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b" ContentType="application/vnd.ms-excel.sheet.binary.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notesSlides/notesSlide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charts/chart12.xml" ContentType="application/vnd.openxmlformats-officedocument.drawingml.chart+xml"/>
  <Override PartName="/ppt/charts/chart13.xml" ContentType="application/vnd.openxmlformats-officedocument.drawingml.chart+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charts/chart21.xml" ContentType="application/vnd.openxmlformats-officedocument.drawingml.chart+xml"/>
  <Override PartName="/ppt/charts/chart22.xml" ContentType="application/vnd.openxmlformats-officedocument.drawingml.chart+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charts/chart23.xml" ContentType="application/vnd.openxmlformats-officedocument.drawingml.chart+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charts/chart24.xml" ContentType="application/vnd.openxmlformats-officedocument.drawingml.chart+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charts/chart25.xml" ContentType="application/vnd.openxmlformats-officedocument.drawingml.chart+xml"/>
  <Override PartName="/ppt/tags/tag824.xml" ContentType="application/vnd.openxmlformats-officedocument.presentationml.tags+xml"/>
  <Override PartName="/ppt/tags/tag825.xml" ContentType="application/vnd.openxmlformats-officedocument.presentationml.tags+xml"/>
  <Override PartName="/ppt/notesSlides/notesSlide5.xml" ContentType="application/vnd.openxmlformats-officedocument.presentationml.notesSlide+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charts/chart26.xml" ContentType="application/vnd.openxmlformats-officedocument.drawingml.chart+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charts/chart27.xml" ContentType="application/vnd.openxmlformats-officedocument.drawingml.chart+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charts/chart28.xml" ContentType="application/vnd.openxmlformats-officedocument.drawingml.chart+xml"/>
  <Override PartName="/ppt/charts/chart29.xml" ContentType="application/vnd.openxmlformats-officedocument.drawingml.chart+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charts/chart30.xml" ContentType="application/vnd.openxmlformats-officedocument.drawingml.chart+xml"/>
  <Override PartName="/ppt/charts/chart31.xml" ContentType="application/vnd.openxmlformats-officedocument.drawingml.chart+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charts/chart32.xml" ContentType="application/vnd.openxmlformats-officedocument.drawingml.chart+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Lst>
  <p:notesMasterIdLst>
    <p:notesMasterId r:id="rId76"/>
  </p:notesMasterIdLst>
  <p:handoutMasterIdLst>
    <p:handoutMasterId r:id="rId77"/>
  </p:handoutMasterIdLst>
  <p:sldIdLst>
    <p:sldId id="568" r:id="rId2"/>
    <p:sldId id="631" r:id="rId3"/>
    <p:sldId id="632" r:id="rId4"/>
    <p:sldId id="381" r:id="rId5"/>
    <p:sldId id="639" r:id="rId6"/>
    <p:sldId id="2147470310" r:id="rId7"/>
    <p:sldId id="669" r:id="rId8"/>
    <p:sldId id="2147470311" r:id="rId9"/>
    <p:sldId id="472" r:id="rId10"/>
    <p:sldId id="640" r:id="rId11"/>
    <p:sldId id="527" r:id="rId12"/>
    <p:sldId id="477" r:id="rId13"/>
    <p:sldId id="663" r:id="rId14"/>
    <p:sldId id="382" r:id="rId15"/>
    <p:sldId id="627" r:id="rId16"/>
    <p:sldId id="649" r:id="rId17"/>
    <p:sldId id="2147470326" r:id="rId18"/>
    <p:sldId id="2147470327" r:id="rId19"/>
    <p:sldId id="528" r:id="rId20"/>
    <p:sldId id="2147470373" r:id="rId21"/>
    <p:sldId id="2147470356" r:id="rId22"/>
    <p:sldId id="2147470377" r:id="rId23"/>
    <p:sldId id="2147470357" r:id="rId24"/>
    <p:sldId id="2147470340" r:id="rId25"/>
    <p:sldId id="2147470374" r:id="rId26"/>
    <p:sldId id="2147470335" r:id="rId27"/>
    <p:sldId id="529" r:id="rId28"/>
    <p:sldId id="2147470358" r:id="rId29"/>
    <p:sldId id="2147470330" r:id="rId30"/>
    <p:sldId id="2147470354" r:id="rId31"/>
    <p:sldId id="694" r:id="rId32"/>
    <p:sldId id="690" r:id="rId33"/>
    <p:sldId id="533" r:id="rId34"/>
    <p:sldId id="2147470375" r:id="rId35"/>
    <p:sldId id="535" r:id="rId36"/>
    <p:sldId id="650" r:id="rId37"/>
    <p:sldId id="733" r:id="rId38"/>
    <p:sldId id="680" r:id="rId39"/>
    <p:sldId id="734" r:id="rId40"/>
    <p:sldId id="2147470380" r:id="rId41"/>
    <p:sldId id="2147470381" r:id="rId42"/>
    <p:sldId id="2147470382" r:id="rId43"/>
    <p:sldId id="2147470366" r:id="rId44"/>
    <p:sldId id="2147470312" r:id="rId45"/>
    <p:sldId id="538" r:id="rId46"/>
    <p:sldId id="682" r:id="rId47"/>
    <p:sldId id="2147470383" r:id="rId48"/>
    <p:sldId id="2147470384" r:id="rId49"/>
    <p:sldId id="685" r:id="rId50"/>
    <p:sldId id="2147470378" r:id="rId51"/>
    <p:sldId id="2147470376" r:id="rId52"/>
    <p:sldId id="2147470386" r:id="rId53"/>
    <p:sldId id="2147470387" r:id="rId54"/>
    <p:sldId id="2147470385" r:id="rId55"/>
    <p:sldId id="2147470379" r:id="rId56"/>
    <p:sldId id="691" r:id="rId57"/>
    <p:sldId id="552" r:id="rId58"/>
    <p:sldId id="557" r:id="rId59"/>
    <p:sldId id="451" r:id="rId60"/>
    <p:sldId id="652" r:id="rId61"/>
    <p:sldId id="692" r:id="rId62"/>
    <p:sldId id="458" r:id="rId63"/>
    <p:sldId id="642" r:id="rId64"/>
    <p:sldId id="643" r:id="rId65"/>
    <p:sldId id="683" r:id="rId66"/>
    <p:sldId id="599" r:id="rId67"/>
    <p:sldId id="600" r:id="rId68"/>
    <p:sldId id="644" r:id="rId69"/>
    <p:sldId id="602" r:id="rId70"/>
    <p:sldId id="603" r:id="rId71"/>
    <p:sldId id="684" r:id="rId72"/>
    <p:sldId id="2147470328" r:id="rId73"/>
    <p:sldId id="673" r:id="rId74"/>
    <p:sldId id="2147470329" r:id="rId75"/>
  </p:sldIdLst>
  <p:sldSz cx="9906000" cy="6858000" type="A4"/>
  <p:notesSz cx="6735763" cy="9866313"/>
  <p:custDataLst>
    <p:tags r:id="rId78"/>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3B47264-B79F-48BD-B6AA-5F13244EEFFF}">
          <p14:sldIdLst>
            <p14:sldId id="568"/>
            <p14:sldId id="631"/>
            <p14:sldId id="632"/>
            <p14:sldId id="381"/>
            <p14:sldId id="639"/>
            <p14:sldId id="2147470310"/>
            <p14:sldId id="669"/>
            <p14:sldId id="2147470311"/>
            <p14:sldId id="472"/>
            <p14:sldId id="640"/>
            <p14:sldId id="527"/>
            <p14:sldId id="477"/>
            <p14:sldId id="663"/>
            <p14:sldId id="382"/>
            <p14:sldId id="627"/>
            <p14:sldId id="649"/>
            <p14:sldId id="2147470326"/>
            <p14:sldId id="2147470327"/>
            <p14:sldId id="528"/>
            <p14:sldId id="2147470373"/>
            <p14:sldId id="2147470356"/>
            <p14:sldId id="2147470377"/>
            <p14:sldId id="2147470357"/>
            <p14:sldId id="2147470340"/>
            <p14:sldId id="2147470374"/>
            <p14:sldId id="2147470335"/>
            <p14:sldId id="529"/>
            <p14:sldId id="2147470358"/>
            <p14:sldId id="2147470330"/>
            <p14:sldId id="2147470354"/>
            <p14:sldId id="694"/>
            <p14:sldId id="690"/>
            <p14:sldId id="533"/>
            <p14:sldId id="2147470375"/>
            <p14:sldId id="535"/>
            <p14:sldId id="650"/>
            <p14:sldId id="733"/>
            <p14:sldId id="680"/>
            <p14:sldId id="734"/>
            <p14:sldId id="2147470380"/>
            <p14:sldId id="2147470381"/>
            <p14:sldId id="2147470382"/>
            <p14:sldId id="2147470366"/>
            <p14:sldId id="2147470312"/>
            <p14:sldId id="538"/>
            <p14:sldId id="682"/>
            <p14:sldId id="2147470383"/>
            <p14:sldId id="2147470384"/>
            <p14:sldId id="685"/>
            <p14:sldId id="2147470378"/>
            <p14:sldId id="2147470376"/>
            <p14:sldId id="2147470386"/>
            <p14:sldId id="2147470387"/>
            <p14:sldId id="2147470385"/>
            <p14:sldId id="2147470379"/>
            <p14:sldId id="691"/>
            <p14:sldId id="552"/>
            <p14:sldId id="557"/>
            <p14:sldId id="451"/>
            <p14:sldId id="652"/>
            <p14:sldId id="692"/>
            <p14:sldId id="458"/>
            <p14:sldId id="642"/>
            <p14:sldId id="643"/>
            <p14:sldId id="683"/>
            <p14:sldId id="599"/>
            <p14:sldId id="600"/>
            <p14:sldId id="644"/>
            <p14:sldId id="602"/>
            <p14:sldId id="603"/>
            <p14:sldId id="684"/>
            <p14:sldId id="2147470328"/>
            <p14:sldId id="673"/>
            <p14:sldId id="2147470329"/>
          </p14:sldIdLst>
        </p14:section>
      </p14:sectionLst>
    </p:ext>
    <p:ext uri="{EFAFB233-063F-42B5-8137-9DF3F51BA10A}">
      <p15:sldGuideLst xmlns:p15="http://schemas.microsoft.com/office/powerpoint/2012/main">
        <p15:guide id="2" orient="horz" pos="4156" userDrawn="1">
          <p15:clr>
            <a:srgbClr val="A4A3A4"/>
          </p15:clr>
        </p15:guide>
        <p15:guide id="7" pos="6114" userDrawn="1">
          <p15:clr>
            <a:srgbClr val="A4A3A4"/>
          </p15:clr>
        </p15:guide>
        <p15:guide id="8" orient="horz" pos="1979" userDrawn="1">
          <p15:clr>
            <a:srgbClr val="A4A3A4"/>
          </p15:clr>
        </p15:guide>
        <p15:guide id="10" pos="1669" userDrawn="1">
          <p15:clr>
            <a:srgbClr val="A4A3A4"/>
          </p15:clr>
        </p15:guide>
        <p15:guide id="11" pos="126" userDrawn="1">
          <p15:clr>
            <a:srgbClr val="A4A3A4"/>
          </p15:clr>
        </p15:guide>
        <p15:guide id="13" orient="horz" pos="709" userDrawn="1">
          <p15:clr>
            <a:srgbClr val="A4A3A4"/>
          </p15:clr>
        </p15:guide>
        <p15:guide id="14" orient="horz" pos="3566" userDrawn="1">
          <p15:clr>
            <a:srgbClr val="A4A3A4"/>
          </p15:clr>
        </p15:guide>
        <p15:guide id="15" orient="horz" pos="2387">
          <p15:clr>
            <a:srgbClr val="A4A3A4"/>
          </p15:clr>
        </p15:guide>
        <p15:guide id="16" pos="3120">
          <p15:clr>
            <a:srgbClr val="A4A3A4"/>
          </p15:clr>
        </p15:guide>
        <p15:guide id="17" pos="5524">
          <p15:clr>
            <a:srgbClr val="A4A3A4"/>
          </p15:clr>
        </p15:guide>
        <p15:guide id="18" pos="716">
          <p15:clr>
            <a:srgbClr val="A4A3A4"/>
          </p15:clr>
        </p15:guide>
        <p15:guide id="19"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9" name="Author" initials="A" lastIdx="0" clrIdx="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868686"/>
    <a:srgbClr val="D2E0E6"/>
    <a:srgbClr val="ECE5F4"/>
    <a:srgbClr val="EBEFCF"/>
    <a:srgbClr val="F3F3F3"/>
    <a:srgbClr val="FFFFCC"/>
    <a:srgbClr val="FFEFCF"/>
    <a:srgbClr val="C0E6F4"/>
    <a:srgbClr val="80CC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D24B3C-C004-46F6-B726-04598581E22E}" v="32" dt="2023-03-28T06:12:41.659"/>
    <p1510:client id="{91E1D166-396F-4AC6-AE01-F3AEFFFAC5A1}" v="56" dt="2023-03-27T15:45:28.403"/>
    <p1510:client id="{E270A1EC-CA03-44CF-9BDC-04739B71CD97}" v="7" dt="2023-03-27T23:52:04.29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1970" autoAdjust="0"/>
    <p:restoredTop sz="94464" autoAdjust="0"/>
  </p:normalViewPr>
  <p:slideViewPr>
    <p:cSldViewPr>
      <p:cViewPr>
        <p:scale>
          <a:sx n="109" d="100"/>
          <a:sy n="109" d="100"/>
        </p:scale>
        <p:origin x="1626" y="108"/>
      </p:cViewPr>
      <p:guideLst>
        <p:guide orient="horz" pos="4156"/>
        <p:guide pos="6114"/>
        <p:guide orient="horz" pos="1979"/>
        <p:guide pos="1669"/>
        <p:guide pos="126"/>
        <p:guide orient="horz" pos="709"/>
        <p:guide orient="horz" pos="3566"/>
        <p:guide orient="horz" pos="2387"/>
        <p:guide pos="3120"/>
        <p:guide pos="5524"/>
        <p:guide pos="716"/>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microsoft.com/office/2015/10/relationships/revisionInfo" Target="revisionInfo.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gs" Target="tags/tag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4.xlsb"/></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Binary_Worksheet25.xlsb"/></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Binary_Worksheet26.xlsb"/></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Binary_Worksheet27.xlsb"/></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Binary_Worksheet28.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Binary_Worksheet29.xlsb"/></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Binary_Worksheet30.xlsb"/></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Binary_Worksheet31.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877772134755378E-2"/>
          <c:y val="0.21330724070450097"/>
          <c:w val="0.91196885051633658"/>
          <c:h val="0.72602739726027399"/>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17416829745596868"/>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D83-4D90-96D3-3977B142E975}"/>
                </c:ext>
              </c:extLst>
            </c:dLbl>
            <c:dLbl>
              <c:idx val="1"/>
              <c:layout>
                <c:manualLayout>
                  <c:x val="0"/>
                  <c:y val="-0.17808219178082191"/>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D83-4D90-96D3-3977B142E975}"/>
                </c:ext>
              </c:extLst>
            </c:dLbl>
            <c:dLbl>
              <c:idx val="2"/>
              <c:layout>
                <c:manualLayout>
                  <c:x val="0"/>
                  <c:y val="-0.18101761252446183"/>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D83-4D90-96D3-3977B142E975}"/>
                </c:ext>
              </c:extLst>
            </c:dLbl>
            <c:dLbl>
              <c:idx val="3"/>
              <c:layout>
                <c:manualLayout>
                  <c:x val="0"/>
                  <c:y val="-0.18493150684931506"/>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D83-4D90-96D3-3977B142E975}"/>
                </c:ext>
              </c:extLst>
            </c:dLbl>
            <c:dLbl>
              <c:idx val="4"/>
              <c:layout>
                <c:manualLayout>
                  <c:x val="0"/>
                  <c:y val="-0.18884540117416829"/>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D83-4D90-96D3-3977B142E975}"/>
                </c:ext>
              </c:extLst>
            </c:dLbl>
            <c:dLbl>
              <c:idx val="5"/>
              <c:layout>
                <c:manualLayout>
                  <c:x val="0"/>
                  <c:y val="-0.1927592954990215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83-4D90-96D3-3977B142E975}"/>
                </c:ext>
              </c:extLst>
            </c:dLbl>
            <c:dLbl>
              <c:idx val="6"/>
              <c:layout>
                <c:manualLayout>
                  <c:x val="0"/>
                  <c:y val="-0.1966731898238747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D83-4D90-96D3-3977B142E975}"/>
                </c:ext>
              </c:extLst>
            </c:dLbl>
            <c:dLbl>
              <c:idx val="7"/>
              <c:layout>
                <c:manualLayout>
                  <c:x val="0"/>
                  <c:y val="-0.2005870841487279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D83-4D90-96D3-3977B142E975}"/>
                </c:ext>
              </c:extLst>
            </c:dLbl>
            <c:dLbl>
              <c:idx val="8"/>
              <c:layout>
                <c:manualLayout>
                  <c:x val="0"/>
                  <c:y val="-0.204500978473581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D83-4D90-96D3-3977B142E975}"/>
                </c:ext>
              </c:extLst>
            </c:dLbl>
            <c:dLbl>
              <c:idx val="9"/>
              <c:layout>
                <c:manualLayout>
                  <c:x val="0"/>
                  <c:y val="-0.2093933463796477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D83-4D90-96D3-3977B142E975}"/>
                </c:ext>
              </c:extLst>
            </c:dLbl>
            <c:dLbl>
              <c:idx val="10"/>
              <c:layout>
                <c:manualLayout>
                  <c:x val="0"/>
                  <c:y val="-0.2133072407045009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D83-4D90-96D3-3977B142E975}"/>
                </c:ext>
              </c:extLst>
            </c:dLbl>
            <c:dLbl>
              <c:idx val="13"/>
              <c:layout>
                <c:manualLayout>
                  <c:x val="0"/>
                  <c:y val="-0.41682974559686886"/>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D83-4D90-96D3-3977B142E975}"/>
                </c:ext>
              </c:extLst>
            </c:dLbl>
            <c:dLbl>
              <c:idx val="14"/>
              <c:layout>
                <c:manualLayout>
                  <c:x val="0"/>
                  <c:y val="-0.3884540117416829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D83-4D90-96D3-3977B142E975}"/>
                </c:ext>
              </c:extLst>
            </c:dLbl>
            <c:dLbl>
              <c:idx val="15"/>
              <c:layout>
                <c:manualLayout>
                  <c:x val="0"/>
                  <c:y val="-0.3649706457925636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D83-4D90-96D3-3977B142E975}"/>
                </c:ext>
              </c:extLst>
            </c:dLbl>
            <c:dLbl>
              <c:idx val="16"/>
              <c:layout>
                <c:manualLayout>
                  <c:x val="0"/>
                  <c:y val="-0.3610567514677103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5D83-4D90-96D3-3977B142E975}"/>
                </c:ext>
              </c:extLst>
            </c:dLbl>
            <c:dLbl>
              <c:idx val="17"/>
              <c:layout>
                <c:manualLayout>
                  <c:x val="0"/>
                  <c:y val="-0.35225048923679059"/>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5D83-4D90-96D3-3977B142E975}"/>
                </c:ext>
              </c:extLst>
            </c:dLbl>
            <c:dLbl>
              <c:idx val="18"/>
              <c:layout>
                <c:manualLayout>
                  <c:x val="0"/>
                  <c:y val="-0.31800391389432486"/>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5D83-4D90-96D3-3977B142E975}"/>
                </c:ext>
              </c:extLst>
            </c:dLbl>
            <c:dLbl>
              <c:idx val="19"/>
              <c:layout>
                <c:manualLayout>
                  <c:x val="0"/>
                  <c:y val="-0.3033268101761252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5D83-4D90-96D3-3977B142E975}"/>
                </c:ext>
              </c:extLst>
            </c:dLbl>
            <c:dLbl>
              <c:idx val="20"/>
              <c:layout>
                <c:manualLayout>
                  <c:x val="0"/>
                  <c:y val="-0.3062622309197651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5D83-4D90-96D3-3977B142E975}"/>
                </c:ext>
              </c:extLst>
            </c:dLbl>
            <c:dLbl>
              <c:idx val="21"/>
              <c:layout>
                <c:manualLayout>
                  <c:x val="0"/>
                  <c:y val="-0.2876712328767123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5D83-4D90-96D3-3977B142E975}"/>
                </c:ext>
              </c:extLst>
            </c:dLbl>
            <c:dLbl>
              <c:idx val="22"/>
              <c:layout>
                <c:manualLayout>
                  <c:x val="0"/>
                  <c:y val="-0.2915851272015655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5D83-4D90-96D3-3977B142E975}"/>
                </c:ext>
              </c:extLst>
            </c:dLbl>
            <c:dLbl>
              <c:idx val="23"/>
              <c:layout>
                <c:manualLayout>
                  <c:x val="0"/>
                  <c:y val="-0.3336594911937377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5D83-4D90-96D3-3977B142E975}"/>
                </c:ext>
              </c:extLst>
            </c:dLbl>
            <c:dLbl>
              <c:idx val="24"/>
              <c:layout>
                <c:manualLayout>
                  <c:x val="0"/>
                  <c:y val="-0.3727984344422700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5D83-4D90-96D3-3977B142E97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30.851606</c:v>
                </c:pt>
                <c:pt idx="1">
                  <c:v>31.800343999999999</c:v>
                </c:pt>
                <c:pt idx="2">
                  <c:v>32.779823</c:v>
                </c:pt>
                <c:pt idx="3">
                  <c:v>33.767122000000001</c:v>
                </c:pt>
                <c:pt idx="4">
                  <c:v>34.791836000000004</c:v>
                </c:pt>
                <c:pt idx="5">
                  <c:v>35.84301</c:v>
                </c:pt>
                <c:pt idx="6">
                  <c:v>36.925254000000002</c:v>
                </c:pt>
                <c:pt idx="7">
                  <c:v>38.036794</c:v>
                </c:pt>
                <c:pt idx="8">
                  <c:v>39.186895</c:v>
                </c:pt>
                <c:pt idx="9">
                  <c:v>40.364445000000003</c:v>
                </c:pt>
                <c:pt idx="10">
                  <c:v>41.517896</c:v>
                </c:pt>
                <c:pt idx="11">
                  <c:v>42.635143999999997</c:v>
                </c:pt>
                <c:pt idx="12">
                  <c:v>43.725807000000003</c:v>
                </c:pt>
                <c:pt idx="13">
                  <c:v>44.792368000000003</c:v>
                </c:pt>
                <c:pt idx="14">
                  <c:v>45.831864000000003</c:v>
                </c:pt>
                <c:pt idx="15">
                  <c:v>46.851489000000001</c:v>
                </c:pt>
                <c:pt idx="16">
                  <c:v>47.894669999999998</c:v>
                </c:pt>
                <c:pt idx="17">
                  <c:v>48.948137000000003</c:v>
                </c:pt>
                <c:pt idx="18">
                  <c:v>49.953304000000003</c:v>
                </c:pt>
                <c:pt idx="19">
                  <c:v>50.951450000000001</c:v>
                </c:pt>
                <c:pt idx="20">
                  <c:v>51.985779999999998</c:v>
                </c:pt>
                <c:pt idx="21">
                  <c:v>53.005614000000001</c:v>
                </c:pt>
                <c:pt idx="22">
                  <c:v>63.103942000000004</c:v>
                </c:pt>
                <c:pt idx="23">
                  <c:v>74.757979000000006</c:v>
                </c:pt>
                <c:pt idx="24">
                  <c:v>85.211738999999994</c:v>
                </c:pt>
              </c:numCache>
            </c:numRef>
          </c:val>
          <c:extLst>
            <c:ext xmlns:c16="http://schemas.microsoft.com/office/drawing/2014/chart" uri="{C3380CC4-5D6E-409C-BE32-E72D297353CC}">
              <c16:uniqueId val="{00000017-5D83-4D90-96D3-3977B142E975}"/>
            </c:ext>
          </c:extLst>
        </c:ser>
        <c:dLbls>
          <c:showLegendKey val="0"/>
          <c:showVal val="0"/>
          <c:showCatName val="0"/>
          <c:showSerName val="0"/>
          <c:showPercent val="0"/>
          <c:showBubbleSize val="0"/>
        </c:dLbls>
        <c:gapWidth val="60"/>
        <c:overlap val="100"/>
        <c:axId val="1201711487"/>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Pt>
            <c:idx val="22"/>
            <c:marker>
              <c:symbol val="none"/>
            </c:marker>
            <c:bubble3D val="0"/>
            <c:extLst>
              <c:ext xmlns:c16="http://schemas.microsoft.com/office/drawing/2014/chart" uri="{C3380CC4-5D6E-409C-BE32-E72D297353CC}">
                <c16:uniqueId val="{00000018-5D83-4D90-96D3-3977B142E975}"/>
              </c:ext>
            </c:extLst>
          </c:dPt>
          <c:dPt>
            <c:idx val="23"/>
            <c:marker>
              <c:symbol val="none"/>
            </c:marker>
            <c:bubble3D val="0"/>
            <c:extLst>
              <c:ext xmlns:c16="http://schemas.microsoft.com/office/drawing/2014/chart" uri="{C3380CC4-5D6E-409C-BE32-E72D297353CC}">
                <c16:uniqueId val="{00000019-5D83-4D90-96D3-3977B142E975}"/>
              </c:ext>
            </c:extLst>
          </c:dPt>
          <c:dPt>
            <c:idx val="24"/>
            <c:marker>
              <c:symbol val="none"/>
            </c:marker>
            <c:bubble3D val="0"/>
            <c:extLst>
              <c:ext xmlns:c16="http://schemas.microsoft.com/office/drawing/2014/chart" uri="{C3380CC4-5D6E-409C-BE32-E72D297353CC}">
                <c16:uniqueId val="{0000001A-5D83-4D90-96D3-3977B142E975}"/>
              </c:ext>
            </c:extLst>
          </c:dPt>
          <c:dLbls>
            <c:dLbl>
              <c:idx val="0"/>
              <c:layout>
                <c:manualLayout>
                  <c:x val="0"/>
                  <c:y val="-0.10567514677103718"/>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5D83-4D90-96D3-3977B142E975}"/>
                </c:ext>
              </c:extLst>
            </c:dLbl>
            <c:dLbl>
              <c:idx val="1"/>
              <c:layout>
                <c:manualLayout>
                  <c:x val="0"/>
                  <c:y val="-0.1056751467710371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5D83-4D90-96D3-3977B142E975}"/>
                </c:ext>
              </c:extLst>
            </c:dLbl>
            <c:dLbl>
              <c:idx val="2"/>
              <c:layout>
                <c:manualLayout>
                  <c:x val="-1.3543253766717454E-3"/>
                  <c:y val="0.19765166340508805"/>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5D83-4D90-96D3-3977B142E975}"/>
                </c:ext>
              </c:extLst>
            </c:dLbl>
            <c:dLbl>
              <c:idx val="3"/>
              <c:layout>
                <c:manualLayout>
                  <c:x val="1.3543253766717454E-3"/>
                  <c:y val="0.15557729941291584"/>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5D83-4D90-96D3-3977B142E975}"/>
                </c:ext>
              </c:extLst>
            </c:dLbl>
            <c:dLbl>
              <c:idx val="4"/>
              <c:layout>
                <c:manualLayout>
                  <c:x val="1.8621973929236499E-3"/>
                  <c:y val="0.14383561643835616"/>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5D83-4D90-96D3-3977B142E975}"/>
                </c:ext>
              </c:extLst>
            </c:dLbl>
            <c:dLbl>
              <c:idx val="5"/>
              <c:layout>
                <c:manualLayout>
                  <c:x val="-1.1850347045877772E-3"/>
                  <c:y val="-0.2514677103718199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5D83-4D90-96D3-3977B142E975}"/>
                </c:ext>
              </c:extLst>
            </c:dLbl>
            <c:dLbl>
              <c:idx val="6"/>
              <c:layout>
                <c:manualLayout>
                  <c:x val="0"/>
                  <c:y val="0.1056751467710371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5D83-4D90-96D3-3977B142E975}"/>
                </c:ext>
              </c:extLst>
            </c:dLbl>
            <c:dLbl>
              <c:idx val="7"/>
              <c:layout>
                <c:manualLayout>
                  <c:x val="0"/>
                  <c:y val="0.10567514677103718"/>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5D83-4D90-96D3-3977B142E975}"/>
                </c:ext>
              </c:extLst>
            </c:dLbl>
            <c:dLbl>
              <c:idx val="8"/>
              <c:layout>
                <c:manualLayout>
                  <c:x val="0"/>
                  <c:y val="0.10567514677103718"/>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5D83-4D90-96D3-3977B142E975}"/>
                </c:ext>
              </c:extLst>
            </c:dLbl>
            <c:dLbl>
              <c:idx val="9"/>
              <c:layout>
                <c:manualLayout>
                  <c:x val="0"/>
                  <c:y val="0.10567514677103718"/>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5D83-4D90-96D3-3977B142E975}"/>
                </c:ext>
              </c:extLst>
            </c:dLbl>
            <c:dLbl>
              <c:idx val="10"/>
              <c:layout>
                <c:manualLayout>
                  <c:x val="0"/>
                  <c:y val="0.10567514677103718"/>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5D83-4D90-96D3-3977B142E975}"/>
                </c:ext>
              </c:extLst>
            </c:dLbl>
            <c:dLbl>
              <c:idx val="11"/>
              <c:layout>
                <c:manualLayout>
                  <c:x val="0"/>
                  <c:y val="0.10567514677103718"/>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5D83-4D90-96D3-3977B142E975}"/>
                </c:ext>
              </c:extLst>
            </c:dLbl>
            <c:dLbl>
              <c:idx val="12"/>
              <c:layout>
                <c:manualLayout>
                  <c:x val="0"/>
                  <c:y val="0.10567514677103718"/>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5D83-4D90-96D3-3977B142E975}"/>
                </c:ext>
              </c:extLst>
            </c:dLbl>
            <c:dLbl>
              <c:idx val="13"/>
              <c:layout>
                <c:manualLayout>
                  <c:x val="0"/>
                  <c:y val="0.1056751467710371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5D83-4D90-96D3-3977B142E975}"/>
                </c:ext>
              </c:extLst>
            </c:dLbl>
            <c:dLbl>
              <c:idx val="14"/>
              <c:layout>
                <c:manualLayout>
                  <c:x val="0"/>
                  <c:y val="0.1056751467710371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5D83-4D90-96D3-3977B142E975}"/>
                </c:ext>
              </c:extLst>
            </c:dLbl>
            <c:dLbl>
              <c:idx val="18"/>
              <c:layout>
                <c:manualLayout>
                  <c:x val="0"/>
                  <c:y val="0.1056751467710371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5D83-4D90-96D3-3977B142E975}"/>
                </c:ext>
              </c:extLst>
            </c:dLbl>
            <c:dLbl>
              <c:idx val="19"/>
              <c:layout>
                <c:manualLayout>
                  <c:x val="0"/>
                  <c:y val="0.1056751467710371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5D83-4D90-96D3-3977B142E975}"/>
                </c:ext>
              </c:extLst>
            </c:dLbl>
            <c:dLbl>
              <c:idx val="20"/>
              <c:layout>
                <c:manualLayout>
                  <c:x val="0"/>
                  <c:y val="0.1056751467710371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5D83-4D90-96D3-3977B142E975}"/>
                </c:ext>
              </c:extLst>
            </c:dLbl>
            <c:dLbl>
              <c:idx val="21"/>
              <c:layout>
                <c:manualLayout>
                  <c:x val="0"/>
                  <c:y val="0.1056751467710371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5D83-4D90-96D3-3977B142E97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General</c:formatCode>
                <c:ptCount val="25"/>
                <c:pt idx="0">
                  <c:v>2.9583620347504613</c:v>
                </c:pt>
                <c:pt idx="1">
                  <c:v>3.0751656818124751</c:v>
                </c:pt>
                <c:pt idx="2">
                  <c:v>3.0800893223041914</c:v>
                </c:pt>
                <c:pt idx="3">
                  <c:v>3.0119107110492926</c:v>
                </c:pt>
                <c:pt idx="4">
                  <c:v>3.0346500954389954</c:v>
                </c:pt>
                <c:pt idx="5">
                  <c:v>3.021323738132109</c:v>
                </c:pt>
                <c:pt idx="6">
                  <c:v>3.0194004353987003</c:v>
                </c:pt>
                <c:pt idx="7">
                  <c:v>3.0102433418602859</c:v>
                </c:pt>
                <c:pt idx="8">
                  <c:v>3.0236538862870477</c:v>
                </c:pt>
                <c:pt idx="9">
                  <c:v>3.0049586730461986</c:v>
                </c:pt>
                <c:pt idx="10">
                  <c:v>2.8575916255010991</c:v>
                </c:pt>
                <c:pt idx="11">
                  <c:v>2.6910034169361552</c:v>
                </c:pt>
                <c:pt idx="12">
                  <c:v>2.5581313856944066</c:v>
                </c:pt>
                <c:pt idx="13">
                  <c:v>2.4392025514817783</c:v>
                </c:pt>
                <c:pt idx="14">
                  <c:v>2.3206989190658556</c:v>
                </c:pt>
                <c:pt idx="15">
                  <c:v>2.2247076837197843</c:v>
                </c:pt>
                <c:pt idx="16">
                  <c:v>2.22656957604912</c:v>
                </c:pt>
                <c:pt idx="17">
                  <c:v>2.199549553217528</c:v>
                </c:pt>
                <c:pt idx="18">
                  <c:v>2.0535347443356278</c:v>
                </c:pt>
                <c:pt idx="19">
                  <c:v>1.9981581198312615</c:v>
                </c:pt>
                <c:pt idx="20">
                  <c:v>2.0300305486889991</c:v>
                </c:pt>
                <c:pt idx="21">
                  <c:v>1.9617556954998117</c:v>
                </c:pt>
              </c:numCache>
            </c:numRef>
          </c:val>
          <c:smooth val="0"/>
          <c:extLst>
            <c:ext xmlns:c16="http://schemas.microsoft.com/office/drawing/2014/chart" uri="{C3380CC4-5D6E-409C-BE32-E72D297353CC}">
              <c16:uniqueId val="{0000002E-5D83-4D90-96D3-3977B142E975}"/>
            </c:ext>
          </c:extLst>
        </c:ser>
        <c:dLbls>
          <c:showLegendKey val="0"/>
          <c:showVal val="0"/>
          <c:showCatName val="0"/>
          <c:showSerName val="0"/>
          <c:showPercent val="0"/>
          <c:showBubbleSize val="0"/>
        </c:dLbls>
        <c:marker val="1"/>
        <c:smooth val="0"/>
        <c:axId val="3"/>
        <c:axId val="2"/>
      </c:lineChart>
      <c:catAx>
        <c:axId val="1201711487"/>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201711487"/>
        <c:crosses val="min"/>
        <c:crossBetween val="between"/>
        <c:majorUnit val="100"/>
      </c:valAx>
      <c:valAx>
        <c:axId val="2"/>
        <c:scaling>
          <c:orientation val="minMax"/>
          <c:max val="3.5"/>
          <c:min val="0"/>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3"/>
        <c:crosses val="max"/>
        <c:crossBetween val="between"/>
        <c:majorUnit val="0.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573423206547905E-2"/>
          <c:y val="4.1204437400950873E-2"/>
          <c:w val="0.96485315358690416"/>
          <c:h val="0.91759112519809827"/>
        </c:manualLayout>
      </c:layout>
      <c:lineChart>
        <c:grouping val="standard"/>
        <c:varyColors val="0"/>
        <c:ser>
          <c:idx val="0"/>
          <c:order val="0"/>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8.557844690966719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2F1-4402-9A3A-273475A4CCAE}"/>
                </c:ext>
              </c:extLst>
            </c:dLbl>
            <c:dLbl>
              <c:idx val="1"/>
              <c:layout>
                <c:manualLayout>
                  <c:x val="0"/>
                  <c:y val="-8.557844690966719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2F1-4402-9A3A-273475A4CCAE}"/>
                </c:ext>
              </c:extLst>
            </c:dLbl>
            <c:dLbl>
              <c:idx val="2"/>
              <c:layout>
                <c:manualLayout>
                  <c:x val="0"/>
                  <c:y val="-8.557844690966719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2F1-4402-9A3A-273475A4CCAE}"/>
                </c:ext>
              </c:extLst>
            </c:dLbl>
            <c:dLbl>
              <c:idx val="3"/>
              <c:layout>
                <c:manualLayout>
                  <c:x val="0"/>
                  <c:y val="-8.557844690966719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2F1-4402-9A3A-273475A4CCAE}"/>
                </c:ext>
              </c:extLst>
            </c:dLbl>
            <c:dLbl>
              <c:idx val="4"/>
              <c:layout>
                <c:manualLayout>
                  <c:x val="0"/>
                  <c:y val="-8.557844690966719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2F1-4402-9A3A-273475A4CCAE}"/>
                </c:ext>
              </c:extLst>
            </c:dLbl>
            <c:dLbl>
              <c:idx val="5"/>
              <c:layout>
                <c:manualLayout>
                  <c:x val="0"/>
                  <c:y val="-8.557844690966719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2F1-4402-9A3A-273475A4CCAE}"/>
                </c:ext>
              </c:extLst>
            </c:dLbl>
            <c:dLbl>
              <c:idx val="6"/>
              <c:layout>
                <c:manualLayout>
                  <c:x val="0"/>
                  <c:y val="-8.557844690966719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2F1-4402-9A3A-273475A4CCAE}"/>
                </c:ext>
              </c:extLst>
            </c:dLbl>
            <c:dLbl>
              <c:idx val="7"/>
              <c:layout>
                <c:manualLayout>
                  <c:x val="0"/>
                  <c:y val="-8.557844690966719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2F1-4402-9A3A-273475A4CCAE}"/>
                </c:ext>
              </c:extLst>
            </c:dLbl>
            <c:dLbl>
              <c:idx val="8"/>
              <c:layout>
                <c:manualLayout>
                  <c:x val="0"/>
                  <c:y val="-8.557844690966719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2F1-4402-9A3A-273475A4CCAE}"/>
                </c:ext>
              </c:extLst>
            </c:dLbl>
            <c:dLbl>
              <c:idx val="9"/>
              <c:layout>
                <c:manualLayout>
                  <c:x val="0"/>
                  <c:y val="-8.557844690966719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2F1-4402-9A3A-273475A4CCAE}"/>
                </c:ext>
              </c:extLst>
            </c:dLbl>
            <c:dLbl>
              <c:idx val="10"/>
              <c:layout>
                <c:manualLayout>
                  <c:x val="0"/>
                  <c:y val="-8.557844690966719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2F1-4402-9A3A-273475A4CCAE}"/>
                </c:ext>
              </c:extLst>
            </c:dLbl>
            <c:dLbl>
              <c:idx val="11"/>
              <c:layout>
                <c:manualLayout>
                  <c:x val="0"/>
                  <c:y val="-8.5578446909667191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2F1-4402-9A3A-273475A4CCAE}"/>
                </c:ext>
              </c:extLst>
            </c:dLbl>
            <c:dLbl>
              <c:idx val="12"/>
              <c:layout>
                <c:manualLayout>
                  <c:x val="0"/>
                  <c:y val="-8.557844690966719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2F1-4402-9A3A-273475A4CCAE}"/>
                </c:ext>
              </c:extLst>
            </c:dLbl>
            <c:dLbl>
              <c:idx val="13"/>
              <c:layout>
                <c:manualLayout>
                  <c:x val="0"/>
                  <c:y val="-8.5578446909667191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2F1-4402-9A3A-273475A4CCAE}"/>
                </c:ext>
              </c:extLst>
            </c:dLbl>
            <c:dLbl>
              <c:idx val="14"/>
              <c:layout>
                <c:manualLayout>
                  <c:x val="0"/>
                  <c:y val="-8.5578446909667191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12F1-4402-9A3A-273475A4CCAE}"/>
                </c:ext>
              </c:extLst>
            </c:dLbl>
            <c:dLbl>
              <c:idx val="15"/>
              <c:layout>
                <c:manualLayout>
                  <c:x val="0"/>
                  <c:y val="-8.5578446909667191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12F1-4402-9A3A-273475A4CCAE}"/>
                </c:ext>
              </c:extLst>
            </c:dLbl>
            <c:dLbl>
              <c:idx val="16"/>
              <c:layout>
                <c:manualLayout>
                  <c:x val="0"/>
                  <c:y val="8.5578446909667191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12F1-4402-9A3A-273475A4CCAE}"/>
                </c:ext>
              </c:extLst>
            </c:dLbl>
            <c:dLbl>
              <c:idx val="17"/>
              <c:layout>
                <c:manualLayout>
                  <c:x val="0"/>
                  <c:y val="8.5578446909667191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12F1-4402-9A3A-273475A4CCAE}"/>
                </c:ext>
              </c:extLst>
            </c:dLbl>
            <c:dLbl>
              <c:idx val="18"/>
              <c:layout>
                <c:manualLayout>
                  <c:x val="0"/>
                  <c:y val="8.5578446909667191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12F1-4402-9A3A-273475A4CCAE}"/>
                </c:ext>
              </c:extLst>
            </c:dLbl>
            <c:dLbl>
              <c:idx val="19"/>
              <c:layout>
                <c:manualLayout>
                  <c:x val="0"/>
                  <c:y val="7.7654516640253565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12F1-4402-9A3A-273475A4CCA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Sheet1!$A$1:$T$1</c:f>
              <c:numCache>
                <c:formatCode>General</c:formatCode>
                <c:ptCount val="20"/>
                <c:pt idx="0">
                  <c:v>28.594819450629544</c:v>
                </c:pt>
                <c:pt idx="1">
                  <c:v>29.140306120371989</c:v>
                </c:pt>
                <c:pt idx="2">
                  <c:v>30.282034123049119</c:v>
                </c:pt>
                <c:pt idx="3">
                  <c:v>28.794488725415967</c:v>
                </c:pt>
                <c:pt idx="4">
                  <c:v>26.492443002833017</c:v>
                </c:pt>
                <c:pt idx="5">
                  <c:v>27.899691102921665</c:v>
                </c:pt>
                <c:pt idx="6">
                  <c:v>24.831341671619544</c:v>
                </c:pt>
                <c:pt idx="7">
                  <c:v>25.952434994838253</c:v>
                </c:pt>
                <c:pt idx="8">
                  <c:v>27.075794446460392</c:v>
                </c:pt>
                <c:pt idx="9">
                  <c:v>27.88091100226378</c:v>
                </c:pt>
                <c:pt idx="10">
                  <c:v>28.962194927819301</c:v>
                </c:pt>
                <c:pt idx="11">
                  <c:v>30.865473941687416</c:v>
                </c:pt>
                <c:pt idx="12">
                  <c:v>32.407843602099049</c:v>
                </c:pt>
                <c:pt idx="13">
                  <c:v>33.683069894124642</c:v>
                </c:pt>
                <c:pt idx="14">
                  <c:v>37.406966667090096</c:v>
                </c:pt>
                <c:pt idx="15">
                  <c:v>40.380459781152503</c:v>
                </c:pt>
                <c:pt idx="16">
                  <c:v>42.809552702910878</c:v>
                </c:pt>
                <c:pt idx="17">
                  <c:v>42.939668375862567</c:v>
                </c:pt>
                <c:pt idx="18">
                  <c:v>43.109481341958109</c:v>
                </c:pt>
                <c:pt idx="19">
                  <c:v>45.979007721483221</c:v>
                </c:pt>
              </c:numCache>
            </c:numRef>
          </c:val>
          <c:smooth val="0"/>
          <c:extLst>
            <c:ext xmlns:c16="http://schemas.microsoft.com/office/drawing/2014/chart" uri="{C3380CC4-5D6E-409C-BE32-E72D297353CC}">
              <c16:uniqueId val="{00000014-12F1-4402-9A3A-273475A4CCAE}"/>
            </c:ext>
          </c:extLst>
        </c:ser>
        <c:dLbls>
          <c:showLegendKey val="0"/>
          <c:showVal val="0"/>
          <c:showCatName val="0"/>
          <c:showSerName val="0"/>
          <c:showPercent val="0"/>
          <c:showBubbleSize val="0"/>
        </c:dLbls>
        <c:marker val="1"/>
        <c:smooth val="0"/>
        <c:axId val="1217981295"/>
        <c:axId val="1"/>
      </c:lineChart>
      <c:catAx>
        <c:axId val="1217981295"/>
        <c:scaling>
          <c:orientation val="minMax"/>
        </c:scaling>
        <c:delete val="0"/>
        <c:axPos val="b"/>
        <c:majorGridlines>
          <c:spPr>
            <a:ln>
              <a:noFill/>
            </a:ln>
          </c:spPr>
        </c:majorGridlines>
        <c:majorTickMark val="none"/>
        <c:minorTickMark val="none"/>
        <c:tickLblPos val="none"/>
        <c:spPr>
          <a:ln w="9525" algn="ctr">
            <a:solidFill>
              <a:schemeClr val="bg1"/>
            </a:solidFill>
            <a:prstDash val="solid"/>
          </a:ln>
        </c:spPr>
        <c:crossAx val="1"/>
        <c:crosses val="min"/>
        <c:auto val="0"/>
        <c:lblAlgn val="ctr"/>
        <c:lblOffset val="100"/>
        <c:noMultiLvlLbl val="0"/>
      </c:catAx>
      <c:valAx>
        <c:axId val="1"/>
        <c:scaling>
          <c:orientation val="minMax"/>
          <c:max val="45.979007721483221"/>
          <c:min val="0"/>
        </c:scaling>
        <c:delete val="1"/>
        <c:axPos val="r"/>
        <c:numFmt formatCode="General" sourceLinked="1"/>
        <c:majorTickMark val="out"/>
        <c:minorTickMark val="none"/>
        <c:tickLblPos val="nextTo"/>
        <c:crossAx val="1217981295"/>
        <c:crosses val="max"/>
        <c:crossBetween val="midCat"/>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442958809575153E-2"/>
          <c:y val="6.5957446808510636E-2"/>
          <c:w val="0.93034289411257276"/>
          <c:h val="0.86808510638297876"/>
        </c:manualLayout>
      </c:layout>
      <c:barChart>
        <c:barDir val="col"/>
        <c:grouping val="stacked"/>
        <c:varyColors val="0"/>
        <c:ser>
          <c:idx val="0"/>
          <c:order val="0"/>
          <c:spPr>
            <a:solidFill>
              <a:srgbClr val="C0E6F4"/>
            </a:solidFill>
            <a:ln w="9525"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7A9-4B31-AF1F-A400EF8397D9}"/>
                </c:ext>
              </c:extLst>
            </c:dLbl>
            <c:dLbl>
              <c:idx val="1"/>
              <c:layout>
                <c:manualLayout>
                  <c:x val="0"/>
                  <c:y val="0"/>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7A9-4B31-AF1F-A400EF8397D9}"/>
                </c:ext>
              </c:extLst>
            </c:dLbl>
            <c:dLbl>
              <c:idx val="2"/>
              <c:layout>
                <c:manualLayout>
                  <c:x val="0"/>
                  <c:y val="-1.0638297872340426E-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7A9-4B31-AF1F-A400EF8397D9}"/>
                </c:ext>
              </c:extLst>
            </c:dLbl>
            <c:dLbl>
              <c:idx val="3"/>
              <c:layout>
                <c:manualLayout>
                  <c:x val="0"/>
                  <c:y val="0"/>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7A9-4B31-AF1F-A400EF8397D9}"/>
                </c:ext>
              </c:extLst>
            </c:dLbl>
            <c:dLbl>
              <c:idx val="4"/>
              <c:layout>
                <c:manualLayout>
                  <c:x val="0"/>
                  <c:y val="0"/>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7A9-4B31-AF1F-A400EF8397D9}"/>
                </c:ext>
              </c:extLst>
            </c:dLbl>
            <c:dLbl>
              <c:idx val="5"/>
              <c:layout>
                <c:manualLayout>
                  <c:x val="0"/>
                  <c:y val="-1.0638297872340426E-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7A9-4B31-AF1F-A400EF8397D9}"/>
                </c:ext>
              </c:extLst>
            </c:dLbl>
            <c:dLbl>
              <c:idx val="6"/>
              <c:layout>
                <c:manualLayout>
                  <c:x val="0"/>
                  <c:y val="-1.0638297872340426E-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7A9-4B31-AF1F-A400EF8397D9}"/>
                </c:ext>
              </c:extLst>
            </c:dLbl>
            <c:dLbl>
              <c:idx val="7"/>
              <c:layout>
                <c:manualLayout>
                  <c:x val="0"/>
                  <c:y val="0"/>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7A9-4B31-AF1F-A400EF8397D9}"/>
                </c:ext>
              </c:extLst>
            </c:dLbl>
            <c:dLbl>
              <c:idx val="8"/>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7A9-4B31-AF1F-A400EF8397D9}"/>
                </c:ext>
              </c:extLst>
            </c:dLbl>
            <c:dLbl>
              <c:idx val="9"/>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7A9-4B31-AF1F-A400EF8397D9}"/>
                </c:ext>
              </c:extLst>
            </c:dLbl>
            <c:dLbl>
              <c:idx val="10"/>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7A9-4B31-AF1F-A400EF8397D9}"/>
                </c:ext>
              </c:extLst>
            </c:dLbl>
            <c:dLbl>
              <c:idx val="11"/>
              <c:layout>
                <c:manualLayout>
                  <c:x val="0"/>
                  <c:y val="-1.0638297872340426E-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7A9-4B31-AF1F-A400EF8397D9}"/>
                </c:ext>
              </c:extLst>
            </c:dLbl>
            <c:dLbl>
              <c:idx val="1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97A9-4B31-AF1F-A400EF8397D9}"/>
                </c:ext>
              </c:extLst>
            </c:dLbl>
            <c:dLbl>
              <c:idx val="1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97A9-4B31-AF1F-A400EF8397D9}"/>
                </c:ext>
              </c:extLst>
            </c:dLbl>
            <c:dLbl>
              <c:idx val="14"/>
              <c:layout>
                <c:manualLayout>
                  <c:x val="0"/>
                  <c:y val="-1.0638297872340426E-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97A9-4B31-AF1F-A400EF8397D9}"/>
                </c:ext>
              </c:extLst>
            </c:dLbl>
            <c:dLbl>
              <c:idx val="15"/>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97A9-4B31-AF1F-A400EF8397D9}"/>
                </c:ext>
              </c:extLst>
            </c:dLbl>
            <c:dLbl>
              <c:idx val="16"/>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97A9-4B31-AF1F-A400EF8397D9}"/>
                </c:ext>
              </c:extLst>
            </c:dLbl>
            <c:dLbl>
              <c:idx val="17"/>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97A9-4B31-AF1F-A400EF8397D9}"/>
                </c:ext>
              </c:extLst>
            </c:dLbl>
            <c:dLbl>
              <c:idx val="18"/>
              <c:layout>
                <c:manualLayout>
                  <c:x val="0"/>
                  <c:y val="-1.0638297872340426E-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97A9-4B31-AF1F-A400EF8397D9}"/>
                </c:ext>
              </c:extLst>
            </c:dLbl>
            <c:dLbl>
              <c:idx val="19"/>
              <c:layout>
                <c:manualLayout>
                  <c:x val="0"/>
                  <c:y val="-1.0638297872340426E-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97A9-4B31-AF1F-A400EF8397D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Sheet1!$A$1:$T$1</c:f>
              <c:numCache>
                <c:formatCode>General</c:formatCode>
                <c:ptCount val="20"/>
                <c:pt idx="0">
                  <c:v>16.139647112110623</c:v>
                </c:pt>
                <c:pt idx="1">
                  <c:v>17.231349109158515</c:v>
                </c:pt>
                <c:pt idx="2">
                  <c:v>18.076052479720882</c:v>
                </c:pt>
                <c:pt idx="3">
                  <c:v>17.952893848797419</c:v>
                </c:pt>
                <c:pt idx="4">
                  <c:v>17.39145870192284</c:v>
                </c:pt>
                <c:pt idx="5">
                  <c:v>18.722158703154097</c:v>
                </c:pt>
                <c:pt idx="6">
                  <c:v>18.964111305004611</c:v>
                </c:pt>
                <c:pt idx="7">
                  <c:v>21.033287721362644</c:v>
                </c:pt>
                <c:pt idx="8">
                  <c:v>21.582726583590095</c:v>
                </c:pt>
                <c:pt idx="9">
                  <c:v>22.255127339661318</c:v>
                </c:pt>
                <c:pt idx="10">
                  <c:v>24.747396756444655</c:v>
                </c:pt>
                <c:pt idx="11">
                  <c:v>25.883320976514099</c:v>
                </c:pt>
                <c:pt idx="12">
                  <c:v>26.727337390137208</c:v>
                </c:pt>
                <c:pt idx="13">
                  <c:v>28.170676340992173</c:v>
                </c:pt>
                <c:pt idx="14">
                  <c:v>31.7785129318831</c:v>
                </c:pt>
                <c:pt idx="15">
                  <c:v>33.819166928940184</c:v>
                </c:pt>
                <c:pt idx="16">
                  <c:v>36.496196929243617</c:v>
                </c:pt>
                <c:pt idx="17">
                  <c:v>30.184230068982991</c:v>
                </c:pt>
                <c:pt idx="18">
                  <c:v>32.735793300319408</c:v>
                </c:pt>
                <c:pt idx="19">
                  <c:v>38.351840734111349</c:v>
                </c:pt>
              </c:numCache>
            </c:numRef>
          </c:val>
          <c:extLst>
            <c:ext xmlns:c16="http://schemas.microsoft.com/office/drawing/2014/chart" uri="{C3380CC4-5D6E-409C-BE32-E72D297353CC}">
              <c16:uniqueId val="{00000014-97A9-4B31-AF1F-A400EF8397D9}"/>
            </c:ext>
          </c:extLst>
        </c:ser>
        <c:ser>
          <c:idx val="1"/>
          <c:order val="1"/>
          <c:spPr>
            <a:solidFill>
              <a:srgbClr val="80CCE8"/>
            </a:solidFill>
            <a:ln w="9525"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97A9-4B31-AF1F-A400EF8397D9}"/>
                </c:ext>
              </c:extLst>
            </c:dLbl>
            <c:dLbl>
              <c:idx val="1"/>
              <c:layout>
                <c:manualLayout>
                  <c:x val="0"/>
                  <c:y val="-1.0638297872340426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97A9-4B31-AF1F-A400EF8397D9}"/>
                </c:ext>
              </c:extLst>
            </c:dLbl>
            <c:dLbl>
              <c:idx val="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97A9-4B31-AF1F-A400EF8397D9}"/>
                </c:ext>
              </c:extLst>
            </c:dLbl>
            <c:dLbl>
              <c:idx val="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97A9-4B31-AF1F-A400EF8397D9}"/>
                </c:ext>
              </c:extLst>
            </c:dLbl>
            <c:dLbl>
              <c:idx val="4"/>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97A9-4B31-AF1F-A400EF8397D9}"/>
                </c:ext>
              </c:extLst>
            </c:dLbl>
            <c:dLbl>
              <c:idx val="5"/>
              <c:layout>
                <c:manualLayout>
                  <c:x val="0"/>
                  <c:y val="-1.0638297872340426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97A9-4B31-AF1F-A400EF8397D9}"/>
                </c:ext>
              </c:extLst>
            </c:dLbl>
            <c:dLbl>
              <c:idx val="6"/>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97A9-4B31-AF1F-A400EF8397D9}"/>
                </c:ext>
              </c:extLst>
            </c:dLbl>
            <c:dLbl>
              <c:idx val="7"/>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97A9-4B31-AF1F-A400EF8397D9}"/>
                </c:ext>
              </c:extLst>
            </c:dLbl>
            <c:dLbl>
              <c:idx val="8"/>
              <c:layout>
                <c:manualLayout>
                  <c:x val="0"/>
                  <c:y val="-1.0638297872340426E-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97A9-4B31-AF1F-A400EF8397D9}"/>
                </c:ext>
              </c:extLst>
            </c:dLbl>
            <c:dLbl>
              <c:idx val="9"/>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97A9-4B31-AF1F-A400EF8397D9}"/>
                </c:ext>
              </c:extLst>
            </c:dLbl>
            <c:dLbl>
              <c:idx val="10"/>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97A9-4B31-AF1F-A400EF8397D9}"/>
                </c:ext>
              </c:extLst>
            </c:dLbl>
            <c:dLbl>
              <c:idx val="11"/>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97A9-4B31-AF1F-A400EF8397D9}"/>
                </c:ext>
              </c:extLst>
            </c:dLbl>
            <c:dLbl>
              <c:idx val="12"/>
              <c:layout>
                <c:manualLayout>
                  <c:x val="0"/>
                  <c:y val="-1.0638297872340426E-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97A9-4B31-AF1F-A400EF8397D9}"/>
                </c:ext>
              </c:extLst>
            </c:dLbl>
            <c:dLbl>
              <c:idx val="13"/>
              <c:layout>
                <c:manualLayout>
                  <c:x val="0"/>
                  <c:y val="-1.0638297872340426E-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97A9-4B31-AF1F-A400EF8397D9}"/>
                </c:ext>
              </c:extLst>
            </c:dLbl>
            <c:dLbl>
              <c:idx val="14"/>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97A9-4B31-AF1F-A400EF8397D9}"/>
                </c:ext>
              </c:extLst>
            </c:dLbl>
            <c:dLbl>
              <c:idx val="15"/>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97A9-4B31-AF1F-A400EF8397D9}"/>
                </c:ext>
              </c:extLst>
            </c:dLbl>
            <c:dLbl>
              <c:idx val="16"/>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97A9-4B31-AF1F-A400EF8397D9}"/>
                </c:ext>
              </c:extLst>
            </c:dLbl>
            <c:dLbl>
              <c:idx val="17"/>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97A9-4B31-AF1F-A400EF8397D9}"/>
                </c:ext>
              </c:extLst>
            </c:dLbl>
            <c:dLbl>
              <c:idx val="18"/>
              <c:layout>
                <c:manualLayout>
                  <c:x val="0"/>
                  <c:y val="-1.0638297872340426E-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97A9-4B31-AF1F-A400EF8397D9}"/>
                </c:ext>
              </c:extLst>
            </c:dLbl>
            <c:dLbl>
              <c:idx val="19"/>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97A9-4B31-AF1F-A400EF8397D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Sheet1!$A$2:$T$2</c:f>
              <c:numCache>
                <c:formatCode>General</c:formatCode>
                <c:ptCount val="20"/>
                <c:pt idx="0">
                  <c:v>40.302909344581025</c:v>
                </c:pt>
                <c:pt idx="1">
                  <c:v>41.901005362272649</c:v>
                </c:pt>
                <c:pt idx="2">
                  <c:v>41.616279964889657</c:v>
                </c:pt>
                <c:pt idx="3">
                  <c:v>44.395474340671342</c:v>
                </c:pt>
                <c:pt idx="4">
                  <c:v>48.255407840596675</c:v>
                </c:pt>
                <c:pt idx="5">
                  <c:v>48.38309573886913</c:v>
                </c:pt>
                <c:pt idx="6">
                  <c:v>57.40756266974175</c:v>
                </c:pt>
                <c:pt idx="7">
                  <c:v>60.012239318955579</c:v>
                </c:pt>
                <c:pt idx="8">
                  <c:v>58.129529417864354</c:v>
                </c:pt>
                <c:pt idx="9">
                  <c:v>57.566967920620243</c:v>
                </c:pt>
                <c:pt idx="10">
                  <c:v>60.699845132925503</c:v>
                </c:pt>
                <c:pt idx="11">
                  <c:v>57.975170959861643</c:v>
                </c:pt>
                <c:pt idx="12">
                  <c:v>55.744479365995502</c:v>
                </c:pt>
                <c:pt idx="13">
                  <c:v>55.463851122034598</c:v>
                </c:pt>
                <c:pt idx="14">
                  <c:v>53.174948316930752</c:v>
                </c:pt>
                <c:pt idx="15">
                  <c:v>49.932150198769229</c:v>
                </c:pt>
                <c:pt idx="16">
                  <c:v>48.756263386142997</c:v>
                </c:pt>
                <c:pt idx="17">
                  <c:v>40.110281301650424</c:v>
                </c:pt>
                <c:pt idx="18">
                  <c:v>43.200618554531466</c:v>
                </c:pt>
                <c:pt idx="19">
                  <c:v>45.059791301157304</c:v>
                </c:pt>
              </c:numCache>
            </c:numRef>
          </c:val>
          <c:extLst>
            <c:ext xmlns:c16="http://schemas.microsoft.com/office/drawing/2014/chart" uri="{C3380CC4-5D6E-409C-BE32-E72D297353CC}">
              <c16:uniqueId val="{00000029-97A9-4B31-AF1F-A400EF8397D9}"/>
            </c:ext>
          </c:extLst>
        </c:ser>
        <c:dLbls>
          <c:showLegendKey val="0"/>
          <c:showVal val="0"/>
          <c:showCatName val="0"/>
          <c:showSerName val="0"/>
          <c:showPercent val="0"/>
          <c:showBubbleSize val="0"/>
        </c:dLbls>
        <c:gapWidth val="60"/>
        <c:overlap val="100"/>
        <c:axId val="1758784575"/>
        <c:axId val="1"/>
      </c:barChart>
      <c:catAx>
        <c:axId val="1758784575"/>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758784575"/>
        <c:crosses val="min"/>
        <c:crossBetween val="between"/>
        <c:majorUnit val="20"/>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2B03-441B-8B81-E68BB6FEF969}"/>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1-2B03-441B-8B81-E68BB6FEF969}"/>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2-2B03-441B-8B81-E68BB6FEF969}"/>
              </c:ext>
            </c:extLst>
          </c:dPt>
          <c:dLbls>
            <c:dLbl>
              <c:idx val="0"/>
              <c:layout>
                <c:manualLayout>
                  <c:x val="4.4463087248322146E-2"/>
                  <c:y val="6.0068259385665526E-2"/>
                </c:manualLayout>
              </c:layout>
              <c:numFmt formatCode="#,##0.0&quot;%&quot;;&quot;-&quot;#,##0.0&quot;%&quot;" sourceLinked="0"/>
              <c:spPr>
                <a:noFill/>
                <a:ln>
                  <a:noFill/>
                </a:ln>
              </c:spPr>
              <c:txPr>
                <a:bodyPr wrap="none"/>
                <a:lstStyle/>
                <a:p>
                  <a:pPr>
                    <a:defRPr kumimoji="1" sz="16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B03-441B-8B81-E68BB6FEF969}"/>
                </c:ext>
              </c:extLst>
            </c:dLbl>
            <c:dLbl>
              <c:idx val="1"/>
              <c:layout>
                <c:manualLayout>
                  <c:x val="-4.8238255033557047E-2"/>
                  <c:y val="-4.709897610921502E-2"/>
                </c:manualLayout>
              </c:layout>
              <c:numFmt formatCode="#,##0.0&quot;%&quot;;&quot;-&quot;#,##0.0&quot;%&quot;" sourceLinked="0"/>
              <c:spPr>
                <a:noFill/>
                <a:ln>
                  <a:noFill/>
                </a:ln>
              </c:spPr>
              <c:txPr>
                <a:bodyPr wrap="none"/>
                <a:lstStyle/>
                <a:p>
                  <a:pPr>
                    <a:defRPr kumimoji="1" sz="16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B03-441B-8B81-E68BB6FEF96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71.899999999999991</c:v>
                </c:pt>
                <c:pt idx="1">
                  <c:v>23.400000000000002</c:v>
                </c:pt>
                <c:pt idx="2">
                  <c:v>4.7</c:v>
                </c:pt>
              </c:numCache>
            </c:numRef>
          </c:val>
          <c:extLst>
            <c:ext xmlns:c16="http://schemas.microsoft.com/office/drawing/2014/chart" uri="{C3380CC4-5D6E-409C-BE32-E72D297353CC}">
              <c16:uniqueId val="{00000003-2B03-441B-8B81-E68BB6FEF969}"/>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392617449664431"/>
          <c:y val="3.5494880546075087E-2"/>
          <c:w val="0.57088926174496646"/>
          <c:h val="0.92901023890784984"/>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7E3F-474D-B03E-CA35BF2B374F}"/>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1-7E3F-474D-B03E-CA35BF2B374F}"/>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2-7E3F-474D-B03E-CA35BF2B374F}"/>
              </c:ext>
            </c:extLst>
          </c:dPt>
          <c:dLbls>
            <c:dLbl>
              <c:idx val="0"/>
              <c:layout>
                <c:manualLayout>
                  <c:x val="5.7466442953020135E-2"/>
                  <c:y val="1.2286689419795221E-2"/>
                </c:manualLayout>
              </c:layout>
              <c:numFmt formatCode="#,##0.0&quot;%&quot;;&quot;-&quot;#,##0.0&quot;%&quot;" sourceLinked="0"/>
              <c:spPr>
                <a:noFill/>
                <a:ln>
                  <a:noFill/>
                </a:ln>
              </c:spPr>
              <c:txPr>
                <a:bodyPr wrap="none"/>
                <a:lstStyle/>
                <a:p>
                  <a:pPr>
                    <a:defRPr kumimoji="1" sz="16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E3F-474D-B03E-CA35BF2B374F}"/>
                </c:ext>
              </c:extLst>
            </c:dLbl>
            <c:dLbl>
              <c:idx val="1"/>
              <c:layout>
                <c:manualLayout>
                  <c:x val="-5.8305369127516778E-2"/>
                  <c:y val="8.8737201365187719E-3"/>
                </c:manualLayout>
              </c:layout>
              <c:numFmt formatCode="#,##0.0&quot;%&quot;;&quot;-&quot;#,##0.0&quot;%&quot;" sourceLinked="0"/>
              <c:spPr>
                <a:noFill/>
                <a:ln>
                  <a:noFill/>
                </a:ln>
              </c:spPr>
              <c:txPr>
                <a:bodyPr wrap="none"/>
                <a:lstStyle/>
                <a:p>
                  <a:pPr>
                    <a:defRPr kumimoji="1" sz="16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E3F-474D-B03E-CA35BF2B374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54.1</c:v>
                </c:pt>
                <c:pt idx="1">
                  <c:v>39</c:v>
                </c:pt>
                <c:pt idx="2">
                  <c:v>7.0000000000000009</c:v>
                </c:pt>
              </c:numCache>
            </c:numRef>
          </c:val>
          <c:extLst>
            <c:ext xmlns:c16="http://schemas.microsoft.com/office/drawing/2014/chart" uri="{C3380CC4-5D6E-409C-BE32-E72D297353CC}">
              <c16:uniqueId val="{00000003-7E3F-474D-B03E-CA35BF2B374F}"/>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263345195729534E-2"/>
          <c:y val="2.7310924369747899E-2"/>
          <c:w val="0.90747330960854089"/>
          <c:h val="0.94537815126050417"/>
        </c:manualLayout>
      </c:layout>
      <c:barChart>
        <c:barDir val="col"/>
        <c:grouping val="stacked"/>
        <c:varyColors val="0"/>
        <c:ser>
          <c:idx val="0"/>
          <c:order val="0"/>
          <c:spPr>
            <a:solidFill>
              <a:schemeClr val="accent1"/>
            </a:solidFill>
            <a:ln>
              <a:noFill/>
            </a:ln>
          </c:spPr>
          <c:invertIfNegative val="0"/>
          <c:val>
            <c:numRef>
              <c:f>Sheet1!$A$1:$B$1</c:f>
              <c:numCache>
                <c:formatCode>General</c:formatCode>
                <c:ptCount val="2"/>
                <c:pt idx="0">
                  <c:v>23247.00589812687</c:v>
                </c:pt>
                <c:pt idx="1">
                  <c:v>52141.189391762862</c:v>
                </c:pt>
              </c:numCache>
            </c:numRef>
          </c:val>
          <c:extLst>
            <c:ext xmlns:c16="http://schemas.microsoft.com/office/drawing/2014/chart" uri="{C3380CC4-5D6E-409C-BE32-E72D297353CC}">
              <c16:uniqueId val="{00000000-447C-423E-8F1C-E0687C09BB68}"/>
            </c:ext>
          </c:extLst>
        </c:ser>
        <c:ser>
          <c:idx val="1"/>
          <c:order val="1"/>
          <c:spPr>
            <a:solidFill>
              <a:schemeClr val="accent6"/>
            </a:solidFill>
            <a:ln>
              <a:noFill/>
            </a:ln>
          </c:spPr>
          <c:invertIfNegative val="0"/>
          <c:val>
            <c:numRef>
              <c:f>Sheet1!$A$2:$B$2</c:f>
              <c:numCache>
                <c:formatCode>General</c:formatCode>
                <c:ptCount val="2"/>
                <c:pt idx="0">
                  <c:v>32379.024688929287</c:v>
                </c:pt>
                <c:pt idx="1">
                  <c:v>38390.006096758079</c:v>
                </c:pt>
              </c:numCache>
            </c:numRef>
          </c:val>
          <c:extLst>
            <c:ext xmlns:c16="http://schemas.microsoft.com/office/drawing/2014/chart" uri="{C3380CC4-5D6E-409C-BE32-E72D297353CC}">
              <c16:uniqueId val="{00000001-447C-423E-8F1C-E0687C09BB68}"/>
            </c:ext>
          </c:extLst>
        </c:ser>
        <c:ser>
          <c:idx val="2"/>
          <c:order val="2"/>
          <c:spPr>
            <a:solidFill>
              <a:schemeClr val="accent5"/>
            </a:solidFill>
            <a:ln>
              <a:noFill/>
            </a:ln>
          </c:spPr>
          <c:invertIfNegative val="0"/>
          <c:val>
            <c:numRef>
              <c:f>Sheet1!$A$3:$B$3</c:f>
              <c:numCache>
                <c:formatCode>General</c:formatCode>
                <c:ptCount val="2"/>
                <c:pt idx="0">
                  <c:v>23886.02885724105</c:v>
                </c:pt>
                <c:pt idx="1">
                  <c:v>22499.397773125922</c:v>
                </c:pt>
              </c:numCache>
            </c:numRef>
          </c:val>
          <c:extLst>
            <c:ext xmlns:c16="http://schemas.microsoft.com/office/drawing/2014/chart" uri="{C3380CC4-5D6E-409C-BE32-E72D297353CC}">
              <c16:uniqueId val="{00000002-447C-423E-8F1C-E0687C09BB68}"/>
            </c:ext>
          </c:extLst>
        </c:ser>
        <c:ser>
          <c:idx val="3"/>
          <c:order val="3"/>
          <c:spPr>
            <a:solidFill>
              <a:schemeClr val="accent4"/>
            </a:solidFill>
            <a:ln>
              <a:noFill/>
            </a:ln>
          </c:spPr>
          <c:invertIfNegative val="0"/>
          <c:val>
            <c:numRef>
              <c:f>Sheet1!$A$4:$B$4</c:f>
              <c:numCache>
                <c:formatCode>General</c:formatCode>
                <c:ptCount val="2"/>
                <c:pt idx="0">
                  <c:v>20099.600210276447</c:v>
                </c:pt>
                <c:pt idx="1">
                  <c:v>22084.021262466849</c:v>
                </c:pt>
              </c:numCache>
            </c:numRef>
          </c:val>
          <c:extLst>
            <c:ext xmlns:c16="http://schemas.microsoft.com/office/drawing/2014/chart" uri="{C3380CC4-5D6E-409C-BE32-E72D297353CC}">
              <c16:uniqueId val="{00000003-447C-423E-8F1C-E0687C09BB68}"/>
            </c:ext>
          </c:extLst>
        </c:ser>
        <c:ser>
          <c:idx val="4"/>
          <c:order val="4"/>
          <c:spPr>
            <a:solidFill>
              <a:schemeClr val="accent3"/>
            </a:solidFill>
            <a:ln>
              <a:noFill/>
            </a:ln>
          </c:spPr>
          <c:invertIfNegative val="0"/>
          <c:val>
            <c:numRef>
              <c:f>Sheet1!$A$5:$B$5</c:f>
              <c:numCache>
                <c:formatCode>General</c:formatCode>
                <c:ptCount val="2"/>
                <c:pt idx="0">
                  <c:v>18858.19522783476</c:v>
                </c:pt>
                <c:pt idx="1">
                  <c:v>10393.500482687145</c:v>
                </c:pt>
              </c:numCache>
            </c:numRef>
          </c:val>
          <c:extLst>
            <c:ext xmlns:c16="http://schemas.microsoft.com/office/drawing/2014/chart" uri="{C3380CC4-5D6E-409C-BE32-E72D297353CC}">
              <c16:uniqueId val="{00000004-447C-423E-8F1C-E0687C09BB68}"/>
            </c:ext>
          </c:extLst>
        </c:ser>
        <c:ser>
          <c:idx val="5"/>
          <c:order val="5"/>
          <c:spPr>
            <a:solidFill>
              <a:schemeClr val="accent2"/>
            </a:solidFill>
            <a:ln>
              <a:noFill/>
            </a:ln>
          </c:spPr>
          <c:invertIfNegative val="0"/>
          <c:val>
            <c:numRef>
              <c:f>Sheet1!$A$6:$B$6</c:f>
              <c:numCache>
                <c:formatCode>General</c:formatCode>
                <c:ptCount val="2"/>
                <c:pt idx="0">
                  <c:v>12866.233743341218</c:v>
                </c:pt>
                <c:pt idx="1">
                  <c:v>8778.9159772993007</c:v>
                </c:pt>
              </c:numCache>
            </c:numRef>
          </c:val>
          <c:extLst>
            <c:ext xmlns:c16="http://schemas.microsoft.com/office/drawing/2014/chart" uri="{C3380CC4-5D6E-409C-BE32-E72D297353CC}">
              <c16:uniqueId val="{00000005-447C-423E-8F1C-E0687C09BB68}"/>
            </c:ext>
          </c:extLst>
        </c:ser>
        <c:ser>
          <c:idx val="6"/>
          <c:order val="6"/>
          <c:spPr>
            <a:solidFill>
              <a:schemeClr val="accent1"/>
            </a:solidFill>
            <a:ln>
              <a:noFill/>
            </a:ln>
          </c:spPr>
          <c:invertIfNegative val="0"/>
          <c:val>
            <c:numRef>
              <c:f>Sheet1!$A$7:$B$7</c:f>
              <c:numCache>
                <c:formatCode>General</c:formatCode>
                <c:ptCount val="2"/>
                <c:pt idx="0">
                  <c:v>7543.161063340056</c:v>
                </c:pt>
                <c:pt idx="1">
                  <c:v>4613.6774534805736</c:v>
                </c:pt>
              </c:numCache>
            </c:numRef>
          </c:val>
          <c:extLst>
            <c:ext xmlns:c16="http://schemas.microsoft.com/office/drawing/2014/chart" uri="{C3380CC4-5D6E-409C-BE32-E72D297353CC}">
              <c16:uniqueId val="{00000006-447C-423E-8F1C-E0687C09BB68}"/>
            </c:ext>
          </c:extLst>
        </c:ser>
        <c:dLbls>
          <c:showLegendKey val="0"/>
          <c:showVal val="0"/>
          <c:showCatName val="0"/>
          <c:showSerName val="0"/>
          <c:showPercent val="0"/>
          <c:showBubbleSize val="0"/>
        </c:dLbls>
        <c:gapWidth val="80"/>
        <c:overlap val="100"/>
        <c:axId val="776928335"/>
        <c:axId val="1"/>
      </c:barChart>
      <c:catAx>
        <c:axId val="776928335"/>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58900.70843758073"/>
          <c:min val="0"/>
        </c:scaling>
        <c:delete val="1"/>
        <c:axPos val="l"/>
        <c:numFmt formatCode="General" sourceLinked="1"/>
        <c:majorTickMark val="out"/>
        <c:minorTickMark val="none"/>
        <c:tickLblPos val="nextTo"/>
        <c:crossAx val="776928335"/>
        <c:crosses val="min"/>
        <c:crossBetween val="between"/>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263345195729534E-2"/>
          <c:y val="3.3226837060702875E-2"/>
          <c:w val="0.90747330960854089"/>
          <c:h val="0.93354632587859421"/>
        </c:manualLayout>
      </c:layout>
      <c:barChart>
        <c:barDir val="col"/>
        <c:grouping val="stacked"/>
        <c:varyColors val="0"/>
        <c:ser>
          <c:idx val="0"/>
          <c:order val="0"/>
          <c:spPr>
            <a:solidFill>
              <a:schemeClr val="accent1"/>
            </a:solidFill>
            <a:ln>
              <a:noFill/>
            </a:ln>
          </c:spPr>
          <c:invertIfNegative val="0"/>
          <c:val>
            <c:numRef>
              <c:f>Sheet1!$A$1:$B$1</c:f>
              <c:numCache>
                <c:formatCode>General</c:formatCode>
                <c:ptCount val="2"/>
                <c:pt idx="0">
                  <c:v>15352.607444510852</c:v>
                </c:pt>
                <c:pt idx="1">
                  <c:v>40610.951912690827</c:v>
                </c:pt>
              </c:numCache>
            </c:numRef>
          </c:val>
          <c:extLst>
            <c:ext xmlns:c16="http://schemas.microsoft.com/office/drawing/2014/chart" uri="{C3380CC4-5D6E-409C-BE32-E72D297353CC}">
              <c16:uniqueId val="{00000000-3F5D-4F4B-9A45-77F85286FD4F}"/>
            </c:ext>
          </c:extLst>
        </c:ser>
        <c:ser>
          <c:idx val="1"/>
          <c:order val="1"/>
          <c:spPr>
            <a:solidFill>
              <a:schemeClr val="accent6"/>
            </a:solidFill>
            <a:ln>
              <a:noFill/>
            </a:ln>
          </c:spPr>
          <c:invertIfNegative val="0"/>
          <c:val>
            <c:numRef>
              <c:f>Sheet1!$A$2:$B$2</c:f>
              <c:numCache>
                <c:formatCode>General</c:formatCode>
                <c:ptCount val="2"/>
                <c:pt idx="0">
                  <c:v>6900.3649769541535</c:v>
                </c:pt>
                <c:pt idx="1">
                  <c:v>23292.366132100215</c:v>
                </c:pt>
              </c:numCache>
            </c:numRef>
          </c:val>
          <c:extLst>
            <c:ext xmlns:c16="http://schemas.microsoft.com/office/drawing/2014/chart" uri="{C3380CC4-5D6E-409C-BE32-E72D297353CC}">
              <c16:uniqueId val="{00000001-3F5D-4F4B-9A45-77F85286FD4F}"/>
            </c:ext>
          </c:extLst>
        </c:ser>
        <c:ser>
          <c:idx val="2"/>
          <c:order val="2"/>
          <c:spPr>
            <a:solidFill>
              <a:schemeClr val="accent5"/>
            </a:solidFill>
            <a:ln>
              <a:noFill/>
            </a:ln>
          </c:spPr>
          <c:invertIfNegative val="0"/>
          <c:val>
            <c:numRef>
              <c:f>Sheet1!$A$3:$B$3</c:f>
              <c:numCache>
                <c:formatCode>General</c:formatCode>
                <c:ptCount val="2"/>
                <c:pt idx="0">
                  <c:v>8753.5135230530977</c:v>
                </c:pt>
                <c:pt idx="1">
                  <c:v>20749.395211837793</c:v>
                </c:pt>
              </c:numCache>
            </c:numRef>
          </c:val>
          <c:extLst>
            <c:ext xmlns:c16="http://schemas.microsoft.com/office/drawing/2014/chart" uri="{C3380CC4-5D6E-409C-BE32-E72D297353CC}">
              <c16:uniqueId val="{00000002-3F5D-4F4B-9A45-77F85286FD4F}"/>
            </c:ext>
          </c:extLst>
        </c:ser>
        <c:ser>
          <c:idx val="3"/>
          <c:order val="3"/>
          <c:spPr>
            <a:solidFill>
              <a:schemeClr val="accent4"/>
            </a:solidFill>
            <a:ln>
              <a:noFill/>
            </a:ln>
          </c:spPr>
          <c:invertIfNegative val="0"/>
          <c:val>
            <c:numRef>
              <c:f>Sheet1!$A$4:$B$4</c:f>
              <c:numCache>
                <c:formatCode>General</c:formatCode>
                <c:ptCount val="2"/>
                <c:pt idx="0">
                  <c:v>3681.4211757468984</c:v>
                </c:pt>
                <c:pt idx="1">
                  <c:v>10970.519813723367</c:v>
                </c:pt>
              </c:numCache>
            </c:numRef>
          </c:val>
          <c:extLst>
            <c:ext xmlns:c16="http://schemas.microsoft.com/office/drawing/2014/chart" uri="{C3380CC4-5D6E-409C-BE32-E72D297353CC}">
              <c16:uniqueId val="{00000003-3F5D-4F4B-9A45-77F85286FD4F}"/>
            </c:ext>
          </c:extLst>
        </c:ser>
        <c:ser>
          <c:idx val="4"/>
          <c:order val="4"/>
          <c:spPr>
            <a:solidFill>
              <a:schemeClr val="accent3"/>
            </a:solidFill>
            <a:ln>
              <a:noFill/>
            </a:ln>
          </c:spPr>
          <c:invertIfNegative val="0"/>
          <c:val>
            <c:numRef>
              <c:f>Sheet1!$A$5:$B$5</c:f>
              <c:numCache>
                <c:formatCode>General</c:formatCode>
                <c:ptCount val="2"/>
                <c:pt idx="0">
                  <c:v>3501.4936671030882</c:v>
                </c:pt>
                <c:pt idx="1">
                  <c:v>7704.7104019552789</c:v>
                </c:pt>
              </c:numCache>
            </c:numRef>
          </c:val>
          <c:extLst>
            <c:ext xmlns:c16="http://schemas.microsoft.com/office/drawing/2014/chart" uri="{C3380CC4-5D6E-409C-BE32-E72D297353CC}">
              <c16:uniqueId val="{00000004-3F5D-4F4B-9A45-77F85286FD4F}"/>
            </c:ext>
          </c:extLst>
        </c:ser>
        <c:ser>
          <c:idx val="5"/>
          <c:order val="5"/>
          <c:spPr>
            <a:solidFill>
              <a:schemeClr val="accent2"/>
            </a:solidFill>
            <a:ln>
              <a:noFill/>
            </a:ln>
          </c:spPr>
          <c:invertIfNegative val="0"/>
          <c:val>
            <c:numRef>
              <c:f>Sheet1!$A$6:$B$6</c:f>
              <c:numCache>
                <c:formatCode>General</c:formatCode>
                <c:ptCount val="2"/>
                <c:pt idx="0">
                  <c:v>1594.2688925370676</c:v>
                </c:pt>
                <c:pt idx="1">
                  <c:v>4230.4638942951424</c:v>
                </c:pt>
              </c:numCache>
            </c:numRef>
          </c:val>
          <c:extLst>
            <c:ext xmlns:c16="http://schemas.microsoft.com/office/drawing/2014/chart" uri="{C3380CC4-5D6E-409C-BE32-E72D297353CC}">
              <c16:uniqueId val="{00000005-3F5D-4F4B-9A45-77F85286FD4F}"/>
            </c:ext>
          </c:extLst>
        </c:ser>
        <c:ser>
          <c:idx val="6"/>
          <c:order val="6"/>
          <c:spPr>
            <a:solidFill>
              <a:schemeClr val="accent1"/>
            </a:solidFill>
            <a:ln>
              <a:noFill/>
            </a:ln>
          </c:spPr>
          <c:invertIfNegative val="0"/>
          <c:val>
            <c:numRef>
              <c:f>Sheet1!$A$7:$B$7</c:f>
              <c:numCache>
                <c:formatCode>General</c:formatCode>
                <c:ptCount val="2"/>
                <c:pt idx="0">
                  <c:v>5377.6585481356306</c:v>
                </c:pt>
                <c:pt idx="1">
                  <c:v>6965.162414051505</c:v>
                </c:pt>
              </c:numCache>
            </c:numRef>
          </c:val>
          <c:extLst>
            <c:ext xmlns:c16="http://schemas.microsoft.com/office/drawing/2014/chart" uri="{C3380CC4-5D6E-409C-BE32-E72D297353CC}">
              <c16:uniqueId val="{00000006-3F5D-4F4B-9A45-77F85286FD4F}"/>
            </c:ext>
          </c:extLst>
        </c:ser>
        <c:dLbls>
          <c:showLegendKey val="0"/>
          <c:showVal val="0"/>
          <c:showCatName val="0"/>
          <c:showSerName val="0"/>
          <c:showPercent val="0"/>
          <c:showBubbleSize val="0"/>
        </c:dLbls>
        <c:gapWidth val="80"/>
        <c:overlap val="100"/>
        <c:axId val="1646190207"/>
        <c:axId val="1"/>
      </c:barChart>
      <c:catAx>
        <c:axId val="1646190207"/>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14523.56978065413"/>
          <c:min val="0"/>
        </c:scaling>
        <c:delete val="1"/>
        <c:axPos val="l"/>
        <c:numFmt formatCode="General" sourceLinked="1"/>
        <c:majorTickMark val="out"/>
        <c:minorTickMark val="none"/>
        <c:tickLblPos val="nextTo"/>
        <c:crossAx val="1646190207"/>
        <c:crosses val="min"/>
        <c:crossBetween val="between"/>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22222222222222E-2"/>
          <c:y val="8.4967320261437912E-2"/>
          <c:w val="0.90755555555555556"/>
          <c:h val="0.83006535947712423"/>
        </c:manualLayout>
      </c:layout>
      <c:barChart>
        <c:barDir val="col"/>
        <c:grouping val="stacked"/>
        <c:varyColors val="0"/>
        <c:ser>
          <c:idx val="0"/>
          <c:order val="0"/>
          <c:spPr>
            <a:solidFill>
              <a:schemeClr val="accent3"/>
            </a:solidFill>
            <a:ln>
              <a:noFill/>
            </a:ln>
          </c:spPr>
          <c:invertIfNegative val="0"/>
          <c:val>
            <c:numRef>
              <c:f>Sheet1!$A$1:$B$1</c:f>
              <c:numCache>
                <c:formatCode>General</c:formatCode>
                <c:ptCount val="2"/>
                <c:pt idx="0">
                  <c:v>2708.3630695232691</c:v>
                </c:pt>
                <c:pt idx="1">
                  <c:v>7845.7668492518706</c:v>
                </c:pt>
              </c:numCache>
            </c:numRef>
          </c:val>
          <c:extLst>
            <c:ext xmlns:c16="http://schemas.microsoft.com/office/drawing/2014/chart" uri="{C3380CC4-5D6E-409C-BE32-E72D297353CC}">
              <c16:uniqueId val="{00000000-F0A5-4B6C-B274-476D445D00BE}"/>
            </c:ext>
          </c:extLst>
        </c:ser>
        <c:ser>
          <c:idx val="1"/>
          <c:order val="1"/>
          <c:spPr>
            <a:solidFill>
              <a:schemeClr val="accent2"/>
            </a:solidFill>
            <a:ln>
              <a:noFill/>
            </a:ln>
          </c:spPr>
          <c:invertIfNegative val="0"/>
          <c:val>
            <c:numRef>
              <c:f>Sheet1!$A$2:$B$2</c:f>
              <c:numCache>
                <c:formatCode>General</c:formatCode>
                <c:ptCount val="2"/>
                <c:pt idx="0">
                  <c:v>4242.3238185468708</c:v>
                </c:pt>
                <c:pt idx="1">
                  <c:v>7717.5263241679086</c:v>
                </c:pt>
              </c:numCache>
            </c:numRef>
          </c:val>
          <c:extLst>
            <c:ext xmlns:c16="http://schemas.microsoft.com/office/drawing/2014/chart" uri="{C3380CC4-5D6E-409C-BE32-E72D297353CC}">
              <c16:uniqueId val="{00000001-F0A5-4B6C-B274-476D445D00BE}"/>
            </c:ext>
          </c:extLst>
        </c:ser>
        <c:ser>
          <c:idx val="2"/>
          <c:order val="2"/>
          <c:spPr>
            <a:solidFill>
              <a:schemeClr val="accent1"/>
            </a:solidFill>
            <a:ln>
              <a:noFill/>
            </a:ln>
          </c:spPr>
          <c:invertIfNegative val="0"/>
          <c:val>
            <c:numRef>
              <c:f>Sheet1!$A$3:$B$3</c:f>
              <c:numCache>
                <c:formatCode>General</c:formatCode>
                <c:ptCount val="2"/>
                <c:pt idx="0">
                  <c:v>2104.5922045582847</c:v>
                </c:pt>
                <c:pt idx="1">
                  <c:v>4900.073475120962</c:v>
                </c:pt>
              </c:numCache>
            </c:numRef>
          </c:val>
          <c:extLst>
            <c:ext xmlns:c16="http://schemas.microsoft.com/office/drawing/2014/chart" uri="{C3380CC4-5D6E-409C-BE32-E72D297353CC}">
              <c16:uniqueId val="{00000002-F0A5-4B6C-B274-476D445D00BE}"/>
            </c:ext>
          </c:extLst>
        </c:ser>
        <c:dLbls>
          <c:showLegendKey val="0"/>
          <c:showVal val="0"/>
          <c:showCatName val="0"/>
          <c:showSerName val="0"/>
          <c:showPercent val="0"/>
          <c:showBubbleSize val="0"/>
        </c:dLbls>
        <c:gapWidth val="80"/>
        <c:overlap val="100"/>
        <c:axId val="1101939023"/>
        <c:axId val="1"/>
      </c:barChart>
      <c:catAx>
        <c:axId val="1101939023"/>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0463.366648540741"/>
          <c:min val="0"/>
        </c:scaling>
        <c:delete val="1"/>
        <c:axPos val="l"/>
        <c:numFmt formatCode="General" sourceLinked="1"/>
        <c:majorTickMark val="out"/>
        <c:minorTickMark val="none"/>
        <c:tickLblPos val="nextTo"/>
        <c:crossAx val="1101939023"/>
        <c:crosses val="min"/>
        <c:crossBetween val="between"/>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44155844155845"/>
          <c:y val="2.5679012345679011E-2"/>
          <c:w val="0.39584415584415583"/>
          <c:h val="0.94864197530864203"/>
        </c:manualLayout>
      </c:layout>
      <c:barChart>
        <c:barDir val="bar"/>
        <c:grouping val="clustered"/>
        <c:varyColors val="0"/>
        <c:ser>
          <c:idx val="0"/>
          <c:order val="0"/>
          <c:spPr>
            <a:solidFill>
              <a:schemeClr val="accent1"/>
            </a:solidFill>
            <a:ln w="9525" algn="ctr">
              <a:solidFill>
                <a:schemeClr val="bg1"/>
              </a:solidFill>
              <a:prstDash val="solid"/>
            </a:ln>
          </c:spPr>
          <c:invertIfNegative val="0"/>
          <c:dLbls>
            <c:dLbl>
              <c:idx val="0"/>
              <c:layout>
                <c:manualLayout>
                  <c:x val="0.27532467532467531"/>
                  <c:y val="0"/>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5DA-4345-8CE3-560A3A39DF44}"/>
                </c:ext>
              </c:extLst>
            </c:dLbl>
            <c:dLbl>
              <c:idx val="1"/>
              <c:layout>
                <c:manualLayout>
                  <c:x val="0.27584415584415584"/>
                  <c:y val="0"/>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5DA-4345-8CE3-560A3A39DF44}"/>
                </c:ext>
              </c:extLst>
            </c:dLbl>
            <c:dLbl>
              <c:idx val="2"/>
              <c:layout>
                <c:manualLayout>
                  <c:x val="0.2794805194805195"/>
                  <c:y val="0"/>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5DA-4345-8CE3-560A3A39DF44}"/>
                </c:ext>
              </c:extLst>
            </c:dLbl>
            <c:dLbl>
              <c:idx val="3"/>
              <c:layout>
                <c:manualLayout>
                  <c:x val="0.28363636363636363"/>
                  <c:y val="0"/>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5DA-4345-8CE3-560A3A39DF44}"/>
                </c:ext>
              </c:extLst>
            </c:dLbl>
            <c:dLbl>
              <c:idx val="4"/>
              <c:layout>
                <c:manualLayout>
                  <c:x val="0.28935064935064936"/>
                  <c:y val="0"/>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5DA-4345-8CE3-560A3A39DF4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35439</c:v>
                </c:pt>
                <c:pt idx="1">
                  <c:v>35556</c:v>
                </c:pt>
                <c:pt idx="2">
                  <c:v>36267</c:v>
                </c:pt>
                <c:pt idx="3">
                  <c:v>37069</c:v>
                </c:pt>
                <c:pt idx="4">
                  <c:v>38132</c:v>
                </c:pt>
              </c:numCache>
            </c:numRef>
          </c:val>
          <c:extLst>
            <c:ext xmlns:c16="http://schemas.microsoft.com/office/drawing/2014/chart" uri="{C3380CC4-5D6E-409C-BE32-E72D297353CC}">
              <c16:uniqueId val="{00000005-C5DA-4345-8CE3-560A3A39DF44}"/>
            </c:ext>
          </c:extLst>
        </c:ser>
        <c:ser>
          <c:idx val="1"/>
          <c:order val="1"/>
          <c:spPr>
            <a:solidFill>
              <a:schemeClr val="accent2"/>
            </a:solidFill>
            <a:ln w="9525" algn="ctr">
              <a:solidFill>
                <a:schemeClr val="bg1"/>
              </a:solidFill>
              <a:prstDash val="solid"/>
            </a:ln>
          </c:spPr>
          <c:invertIfNegative val="0"/>
          <c:dLbls>
            <c:dLbl>
              <c:idx val="0"/>
              <c:layout>
                <c:manualLayout>
                  <c:x val="2.6493506493506493E-2"/>
                  <c:y val="0"/>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5DA-4345-8CE3-560A3A39DF44}"/>
                </c:ext>
              </c:extLst>
            </c:dLbl>
            <c:dLbl>
              <c:idx val="1"/>
              <c:layout>
                <c:manualLayout>
                  <c:x val="2.6493506493506493E-2"/>
                  <c:y val="0"/>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5DA-4345-8CE3-560A3A39DF44}"/>
                </c:ext>
              </c:extLst>
            </c:dLbl>
            <c:dLbl>
              <c:idx val="2"/>
              <c:layout>
                <c:manualLayout>
                  <c:x val="2.7012987012987013E-2"/>
                  <c:y val="0"/>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5DA-4345-8CE3-560A3A39DF44}"/>
                </c:ext>
              </c:extLst>
            </c:dLbl>
            <c:dLbl>
              <c:idx val="3"/>
              <c:layout>
                <c:manualLayout>
                  <c:x val="2.8051948051948054E-2"/>
                  <c:y val="0"/>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5DA-4345-8CE3-560A3A39DF44}"/>
                </c:ext>
              </c:extLst>
            </c:dLbl>
            <c:dLbl>
              <c:idx val="4"/>
              <c:layout>
                <c:manualLayout>
                  <c:x val="2.8571428571428571E-2"/>
                  <c:y val="0"/>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5DA-4345-8CE3-560A3A39DF4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3693</c:v>
                </c:pt>
                <c:pt idx="1">
                  <c:v>3723</c:v>
                </c:pt>
                <c:pt idx="2">
                  <c:v>3773</c:v>
                </c:pt>
                <c:pt idx="3">
                  <c:v>3867</c:v>
                </c:pt>
                <c:pt idx="4">
                  <c:v>3932</c:v>
                </c:pt>
              </c:numCache>
            </c:numRef>
          </c:val>
          <c:extLst>
            <c:ext xmlns:c16="http://schemas.microsoft.com/office/drawing/2014/chart" uri="{C3380CC4-5D6E-409C-BE32-E72D297353CC}">
              <c16:uniqueId val="{0000000B-C5DA-4345-8CE3-560A3A39DF44}"/>
            </c:ext>
          </c:extLst>
        </c:ser>
        <c:dLbls>
          <c:showLegendKey val="0"/>
          <c:showVal val="0"/>
          <c:showCatName val="0"/>
          <c:showSerName val="0"/>
          <c:showPercent val="0"/>
          <c:showBubbleSize val="0"/>
        </c:dLbls>
        <c:gapWidth val="40"/>
        <c:axId val="1076645616"/>
        <c:axId val="1"/>
      </c:barChart>
      <c:catAx>
        <c:axId val="1076645616"/>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38132"/>
          <c:min val="0"/>
        </c:scaling>
        <c:delete val="1"/>
        <c:axPos val="t"/>
        <c:numFmt formatCode="General" sourceLinked="1"/>
        <c:majorTickMark val="out"/>
        <c:minorTickMark val="none"/>
        <c:tickLblPos val="nextTo"/>
        <c:crossAx val="1076645616"/>
        <c:crosses val="min"/>
        <c:crossBetween val="between"/>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181818181818182"/>
          <c:y val="2.5679012345679011E-2"/>
          <c:w val="0.39584415584415583"/>
          <c:h val="0.94864197530864203"/>
        </c:manualLayout>
      </c:layout>
      <c:barChart>
        <c:barDir val="bar"/>
        <c:grouping val="clustered"/>
        <c:varyColors val="0"/>
        <c:ser>
          <c:idx val="0"/>
          <c:order val="0"/>
          <c:spPr>
            <a:solidFill>
              <a:schemeClr val="accent1"/>
            </a:solidFill>
            <a:ln w="9525" algn="ctr">
              <a:solidFill>
                <a:schemeClr val="bg1"/>
              </a:solidFill>
              <a:prstDash val="solid"/>
            </a:ln>
          </c:spPr>
          <c:invertIfNegative val="0"/>
          <c:dLbls>
            <c:dLbl>
              <c:idx val="0"/>
              <c:layout>
                <c:manualLayout>
                  <c:x val="0.17922077922077922"/>
                  <c:y val="0"/>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B99-4D12-8194-97DBAEC0AF56}"/>
                </c:ext>
              </c:extLst>
            </c:dLbl>
            <c:dLbl>
              <c:idx val="1"/>
              <c:layout>
                <c:manualLayout>
                  <c:x val="0.20883116883116884"/>
                  <c:y val="0"/>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B99-4D12-8194-97DBAEC0AF56}"/>
                </c:ext>
              </c:extLst>
            </c:dLbl>
            <c:dLbl>
              <c:idx val="2"/>
              <c:layout>
                <c:manualLayout>
                  <c:x val="0.2212987012987013"/>
                  <c:y val="0"/>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B99-4D12-8194-97DBAEC0AF56}"/>
                </c:ext>
              </c:extLst>
            </c:dLbl>
            <c:dLbl>
              <c:idx val="3"/>
              <c:layout>
                <c:manualLayout>
                  <c:x val="0.25506493506493505"/>
                  <c:y val="0"/>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B99-4D12-8194-97DBAEC0AF56}"/>
                </c:ext>
              </c:extLst>
            </c:dLbl>
            <c:dLbl>
              <c:idx val="4"/>
              <c:layout>
                <c:manualLayout>
                  <c:x val="0.28935064935064936"/>
                  <c:y val="0"/>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B99-4D12-8194-97DBAEC0AF5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17777</c:v>
                </c:pt>
                <c:pt idx="1">
                  <c:v>21835</c:v>
                </c:pt>
                <c:pt idx="2">
                  <c:v>24154</c:v>
                </c:pt>
                <c:pt idx="3">
                  <c:v>30496</c:v>
                </c:pt>
                <c:pt idx="4">
                  <c:v>36817</c:v>
                </c:pt>
              </c:numCache>
            </c:numRef>
          </c:val>
          <c:extLst>
            <c:ext xmlns:c16="http://schemas.microsoft.com/office/drawing/2014/chart" uri="{C3380CC4-5D6E-409C-BE32-E72D297353CC}">
              <c16:uniqueId val="{00000005-FB99-4D12-8194-97DBAEC0AF56}"/>
            </c:ext>
          </c:extLst>
        </c:ser>
        <c:ser>
          <c:idx val="1"/>
          <c:order val="1"/>
          <c:spPr>
            <a:solidFill>
              <a:schemeClr val="accent2"/>
            </a:solidFill>
            <a:ln w="9525" algn="ctr">
              <a:solidFill>
                <a:schemeClr val="bg1"/>
              </a:solidFill>
              <a:prstDash val="solid"/>
            </a:ln>
          </c:spPr>
          <c:invertIfNegative val="0"/>
          <c:dLbls>
            <c:dLbl>
              <c:idx val="0"/>
              <c:layout>
                <c:manualLayout>
                  <c:x val="1.1428571428571429E-2"/>
                  <c:y val="0"/>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B99-4D12-8194-97DBAEC0AF56}"/>
                </c:ext>
              </c:extLst>
            </c:dLbl>
            <c:dLbl>
              <c:idx val="1"/>
              <c:layout>
                <c:manualLayout>
                  <c:x val="1.5584415584415584E-2"/>
                  <c:y val="0"/>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B99-4D12-8194-97DBAEC0AF56}"/>
                </c:ext>
              </c:extLst>
            </c:dLbl>
            <c:dLbl>
              <c:idx val="2"/>
              <c:layout>
                <c:manualLayout>
                  <c:x val="1.9220779220779222E-2"/>
                  <c:y val="0"/>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B99-4D12-8194-97DBAEC0AF56}"/>
                </c:ext>
              </c:extLst>
            </c:dLbl>
            <c:dLbl>
              <c:idx val="3"/>
              <c:layout>
                <c:manualLayout>
                  <c:x val="2.5974025974025976E-2"/>
                  <c:y val="0"/>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B99-4D12-8194-97DBAEC0AF56}"/>
                </c:ext>
              </c:extLst>
            </c:dLbl>
            <c:dLbl>
              <c:idx val="4"/>
              <c:layout>
                <c:manualLayout>
                  <c:x val="3.1688311688311689E-2"/>
                  <c:y val="0"/>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B99-4D12-8194-97DBAEC0AF5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2159</c:v>
                </c:pt>
                <c:pt idx="1">
                  <c:v>2557</c:v>
                </c:pt>
                <c:pt idx="2">
                  <c:v>2903</c:v>
                </c:pt>
                <c:pt idx="3">
                  <c:v>3493</c:v>
                </c:pt>
                <c:pt idx="4">
                  <c:v>4046</c:v>
                </c:pt>
              </c:numCache>
            </c:numRef>
          </c:val>
          <c:extLst>
            <c:ext xmlns:c16="http://schemas.microsoft.com/office/drawing/2014/chart" uri="{C3380CC4-5D6E-409C-BE32-E72D297353CC}">
              <c16:uniqueId val="{0000000B-FB99-4D12-8194-97DBAEC0AF56}"/>
            </c:ext>
          </c:extLst>
        </c:ser>
        <c:dLbls>
          <c:showLegendKey val="0"/>
          <c:showVal val="0"/>
          <c:showCatName val="0"/>
          <c:showSerName val="0"/>
          <c:showPercent val="0"/>
          <c:showBubbleSize val="0"/>
        </c:dLbls>
        <c:gapWidth val="40"/>
        <c:axId val="2027084512"/>
        <c:axId val="1"/>
      </c:barChart>
      <c:catAx>
        <c:axId val="2027084512"/>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36817"/>
          <c:min val="0"/>
        </c:scaling>
        <c:delete val="1"/>
        <c:axPos val="t"/>
        <c:numFmt formatCode="General" sourceLinked="1"/>
        <c:majorTickMark val="out"/>
        <c:minorTickMark val="none"/>
        <c:tickLblPos val="nextTo"/>
        <c:crossAx val="2027084512"/>
        <c:crosses val="min"/>
        <c:crossBetween val="between"/>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44155844155845"/>
          <c:y val="2.5679012345679011E-2"/>
          <c:w val="0.39584415584415583"/>
          <c:h val="0.94864197530864203"/>
        </c:manualLayout>
      </c:layout>
      <c:barChart>
        <c:barDir val="bar"/>
        <c:grouping val="clustered"/>
        <c:varyColors val="0"/>
        <c:ser>
          <c:idx val="0"/>
          <c:order val="0"/>
          <c:spPr>
            <a:solidFill>
              <a:schemeClr val="accent1"/>
            </a:solidFill>
            <a:ln w="9525" algn="ctr">
              <a:solidFill>
                <a:schemeClr val="bg1"/>
              </a:solidFill>
              <a:prstDash val="solid"/>
            </a:ln>
          </c:spPr>
          <c:invertIfNegative val="0"/>
          <c:dLbls>
            <c:dLbl>
              <c:idx val="0"/>
              <c:layout>
                <c:manualLayout>
                  <c:x val="0.27480519480519483"/>
                  <c:y val="0"/>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00B-4E4F-AC04-8629B26240FA}"/>
                </c:ext>
              </c:extLst>
            </c:dLbl>
            <c:dLbl>
              <c:idx val="1"/>
              <c:layout>
                <c:manualLayout>
                  <c:x val="0.2779220779220779"/>
                  <c:y val="0"/>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00B-4E4F-AC04-8629B26240FA}"/>
                </c:ext>
              </c:extLst>
            </c:dLbl>
            <c:dLbl>
              <c:idx val="2"/>
              <c:layout>
                <c:manualLayout>
                  <c:x val="0.27844155844155843"/>
                  <c:y val="0"/>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00B-4E4F-AC04-8629B26240FA}"/>
                </c:ext>
              </c:extLst>
            </c:dLbl>
            <c:dLbl>
              <c:idx val="3"/>
              <c:layout>
                <c:manualLayout>
                  <c:x val="0.27844155844155843"/>
                  <c:y val="0"/>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00B-4E4F-AC04-8629B26240FA}"/>
                </c:ext>
              </c:extLst>
            </c:dLbl>
            <c:dLbl>
              <c:idx val="4"/>
              <c:layout>
                <c:manualLayout>
                  <c:x val="0.28935064935064936"/>
                  <c:y val="0"/>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00B-4E4F-AC04-8629B26240F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13061</c:v>
                </c:pt>
                <c:pt idx="1">
                  <c:v>13253</c:v>
                </c:pt>
                <c:pt idx="2">
                  <c:v>13323</c:v>
                </c:pt>
                <c:pt idx="3">
                  <c:v>13277</c:v>
                </c:pt>
                <c:pt idx="4">
                  <c:v>14068</c:v>
                </c:pt>
              </c:numCache>
            </c:numRef>
          </c:val>
          <c:extLst>
            <c:ext xmlns:c16="http://schemas.microsoft.com/office/drawing/2014/chart" uri="{C3380CC4-5D6E-409C-BE32-E72D297353CC}">
              <c16:uniqueId val="{00000005-000B-4E4F-AC04-8629B26240FA}"/>
            </c:ext>
          </c:extLst>
        </c:ser>
        <c:ser>
          <c:idx val="1"/>
          <c:order val="1"/>
          <c:spPr>
            <a:solidFill>
              <a:schemeClr val="accent2"/>
            </a:solidFill>
            <a:ln w="9525" algn="ctr">
              <a:solidFill>
                <a:schemeClr val="bg1"/>
              </a:solidFill>
              <a:prstDash val="solid"/>
            </a:ln>
          </c:spPr>
          <c:invertIfNegative val="0"/>
          <c:dLbls>
            <c:dLbl>
              <c:idx val="0"/>
              <c:layout>
                <c:manualLayout>
                  <c:x val="2.8571428571428571E-2"/>
                  <c:y val="0"/>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00B-4E4F-AC04-8629B26240FA}"/>
                </c:ext>
              </c:extLst>
            </c:dLbl>
            <c:dLbl>
              <c:idx val="1"/>
              <c:layout>
                <c:manualLayout>
                  <c:x val="2.8051948051948054E-2"/>
                  <c:y val="0"/>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00B-4E4F-AC04-8629B26240FA}"/>
                </c:ext>
              </c:extLst>
            </c:dLbl>
            <c:dLbl>
              <c:idx val="2"/>
              <c:layout>
                <c:manualLayout>
                  <c:x val="2.9610389610389611E-2"/>
                  <c:y val="0"/>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00B-4E4F-AC04-8629B26240FA}"/>
                </c:ext>
              </c:extLst>
            </c:dLbl>
            <c:dLbl>
              <c:idx val="3"/>
              <c:layout>
                <c:manualLayout>
                  <c:x val="2.8051948051948054E-2"/>
                  <c:y val="0"/>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00B-4E4F-AC04-8629B26240FA}"/>
                </c:ext>
              </c:extLst>
            </c:dLbl>
            <c:dLbl>
              <c:idx val="4"/>
              <c:layout>
                <c:manualLayout>
                  <c:x val="3.3246753246753247E-2"/>
                  <c:y val="0"/>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00B-4E4F-AC04-8629B26240F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1443</c:v>
                </c:pt>
                <c:pt idx="1">
                  <c:v>1427</c:v>
                </c:pt>
                <c:pt idx="2">
                  <c:v>1476</c:v>
                </c:pt>
                <c:pt idx="3">
                  <c:v>1421</c:v>
                </c:pt>
                <c:pt idx="4">
                  <c:v>1612</c:v>
                </c:pt>
              </c:numCache>
            </c:numRef>
          </c:val>
          <c:extLst>
            <c:ext xmlns:c16="http://schemas.microsoft.com/office/drawing/2014/chart" uri="{C3380CC4-5D6E-409C-BE32-E72D297353CC}">
              <c16:uniqueId val="{0000000B-000B-4E4F-AC04-8629B26240FA}"/>
            </c:ext>
          </c:extLst>
        </c:ser>
        <c:dLbls>
          <c:showLegendKey val="0"/>
          <c:showVal val="0"/>
          <c:showCatName val="0"/>
          <c:showSerName val="0"/>
          <c:showPercent val="0"/>
          <c:showBubbleSize val="0"/>
        </c:dLbls>
        <c:gapWidth val="40"/>
        <c:axId val="1458325344"/>
        <c:axId val="1"/>
      </c:barChart>
      <c:catAx>
        <c:axId val="1458325344"/>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4068"/>
          <c:min val="0"/>
        </c:scaling>
        <c:delete val="1"/>
        <c:axPos val="t"/>
        <c:numFmt formatCode="General" sourceLinked="1"/>
        <c:majorTickMark val="out"/>
        <c:minorTickMark val="none"/>
        <c:tickLblPos val="nextTo"/>
        <c:crossAx val="1458325344"/>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143547273982056E-2"/>
          <c:y val="0.11753731343283583"/>
          <c:w val="0.93288474810213939"/>
          <c:h val="0.82462686567164178"/>
        </c:manualLayout>
      </c:layout>
      <c:barChart>
        <c:barDir val="col"/>
        <c:grouping val="stacked"/>
        <c:varyColors val="0"/>
        <c:ser>
          <c:idx val="0"/>
          <c:order val="0"/>
          <c:spPr>
            <a:solidFill>
              <a:srgbClr val="1F497D"/>
            </a:solidFill>
            <a:ln w="9525" algn="ctr">
              <a:solidFill>
                <a:srgbClr val="808080"/>
              </a:solidFill>
              <a:prstDash val="solid"/>
            </a:ln>
          </c:spPr>
          <c:invertIfNegative val="0"/>
          <c:val>
            <c:numRef>
              <c:f>Sheet1!$A$1:$Y$1</c:f>
              <c:numCache>
                <c:formatCode>General</c:formatCode>
                <c:ptCount val="25"/>
                <c:pt idx="0">
                  <c:v>45.848867640796399</c:v>
                </c:pt>
                <c:pt idx="1">
                  <c:v>45.442287439442282</c:v>
                </c:pt>
                <c:pt idx="2">
                  <c:v>45.056121032992174</c:v>
                </c:pt>
                <c:pt idx="3">
                  <c:v>44.706856342492799</c:v>
                </c:pt>
                <c:pt idx="4">
                  <c:v>44.380260645054776</c:v>
                </c:pt>
                <c:pt idx="5">
                  <c:v>44.109212647040522</c:v>
                </c:pt>
                <c:pt idx="6">
                  <c:v>43.896680357251981</c:v>
                </c:pt>
                <c:pt idx="7">
                  <c:v>43.740600794859326</c:v>
                </c:pt>
                <c:pt idx="8">
                  <c:v>43.609729012846373</c:v>
                </c:pt>
                <c:pt idx="9">
                  <c:v>43.468013043013634</c:v>
                </c:pt>
                <c:pt idx="10">
                  <c:v>43.290110887243792</c:v>
                </c:pt>
                <c:pt idx="11">
                  <c:v>43.046808989316418</c:v>
                </c:pt>
                <c:pt idx="12">
                  <c:v>42.751600247785021</c:v>
                </c:pt>
                <c:pt idx="13">
                  <c:v>42.401290326959277</c:v>
                </c:pt>
                <c:pt idx="14">
                  <c:v>41.999278515044452</c:v>
                </c:pt>
                <c:pt idx="15">
                  <c:v>41.568758269014225</c:v>
                </c:pt>
                <c:pt idx="16">
                  <c:v>41.105603191336321</c:v>
                </c:pt>
                <c:pt idx="17">
                  <c:v>40.603873238321611</c:v>
                </c:pt>
                <c:pt idx="18">
                  <c:v>40.076846568547296</c:v>
                </c:pt>
                <c:pt idx="19">
                  <c:v>39.534657011723908</c:v>
                </c:pt>
                <c:pt idx="20">
                  <c:v>38.973014351232202</c:v>
                </c:pt>
                <c:pt idx="21">
                  <c:v>38.395155652757836</c:v>
                </c:pt>
                <c:pt idx="22">
                  <c:v>34.255681160581709</c:v>
                </c:pt>
                <c:pt idx="23">
                  <c:v>31.669940754216618</c:v>
                </c:pt>
                <c:pt idx="24">
                  <c:v>28.157706651192743</c:v>
                </c:pt>
              </c:numCache>
            </c:numRef>
          </c:val>
          <c:extLst>
            <c:ext xmlns:c16="http://schemas.microsoft.com/office/drawing/2014/chart" uri="{C3380CC4-5D6E-409C-BE32-E72D297353CC}">
              <c16:uniqueId val="{00000000-590C-4F43-925E-EB9F400E8495}"/>
            </c:ext>
          </c:extLst>
        </c:ser>
        <c:ser>
          <c:idx val="1"/>
          <c:order val="1"/>
          <c:spPr>
            <a:solidFill>
              <a:srgbClr val="80CCE8"/>
            </a:solidFill>
            <a:ln w="9525" algn="ctr">
              <a:solidFill>
                <a:srgbClr val="808080"/>
              </a:solidFill>
              <a:prstDash val="solid"/>
            </a:ln>
          </c:spPr>
          <c:invertIfNegative val="0"/>
          <c:val>
            <c:numRef>
              <c:f>Sheet1!$A$2:$Y$2</c:f>
              <c:numCache>
                <c:formatCode>General</c:formatCode>
                <c:ptCount val="25"/>
                <c:pt idx="0">
                  <c:v>51.944313693102394</c:v>
                </c:pt>
                <c:pt idx="1">
                  <c:v>52.352425061068921</c:v>
                </c:pt>
                <c:pt idx="2">
                  <c:v>52.746005564856247</c:v>
                </c:pt>
                <c:pt idx="3">
                  <c:v>53.107412487025286</c:v>
                </c:pt>
                <c:pt idx="4">
                  <c:v>53.448994471001754</c:v>
                </c:pt>
                <c:pt idx="5">
                  <c:v>53.735432654790969</c:v>
                </c:pt>
                <c:pt idx="6">
                  <c:v>53.962952481829277</c:v>
                </c:pt>
                <c:pt idx="7">
                  <c:v>54.136107713706203</c:v>
                </c:pt>
                <c:pt idx="8">
                  <c:v>54.28523431475287</c:v>
                </c:pt>
                <c:pt idx="9">
                  <c:v>54.441637367262665</c:v>
                </c:pt>
                <c:pt idx="10">
                  <c:v>54.601516350943172</c:v>
                </c:pt>
                <c:pt idx="11">
                  <c:v>54.782623696544796</c:v>
                </c:pt>
                <c:pt idx="12">
                  <c:v>54.999845457395978</c:v>
                </c:pt>
                <c:pt idx="13">
                  <c:v>55.266216333996908</c:v>
                </c:pt>
                <c:pt idx="14">
                  <c:v>55.575353160143706</c:v>
                </c:pt>
                <c:pt idx="15">
                  <c:v>55.928673429447187</c:v>
                </c:pt>
                <c:pt idx="16">
                  <c:v>56.333037684569078</c:v>
                </c:pt>
                <c:pt idx="17">
                  <c:v>56.77107281938023</c:v>
                </c:pt>
                <c:pt idx="18">
                  <c:v>57.225296849233445</c:v>
                </c:pt>
                <c:pt idx="19">
                  <c:v>57.70753629190142</c:v>
                </c:pt>
                <c:pt idx="20">
                  <c:v>58.223908538065608</c:v>
                </c:pt>
                <c:pt idx="21">
                  <c:v>58.761073874174919</c:v>
                </c:pt>
                <c:pt idx="22">
                  <c:v>62.299669506380994</c:v>
                </c:pt>
                <c:pt idx="23">
                  <c:v>63.82819259886756</c:v>
                </c:pt>
                <c:pt idx="24">
                  <c:v>65.894066544047419</c:v>
                </c:pt>
              </c:numCache>
            </c:numRef>
          </c:val>
          <c:extLst>
            <c:ext xmlns:c16="http://schemas.microsoft.com/office/drawing/2014/chart" uri="{C3380CC4-5D6E-409C-BE32-E72D297353CC}">
              <c16:uniqueId val="{00000001-590C-4F43-925E-EB9F400E8495}"/>
            </c:ext>
          </c:extLst>
        </c:ser>
        <c:ser>
          <c:idx val="2"/>
          <c:order val="2"/>
          <c:spPr>
            <a:solidFill>
              <a:srgbClr val="C0E6F4"/>
            </a:solidFill>
            <a:ln w="9525" algn="ctr">
              <a:solidFill>
                <a:srgbClr val="808080"/>
              </a:solidFill>
              <a:prstDash val="solid"/>
            </a:ln>
          </c:spPr>
          <c:invertIfNegative val="0"/>
          <c:dLbls>
            <c:dLbl>
              <c:idx val="0"/>
              <c:layout>
                <c:manualLayout>
                  <c:x val="0"/>
                  <c:y val="-6.9029850746268662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90C-4F43-925E-EB9F400E8495}"/>
                </c:ext>
              </c:extLst>
            </c:dLbl>
            <c:dLbl>
              <c:idx val="1"/>
              <c:layout>
                <c:manualLayout>
                  <c:x val="0"/>
                  <c:y val="-6.9029850746268662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90C-4F43-925E-EB9F400E8495}"/>
                </c:ext>
              </c:extLst>
            </c:dLbl>
            <c:dLbl>
              <c:idx val="2"/>
              <c:layout>
                <c:manualLayout>
                  <c:x val="0"/>
                  <c:y val="-6.9029850746268662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90C-4F43-925E-EB9F400E8495}"/>
                </c:ext>
              </c:extLst>
            </c:dLbl>
            <c:dLbl>
              <c:idx val="3"/>
              <c:layout>
                <c:manualLayout>
                  <c:x val="0"/>
                  <c:y val="-6.8097014925373137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90C-4F43-925E-EB9F400E8495}"/>
                </c:ext>
              </c:extLst>
            </c:dLbl>
            <c:dLbl>
              <c:idx val="4"/>
              <c:layout>
                <c:manualLayout>
                  <c:x val="0"/>
                  <c:y val="-6.8097014925373137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90C-4F43-925E-EB9F400E8495}"/>
                </c:ext>
              </c:extLst>
            </c:dLbl>
            <c:dLbl>
              <c:idx val="5"/>
              <c:layout>
                <c:manualLayout>
                  <c:x val="0"/>
                  <c:y val="-6.8097014925373137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90C-4F43-925E-EB9F400E8495}"/>
                </c:ext>
              </c:extLst>
            </c:dLbl>
            <c:dLbl>
              <c:idx val="6"/>
              <c:layout>
                <c:manualLayout>
                  <c:x val="0"/>
                  <c:y val="-6.8097014925373137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90C-4F43-925E-EB9F400E8495}"/>
                </c:ext>
              </c:extLst>
            </c:dLbl>
            <c:dLbl>
              <c:idx val="7"/>
              <c:layout>
                <c:manualLayout>
                  <c:x val="0"/>
                  <c:y val="-6.8097014925373137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90C-4F43-925E-EB9F400E8495}"/>
                </c:ext>
              </c:extLst>
            </c:dLbl>
            <c:dLbl>
              <c:idx val="8"/>
              <c:layout>
                <c:manualLayout>
                  <c:x val="0"/>
                  <c:y val="-6.8097014925373137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90C-4F43-925E-EB9F400E8495}"/>
                </c:ext>
              </c:extLst>
            </c:dLbl>
            <c:dLbl>
              <c:idx val="9"/>
              <c:layout>
                <c:manualLayout>
                  <c:x val="0"/>
                  <c:y val="-6.8097014925373137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90C-4F43-925E-EB9F400E8495}"/>
                </c:ext>
              </c:extLst>
            </c:dLbl>
            <c:dLbl>
              <c:idx val="10"/>
              <c:layout>
                <c:manualLayout>
                  <c:x val="0"/>
                  <c:y val="-6.8097014925373137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90C-4F43-925E-EB9F400E8495}"/>
                </c:ext>
              </c:extLst>
            </c:dLbl>
            <c:dLbl>
              <c:idx val="11"/>
              <c:layout>
                <c:manualLayout>
                  <c:x val="0"/>
                  <c:y val="-6.8097014925373137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90C-4F43-925E-EB9F400E8495}"/>
                </c:ext>
              </c:extLst>
            </c:dLbl>
            <c:dLbl>
              <c:idx val="12"/>
              <c:layout>
                <c:manualLayout>
                  <c:x val="0"/>
                  <c:y val="-6.9029850746268662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590C-4F43-925E-EB9F400E8495}"/>
                </c:ext>
              </c:extLst>
            </c:dLbl>
            <c:dLbl>
              <c:idx val="13"/>
              <c:layout>
                <c:manualLayout>
                  <c:x val="0"/>
                  <c:y val="-6.9029850746268662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590C-4F43-925E-EB9F400E8495}"/>
                </c:ext>
              </c:extLst>
            </c:dLbl>
            <c:dLbl>
              <c:idx val="14"/>
              <c:layout>
                <c:manualLayout>
                  <c:x val="0"/>
                  <c:y val="-6.9962686567164173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590C-4F43-925E-EB9F400E8495}"/>
                </c:ext>
              </c:extLst>
            </c:dLbl>
            <c:dLbl>
              <c:idx val="15"/>
              <c:layout>
                <c:manualLayout>
                  <c:x val="0"/>
                  <c:y val="-6.996268656716417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590C-4F43-925E-EB9F400E8495}"/>
                </c:ext>
              </c:extLst>
            </c:dLbl>
            <c:dLbl>
              <c:idx val="16"/>
              <c:layout>
                <c:manualLayout>
                  <c:x val="0"/>
                  <c:y val="-6.996268656716417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590C-4F43-925E-EB9F400E8495}"/>
                </c:ext>
              </c:extLst>
            </c:dLbl>
            <c:dLbl>
              <c:idx val="17"/>
              <c:layout>
                <c:manualLayout>
                  <c:x val="0"/>
                  <c:y val="-6.996268656716417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590C-4F43-925E-EB9F400E8495}"/>
                </c:ext>
              </c:extLst>
            </c:dLbl>
            <c:dLbl>
              <c:idx val="18"/>
              <c:layout>
                <c:manualLayout>
                  <c:x val="0"/>
                  <c:y val="-7.089552238805969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590C-4F43-925E-EB9F400E8495}"/>
                </c:ext>
              </c:extLst>
            </c:dLbl>
            <c:dLbl>
              <c:idx val="19"/>
              <c:layout>
                <c:manualLayout>
                  <c:x val="0"/>
                  <c:y val="-7.0895522388059698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590C-4F43-925E-EB9F400E8495}"/>
                </c:ext>
              </c:extLst>
            </c:dLbl>
            <c:dLbl>
              <c:idx val="20"/>
              <c:layout>
                <c:manualLayout>
                  <c:x val="0"/>
                  <c:y val="-7.0895522388059698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590C-4F43-925E-EB9F400E8495}"/>
                </c:ext>
              </c:extLst>
            </c:dLbl>
            <c:dLbl>
              <c:idx val="21"/>
              <c:layout>
                <c:manualLayout>
                  <c:x val="0"/>
                  <c:y val="-7.0895522388059698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590C-4F43-925E-EB9F400E8495}"/>
                </c:ext>
              </c:extLst>
            </c:dLbl>
            <c:dLbl>
              <c:idx val="22"/>
              <c:layout>
                <c:manualLayout>
                  <c:x val="0"/>
                  <c:y val="-7.369402985074627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590C-4F43-925E-EB9F400E8495}"/>
                </c:ext>
              </c:extLst>
            </c:dLbl>
            <c:dLbl>
              <c:idx val="23"/>
              <c:layout>
                <c:manualLayout>
                  <c:x val="0"/>
                  <c:y val="-7.835820895522388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590C-4F43-925E-EB9F400E8495}"/>
                </c:ext>
              </c:extLst>
            </c:dLbl>
            <c:dLbl>
              <c:idx val="24"/>
              <c:layout>
                <c:manualLayout>
                  <c:x val="0"/>
                  <c:y val="-8.3955223880597021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590C-4F43-925E-EB9F400E849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Sheet1!$A$3:$Y$3</c:f>
              <c:numCache>
                <c:formatCode>General</c:formatCode>
                <c:ptCount val="25"/>
                <c:pt idx="0">
                  <c:v>2.2068186661012068</c:v>
                </c:pt>
                <c:pt idx="1">
                  <c:v>2.2052874994888061</c:v>
                </c:pt>
                <c:pt idx="2">
                  <c:v>2.1978734021515844</c:v>
                </c:pt>
                <c:pt idx="3">
                  <c:v>2.1857311704819082</c:v>
                </c:pt>
                <c:pt idx="4">
                  <c:v>2.1707448839434651</c:v>
                </c:pt>
                <c:pt idx="5">
                  <c:v>2.1553546981684879</c:v>
                </c:pt>
                <c:pt idx="6">
                  <c:v>2.1403671609187436</c:v>
                </c:pt>
                <c:pt idx="7">
                  <c:v>2.1232914914344647</c:v>
                </c:pt>
                <c:pt idx="8">
                  <c:v>2.1050366724007619</c:v>
                </c:pt>
                <c:pt idx="9">
                  <c:v>2.0903495897236946</c:v>
                </c:pt>
                <c:pt idx="10">
                  <c:v>2.1083727618130377</c:v>
                </c:pt>
                <c:pt idx="11">
                  <c:v>2.1705673141387716</c:v>
                </c:pt>
                <c:pt idx="12">
                  <c:v>2.2485542948190052</c:v>
                </c:pt>
                <c:pt idx="13">
                  <c:v>2.3324933390438396</c:v>
                </c:pt>
                <c:pt idx="14">
                  <c:v>2.4253683248118385</c:v>
                </c:pt>
                <c:pt idx="15">
                  <c:v>2.502568301538588</c:v>
                </c:pt>
                <c:pt idx="16">
                  <c:v>2.5613591240945977</c:v>
                </c:pt>
                <c:pt idx="17">
                  <c:v>2.62505394229815</c:v>
                </c:pt>
                <c:pt idx="18">
                  <c:v>2.6978565822192602</c:v>
                </c:pt>
                <c:pt idx="19">
                  <c:v>2.7578066963746872</c:v>
                </c:pt>
                <c:pt idx="20">
                  <c:v>2.8030771107021901</c:v>
                </c:pt>
                <c:pt idx="21">
                  <c:v>2.843770473067242</c:v>
                </c:pt>
                <c:pt idx="22">
                  <c:v>3.4446493330372974</c:v>
                </c:pt>
                <c:pt idx="23">
                  <c:v>4.5018666469158202</c:v>
                </c:pt>
                <c:pt idx="24">
                  <c:v>5.9482268047598374</c:v>
                </c:pt>
              </c:numCache>
            </c:numRef>
          </c:val>
          <c:extLst>
            <c:ext xmlns:c16="http://schemas.microsoft.com/office/drawing/2014/chart" uri="{C3380CC4-5D6E-409C-BE32-E72D297353CC}">
              <c16:uniqueId val="{0000001B-590C-4F43-925E-EB9F400E8495}"/>
            </c:ext>
          </c:extLst>
        </c:ser>
        <c:dLbls>
          <c:showLegendKey val="0"/>
          <c:showVal val="0"/>
          <c:showCatName val="0"/>
          <c:showSerName val="0"/>
          <c:showPercent val="0"/>
          <c:showBubbleSize val="0"/>
        </c:dLbls>
        <c:gapWidth val="60"/>
        <c:overlap val="100"/>
        <c:axId val="949795120"/>
        <c:axId val="1"/>
      </c:barChart>
      <c:catAx>
        <c:axId val="949795120"/>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949795120"/>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108433734939757"/>
          <c:y val="2.5679012345679011E-2"/>
          <c:w val="0.45843373493975903"/>
          <c:h val="0.94864197530864203"/>
        </c:manualLayout>
      </c:layout>
      <c:barChart>
        <c:barDir val="bar"/>
        <c:grouping val="clustered"/>
        <c:varyColors val="0"/>
        <c:ser>
          <c:idx val="0"/>
          <c:order val="0"/>
          <c:spPr>
            <a:solidFill>
              <a:schemeClr val="accent1"/>
            </a:solidFill>
            <a:ln w="9525" algn="ctr">
              <a:solidFill>
                <a:schemeClr val="bg1"/>
              </a:solidFill>
              <a:prstDash val="solid"/>
            </a:ln>
          </c:spPr>
          <c:invertIfNegative val="0"/>
          <c:dLbls>
            <c:dLbl>
              <c:idx val="0"/>
              <c:layout>
                <c:manualLayout>
                  <c:x val="0.21626506024096387"/>
                  <c:y val="0"/>
                </c:manualLayout>
              </c:layout>
              <c:numFmt formatCode="#,##0;&quot;-&quot;#,##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5B2-463A-9DAB-32AEEEE85AB7}"/>
                </c:ext>
              </c:extLst>
            </c:dLbl>
            <c:dLbl>
              <c:idx val="1"/>
              <c:layout>
                <c:manualLayout>
                  <c:x val="0.22228915662650603"/>
                  <c:y val="0"/>
                </c:manualLayout>
              </c:layout>
              <c:numFmt formatCode="#,##0;&quot;-&quot;#,##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5B2-463A-9DAB-32AEEEE85AB7}"/>
                </c:ext>
              </c:extLst>
            </c:dLbl>
            <c:dLbl>
              <c:idx val="2"/>
              <c:layout>
                <c:manualLayout>
                  <c:x val="0.2740963855421687"/>
                  <c:y val="0"/>
                </c:manualLayout>
              </c:layout>
              <c:numFmt formatCode="#,##0;&quot;-&quot;#,##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5B2-463A-9DAB-32AEEEE85AB7}"/>
                </c:ext>
              </c:extLst>
            </c:dLbl>
            <c:dLbl>
              <c:idx val="3"/>
              <c:layout>
                <c:manualLayout>
                  <c:x val="0.29457831325301204"/>
                  <c:y val="0"/>
                </c:manualLayout>
              </c:layout>
              <c:numFmt formatCode="#,##0;&quot;-&quot;#,##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5B2-463A-9DAB-32AEEEE85AB7}"/>
                </c:ext>
              </c:extLst>
            </c:dLbl>
            <c:dLbl>
              <c:idx val="4"/>
              <c:layout>
                <c:manualLayout>
                  <c:x val="0.31867469879518073"/>
                  <c:y val="0"/>
                </c:manualLayout>
              </c:layout>
              <c:numFmt formatCode="#,##0;&quot;-&quot;#,##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5B2-463A-9DAB-32AEEEE85AB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918</c:v>
                </c:pt>
                <c:pt idx="1">
                  <c:v>957</c:v>
                </c:pt>
                <c:pt idx="2">
                  <c:v>1124</c:v>
                </c:pt>
                <c:pt idx="3">
                  <c:v>1249</c:v>
                </c:pt>
                <c:pt idx="4">
                  <c:v>1400</c:v>
                </c:pt>
              </c:numCache>
            </c:numRef>
          </c:val>
          <c:extLst>
            <c:ext xmlns:c16="http://schemas.microsoft.com/office/drawing/2014/chart" uri="{C3380CC4-5D6E-409C-BE32-E72D297353CC}">
              <c16:uniqueId val="{00000005-05B2-463A-9DAB-32AEEEE85AB7}"/>
            </c:ext>
          </c:extLst>
        </c:ser>
        <c:ser>
          <c:idx val="1"/>
          <c:order val="1"/>
          <c:spPr>
            <a:solidFill>
              <a:schemeClr val="accent2"/>
            </a:solidFill>
            <a:ln w="9525" algn="ctr">
              <a:solidFill>
                <a:schemeClr val="bg1"/>
              </a:solidFill>
              <a:prstDash val="solid"/>
            </a:ln>
          </c:spPr>
          <c:invertIfNegative val="0"/>
          <c:dLbls>
            <c:dLbl>
              <c:idx val="0"/>
              <c:layout>
                <c:manualLayout>
                  <c:x val="2.7710843373493974E-2"/>
                  <c:y val="0"/>
                </c:manualLayout>
              </c:layout>
              <c:numFmt formatCode="#,##0;&quot;-&quot;#,##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5B2-463A-9DAB-32AEEEE85AB7}"/>
                </c:ext>
              </c:extLst>
            </c:dLbl>
            <c:dLbl>
              <c:idx val="1"/>
              <c:layout>
                <c:manualLayout>
                  <c:x val="2.8313253012048192E-2"/>
                  <c:y val="0"/>
                </c:manualLayout>
              </c:layout>
              <c:numFmt formatCode="#,##0;&quot;-&quot;#,##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5B2-463A-9DAB-32AEEEE85AB7}"/>
                </c:ext>
              </c:extLst>
            </c:dLbl>
            <c:dLbl>
              <c:idx val="2"/>
              <c:layout>
                <c:manualLayout>
                  <c:x val="3.5542168674698796E-2"/>
                  <c:y val="0"/>
                </c:manualLayout>
              </c:layout>
              <c:numFmt formatCode="#,##0;&quot;-&quot;#,##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5B2-463A-9DAB-32AEEEE85AB7}"/>
                </c:ext>
              </c:extLst>
            </c:dLbl>
            <c:dLbl>
              <c:idx val="3"/>
              <c:layout>
                <c:manualLayout>
                  <c:x val="3.9759036144578312E-2"/>
                  <c:y val="0"/>
                </c:manualLayout>
              </c:layout>
              <c:numFmt formatCode="#,##0;&quot;-&quot;#,##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5B2-463A-9DAB-32AEEEE85AB7}"/>
                </c:ext>
              </c:extLst>
            </c:dLbl>
            <c:dLbl>
              <c:idx val="4"/>
              <c:layout>
                <c:manualLayout>
                  <c:x val="4.3373493975903614E-2"/>
                  <c:y val="0"/>
                </c:manualLayout>
              </c:layout>
              <c:numFmt formatCode="#,##0;&quot;-&quot;#,##0"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5B2-463A-9DAB-32AEEEE85AB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127</c:v>
                </c:pt>
                <c:pt idx="1">
                  <c:v>130</c:v>
                </c:pt>
                <c:pt idx="2">
                  <c:v>151</c:v>
                </c:pt>
                <c:pt idx="3">
                  <c:v>165</c:v>
                </c:pt>
                <c:pt idx="4">
                  <c:v>176</c:v>
                </c:pt>
              </c:numCache>
            </c:numRef>
          </c:val>
          <c:extLst>
            <c:ext xmlns:c16="http://schemas.microsoft.com/office/drawing/2014/chart" uri="{C3380CC4-5D6E-409C-BE32-E72D297353CC}">
              <c16:uniqueId val="{0000000B-05B2-463A-9DAB-32AEEEE85AB7}"/>
            </c:ext>
          </c:extLst>
        </c:ser>
        <c:dLbls>
          <c:showLegendKey val="0"/>
          <c:showVal val="0"/>
          <c:showCatName val="0"/>
          <c:showSerName val="0"/>
          <c:showPercent val="0"/>
          <c:showBubbleSize val="0"/>
        </c:dLbls>
        <c:gapWidth val="40"/>
        <c:axId val="1144854208"/>
        <c:axId val="1"/>
      </c:barChart>
      <c:catAx>
        <c:axId val="1144854208"/>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400"/>
          <c:min val="0"/>
        </c:scaling>
        <c:delete val="1"/>
        <c:axPos val="t"/>
        <c:numFmt formatCode="General" sourceLinked="1"/>
        <c:majorTickMark val="out"/>
        <c:minorTickMark val="none"/>
        <c:tickLblPos val="nextTo"/>
        <c:crossAx val="1144854208"/>
        <c:crosses val="min"/>
        <c:crossBetween val="between"/>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74271115118727"/>
          <c:y val="2.6094276094276093E-2"/>
          <c:w val="0.78388938984069734"/>
          <c:h val="0.9267676767676768"/>
        </c:manualLayout>
      </c:layout>
      <c:lineChart>
        <c:grouping val="standard"/>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dLbls>
            <c:dLbl>
              <c:idx val="1"/>
              <c:layout>
                <c:manualLayout>
                  <c:x val="0"/>
                  <c:y val="-4.0824915824915826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AC2-4857-A31E-B601D85C61F9}"/>
                </c:ext>
              </c:extLst>
            </c:dLbl>
            <c:dLbl>
              <c:idx val="2"/>
              <c:layout>
                <c:manualLayout>
                  <c:x val="0"/>
                  <c:y val="-4.0824915824915826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AC2-4857-A31E-B601D85C61F9}"/>
                </c:ext>
              </c:extLst>
            </c:dLbl>
            <c:dLbl>
              <c:idx val="3"/>
              <c:layout>
                <c:manualLayout>
                  <c:x val="0"/>
                  <c:y val="-4.0824915824915826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AC2-4857-A31E-B601D85C61F9}"/>
                </c:ext>
              </c:extLst>
            </c:dLbl>
            <c:dLbl>
              <c:idx val="4"/>
              <c:layout>
                <c:manualLayout>
                  <c:x val="0"/>
                  <c:y val="-4.0824915824915826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AC2-4857-A31E-B601D85C61F9}"/>
                </c:ext>
              </c:extLst>
            </c:dLbl>
            <c:dLbl>
              <c:idx val="6"/>
              <c:layout>
                <c:manualLayout>
                  <c:x val="0"/>
                  <c:y val="-4.0824915824915826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AC2-4857-A31E-B601D85C61F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Sheet1!$A$1:$G$1</c:f>
              <c:numCache>
                <c:formatCode>General</c:formatCode>
                <c:ptCount val="7"/>
                <c:pt idx="0">
                  <c:v>66387</c:v>
                </c:pt>
                <c:pt idx="1">
                  <c:v>74302</c:v>
                </c:pt>
                <c:pt idx="2">
                  <c:v>79308</c:v>
                </c:pt>
                <c:pt idx="3">
                  <c:v>87308</c:v>
                </c:pt>
                <c:pt idx="4">
                  <c:v>94311</c:v>
                </c:pt>
                <c:pt idx="5">
                  <c:v>109659</c:v>
                </c:pt>
                <c:pt idx="6">
                  <c:v>124766</c:v>
                </c:pt>
              </c:numCache>
            </c:numRef>
          </c:val>
          <c:smooth val="0"/>
          <c:extLst>
            <c:ext xmlns:c16="http://schemas.microsoft.com/office/drawing/2014/chart" uri="{C3380CC4-5D6E-409C-BE32-E72D297353CC}">
              <c16:uniqueId val="{00000005-4AC2-4857-A31E-B601D85C61F9}"/>
            </c:ext>
          </c:extLst>
        </c:ser>
        <c:ser>
          <c:idx val="1"/>
          <c:order val="1"/>
          <c:spPr>
            <a:ln w="9525" algn="ctr">
              <a:solidFill>
                <a:srgbClr val="3D6E81"/>
              </a:solidFill>
              <a:prstDash val="solid"/>
            </a:ln>
          </c:spPr>
          <c:marker>
            <c:symbol val="square"/>
            <c:size val="6"/>
            <c:spPr>
              <a:solidFill>
                <a:srgbClr val="3D6E81"/>
              </a:solidFill>
              <a:ln w="9525" algn="ctr">
                <a:solidFill>
                  <a:srgbClr val="3D6E81"/>
                </a:solidFill>
                <a:prstDash val="solid"/>
              </a:ln>
            </c:spPr>
          </c:marker>
          <c:dLbls>
            <c:dLbl>
              <c:idx val="6"/>
              <c:layout>
                <c:manualLayout>
                  <c:x val="4.9894800120228434E-2"/>
                  <c:y val="0"/>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AC2-4857-A31E-B601D85C61F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Sheet1!$A$2:$G$2</c:f>
              <c:numCache>
                <c:formatCode>General</c:formatCode>
                <c:ptCount val="7"/>
                <c:pt idx="0">
                  <c:v>9202</c:v>
                </c:pt>
                <c:pt idx="1">
                  <c:v>10377</c:v>
                </c:pt>
                <c:pt idx="2">
                  <c:v>10922</c:v>
                </c:pt>
                <c:pt idx="3">
                  <c:v>11647</c:v>
                </c:pt>
                <c:pt idx="4">
                  <c:v>12090</c:v>
                </c:pt>
                <c:pt idx="5">
                  <c:v>12792</c:v>
                </c:pt>
                <c:pt idx="6">
                  <c:v>13376</c:v>
                </c:pt>
              </c:numCache>
            </c:numRef>
          </c:val>
          <c:smooth val="0"/>
          <c:extLst>
            <c:ext xmlns:c16="http://schemas.microsoft.com/office/drawing/2014/chart" uri="{C3380CC4-5D6E-409C-BE32-E72D297353CC}">
              <c16:uniqueId val="{00000007-4AC2-4857-A31E-B601D85C61F9}"/>
            </c:ext>
          </c:extLst>
        </c:ser>
        <c:ser>
          <c:idx val="2"/>
          <c:order val="2"/>
          <c:spPr>
            <a:ln w="9525" algn="ctr">
              <a:solidFill>
                <a:srgbClr val="655939"/>
              </a:solidFill>
              <a:prstDash val="solid"/>
            </a:ln>
          </c:spPr>
          <c:marker>
            <c:symbol val="triangle"/>
            <c:size val="6"/>
            <c:spPr>
              <a:solidFill>
                <a:srgbClr val="655939"/>
              </a:solidFill>
              <a:ln w="9525" algn="ctr">
                <a:solidFill>
                  <a:srgbClr val="655939"/>
                </a:solidFill>
                <a:prstDash val="solid"/>
              </a:ln>
            </c:spPr>
          </c:marker>
          <c:dLbls>
            <c:dLbl>
              <c:idx val="0"/>
              <c:layout>
                <c:manualLayout>
                  <c:x val="3.787195671776375E-2"/>
                  <c:y val="-1.6835016835016835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AC2-4857-A31E-B601D85C61F9}"/>
                </c:ext>
              </c:extLst>
            </c:dLbl>
            <c:dLbl>
              <c:idx val="1"/>
              <c:layout>
                <c:manualLayout>
                  <c:x val="3.4565674782085963E-2"/>
                  <c:y val="-1.8097643097643099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AC2-4857-A31E-B601D85C61F9}"/>
                </c:ext>
              </c:extLst>
            </c:dLbl>
            <c:dLbl>
              <c:idx val="2"/>
              <c:layout>
                <c:manualLayout>
                  <c:x val="0"/>
                  <c:y val="-2.5252525252525252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AC2-4857-A31E-B601D85C61F9}"/>
                </c:ext>
              </c:extLst>
            </c:dLbl>
            <c:dLbl>
              <c:idx val="3"/>
              <c:layout>
                <c:manualLayout>
                  <c:x val="2.1039975954313195E-3"/>
                  <c:y val="-2.8619528619528621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AC2-4857-A31E-B601D85C61F9}"/>
                </c:ext>
              </c:extLst>
            </c:dLbl>
            <c:dLbl>
              <c:idx val="4"/>
              <c:layout>
                <c:manualLayout>
                  <c:x val="-6.0114217012323412E-4"/>
                  <c:y val="-2.904040404040404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AC2-4857-A31E-B601D85C61F9}"/>
                </c:ext>
              </c:extLst>
            </c:dLbl>
            <c:dLbl>
              <c:idx val="5"/>
              <c:layout>
                <c:manualLayout>
                  <c:x val="-9.0171325518485117E-4"/>
                  <c:y val="-2.6094276094276093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AC2-4857-A31E-B601D85C61F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Sheet1!$A$3:$G$3</c:f>
              <c:numCache>
                <c:formatCode>General</c:formatCode>
                <c:ptCount val="7"/>
                <c:pt idx="0">
                  <c:v>2994</c:v>
                </c:pt>
                <c:pt idx="1">
                  <c:v>3169</c:v>
                </c:pt>
                <c:pt idx="2">
                  <c:v>3373</c:v>
                </c:pt>
                <c:pt idx="3">
                  <c:v>3512</c:v>
                </c:pt>
                <c:pt idx="4">
                  <c:v>3825</c:v>
                </c:pt>
                <c:pt idx="5">
                  <c:v>4069</c:v>
                </c:pt>
                <c:pt idx="6">
                  <c:v>4285</c:v>
                </c:pt>
              </c:numCache>
            </c:numRef>
          </c:val>
          <c:smooth val="0"/>
          <c:extLst>
            <c:ext xmlns:c16="http://schemas.microsoft.com/office/drawing/2014/chart" uri="{C3380CC4-5D6E-409C-BE32-E72D297353CC}">
              <c16:uniqueId val="{0000000E-4AC2-4857-A31E-B601D85C61F9}"/>
            </c:ext>
          </c:extLst>
        </c:ser>
        <c:ser>
          <c:idx val="3"/>
          <c:order val="3"/>
          <c:spPr>
            <a:ln w="9525" algn="ctr">
              <a:solidFill>
                <a:srgbClr val="4D4D4D"/>
              </a:solidFill>
              <a:prstDash val="solid"/>
            </a:ln>
          </c:spPr>
          <c:marker>
            <c:symbol val="diamond"/>
            <c:size val="6"/>
            <c:spPr>
              <a:solidFill>
                <a:srgbClr val="4D4D4D"/>
              </a:solidFill>
              <a:ln w="9525" algn="ctr">
                <a:solidFill>
                  <a:srgbClr val="4D4D4D"/>
                </a:solidFill>
                <a:prstDash val="solid"/>
              </a:ln>
            </c:spPr>
          </c:marker>
          <c:dLbls>
            <c:dLbl>
              <c:idx val="0"/>
              <c:layout>
                <c:manualLayout>
                  <c:x val="1.9837691614066726E-2"/>
                  <c:y val="3.2407407407407406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4AC2-4857-A31E-B601D85C61F9}"/>
                </c:ext>
              </c:extLst>
            </c:dLbl>
            <c:dLbl>
              <c:idx val="1"/>
              <c:layout>
                <c:manualLayout>
                  <c:x val="3.0057108506161706E-4"/>
                  <c:y val="2.8198653198653199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4AC2-4857-A31E-B601D85C61F9}"/>
                </c:ext>
              </c:extLst>
            </c:dLbl>
            <c:dLbl>
              <c:idx val="2"/>
              <c:layout>
                <c:manualLayout>
                  <c:x val="0"/>
                  <c:y val="2.904040404040404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4AC2-4857-A31E-B601D85C61F9}"/>
                </c:ext>
              </c:extLst>
            </c:dLbl>
            <c:dLbl>
              <c:idx val="3"/>
              <c:layout>
                <c:manualLayout>
                  <c:x val="1.5028554253080854E-3"/>
                  <c:y val="2.4831649831649833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4AC2-4857-A31E-B601D85C61F9}"/>
                </c:ext>
              </c:extLst>
            </c:dLbl>
            <c:dLbl>
              <c:idx val="4"/>
              <c:layout>
                <c:manualLayout>
                  <c:x val="9.0171325518485117E-4"/>
                  <c:y val="2.7356902356902357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4AC2-4857-A31E-B601D85C61F9}"/>
                </c:ext>
              </c:extLst>
            </c:dLbl>
            <c:dLbl>
              <c:idx val="5"/>
              <c:layout>
                <c:manualLayout>
                  <c:x val="3.6068530207394047E-3"/>
                  <c:y val="2.8619528619528621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4AC2-4857-A31E-B601D85C61F9}"/>
                </c:ext>
              </c:extLst>
            </c:dLbl>
            <c:dLbl>
              <c:idx val="6"/>
              <c:layout>
                <c:manualLayout>
                  <c:x val="-1.6230838593327322E-2"/>
                  <c:y val="2.8619528619528621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4AC2-4857-A31E-B601D85C61F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Sheet1!$A$4:$G$4</c:f>
              <c:numCache>
                <c:formatCode>General</c:formatCode>
                <c:ptCount val="7"/>
                <c:pt idx="0">
                  <c:v>1098</c:v>
                </c:pt>
                <c:pt idx="1">
                  <c:v>1156</c:v>
                </c:pt>
                <c:pt idx="2">
                  <c:v>1211</c:v>
                </c:pt>
                <c:pt idx="3">
                  <c:v>1257</c:v>
                </c:pt>
                <c:pt idx="4">
                  <c:v>1288</c:v>
                </c:pt>
                <c:pt idx="5">
                  <c:v>1344</c:v>
                </c:pt>
                <c:pt idx="6">
                  <c:v>1396</c:v>
                </c:pt>
              </c:numCache>
            </c:numRef>
          </c:val>
          <c:smooth val="0"/>
          <c:extLst>
            <c:ext xmlns:c16="http://schemas.microsoft.com/office/drawing/2014/chart" uri="{C3380CC4-5D6E-409C-BE32-E72D297353CC}">
              <c16:uniqueId val="{00000016-4AC2-4857-A31E-B601D85C61F9}"/>
            </c:ext>
          </c:extLst>
        </c:ser>
        <c:ser>
          <c:idx val="4"/>
          <c:order val="4"/>
          <c:spPr>
            <a:ln w="9525" algn="ctr">
              <a:solidFill>
                <a:srgbClr val="CFA649"/>
              </a:solidFill>
              <a:prstDash val="solid"/>
            </a:ln>
          </c:spPr>
          <c:marker>
            <c:symbol val="circle"/>
            <c:size val="6"/>
            <c:spPr>
              <a:solidFill>
                <a:srgbClr val="FFFFFF"/>
              </a:solidFill>
              <a:ln w="9525" algn="ctr">
                <a:solidFill>
                  <a:srgbClr val="CFA649"/>
                </a:solidFill>
                <a:prstDash val="solid"/>
              </a:ln>
            </c:spPr>
          </c:marker>
          <c:dLbls>
            <c:dLbl>
              <c:idx val="0"/>
              <c:layout>
                <c:manualLayout>
                  <c:x val="3.8473098887886983E-2"/>
                  <c:y val="-4.0824915824915826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4AC2-4857-A31E-B601D85C61F9}"/>
                </c:ext>
              </c:extLst>
            </c:dLbl>
            <c:dLbl>
              <c:idx val="1"/>
              <c:layout>
                <c:manualLayout>
                  <c:x val="0"/>
                  <c:y val="-4.0824915824915826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4AC2-4857-A31E-B601D85C61F9}"/>
                </c:ext>
              </c:extLst>
            </c:dLbl>
            <c:dLbl>
              <c:idx val="2"/>
              <c:layout>
                <c:manualLayout>
                  <c:x val="0"/>
                  <c:y val="-4.0824915824915826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4AC2-4857-A31E-B601D85C61F9}"/>
                </c:ext>
              </c:extLst>
            </c:dLbl>
            <c:dLbl>
              <c:idx val="3"/>
              <c:layout>
                <c:manualLayout>
                  <c:x val="0"/>
                  <c:y val="-4.0824915824915826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4AC2-4857-A31E-B601D85C61F9}"/>
                </c:ext>
              </c:extLst>
            </c:dLbl>
            <c:dLbl>
              <c:idx val="4"/>
              <c:layout>
                <c:manualLayout>
                  <c:x val="0"/>
                  <c:y val="-4.0824915824915826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4AC2-4857-A31E-B601D85C61F9}"/>
                </c:ext>
              </c:extLst>
            </c:dLbl>
            <c:dLbl>
              <c:idx val="5"/>
              <c:layout>
                <c:manualLayout>
                  <c:x val="0"/>
                  <c:y val="-4.0824915824915826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4AC2-4857-A31E-B601D85C61F9}"/>
                </c:ext>
              </c:extLst>
            </c:dLbl>
            <c:dLbl>
              <c:idx val="6"/>
              <c:layout>
                <c:manualLayout>
                  <c:x val="0"/>
                  <c:y val="-4.0824915824915826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4AC2-4857-A31E-B601D85C61F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Sheet1!$A$5:$G$5</c:f>
              <c:numCache>
                <c:formatCode>General</c:formatCode>
                <c:ptCount val="7"/>
                <c:pt idx="0">
                  <c:v>15397</c:v>
                </c:pt>
                <c:pt idx="1">
                  <c:v>17093</c:v>
                </c:pt>
                <c:pt idx="2">
                  <c:v>18776</c:v>
                </c:pt>
                <c:pt idx="3">
                  <c:v>20644</c:v>
                </c:pt>
                <c:pt idx="4">
                  <c:v>21739</c:v>
                </c:pt>
                <c:pt idx="5">
                  <c:v>23645</c:v>
                </c:pt>
                <c:pt idx="6">
                  <c:v>25377</c:v>
                </c:pt>
              </c:numCache>
            </c:numRef>
          </c:val>
          <c:smooth val="0"/>
          <c:extLst>
            <c:ext xmlns:c16="http://schemas.microsoft.com/office/drawing/2014/chart" uri="{C3380CC4-5D6E-409C-BE32-E72D297353CC}">
              <c16:uniqueId val="{0000001E-4AC2-4857-A31E-B601D85C61F9}"/>
            </c:ext>
          </c:extLst>
        </c:ser>
        <c:dLbls>
          <c:showLegendKey val="0"/>
          <c:showVal val="0"/>
          <c:showCatName val="0"/>
          <c:showSerName val="0"/>
          <c:showPercent val="0"/>
          <c:showBubbleSize val="0"/>
        </c:dLbls>
        <c:marker val="1"/>
        <c:smooth val="0"/>
        <c:axId val="1326980591"/>
        <c:axId val="1"/>
      </c:lineChart>
      <c:catAx>
        <c:axId val="1326980591"/>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30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326980591"/>
        <c:crosses val="min"/>
        <c:crossBetween val="midCat"/>
        <c:majorUnit val="10000"/>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628064881176913E-2"/>
          <c:y val="3.8232795242141036E-2"/>
          <c:w val="0.88985288570350807"/>
          <c:h val="0.93542905692438405"/>
        </c:manualLayout>
      </c:layout>
      <c:lineChart>
        <c:grouping val="standard"/>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dLbls>
            <c:dLbl>
              <c:idx val="0"/>
              <c:layout>
                <c:manualLayout>
                  <c:x val="2.4519049415314974E-2"/>
                  <c:y val="-4.1206457094307564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3F7-4605-A56C-007ED1195044}"/>
                </c:ext>
              </c:extLst>
            </c:dLbl>
            <c:dLbl>
              <c:idx val="1"/>
              <c:layout>
                <c:manualLayout>
                  <c:x val="0"/>
                  <c:y val="-4.1206457094307564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3F7-4605-A56C-007ED1195044}"/>
                </c:ext>
              </c:extLst>
            </c:dLbl>
            <c:dLbl>
              <c:idx val="2"/>
              <c:layout>
                <c:manualLayout>
                  <c:x val="0"/>
                  <c:y val="-4.1206457094307564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3F7-4605-A56C-007ED1195044}"/>
                </c:ext>
              </c:extLst>
            </c:dLbl>
            <c:dLbl>
              <c:idx val="3"/>
              <c:layout>
                <c:manualLayout>
                  <c:x val="0"/>
                  <c:y val="-4.1206457094307564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3F7-4605-A56C-007ED1195044}"/>
                </c:ext>
              </c:extLst>
            </c:dLbl>
            <c:dLbl>
              <c:idx val="4"/>
              <c:layout>
                <c:manualLayout>
                  <c:x val="0"/>
                  <c:y val="-4.1206457094307564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3F7-4605-A56C-007ED1195044}"/>
                </c:ext>
              </c:extLst>
            </c:dLbl>
            <c:dLbl>
              <c:idx val="5"/>
              <c:layout>
                <c:manualLayout>
                  <c:x val="0"/>
                  <c:y val="-4.1206457094307564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3F7-4605-A56C-007ED1195044}"/>
                </c:ext>
              </c:extLst>
            </c:dLbl>
            <c:dLbl>
              <c:idx val="6"/>
              <c:layout>
                <c:manualLayout>
                  <c:x val="0"/>
                  <c:y val="-4.1206457094307564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3F7-4605-A56C-007ED119504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Sheet1!$A$1:$G$1</c:f>
              <c:numCache>
                <c:formatCode>General</c:formatCode>
                <c:ptCount val="7"/>
                <c:pt idx="0">
                  <c:v>15.1</c:v>
                </c:pt>
                <c:pt idx="1">
                  <c:v>16.399999999999999</c:v>
                </c:pt>
                <c:pt idx="2">
                  <c:v>17.46</c:v>
                </c:pt>
                <c:pt idx="3">
                  <c:v>18.79</c:v>
                </c:pt>
                <c:pt idx="4">
                  <c:v>19.829999999999998</c:v>
                </c:pt>
                <c:pt idx="5">
                  <c:v>22.520000000000003</c:v>
                </c:pt>
                <c:pt idx="6">
                  <c:v>25.3</c:v>
                </c:pt>
              </c:numCache>
            </c:numRef>
          </c:val>
          <c:smooth val="0"/>
          <c:extLst>
            <c:ext xmlns:c16="http://schemas.microsoft.com/office/drawing/2014/chart" uri="{C3380CC4-5D6E-409C-BE32-E72D297353CC}">
              <c16:uniqueId val="{00000007-F3F7-4605-A56C-007ED1195044}"/>
            </c:ext>
          </c:extLst>
        </c:ser>
        <c:ser>
          <c:idx val="1"/>
          <c:order val="1"/>
          <c:spPr>
            <a:ln w="9525" algn="ctr">
              <a:solidFill>
                <a:srgbClr val="3D6E81"/>
              </a:solidFill>
              <a:prstDash val="solid"/>
            </a:ln>
          </c:spPr>
          <c:marker>
            <c:symbol val="square"/>
            <c:size val="6"/>
            <c:spPr>
              <a:solidFill>
                <a:srgbClr val="3D6E81"/>
              </a:solidFill>
              <a:ln w="9525" algn="ctr">
                <a:solidFill>
                  <a:srgbClr val="3D6E81"/>
                </a:solidFill>
                <a:prstDash val="solid"/>
              </a:ln>
            </c:spPr>
          </c:marker>
          <c:val>
            <c:numRef>
              <c:f>Sheet1!$A$2:$G$2</c:f>
              <c:numCache>
                <c:formatCode>General</c:formatCode>
                <c:ptCount val="7"/>
                <c:pt idx="0">
                  <c:v>2.1</c:v>
                </c:pt>
                <c:pt idx="1">
                  <c:v>2.2999999999999998</c:v>
                </c:pt>
                <c:pt idx="2">
                  <c:v>2.41</c:v>
                </c:pt>
                <c:pt idx="3">
                  <c:v>2.5099999999999998</c:v>
                </c:pt>
                <c:pt idx="4">
                  <c:v>2.54</c:v>
                </c:pt>
                <c:pt idx="5">
                  <c:v>2.63</c:v>
                </c:pt>
                <c:pt idx="6">
                  <c:v>2.71</c:v>
                </c:pt>
              </c:numCache>
            </c:numRef>
          </c:val>
          <c:smooth val="0"/>
          <c:extLst>
            <c:ext xmlns:c16="http://schemas.microsoft.com/office/drawing/2014/chart" uri="{C3380CC4-5D6E-409C-BE32-E72D297353CC}">
              <c16:uniqueId val="{00000008-F3F7-4605-A56C-007ED1195044}"/>
            </c:ext>
          </c:extLst>
        </c:ser>
        <c:ser>
          <c:idx val="2"/>
          <c:order val="2"/>
          <c:spPr>
            <a:ln w="9525" algn="ctr">
              <a:solidFill>
                <a:srgbClr val="655939"/>
              </a:solidFill>
              <a:prstDash val="solid"/>
            </a:ln>
          </c:spPr>
          <c:marker>
            <c:symbol val="triangle"/>
            <c:size val="6"/>
            <c:spPr>
              <a:solidFill>
                <a:srgbClr val="655939"/>
              </a:solidFill>
              <a:ln w="9525" algn="ctr">
                <a:solidFill>
                  <a:srgbClr val="655939"/>
                </a:solidFill>
                <a:prstDash val="solid"/>
              </a:ln>
            </c:spPr>
          </c:marker>
          <c:val>
            <c:numRef>
              <c:f>Sheet1!$A$3:$G$3</c:f>
              <c:numCache>
                <c:formatCode>General</c:formatCode>
                <c:ptCount val="7"/>
                <c:pt idx="0">
                  <c:v>0.7</c:v>
                </c:pt>
                <c:pt idx="1">
                  <c:v>0.7</c:v>
                </c:pt>
                <c:pt idx="2">
                  <c:v>0.74</c:v>
                </c:pt>
                <c:pt idx="3">
                  <c:v>0.76</c:v>
                </c:pt>
                <c:pt idx="4">
                  <c:v>0.8</c:v>
                </c:pt>
                <c:pt idx="5">
                  <c:v>0.84</c:v>
                </c:pt>
                <c:pt idx="6">
                  <c:v>0.87</c:v>
                </c:pt>
              </c:numCache>
            </c:numRef>
          </c:val>
          <c:smooth val="0"/>
          <c:extLst>
            <c:ext xmlns:c16="http://schemas.microsoft.com/office/drawing/2014/chart" uri="{C3380CC4-5D6E-409C-BE32-E72D297353CC}">
              <c16:uniqueId val="{00000009-F3F7-4605-A56C-007ED1195044}"/>
            </c:ext>
          </c:extLst>
        </c:ser>
        <c:ser>
          <c:idx val="3"/>
          <c:order val="3"/>
          <c:spPr>
            <a:ln w="9525" algn="ctr">
              <a:solidFill>
                <a:srgbClr val="4D4D4D"/>
              </a:solidFill>
              <a:prstDash val="solid"/>
            </a:ln>
          </c:spPr>
          <c:marker>
            <c:symbol val="diamond"/>
            <c:size val="6"/>
            <c:spPr>
              <a:solidFill>
                <a:srgbClr val="4D4D4D"/>
              </a:solidFill>
              <a:ln w="9525" algn="ctr">
                <a:solidFill>
                  <a:srgbClr val="4D4D4D"/>
                </a:solidFill>
                <a:prstDash val="solid"/>
              </a:ln>
            </c:spPr>
          </c:marker>
          <c:val>
            <c:numRef>
              <c:f>Sheet1!$A$4:$G$4</c:f>
              <c:numCache>
                <c:formatCode>General</c:formatCode>
                <c:ptCount val="7"/>
                <c:pt idx="0">
                  <c:v>0.2</c:v>
                </c:pt>
                <c:pt idx="1">
                  <c:v>0.27</c:v>
                </c:pt>
                <c:pt idx="2">
                  <c:v>0.27</c:v>
                </c:pt>
                <c:pt idx="3">
                  <c:v>0.27</c:v>
                </c:pt>
                <c:pt idx="4">
                  <c:v>0.27</c:v>
                </c:pt>
                <c:pt idx="5">
                  <c:v>0.28000000000000003</c:v>
                </c:pt>
                <c:pt idx="6">
                  <c:v>0.28000000000000003</c:v>
                </c:pt>
              </c:numCache>
            </c:numRef>
          </c:val>
          <c:smooth val="0"/>
          <c:extLst>
            <c:ext xmlns:c16="http://schemas.microsoft.com/office/drawing/2014/chart" uri="{C3380CC4-5D6E-409C-BE32-E72D297353CC}">
              <c16:uniqueId val="{0000000A-F3F7-4605-A56C-007ED1195044}"/>
            </c:ext>
          </c:extLst>
        </c:ser>
        <c:ser>
          <c:idx val="4"/>
          <c:order val="4"/>
          <c:spPr>
            <a:ln w="9525" algn="ctr">
              <a:solidFill>
                <a:srgbClr val="CFA649"/>
              </a:solidFill>
              <a:prstDash val="solid"/>
            </a:ln>
          </c:spPr>
          <c:marker>
            <c:symbol val="circle"/>
            <c:size val="6"/>
            <c:spPr>
              <a:solidFill>
                <a:srgbClr val="FFFFFF"/>
              </a:solidFill>
              <a:ln w="9525" algn="ctr">
                <a:solidFill>
                  <a:srgbClr val="CFA649"/>
                </a:solidFill>
                <a:prstDash val="solid"/>
              </a:ln>
            </c:spPr>
          </c:marker>
          <c:val>
            <c:numRef>
              <c:f>Sheet1!$A$5:$G$5</c:f>
              <c:numCache>
                <c:formatCode>General</c:formatCode>
                <c:ptCount val="7"/>
                <c:pt idx="0">
                  <c:v>3.5</c:v>
                </c:pt>
                <c:pt idx="1">
                  <c:v>3.8</c:v>
                </c:pt>
                <c:pt idx="2">
                  <c:v>4.1100000000000003</c:v>
                </c:pt>
                <c:pt idx="3">
                  <c:v>4.4400000000000004</c:v>
                </c:pt>
                <c:pt idx="4">
                  <c:v>4.57</c:v>
                </c:pt>
                <c:pt idx="5">
                  <c:v>4.8600000000000003</c:v>
                </c:pt>
                <c:pt idx="6">
                  <c:v>5.15</c:v>
                </c:pt>
              </c:numCache>
            </c:numRef>
          </c:val>
          <c:smooth val="0"/>
          <c:extLst>
            <c:ext xmlns:c16="http://schemas.microsoft.com/office/drawing/2014/chart" uri="{C3380CC4-5D6E-409C-BE32-E72D297353CC}">
              <c16:uniqueId val="{0000000B-F3F7-4605-A56C-007ED1195044}"/>
            </c:ext>
          </c:extLst>
        </c:ser>
        <c:dLbls>
          <c:showLegendKey val="0"/>
          <c:showVal val="0"/>
          <c:showCatName val="0"/>
          <c:showSerName val="0"/>
          <c:showPercent val="0"/>
          <c:showBubbleSize val="0"/>
        </c:dLbls>
        <c:marker val="1"/>
        <c:smooth val="0"/>
        <c:axId val="1218003759"/>
        <c:axId val="1"/>
      </c:lineChart>
      <c:catAx>
        <c:axId val="1218003759"/>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6"/>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218003759"/>
        <c:crosses val="min"/>
        <c:crossBetween val="midCat"/>
        <c:majorUnit val="2"/>
      </c:valAx>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089091313041541E-2"/>
          <c:y val="6.1751152073732718E-2"/>
          <c:w val="0.85669851144190179"/>
          <c:h val="0.84285714285714286"/>
        </c:manualLayout>
      </c:layout>
      <c:scatterChart>
        <c:scatterStyle val="lineMarker"/>
        <c:varyColors val="0"/>
        <c:ser>
          <c:idx val="0"/>
          <c:order val="0"/>
          <c:spPr>
            <a:ln w="19050" algn="ctr">
              <a:solidFill>
                <a:schemeClr val="accent1"/>
              </a:solidFill>
              <a:prstDash val="solid"/>
            </a:ln>
          </c:spPr>
          <c:marker>
            <c:symbol val="none"/>
          </c:marker>
          <c:dPt>
            <c:idx val="0"/>
            <c:marker>
              <c:symbol val="circle"/>
              <c:size val="7"/>
              <c:spPr>
                <a:solidFill>
                  <a:schemeClr val="accent1"/>
                </a:solidFill>
                <a:ln w="9525" algn="ctr">
                  <a:solidFill>
                    <a:schemeClr val="accent1"/>
                  </a:solidFill>
                  <a:prstDash val="solid"/>
                </a:ln>
              </c:spPr>
            </c:marker>
            <c:bubble3D val="0"/>
            <c:extLst>
              <c:ext xmlns:c16="http://schemas.microsoft.com/office/drawing/2014/chart" uri="{C3380CC4-5D6E-409C-BE32-E72D297353CC}">
                <c16:uniqueId val="{00000000-1CDC-4D64-9546-C2B4F2BA2D1D}"/>
              </c:ext>
            </c:extLst>
          </c:dPt>
          <c:dPt>
            <c:idx val="1"/>
            <c:marker>
              <c:symbol val="circle"/>
              <c:size val="7"/>
              <c:spPr>
                <a:solidFill>
                  <a:schemeClr val="accent1"/>
                </a:solidFill>
                <a:ln w="9525" algn="ctr">
                  <a:solidFill>
                    <a:schemeClr val="accent1"/>
                  </a:solidFill>
                  <a:prstDash val="solid"/>
                </a:ln>
              </c:spPr>
            </c:marker>
            <c:bubble3D val="0"/>
            <c:extLst>
              <c:ext xmlns:c16="http://schemas.microsoft.com/office/drawing/2014/chart" uri="{C3380CC4-5D6E-409C-BE32-E72D297353CC}">
                <c16:uniqueId val="{00000001-1CDC-4D64-9546-C2B4F2BA2D1D}"/>
              </c:ext>
            </c:extLst>
          </c:dPt>
          <c:dPt>
            <c:idx val="2"/>
            <c:marker>
              <c:symbol val="circle"/>
              <c:size val="7"/>
              <c:spPr>
                <a:solidFill>
                  <a:schemeClr val="accent1"/>
                </a:solidFill>
                <a:ln w="9525" algn="ctr">
                  <a:solidFill>
                    <a:schemeClr val="accent1"/>
                  </a:solidFill>
                  <a:prstDash val="solid"/>
                </a:ln>
              </c:spPr>
            </c:marker>
            <c:bubble3D val="0"/>
            <c:extLst>
              <c:ext xmlns:c16="http://schemas.microsoft.com/office/drawing/2014/chart" uri="{C3380CC4-5D6E-409C-BE32-E72D297353CC}">
                <c16:uniqueId val="{00000002-1CDC-4D64-9546-C2B4F2BA2D1D}"/>
              </c:ext>
            </c:extLst>
          </c:dPt>
          <c:dPt>
            <c:idx val="3"/>
            <c:marker>
              <c:symbol val="circle"/>
              <c:size val="7"/>
              <c:spPr>
                <a:solidFill>
                  <a:schemeClr val="accent1"/>
                </a:solidFill>
                <a:ln w="9525" algn="ctr">
                  <a:solidFill>
                    <a:schemeClr val="accent1"/>
                  </a:solidFill>
                  <a:prstDash val="solid"/>
                </a:ln>
              </c:spPr>
            </c:marker>
            <c:bubble3D val="0"/>
            <c:extLst>
              <c:ext xmlns:c16="http://schemas.microsoft.com/office/drawing/2014/chart" uri="{C3380CC4-5D6E-409C-BE32-E72D297353CC}">
                <c16:uniqueId val="{00000003-1CDC-4D64-9546-C2B4F2BA2D1D}"/>
              </c:ext>
            </c:extLst>
          </c:dPt>
          <c:dPt>
            <c:idx val="4"/>
            <c:marker>
              <c:symbol val="circle"/>
              <c:size val="7"/>
              <c:spPr>
                <a:solidFill>
                  <a:schemeClr val="accent1"/>
                </a:solidFill>
                <a:ln w="9525" algn="ctr">
                  <a:solidFill>
                    <a:schemeClr val="accent1"/>
                  </a:solidFill>
                  <a:prstDash val="solid"/>
                </a:ln>
              </c:spPr>
            </c:marker>
            <c:bubble3D val="0"/>
            <c:extLst>
              <c:ext xmlns:c16="http://schemas.microsoft.com/office/drawing/2014/chart" uri="{C3380CC4-5D6E-409C-BE32-E72D297353CC}">
                <c16:uniqueId val="{00000004-1CDC-4D64-9546-C2B4F2BA2D1D}"/>
              </c:ext>
            </c:extLst>
          </c:dPt>
          <c:dLbls>
            <c:dLbl>
              <c:idx val="0"/>
              <c:layout>
                <c:manualLayout>
                  <c:x val="2.6216396356365253E-2"/>
                  <c:y val="-4.6543778801843315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CDC-4D64-9546-C2B4F2BA2D1D}"/>
                </c:ext>
              </c:extLst>
            </c:dLbl>
            <c:dLbl>
              <c:idx val="1"/>
              <c:layout>
                <c:manualLayout>
                  <c:x val="0"/>
                  <c:y val="-4.6543778801843315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CDC-4D64-9546-C2B4F2BA2D1D}"/>
                </c:ext>
              </c:extLst>
            </c:dLbl>
            <c:dLbl>
              <c:idx val="2"/>
              <c:layout>
                <c:manualLayout>
                  <c:x val="0"/>
                  <c:y val="-4.6543778801843315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CDC-4D64-9546-C2B4F2BA2D1D}"/>
                </c:ext>
              </c:extLst>
            </c:dLbl>
            <c:dLbl>
              <c:idx val="3"/>
              <c:layout>
                <c:manualLayout>
                  <c:x val="0"/>
                  <c:y val="-4.6543778801843315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CDC-4D64-9546-C2B4F2BA2D1D}"/>
                </c:ext>
              </c:extLst>
            </c:dLbl>
            <c:dLbl>
              <c:idx val="4"/>
              <c:layout>
                <c:manualLayout>
                  <c:x val="0"/>
                  <c:y val="-4.6543778801843315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CDC-4D64-9546-C2B4F2BA2D1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Sheet1!$A$1:$E$1</c:f>
              <c:numCache>
                <c:formatCode>General</c:formatCode>
                <c:ptCount val="5"/>
                <c:pt idx="0">
                  <c:v>2017</c:v>
                </c:pt>
                <c:pt idx="1">
                  <c:v>2018</c:v>
                </c:pt>
                <c:pt idx="2">
                  <c:v>2019</c:v>
                </c:pt>
                <c:pt idx="3">
                  <c:v>2020</c:v>
                </c:pt>
                <c:pt idx="4">
                  <c:v>2021</c:v>
                </c:pt>
              </c:numCache>
            </c:numRef>
          </c:xVal>
          <c:yVal>
            <c:numRef>
              <c:f>Sheet1!$A$2:$E$2</c:f>
              <c:numCache>
                <c:formatCode>General</c:formatCode>
                <c:ptCount val="5"/>
                <c:pt idx="0">
                  <c:v>9358</c:v>
                </c:pt>
                <c:pt idx="1">
                  <c:v>10126</c:v>
                </c:pt>
                <c:pt idx="2">
                  <c:v>10815</c:v>
                </c:pt>
                <c:pt idx="3">
                  <c:v>11429</c:v>
                </c:pt>
                <c:pt idx="4">
                  <c:v>12036</c:v>
                </c:pt>
              </c:numCache>
            </c:numRef>
          </c:yVal>
          <c:smooth val="0"/>
          <c:extLst>
            <c:ext xmlns:c16="http://schemas.microsoft.com/office/drawing/2014/chart" uri="{C3380CC4-5D6E-409C-BE32-E72D297353CC}">
              <c16:uniqueId val="{00000005-1CDC-4D64-9546-C2B4F2BA2D1D}"/>
            </c:ext>
          </c:extLst>
        </c:ser>
        <c:ser>
          <c:idx val="1"/>
          <c:order val="1"/>
          <c:spPr>
            <a:ln w="19050" algn="ctr">
              <a:solidFill>
                <a:schemeClr val="accent2"/>
              </a:solidFill>
              <a:prstDash val="solid"/>
            </a:ln>
          </c:spPr>
          <c:marker>
            <c:symbol val="none"/>
          </c:marker>
          <c:dPt>
            <c:idx val="0"/>
            <c:marker>
              <c:symbol val="circle"/>
              <c:size val="7"/>
              <c:spPr>
                <a:solidFill>
                  <a:schemeClr val="accent2"/>
                </a:solidFill>
                <a:ln w="9525" algn="ctr">
                  <a:solidFill>
                    <a:schemeClr val="accent2"/>
                  </a:solidFill>
                  <a:prstDash val="solid"/>
                </a:ln>
              </c:spPr>
            </c:marker>
            <c:bubble3D val="0"/>
            <c:extLst>
              <c:ext xmlns:c16="http://schemas.microsoft.com/office/drawing/2014/chart" uri="{C3380CC4-5D6E-409C-BE32-E72D297353CC}">
                <c16:uniqueId val="{00000006-1CDC-4D64-9546-C2B4F2BA2D1D}"/>
              </c:ext>
            </c:extLst>
          </c:dPt>
          <c:dPt>
            <c:idx val="1"/>
            <c:marker>
              <c:symbol val="circle"/>
              <c:size val="7"/>
              <c:spPr>
                <a:solidFill>
                  <a:schemeClr val="accent2"/>
                </a:solidFill>
                <a:ln w="9525" algn="ctr">
                  <a:solidFill>
                    <a:schemeClr val="accent2"/>
                  </a:solidFill>
                  <a:prstDash val="solid"/>
                </a:ln>
              </c:spPr>
            </c:marker>
            <c:bubble3D val="0"/>
            <c:extLst>
              <c:ext xmlns:c16="http://schemas.microsoft.com/office/drawing/2014/chart" uri="{C3380CC4-5D6E-409C-BE32-E72D297353CC}">
                <c16:uniqueId val="{00000007-1CDC-4D64-9546-C2B4F2BA2D1D}"/>
              </c:ext>
            </c:extLst>
          </c:dPt>
          <c:dPt>
            <c:idx val="2"/>
            <c:marker>
              <c:symbol val="circle"/>
              <c:size val="7"/>
              <c:spPr>
                <a:solidFill>
                  <a:schemeClr val="accent2"/>
                </a:solidFill>
                <a:ln w="9525" algn="ctr">
                  <a:solidFill>
                    <a:schemeClr val="accent2"/>
                  </a:solidFill>
                  <a:prstDash val="solid"/>
                </a:ln>
              </c:spPr>
            </c:marker>
            <c:bubble3D val="0"/>
            <c:extLst>
              <c:ext xmlns:c16="http://schemas.microsoft.com/office/drawing/2014/chart" uri="{C3380CC4-5D6E-409C-BE32-E72D297353CC}">
                <c16:uniqueId val="{00000008-1CDC-4D64-9546-C2B4F2BA2D1D}"/>
              </c:ext>
            </c:extLst>
          </c:dPt>
          <c:dPt>
            <c:idx val="3"/>
            <c:marker>
              <c:symbol val="circle"/>
              <c:size val="7"/>
              <c:spPr>
                <a:solidFill>
                  <a:schemeClr val="accent2"/>
                </a:solidFill>
                <a:ln w="9525" algn="ctr">
                  <a:solidFill>
                    <a:schemeClr val="accent2"/>
                  </a:solidFill>
                  <a:prstDash val="solid"/>
                </a:ln>
              </c:spPr>
            </c:marker>
            <c:bubble3D val="0"/>
            <c:extLst>
              <c:ext xmlns:c16="http://schemas.microsoft.com/office/drawing/2014/chart" uri="{C3380CC4-5D6E-409C-BE32-E72D297353CC}">
                <c16:uniqueId val="{00000009-1CDC-4D64-9546-C2B4F2BA2D1D}"/>
              </c:ext>
            </c:extLst>
          </c:dPt>
          <c:dPt>
            <c:idx val="4"/>
            <c:marker>
              <c:symbol val="circle"/>
              <c:size val="7"/>
              <c:spPr>
                <a:solidFill>
                  <a:schemeClr val="accent2"/>
                </a:solidFill>
                <a:ln w="9525" algn="ctr">
                  <a:solidFill>
                    <a:schemeClr val="accent2"/>
                  </a:solidFill>
                  <a:prstDash val="solid"/>
                </a:ln>
              </c:spPr>
            </c:marker>
            <c:bubble3D val="0"/>
            <c:extLst>
              <c:ext xmlns:c16="http://schemas.microsoft.com/office/drawing/2014/chart" uri="{C3380CC4-5D6E-409C-BE32-E72D297353CC}">
                <c16:uniqueId val="{0000000A-1CDC-4D64-9546-C2B4F2BA2D1D}"/>
              </c:ext>
            </c:extLst>
          </c:dPt>
          <c:dLbls>
            <c:dLbl>
              <c:idx val="0"/>
              <c:layout>
                <c:manualLayout>
                  <c:x val="3.021550766496334E-2"/>
                  <c:y val="-4.6543778801843315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CDC-4D64-9546-C2B4F2BA2D1D}"/>
                </c:ext>
              </c:extLst>
            </c:dLbl>
            <c:dLbl>
              <c:idx val="1"/>
              <c:layout>
                <c:manualLayout>
                  <c:x val="0"/>
                  <c:y val="-4.6543778801843315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CDC-4D64-9546-C2B4F2BA2D1D}"/>
                </c:ext>
              </c:extLst>
            </c:dLbl>
            <c:dLbl>
              <c:idx val="2"/>
              <c:layout>
                <c:manualLayout>
                  <c:x val="0"/>
                  <c:y val="-4.6543778801843315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CDC-4D64-9546-C2B4F2BA2D1D}"/>
                </c:ext>
              </c:extLst>
            </c:dLbl>
            <c:dLbl>
              <c:idx val="3"/>
              <c:layout>
                <c:manualLayout>
                  <c:x val="0"/>
                  <c:y val="-4.6543778801843315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CDC-4D64-9546-C2B4F2BA2D1D}"/>
                </c:ext>
              </c:extLst>
            </c:dLbl>
            <c:dLbl>
              <c:idx val="4"/>
              <c:layout>
                <c:manualLayout>
                  <c:x val="0"/>
                  <c:y val="-4.6543778801843315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CDC-4D64-9546-C2B4F2BA2D1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Sheet1!$A$1:$E$1</c:f>
              <c:numCache>
                <c:formatCode>General</c:formatCode>
                <c:ptCount val="5"/>
                <c:pt idx="0">
                  <c:v>2017</c:v>
                </c:pt>
                <c:pt idx="1">
                  <c:v>2018</c:v>
                </c:pt>
                <c:pt idx="2">
                  <c:v>2019</c:v>
                </c:pt>
                <c:pt idx="3">
                  <c:v>2020</c:v>
                </c:pt>
                <c:pt idx="4">
                  <c:v>2021</c:v>
                </c:pt>
              </c:numCache>
            </c:numRef>
          </c:xVal>
          <c:yVal>
            <c:numRef>
              <c:f>Sheet1!$A$3:$E$3</c:f>
              <c:numCache>
                <c:formatCode>General</c:formatCode>
                <c:ptCount val="5"/>
                <c:pt idx="0">
                  <c:v>13665</c:v>
                </c:pt>
                <c:pt idx="1">
                  <c:v>15289</c:v>
                </c:pt>
                <c:pt idx="2">
                  <c:v>17030</c:v>
                </c:pt>
                <c:pt idx="3">
                  <c:v>18198</c:v>
                </c:pt>
                <c:pt idx="4">
                  <c:v>19795</c:v>
                </c:pt>
              </c:numCache>
            </c:numRef>
          </c:yVal>
          <c:smooth val="0"/>
          <c:extLst>
            <c:ext xmlns:c16="http://schemas.microsoft.com/office/drawing/2014/chart" uri="{C3380CC4-5D6E-409C-BE32-E72D297353CC}">
              <c16:uniqueId val="{0000000B-1CDC-4D64-9546-C2B4F2BA2D1D}"/>
            </c:ext>
          </c:extLst>
        </c:ser>
        <c:ser>
          <c:idx val="2"/>
          <c:order val="2"/>
          <c:spPr>
            <a:ln w="19050" algn="ctr">
              <a:solidFill>
                <a:schemeClr val="accent3"/>
              </a:solidFill>
              <a:prstDash val="solid"/>
            </a:ln>
          </c:spPr>
          <c:marker>
            <c:symbol val="none"/>
          </c:marker>
          <c:dPt>
            <c:idx val="1"/>
            <c:marker>
              <c:symbol val="circle"/>
              <c:size val="7"/>
              <c:spPr>
                <a:solidFill>
                  <a:schemeClr val="accent3"/>
                </a:solidFill>
                <a:ln w="9525" algn="ctr">
                  <a:solidFill>
                    <a:schemeClr val="accent3"/>
                  </a:solidFill>
                  <a:prstDash val="solid"/>
                </a:ln>
              </c:spPr>
            </c:marker>
            <c:bubble3D val="0"/>
            <c:extLst>
              <c:ext xmlns:c16="http://schemas.microsoft.com/office/drawing/2014/chart" uri="{C3380CC4-5D6E-409C-BE32-E72D297353CC}">
                <c16:uniqueId val="{0000000C-1CDC-4D64-9546-C2B4F2BA2D1D}"/>
              </c:ext>
            </c:extLst>
          </c:dPt>
          <c:dPt>
            <c:idx val="2"/>
            <c:marker>
              <c:symbol val="circle"/>
              <c:size val="7"/>
              <c:spPr>
                <a:solidFill>
                  <a:schemeClr val="accent3"/>
                </a:solidFill>
                <a:ln w="9525" algn="ctr">
                  <a:solidFill>
                    <a:schemeClr val="accent3"/>
                  </a:solidFill>
                  <a:prstDash val="solid"/>
                </a:ln>
              </c:spPr>
            </c:marker>
            <c:bubble3D val="0"/>
            <c:extLst>
              <c:ext xmlns:c16="http://schemas.microsoft.com/office/drawing/2014/chart" uri="{C3380CC4-5D6E-409C-BE32-E72D297353CC}">
                <c16:uniqueId val="{0000000D-1CDC-4D64-9546-C2B4F2BA2D1D}"/>
              </c:ext>
            </c:extLst>
          </c:dPt>
          <c:dPt>
            <c:idx val="3"/>
            <c:marker>
              <c:symbol val="circle"/>
              <c:size val="7"/>
              <c:spPr>
                <a:solidFill>
                  <a:schemeClr val="accent3"/>
                </a:solidFill>
                <a:ln w="9525" algn="ctr">
                  <a:solidFill>
                    <a:schemeClr val="accent3"/>
                  </a:solidFill>
                  <a:prstDash val="solid"/>
                </a:ln>
              </c:spPr>
            </c:marker>
            <c:bubble3D val="0"/>
            <c:extLst>
              <c:ext xmlns:c16="http://schemas.microsoft.com/office/drawing/2014/chart" uri="{C3380CC4-5D6E-409C-BE32-E72D297353CC}">
                <c16:uniqueId val="{0000000E-1CDC-4D64-9546-C2B4F2BA2D1D}"/>
              </c:ext>
            </c:extLst>
          </c:dPt>
          <c:dPt>
            <c:idx val="4"/>
            <c:marker>
              <c:symbol val="circle"/>
              <c:size val="7"/>
              <c:spPr>
                <a:solidFill>
                  <a:schemeClr val="accent3"/>
                </a:solidFill>
                <a:ln w="9525" algn="ctr">
                  <a:solidFill>
                    <a:schemeClr val="accent3"/>
                  </a:solidFill>
                  <a:prstDash val="solid"/>
                </a:ln>
              </c:spPr>
            </c:marker>
            <c:bubble3D val="0"/>
            <c:extLst>
              <c:ext xmlns:c16="http://schemas.microsoft.com/office/drawing/2014/chart" uri="{C3380CC4-5D6E-409C-BE32-E72D297353CC}">
                <c16:uniqueId val="{0000000F-1CDC-4D64-9546-C2B4F2BA2D1D}"/>
              </c:ext>
            </c:extLst>
          </c:dPt>
          <c:dLbls>
            <c:dLbl>
              <c:idx val="1"/>
              <c:layout>
                <c:manualLayout>
                  <c:x val="0"/>
                  <c:y val="-4.6543778801843315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CDC-4D64-9546-C2B4F2BA2D1D}"/>
                </c:ext>
              </c:extLst>
            </c:dLbl>
            <c:dLbl>
              <c:idx val="2"/>
              <c:layout>
                <c:manualLayout>
                  <c:x val="0"/>
                  <c:y val="-4.6543778801843315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CDC-4D64-9546-C2B4F2BA2D1D}"/>
                </c:ext>
              </c:extLst>
            </c:dLbl>
            <c:dLbl>
              <c:idx val="3"/>
              <c:layout>
                <c:manualLayout>
                  <c:x val="0"/>
                  <c:y val="-4.6543778801843315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1CDC-4D64-9546-C2B4F2BA2D1D}"/>
                </c:ext>
              </c:extLst>
            </c:dLbl>
            <c:dLbl>
              <c:idx val="4"/>
              <c:layout>
                <c:manualLayout>
                  <c:x val="0"/>
                  <c:y val="-4.6543778801843315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1CDC-4D64-9546-C2B4F2BA2D1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Sheet1!$A$1:$E$1</c:f>
              <c:numCache>
                <c:formatCode>General</c:formatCode>
                <c:ptCount val="5"/>
                <c:pt idx="0">
                  <c:v>2017</c:v>
                </c:pt>
                <c:pt idx="1">
                  <c:v>2018</c:v>
                </c:pt>
                <c:pt idx="2">
                  <c:v>2019</c:v>
                </c:pt>
                <c:pt idx="3">
                  <c:v>2020</c:v>
                </c:pt>
                <c:pt idx="4">
                  <c:v>2021</c:v>
                </c:pt>
              </c:numCache>
            </c:numRef>
          </c:xVal>
          <c:yVal>
            <c:numRef>
              <c:f>Sheet1!$A$4:$E$4</c:f>
              <c:numCache>
                <c:formatCode>General</c:formatCode>
                <c:ptCount val="5"/>
                <c:pt idx="1">
                  <c:v>1047</c:v>
                </c:pt>
                <c:pt idx="2">
                  <c:v>1405</c:v>
                </c:pt>
                <c:pt idx="3">
                  <c:v>1817</c:v>
                </c:pt>
                <c:pt idx="4">
                  <c:v>2022</c:v>
                </c:pt>
              </c:numCache>
            </c:numRef>
          </c:yVal>
          <c:smooth val="0"/>
          <c:extLst>
            <c:ext xmlns:c16="http://schemas.microsoft.com/office/drawing/2014/chart" uri="{C3380CC4-5D6E-409C-BE32-E72D297353CC}">
              <c16:uniqueId val="{00000010-1CDC-4D64-9546-C2B4F2BA2D1D}"/>
            </c:ext>
          </c:extLst>
        </c:ser>
        <c:ser>
          <c:idx val="3"/>
          <c:order val="3"/>
          <c:spPr>
            <a:ln w="19050" algn="ctr">
              <a:solidFill>
                <a:schemeClr val="accent4"/>
              </a:solidFill>
              <a:prstDash val="solid"/>
            </a:ln>
          </c:spPr>
          <c:marker>
            <c:symbol val="none"/>
          </c:marker>
          <c:dPt>
            <c:idx val="0"/>
            <c:marker>
              <c:symbol val="circle"/>
              <c:size val="7"/>
              <c:spPr>
                <a:solidFill>
                  <a:schemeClr val="accent4"/>
                </a:solidFill>
                <a:ln w="9525" algn="ctr">
                  <a:solidFill>
                    <a:schemeClr val="accent4"/>
                  </a:solidFill>
                  <a:prstDash val="solid"/>
                </a:ln>
              </c:spPr>
            </c:marker>
            <c:bubble3D val="0"/>
            <c:extLst>
              <c:ext xmlns:c16="http://schemas.microsoft.com/office/drawing/2014/chart" uri="{C3380CC4-5D6E-409C-BE32-E72D297353CC}">
                <c16:uniqueId val="{00000011-1CDC-4D64-9546-C2B4F2BA2D1D}"/>
              </c:ext>
            </c:extLst>
          </c:dPt>
          <c:dPt>
            <c:idx val="1"/>
            <c:marker>
              <c:symbol val="circle"/>
              <c:size val="7"/>
              <c:spPr>
                <a:solidFill>
                  <a:schemeClr val="accent4"/>
                </a:solidFill>
                <a:ln w="9525" algn="ctr">
                  <a:solidFill>
                    <a:schemeClr val="accent4"/>
                  </a:solidFill>
                  <a:prstDash val="solid"/>
                </a:ln>
              </c:spPr>
            </c:marker>
            <c:bubble3D val="0"/>
            <c:extLst>
              <c:ext xmlns:c16="http://schemas.microsoft.com/office/drawing/2014/chart" uri="{C3380CC4-5D6E-409C-BE32-E72D297353CC}">
                <c16:uniqueId val="{00000012-1CDC-4D64-9546-C2B4F2BA2D1D}"/>
              </c:ext>
            </c:extLst>
          </c:dPt>
          <c:dPt>
            <c:idx val="2"/>
            <c:marker>
              <c:symbol val="circle"/>
              <c:size val="7"/>
              <c:spPr>
                <a:solidFill>
                  <a:schemeClr val="accent4"/>
                </a:solidFill>
                <a:ln w="9525" algn="ctr">
                  <a:solidFill>
                    <a:schemeClr val="accent4"/>
                  </a:solidFill>
                  <a:prstDash val="solid"/>
                </a:ln>
              </c:spPr>
            </c:marker>
            <c:bubble3D val="0"/>
            <c:extLst>
              <c:ext xmlns:c16="http://schemas.microsoft.com/office/drawing/2014/chart" uri="{C3380CC4-5D6E-409C-BE32-E72D297353CC}">
                <c16:uniqueId val="{00000013-1CDC-4D64-9546-C2B4F2BA2D1D}"/>
              </c:ext>
            </c:extLst>
          </c:dPt>
          <c:dPt>
            <c:idx val="3"/>
            <c:marker>
              <c:symbol val="circle"/>
              <c:size val="7"/>
              <c:spPr>
                <a:solidFill>
                  <a:schemeClr val="accent4"/>
                </a:solidFill>
                <a:ln w="9525" algn="ctr">
                  <a:solidFill>
                    <a:schemeClr val="accent4"/>
                  </a:solidFill>
                  <a:prstDash val="solid"/>
                </a:ln>
              </c:spPr>
            </c:marker>
            <c:bubble3D val="0"/>
            <c:extLst>
              <c:ext xmlns:c16="http://schemas.microsoft.com/office/drawing/2014/chart" uri="{C3380CC4-5D6E-409C-BE32-E72D297353CC}">
                <c16:uniqueId val="{00000014-1CDC-4D64-9546-C2B4F2BA2D1D}"/>
              </c:ext>
            </c:extLst>
          </c:dPt>
          <c:dPt>
            <c:idx val="4"/>
            <c:marker>
              <c:symbol val="circle"/>
              <c:size val="7"/>
              <c:spPr>
                <a:solidFill>
                  <a:schemeClr val="accent4"/>
                </a:solidFill>
                <a:ln w="9525" algn="ctr">
                  <a:solidFill>
                    <a:schemeClr val="accent4"/>
                  </a:solidFill>
                  <a:prstDash val="solid"/>
                </a:ln>
              </c:spPr>
            </c:marker>
            <c:bubble3D val="0"/>
            <c:extLst>
              <c:ext xmlns:c16="http://schemas.microsoft.com/office/drawing/2014/chart" uri="{C3380CC4-5D6E-409C-BE32-E72D297353CC}">
                <c16:uniqueId val="{00000015-1CDC-4D64-9546-C2B4F2BA2D1D}"/>
              </c:ext>
            </c:extLst>
          </c:dPt>
          <c:dLbls>
            <c:dLbl>
              <c:idx val="0"/>
              <c:layout>
                <c:manualLayout>
                  <c:x val="2.6216396356365253E-2"/>
                  <c:y val="-4.6543778801843315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1CDC-4D64-9546-C2B4F2BA2D1D}"/>
                </c:ext>
              </c:extLst>
            </c:dLbl>
            <c:dLbl>
              <c:idx val="1"/>
              <c:layout>
                <c:manualLayout>
                  <c:x val="0"/>
                  <c:y val="-4.6543778801843315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1CDC-4D64-9546-C2B4F2BA2D1D}"/>
                </c:ext>
              </c:extLst>
            </c:dLbl>
            <c:dLbl>
              <c:idx val="2"/>
              <c:layout>
                <c:manualLayout>
                  <c:x val="0"/>
                  <c:y val="4.6082949308755762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1CDC-4D64-9546-C2B4F2BA2D1D}"/>
                </c:ext>
              </c:extLst>
            </c:dLbl>
            <c:dLbl>
              <c:idx val="3"/>
              <c:layout>
                <c:manualLayout>
                  <c:x val="0"/>
                  <c:y val="4.6082949308755762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1CDC-4D64-9546-C2B4F2BA2D1D}"/>
                </c:ext>
              </c:extLst>
            </c:dLbl>
            <c:dLbl>
              <c:idx val="4"/>
              <c:layout>
                <c:manualLayout>
                  <c:x val="0"/>
                  <c:y val="4.6082949308755762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1CDC-4D64-9546-C2B4F2BA2D1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Sheet1!$A$1:$E$1</c:f>
              <c:numCache>
                <c:formatCode>General</c:formatCode>
                <c:ptCount val="5"/>
                <c:pt idx="0">
                  <c:v>2017</c:v>
                </c:pt>
                <c:pt idx="1">
                  <c:v>2018</c:v>
                </c:pt>
                <c:pt idx="2">
                  <c:v>2019</c:v>
                </c:pt>
                <c:pt idx="3">
                  <c:v>2020</c:v>
                </c:pt>
                <c:pt idx="4">
                  <c:v>2021</c:v>
                </c:pt>
              </c:numCache>
            </c:numRef>
          </c:xVal>
          <c:yVal>
            <c:numRef>
              <c:f>Sheet1!$A$5:$E$5</c:f>
              <c:numCache>
                <c:formatCode>General</c:formatCode>
                <c:ptCount val="5"/>
                <c:pt idx="0">
                  <c:v>5847</c:v>
                </c:pt>
                <c:pt idx="1">
                  <c:v>8309</c:v>
                </c:pt>
                <c:pt idx="2">
                  <c:v>9773</c:v>
                </c:pt>
                <c:pt idx="3">
                  <c:v>10521</c:v>
                </c:pt>
                <c:pt idx="4">
                  <c:v>11621</c:v>
                </c:pt>
              </c:numCache>
            </c:numRef>
          </c:yVal>
          <c:smooth val="0"/>
          <c:extLst>
            <c:ext xmlns:c16="http://schemas.microsoft.com/office/drawing/2014/chart" uri="{C3380CC4-5D6E-409C-BE32-E72D297353CC}">
              <c16:uniqueId val="{00000016-1CDC-4D64-9546-C2B4F2BA2D1D}"/>
            </c:ext>
          </c:extLst>
        </c:ser>
        <c:ser>
          <c:idx val="4"/>
          <c:order val="4"/>
          <c:spPr>
            <a:ln w="19050" algn="ctr">
              <a:solidFill>
                <a:schemeClr val="accent5"/>
              </a:solidFill>
              <a:prstDash val="solid"/>
            </a:ln>
          </c:spPr>
          <c:marker>
            <c:symbol val="none"/>
          </c:marker>
          <c:dPt>
            <c:idx val="0"/>
            <c:marker>
              <c:symbol val="circle"/>
              <c:size val="7"/>
              <c:spPr>
                <a:solidFill>
                  <a:schemeClr val="accent5"/>
                </a:solidFill>
                <a:ln w="9525" algn="ctr">
                  <a:solidFill>
                    <a:schemeClr val="accent5"/>
                  </a:solidFill>
                  <a:prstDash val="solid"/>
                </a:ln>
              </c:spPr>
            </c:marker>
            <c:bubble3D val="0"/>
            <c:extLst>
              <c:ext xmlns:c16="http://schemas.microsoft.com/office/drawing/2014/chart" uri="{C3380CC4-5D6E-409C-BE32-E72D297353CC}">
                <c16:uniqueId val="{00000017-1CDC-4D64-9546-C2B4F2BA2D1D}"/>
              </c:ext>
            </c:extLst>
          </c:dPt>
          <c:dPt>
            <c:idx val="1"/>
            <c:marker>
              <c:symbol val="circle"/>
              <c:size val="7"/>
              <c:spPr>
                <a:solidFill>
                  <a:schemeClr val="accent5"/>
                </a:solidFill>
                <a:ln w="9525" algn="ctr">
                  <a:solidFill>
                    <a:schemeClr val="accent5"/>
                  </a:solidFill>
                  <a:prstDash val="solid"/>
                </a:ln>
              </c:spPr>
            </c:marker>
            <c:bubble3D val="0"/>
            <c:extLst>
              <c:ext xmlns:c16="http://schemas.microsoft.com/office/drawing/2014/chart" uri="{C3380CC4-5D6E-409C-BE32-E72D297353CC}">
                <c16:uniqueId val="{00000018-1CDC-4D64-9546-C2B4F2BA2D1D}"/>
              </c:ext>
            </c:extLst>
          </c:dPt>
          <c:dPt>
            <c:idx val="2"/>
            <c:marker>
              <c:symbol val="circle"/>
              <c:size val="7"/>
              <c:spPr>
                <a:solidFill>
                  <a:schemeClr val="accent5"/>
                </a:solidFill>
                <a:ln w="9525" algn="ctr">
                  <a:solidFill>
                    <a:schemeClr val="accent5"/>
                  </a:solidFill>
                  <a:prstDash val="solid"/>
                </a:ln>
              </c:spPr>
            </c:marker>
            <c:bubble3D val="0"/>
            <c:extLst>
              <c:ext xmlns:c16="http://schemas.microsoft.com/office/drawing/2014/chart" uri="{C3380CC4-5D6E-409C-BE32-E72D297353CC}">
                <c16:uniqueId val="{00000019-1CDC-4D64-9546-C2B4F2BA2D1D}"/>
              </c:ext>
            </c:extLst>
          </c:dPt>
          <c:dPt>
            <c:idx val="3"/>
            <c:marker>
              <c:symbol val="circle"/>
              <c:size val="7"/>
              <c:spPr>
                <a:solidFill>
                  <a:schemeClr val="accent5"/>
                </a:solidFill>
                <a:ln w="9525" algn="ctr">
                  <a:solidFill>
                    <a:schemeClr val="accent5"/>
                  </a:solidFill>
                  <a:prstDash val="solid"/>
                </a:ln>
              </c:spPr>
            </c:marker>
            <c:bubble3D val="0"/>
            <c:extLst>
              <c:ext xmlns:c16="http://schemas.microsoft.com/office/drawing/2014/chart" uri="{C3380CC4-5D6E-409C-BE32-E72D297353CC}">
                <c16:uniqueId val="{0000001A-1CDC-4D64-9546-C2B4F2BA2D1D}"/>
              </c:ext>
            </c:extLst>
          </c:dPt>
          <c:dPt>
            <c:idx val="4"/>
            <c:marker>
              <c:symbol val="circle"/>
              <c:size val="7"/>
              <c:spPr>
                <a:solidFill>
                  <a:schemeClr val="accent5"/>
                </a:solidFill>
                <a:ln w="9525" algn="ctr">
                  <a:solidFill>
                    <a:schemeClr val="accent5"/>
                  </a:solidFill>
                  <a:prstDash val="solid"/>
                </a:ln>
              </c:spPr>
            </c:marker>
            <c:bubble3D val="0"/>
            <c:extLst>
              <c:ext xmlns:c16="http://schemas.microsoft.com/office/drawing/2014/chart" uri="{C3380CC4-5D6E-409C-BE32-E72D297353CC}">
                <c16:uniqueId val="{0000001B-1CDC-4D64-9546-C2B4F2BA2D1D}"/>
              </c:ext>
            </c:extLst>
          </c:dPt>
          <c:dLbls>
            <c:dLbl>
              <c:idx val="0"/>
              <c:layout>
                <c:manualLayout>
                  <c:x val="2.6216396356365253E-2"/>
                  <c:y val="-4.6543778801843315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1CDC-4D64-9546-C2B4F2BA2D1D}"/>
                </c:ext>
              </c:extLst>
            </c:dLbl>
            <c:dLbl>
              <c:idx val="1"/>
              <c:layout>
                <c:manualLayout>
                  <c:x val="0"/>
                  <c:y val="-4.6543778801843315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1CDC-4D64-9546-C2B4F2BA2D1D}"/>
                </c:ext>
              </c:extLst>
            </c:dLbl>
            <c:dLbl>
              <c:idx val="2"/>
              <c:layout>
                <c:manualLayout>
                  <c:x val="0"/>
                  <c:y val="-4.6543778801843315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1CDC-4D64-9546-C2B4F2BA2D1D}"/>
                </c:ext>
              </c:extLst>
            </c:dLbl>
            <c:dLbl>
              <c:idx val="3"/>
              <c:layout>
                <c:manualLayout>
                  <c:x val="0"/>
                  <c:y val="-4.6543778801843315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1CDC-4D64-9546-C2B4F2BA2D1D}"/>
                </c:ext>
              </c:extLst>
            </c:dLbl>
            <c:dLbl>
              <c:idx val="4"/>
              <c:layout>
                <c:manualLayout>
                  <c:x val="0"/>
                  <c:y val="-4.6543778801843315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1CDC-4D64-9546-C2B4F2BA2D1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Sheet1!$A$1:$E$1</c:f>
              <c:numCache>
                <c:formatCode>General</c:formatCode>
                <c:ptCount val="5"/>
                <c:pt idx="0">
                  <c:v>2017</c:v>
                </c:pt>
                <c:pt idx="1">
                  <c:v>2018</c:v>
                </c:pt>
                <c:pt idx="2">
                  <c:v>2019</c:v>
                </c:pt>
                <c:pt idx="3">
                  <c:v>2020</c:v>
                </c:pt>
                <c:pt idx="4">
                  <c:v>2021</c:v>
                </c:pt>
              </c:numCache>
            </c:numRef>
          </c:xVal>
          <c:yVal>
            <c:numRef>
              <c:f>Sheet1!$A$6:$E$6</c:f>
              <c:numCache>
                <c:formatCode>General</c:formatCode>
                <c:ptCount val="5"/>
                <c:pt idx="0">
                  <c:v>3781</c:v>
                </c:pt>
                <c:pt idx="1">
                  <c:v>4535</c:v>
                </c:pt>
                <c:pt idx="2">
                  <c:v>5718</c:v>
                </c:pt>
                <c:pt idx="3">
                  <c:v>7438</c:v>
                </c:pt>
                <c:pt idx="4">
                  <c:v>8551</c:v>
                </c:pt>
              </c:numCache>
            </c:numRef>
          </c:yVal>
          <c:smooth val="0"/>
          <c:extLst>
            <c:ext xmlns:c16="http://schemas.microsoft.com/office/drawing/2014/chart" uri="{C3380CC4-5D6E-409C-BE32-E72D297353CC}">
              <c16:uniqueId val="{0000001C-1CDC-4D64-9546-C2B4F2BA2D1D}"/>
            </c:ext>
          </c:extLst>
        </c:ser>
        <c:dLbls>
          <c:showLegendKey val="0"/>
          <c:showVal val="0"/>
          <c:showCatName val="0"/>
          <c:showSerName val="0"/>
          <c:showPercent val="0"/>
          <c:showBubbleSize val="0"/>
        </c:dLbls>
        <c:axId val="1327449935"/>
        <c:axId val="1"/>
      </c:scatterChart>
      <c:valAx>
        <c:axId val="1327449935"/>
        <c:scaling>
          <c:orientation val="minMax"/>
          <c:max val="2021"/>
          <c:min val="2017"/>
        </c:scaling>
        <c:delete val="0"/>
        <c:axPos val="b"/>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200" kern="1200">
                <a:solidFill>
                  <a:schemeClr val="tx1"/>
                </a:solidFill>
                <a:latin typeface="+mn-lt"/>
                <a:ea typeface="+mn-ea"/>
                <a:cs typeface="+mn-cs"/>
              </a:defRPr>
            </a:pPr>
            <a:endParaRPr lang="en-US"/>
          </a:p>
        </c:txPr>
        <c:crossAx val="1"/>
        <c:crosses val="min"/>
        <c:crossBetween val="midCat"/>
        <c:majorUnit val="1"/>
      </c:valAx>
      <c:valAx>
        <c:axId val="1"/>
        <c:scaling>
          <c:orientation val="minMax"/>
          <c:max val="20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200" kern="1200">
                <a:solidFill>
                  <a:schemeClr val="tx1"/>
                </a:solidFill>
                <a:latin typeface="+mn-lt"/>
                <a:ea typeface="+mn-ea"/>
                <a:cs typeface="+mn-cs"/>
              </a:defRPr>
            </a:pPr>
            <a:endParaRPr lang="en-US"/>
          </a:p>
        </c:txPr>
        <c:crossAx val="1327449935"/>
        <c:crosses val="min"/>
        <c:crossBetween val="midCat"/>
        <c:majorUnit val="5000"/>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51225127446143E-3"/>
          <c:y val="9.6925133689839571E-2"/>
          <c:w val="0.98289754974510768"/>
          <c:h val="0.86831550802139035"/>
        </c:manualLayout>
      </c:layout>
      <c:barChart>
        <c:barDir val="col"/>
        <c:grouping val="clustered"/>
        <c:varyColors val="0"/>
        <c:ser>
          <c:idx val="0"/>
          <c:order val="0"/>
          <c:spPr>
            <a:solidFill>
              <a:schemeClr val="accent1"/>
            </a:solidFill>
            <a:ln>
              <a:noFill/>
            </a:ln>
          </c:spPr>
          <c:invertIfNegative val="0"/>
          <c:dLbls>
            <c:dLbl>
              <c:idx val="0"/>
              <c:layout>
                <c:manualLayout>
                  <c:x val="-1.1675711231705311E-2"/>
                  <c:y val="-0.17446524064171123"/>
                </c:manualLayout>
              </c:layout>
              <c:numFmt formatCode="#,##0;&quot;-&quot;#,##0" sourceLinked="0"/>
              <c:spPr>
                <a:noFill/>
                <a:ln>
                  <a:noFill/>
                </a:ln>
              </c:spPr>
              <c:txPr>
                <a:bodyPr wrap="none"/>
                <a:lstStyle/>
                <a:p>
                  <a:pPr>
                    <a:defRPr kumimoji="1" sz="1200" kern="1200">
                      <a:solidFill>
                        <a:schemeClr val="tx1"/>
                      </a:solidFill>
                      <a:latin typeface="+mn-lt"/>
                      <a:ea typeface="+mn-ea"/>
                      <a:cs typeface="+mj-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6AE-4325-93F0-2D54BE7F82B2}"/>
                </c:ext>
              </c:extLst>
            </c:dLbl>
            <c:dLbl>
              <c:idx val="1"/>
              <c:layout>
                <c:manualLayout>
                  <c:x val="-1.1675711231705311E-2"/>
                  <c:y val="-0.18917112299465241"/>
                </c:manualLayout>
              </c:layout>
              <c:numFmt formatCode="#,##0;&quot;-&quot;#,##0" sourceLinked="0"/>
              <c:spPr>
                <a:noFill/>
                <a:ln>
                  <a:noFill/>
                </a:ln>
              </c:spPr>
              <c:txPr>
                <a:bodyPr wrap="none"/>
                <a:lstStyle/>
                <a:p>
                  <a:pPr>
                    <a:defRPr kumimoji="1" sz="1200" kern="1200">
                      <a:solidFill>
                        <a:schemeClr val="tx1"/>
                      </a:solidFill>
                      <a:latin typeface="+mn-lt"/>
                      <a:ea typeface="+mn-ea"/>
                      <a:cs typeface="+mj-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6AE-4325-93F0-2D54BE7F82B2}"/>
                </c:ext>
              </c:extLst>
            </c:dLbl>
            <c:dLbl>
              <c:idx val="2"/>
              <c:layout>
                <c:manualLayout>
                  <c:x val="-1.1675711231705311E-2"/>
                  <c:y val="-0.21524064171122995"/>
                </c:manualLayout>
              </c:layout>
              <c:numFmt formatCode="#,##0;&quot;-&quot;#,##0" sourceLinked="0"/>
              <c:spPr>
                <a:noFill/>
                <a:ln>
                  <a:noFill/>
                </a:ln>
              </c:spPr>
              <c:txPr>
                <a:bodyPr wrap="none"/>
                <a:lstStyle/>
                <a:p>
                  <a:pPr>
                    <a:defRPr kumimoji="1" sz="1200" kern="1200">
                      <a:solidFill>
                        <a:schemeClr val="tx1"/>
                      </a:solidFill>
                      <a:latin typeface="+mn-lt"/>
                      <a:ea typeface="+mn-ea"/>
                      <a:cs typeface="+mj-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6AE-4325-93F0-2D54BE7F82B2}"/>
                </c:ext>
              </c:extLst>
            </c:dLbl>
            <c:dLbl>
              <c:idx val="3"/>
              <c:layout>
                <c:manualLayout>
                  <c:x val="-1.1675711231705311E-2"/>
                  <c:y val="-0.2252673796791444"/>
                </c:manualLayout>
              </c:layout>
              <c:numFmt formatCode="#,##0;&quot;-&quot;#,##0" sourceLinked="0"/>
              <c:spPr>
                <a:noFill/>
                <a:ln>
                  <a:noFill/>
                </a:ln>
              </c:spPr>
              <c:txPr>
                <a:bodyPr wrap="none"/>
                <a:lstStyle/>
                <a:p>
                  <a:pPr>
                    <a:defRPr kumimoji="1" sz="1200" kern="1200">
                      <a:solidFill>
                        <a:schemeClr val="tx1"/>
                      </a:solidFill>
                      <a:latin typeface="+mn-lt"/>
                      <a:ea typeface="+mn-ea"/>
                      <a:cs typeface="+mj-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6AE-4325-93F0-2D54BE7F82B2}"/>
                </c:ext>
              </c:extLst>
            </c:dLbl>
            <c:dLbl>
              <c:idx val="4"/>
              <c:layout>
                <c:manualLayout>
                  <c:x val="-1.5951323795428383E-2"/>
                  <c:y val="-0.23729946524064172"/>
                </c:manualLayout>
              </c:layout>
              <c:numFmt formatCode="#,##0;&quot;-&quot;#,##0" sourceLinked="0"/>
              <c:spPr>
                <a:noFill/>
                <a:ln>
                  <a:noFill/>
                </a:ln>
              </c:spPr>
              <c:txPr>
                <a:bodyPr wrap="none"/>
                <a:lstStyle/>
                <a:p>
                  <a:pPr>
                    <a:defRPr kumimoji="1" sz="1200" kern="1200">
                      <a:solidFill>
                        <a:schemeClr val="tx1"/>
                      </a:solidFill>
                      <a:latin typeface="+mn-lt"/>
                      <a:ea typeface="+mn-ea"/>
                      <a:cs typeface="+mj-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6AE-4325-93F0-2D54BE7F82B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6729281</c:v>
                </c:pt>
                <c:pt idx="1">
                  <c:v>7554025</c:v>
                </c:pt>
                <c:pt idx="2">
                  <c:v>8959350</c:v>
                </c:pt>
                <c:pt idx="3">
                  <c:v>9501085</c:v>
                </c:pt>
                <c:pt idx="4">
                  <c:v>10128821</c:v>
                </c:pt>
              </c:numCache>
            </c:numRef>
          </c:val>
          <c:extLst>
            <c:ext xmlns:c16="http://schemas.microsoft.com/office/drawing/2014/chart" uri="{C3380CC4-5D6E-409C-BE32-E72D297353CC}">
              <c16:uniqueId val="{00000005-96AE-4325-93F0-2D54BE7F82B2}"/>
            </c:ext>
          </c:extLst>
        </c:ser>
        <c:ser>
          <c:idx val="1"/>
          <c:order val="1"/>
          <c:spPr>
            <a:solidFill>
              <a:schemeClr val="accent2"/>
            </a:solidFill>
            <a:ln>
              <a:noFill/>
            </a:ln>
          </c:spPr>
          <c:invertIfNegative val="0"/>
          <c:dLbls>
            <c:dLbl>
              <c:idx val="0"/>
              <c:layout>
                <c:manualLayout>
                  <c:x val="-1.1840157868771583E-2"/>
                  <c:y val="-0.21323529411764705"/>
                </c:manualLayout>
              </c:layout>
              <c:numFmt formatCode="#,##0;&quot;-&quot;#,##0" sourceLinked="0"/>
              <c:spPr>
                <a:noFill/>
                <a:ln>
                  <a:noFill/>
                </a:ln>
              </c:spPr>
              <c:txPr>
                <a:bodyPr wrap="none"/>
                <a:lstStyle/>
                <a:p>
                  <a:pPr>
                    <a:defRPr kumimoji="1" sz="1200" kern="1200">
                      <a:solidFill>
                        <a:schemeClr val="tx1"/>
                      </a:solidFill>
                      <a:latin typeface="+mj-lt"/>
                      <a:ea typeface="+mj-ea"/>
                      <a:cs typeface="+mj-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6AE-4325-93F0-2D54BE7F82B2}"/>
                </c:ext>
              </c:extLst>
            </c:dLbl>
            <c:dLbl>
              <c:idx val="1"/>
              <c:layout>
                <c:manualLayout>
                  <c:x val="-1.1675711231705311E-2"/>
                  <c:y val="-0.23328877005347592"/>
                </c:manualLayout>
              </c:layout>
              <c:numFmt formatCode="#,##0;&quot;-&quot;#,##0" sourceLinked="0"/>
              <c:spPr>
                <a:noFill/>
                <a:ln>
                  <a:noFill/>
                </a:ln>
              </c:spPr>
              <c:txPr>
                <a:bodyPr wrap="none"/>
                <a:lstStyle/>
                <a:p>
                  <a:pPr>
                    <a:defRPr kumimoji="1" sz="1200" kern="1200">
                      <a:solidFill>
                        <a:schemeClr val="tx1"/>
                      </a:solidFill>
                      <a:latin typeface="+mn-lt"/>
                      <a:ea typeface="+mn-ea"/>
                      <a:cs typeface="+mj-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6AE-4325-93F0-2D54BE7F82B2}"/>
                </c:ext>
              </c:extLst>
            </c:dLbl>
            <c:dLbl>
              <c:idx val="2"/>
              <c:layout>
                <c:manualLayout>
                  <c:x val="-1.5622430521295839E-2"/>
                  <c:y val="-0.26737967914438504"/>
                </c:manualLayout>
              </c:layout>
              <c:numFmt formatCode="#,##0;&quot;-&quot;#,##0" sourceLinked="0"/>
              <c:spPr>
                <a:noFill/>
                <a:ln>
                  <a:noFill/>
                </a:ln>
              </c:spPr>
              <c:txPr>
                <a:bodyPr wrap="none"/>
                <a:lstStyle/>
                <a:p>
                  <a:pPr>
                    <a:defRPr kumimoji="1" sz="1200" kern="1200">
                      <a:solidFill>
                        <a:schemeClr val="tx1"/>
                      </a:solidFill>
                      <a:latin typeface="+mn-lt"/>
                      <a:ea typeface="+mn-ea"/>
                      <a:cs typeface="+mj-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6AE-4325-93F0-2D54BE7F82B2}"/>
                </c:ext>
              </c:extLst>
            </c:dLbl>
            <c:dLbl>
              <c:idx val="3"/>
              <c:layout>
                <c:manualLayout>
                  <c:x val="-1.5951323795428383E-2"/>
                  <c:y val="-0.28074866310160429"/>
                </c:manualLayout>
              </c:layout>
              <c:numFmt formatCode="#,##0;&quot;-&quot;#,##0" sourceLinked="0"/>
              <c:spPr>
                <a:noFill/>
                <a:ln>
                  <a:noFill/>
                </a:ln>
              </c:spPr>
              <c:txPr>
                <a:bodyPr wrap="none"/>
                <a:lstStyle/>
                <a:p>
                  <a:pPr>
                    <a:defRPr kumimoji="1" sz="1200" kern="1200">
                      <a:solidFill>
                        <a:schemeClr val="tx1"/>
                      </a:solidFill>
                      <a:latin typeface="+mn-lt"/>
                      <a:ea typeface="+mn-ea"/>
                      <a:cs typeface="+mj-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6AE-4325-93F0-2D54BE7F82B2}"/>
                </c:ext>
              </c:extLst>
            </c:dLbl>
            <c:dLbl>
              <c:idx val="4"/>
              <c:layout>
                <c:manualLayout>
                  <c:x val="-1.6115770432494656E-2"/>
                  <c:y val="-0.29612299465240643"/>
                </c:manualLayout>
              </c:layout>
              <c:numFmt formatCode="#,##0;&quot;-&quot;#,##0" sourceLinked="0"/>
              <c:spPr>
                <a:noFill/>
                <a:ln>
                  <a:noFill/>
                </a:ln>
              </c:spPr>
              <c:txPr>
                <a:bodyPr wrap="none"/>
                <a:lstStyle/>
                <a:p>
                  <a:pPr>
                    <a:defRPr kumimoji="1" sz="1200" kern="1200">
                      <a:solidFill>
                        <a:schemeClr val="tx1"/>
                      </a:solidFill>
                      <a:latin typeface="+mn-lt"/>
                      <a:ea typeface="+mn-ea"/>
                      <a:cs typeface="+mj-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6AE-4325-93F0-2D54BE7F82B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8849005</c:v>
                </c:pt>
                <c:pt idx="1">
                  <c:v>9933543</c:v>
                </c:pt>
                <c:pt idx="2">
                  <c:v>11781545</c:v>
                </c:pt>
                <c:pt idx="3">
                  <c:v>12493926</c:v>
                </c:pt>
                <c:pt idx="4">
                  <c:v>13319399</c:v>
                </c:pt>
              </c:numCache>
            </c:numRef>
          </c:val>
          <c:extLst>
            <c:ext xmlns:c16="http://schemas.microsoft.com/office/drawing/2014/chart" uri="{C3380CC4-5D6E-409C-BE32-E72D297353CC}">
              <c16:uniqueId val="{0000000B-96AE-4325-93F0-2D54BE7F82B2}"/>
            </c:ext>
          </c:extLst>
        </c:ser>
        <c:ser>
          <c:idx val="2"/>
          <c:order val="2"/>
          <c:spPr>
            <a:solidFill>
              <a:schemeClr val="accent4"/>
            </a:solidFill>
            <a:ln>
              <a:noFill/>
            </a:ln>
          </c:spPr>
          <c:invertIfNegative val="0"/>
          <c:dLbls>
            <c:dLbl>
              <c:idx val="0"/>
              <c:layout>
                <c:manualLayout>
                  <c:x val="0"/>
                  <c:y val="-0.33823529411764708"/>
                </c:manualLayout>
              </c:layout>
              <c:numFmt formatCode="#,##0;&quot;-&quot;#,##0" sourceLinked="0"/>
              <c:spPr>
                <a:noFill/>
                <a:ln>
                  <a:noFill/>
                </a:ln>
              </c:spPr>
              <c:txPr>
                <a:bodyPr wrap="none"/>
                <a:lstStyle/>
                <a:p>
                  <a:pPr>
                    <a:defRPr kumimoji="1" sz="1200" b="1" kern="1200">
                      <a:solidFill>
                        <a:schemeClr val="tx1"/>
                      </a:solidFill>
                      <a:latin typeface="+mn-lt"/>
                      <a:ea typeface="+mn-ea"/>
                      <a:cs typeface="+mj-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96AE-4325-93F0-2D54BE7F82B2}"/>
                </c:ext>
              </c:extLst>
            </c:dLbl>
            <c:dLbl>
              <c:idx val="1"/>
              <c:layout>
                <c:manualLayout>
                  <c:x val="0"/>
                  <c:y val="-0.37366310160427807"/>
                </c:manualLayout>
              </c:layout>
              <c:numFmt formatCode="#,##0;&quot;-&quot;#,##0" sourceLinked="0"/>
              <c:spPr>
                <a:noFill/>
                <a:ln>
                  <a:noFill/>
                </a:ln>
              </c:spPr>
              <c:txPr>
                <a:bodyPr wrap="none"/>
                <a:lstStyle/>
                <a:p>
                  <a:pPr>
                    <a:defRPr kumimoji="1" sz="1200" b="1" kern="1200">
                      <a:solidFill>
                        <a:schemeClr val="tx1"/>
                      </a:solidFill>
                      <a:latin typeface="+mn-lt"/>
                      <a:ea typeface="+mn-ea"/>
                      <a:cs typeface="+mj-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96AE-4325-93F0-2D54BE7F82B2}"/>
                </c:ext>
              </c:extLst>
            </c:dLbl>
            <c:dLbl>
              <c:idx val="2"/>
              <c:layout>
                <c:manualLayout>
                  <c:x val="0"/>
                  <c:y val="-0.43382352941176472"/>
                </c:manualLayout>
              </c:layout>
              <c:numFmt formatCode="#,##0;&quot;-&quot;#,##0" sourceLinked="0"/>
              <c:spPr>
                <a:noFill/>
                <a:ln>
                  <a:noFill/>
                </a:ln>
              </c:spPr>
              <c:txPr>
                <a:bodyPr wrap="none"/>
                <a:lstStyle/>
                <a:p>
                  <a:pPr>
                    <a:defRPr kumimoji="1" sz="1200" b="1" kern="1200">
                      <a:solidFill>
                        <a:schemeClr val="tx1"/>
                      </a:solidFill>
                      <a:latin typeface="+mn-lt"/>
                      <a:ea typeface="+mn-ea"/>
                      <a:cs typeface="+mj-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96AE-4325-93F0-2D54BE7F82B2}"/>
                </c:ext>
              </c:extLst>
            </c:dLbl>
            <c:dLbl>
              <c:idx val="3"/>
              <c:layout>
                <c:manualLayout>
                  <c:x val="0"/>
                  <c:y val="-0.45655080213903743"/>
                </c:manualLayout>
              </c:layout>
              <c:numFmt formatCode="#,##0;&quot;-&quot;#,##0" sourceLinked="0"/>
              <c:spPr>
                <a:noFill/>
                <a:ln>
                  <a:noFill/>
                </a:ln>
              </c:spPr>
              <c:txPr>
                <a:bodyPr wrap="none"/>
                <a:lstStyle/>
                <a:p>
                  <a:pPr>
                    <a:defRPr kumimoji="1" sz="1200" b="1" kern="1200">
                      <a:solidFill>
                        <a:schemeClr val="tx1"/>
                      </a:solidFill>
                      <a:latin typeface="+mn-lt"/>
                      <a:ea typeface="+mn-ea"/>
                      <a:cs typeface="+mj-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96AE-4325-93F0-2D54BE7F82B2}"/>
                </c:ext>
              </c:extLst>
            </c:dLbl>
            <c:dLbl>
              <c:idx val="4"/>
              <c:layout>
                <c:manualLayout>
                  <c:x val="0"/>
                  <c:y val="-0.48395721925133689"/>
                </c:manualLayout>
              </c:layout>
              <c:numFmt formatCode="#,##0;&quot;-&quot;#,##0" sourceLinked="0"/>
              <c:spPr>
                <a:noFill/>
                <a:ln>
                  <a:noFill/>
                </a:ln>
              </c:spPr>
              <c:txPr>
                <a:bodyPr wrap="none"/>
                <a:lstStyle/>
                <a:p>
                  <a:pPr>
                    <a:defRPr kumimoji="1" sz="1200" b="1" kern="1200">
                      <a:solidFill>
                        <a:schemeClr val="tx1"/>
                      </a:solidFill>
                      <a:latin typeface="+mn-lt"/>
                      <a:ea typeface="+mn-ea"/>
                      <a:cs typeface="+mj-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96AE-4325-93F0-2D54BE7F82B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Sheet1!$A$3:$E$3</c:f>
              <c:numCache>
                <c:formatCode>General</c:formatCode>
                <c:ptCount val="5"/>
                <c:pt idx="0">
                  <c:v>15578286</c:v>
                </c:pt>
                <c:pt idx="1">
                  <c:v>17487568</c:v>
                </c:pt>
                <c:pt idx="2">
                  <c:v>20740895</c:v>
                </c:pt>
                <c:pt idx="3">
                  <c:v>21995012</c:v>
                </c:pt>
                <c:pt idx="4">
                  <c:v>23448220</c:v>
                </c:pt>
              </c:numCache>
            </c:numRef>
          </c:val>
          <c:extLst>
            <c:ext xmlns:c16="http://schemas.microsoft.com/office/drawing/2014/chart" uri="{C3380CC4-5D6E-409C-BE32-E72D297353CC}">
              <c16:uniqueId val="{00000011-96AE-4325-93F0-2D54BE7F82B2}"/>
            </c:ext>
          </c:extLst>
        </c:ser>
        <c:dLbls>
          <c:showLegendKey val="0"/>
          <c:showVal val="0"/>
          <c:showCatName val="0"/>
          <c:showSerName val="0"/>
          <c:showPercent val="0"/>
          <c:showBubbleSize val="0"/>
        </c:dLbls>
        <c:gapWidth val="80"/>
        <c:axId val="447597600"/>
        <c:axId val="1"/>
      </c:barChart>
      <c:catAx>
        <c:axId val="44759760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3448220"/>
          <c:min val="0"/>
        </c:scaling>
        <c:delete val="1"/>
        <c:axPos val="l"/>
        <c:numFmt formatCode="General" sourceLinked="1"/>
        <c:majorTickMark val="out"/>
        <c:minorTickMark val="none"/>
        <c:tickLblPos val="nextTo"/>
        <c:crossAx val="447597600"/>
        <c:crosses val="min"/>
        <c:crossBetween val="between"/>
      </c:valAx>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24009324009324E-3"/>
          <c:y val="7.2608913370055081E-2"/>
          <c:w val="0.98135198135198132"/>
          <c:h val="0.90135202804206305"/>
        </c:manualLayout>
      </c:layout>
      <c:barChart>
        <c:barDir val="col"/>
        <c:grouping val="stacked"/>
        <c:varyColors val="0"/>
        <c:ser>
          <c:idx val="0"/>
          <c:order val="0"/>
          <c:spPr>
            <a:solidFill>
              <a:schemeClr val="accent1"/>
            </a:solidFill>
            <a:ln>
              <a:noFill/>
            </a:ln>
          </c:spPr>
          <c:invertIfNegative val="0"/>
          <c:dLbls>
            <c:dLbl>
              <c:idx val="0"/>
              <c:layout>
                <c:manualLayout>
                  <c:x val="0"/>
                  <c:y val="-3.8557836755132698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8B7-4FFA-9EFB-BBB78AF40BAD}"/>
                </c:ext>
              </c:extLst>
            </c:dLbl>
            <c:dLbl>
              <c:idx val="1"/>
              <c:layout>
                <c:manualLayout>
                  <c:x val="0"/>
                  <c:y val="-4.0060090135202807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8B7-4FFA-9EFB-BBB78AF40BAD}"/>
                </c:ext>
              </c:extLst>
            </c:dLbl>
            <c:dLbl>
              <c:idx val="2"/>
              <c:layout>
                <c:manualLayout>
                  <c:x val="0"/>
                  <c:y val="-4.5067601402103155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8B7-4FFA-9EFB-BBB78AF40BAD}"/>
                </c:ext>
              </c:extLst>
            </c:dLbl>
            <c:dLbl>
              <c:idx val="3"/>
              <c:layout>
                <c:manualLayout>
                  <c:x val="0"/>
                  <c:y val="-5.0075112669003503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8B7-4FFA-9EFB-BBB78AF40BAD}"/>
                </c:ext>
              </c:extLst>
            </c:dLbl>
            <c:dLbl>
              <c:idx val="4"/>
              <c:layout>
                <c:manualLayout>
                  <c:x val="0"/>
                  <c:y val="-5.2578868302453681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8B7-4FFA-9EFB-BBB78AF40BAD}"/>
                </c:ext>
              </c:extLst>
            </c:dLbl>
            <c:dLbl>
              <c:idx val="5"/>
              <c:layout>
                <c:manualLayout>
                  <c:x val="0"/>
                  <c:y val="-5.7085628442663995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8B7-4FFA-9EFB-BBB78AF40BAD}"/>
                </c:ext>
              </c:extLst>
            </c:dLbl>
            <c:dLbl>
              <c:idx val="6"/>
              <c:layout>
                <c:manualLayout>
                  <c:x val="0"/>
                  <c:y val="-6.3094641962944412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8B7-4FFA-9EFB-BBB78AF40BAD}"/>
                </c:ext>
              </c:extLst>
            </c:dLbl>
            <c:dLbl>
              <c:idx val="7"/>
              <c:layout>
                <c:manualLayout>
                  <c:x val="0"/>
                  <c:y val="-6.7601402103154726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8B7-4FFA-9EFB-BBB78AF40BAD}"/>
                </c:ext>
              </c:extLst>
            </c:dLbl>
            <c:dLbl>
              <c:idx val="8"/>
              <c:layout>
                <c:manualLayout>
                  <c:x val="0"/>
                  <c:y val="-8.0120180270405614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8B7-4FFA-9EFB-BBB78AF40BAD}"/>
                </c:ext>
              </c:extLst>
            </c:dLbl>
            <c:dLbl>
              <c:idx val="9"/>
              <c:layout>
                <c:manualLayout>
                  <c:x val="0"/>
                  <c:y val="-8.0620931397095641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8B7-4FFA-9EFB-BBB78AF40BAD}"/>
                </c:ext>
              </c:extLst>
            </c:dLbl>
            <c:dLbl>
              <c:idx val="10"/>
              <c:layout>
                <c:manualLayout>
                  <c:x val="0"/>
                  <c:y val="-9.7145718577866802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8B7-4FFA-9EFB-BBB78AF40BAD}"/>
                </c:ext>
              </c:extLst>
            </c:dLbl>
            <c:dLbl>
              <c:idx val="11"/>
              <c:layout>
                <c:manualLayout>
                  <c:x val="0"/>
                  <c:y val="-0.11116675012518779"/>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8B7-4FFA-9EFB-BBB78AF40BAD}"/>
                </c:ext>
              </c:extLst>
            </c:dLbl>
            <c:dLbl>
              <c:idx val="12"/>
              <c:layout>
                <c:manualLayout>
                  <c:x val="0"/>
                  <c:y val="-0.1772658988482724"/>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8B7-4FFA-9EFB-BBB78AF40BAD}"/>
                </c:ext>
              </c:extLst>
            </c:dLbl>
            <c:dLbl>
              <c:idx val="13"/>
              <c:layout>
                <c:manualLayout>
                  <c:x val="0"/>
                  <c:y val="-0.21532298447671508"/>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8B7-4FFA-9EFB-BBB78AF40BAD}"/>
                </c:ext>
              </c:extLst>
            </c:dLbl>
            <c:dLbl>
              <c:idx val="14"/>
              <c:layout>
                <c:manualLayout>
                  <c:x val="0"/>
                  <c:y val="-0.25688532799198799"/>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78B7-4FFA-9EFB-BBB78AF40BAD}"/>
                </c:ext>
              </c:extLst>
            </c:dLbl>
            <c:dLbl>
              <c:idx val="15"/>
              <c:layout>
                <c:manualLayout>
                  <c:x val="0"/>
                  <c:y val="-0.29344016024036051"/>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78B7-4FFA-9EFB-BBB78AF40BAD}"/>
                </c:ext>
              </c:extLst>
            </c:dLbl>
            <c:dLbl>
              <c:idx val="16"/>
              <c:layout>
                <c:manualLayout>
                  <c:x val="0"/>
                  <c:y val="-0.37205808713069605"/>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78B7-4FFA-9EFB-BBB78AF40BAD}"/>
                </c:ext>
              </c:extLst>
            </c:dLbl>
            <c:dLbl>
              <c:idx val="17"/>
              <c:layout>
                <c:manualLayout>
                  <c:x val="0"/>
                  <c:y val="-0.37005508262393588"/>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78B7-4FFA-9EFB-BBB78AF40BAD}"/>
                </c:ext>
              </c:extLst>
            </c:dLbl>
            <c:dLbl>
              <c:idx val="18"/>
              <c:layout>
                <c:manualLayout>
                  <c:x val="0"/>
                  <c:y val="-0.38657986980470704"/>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78B7-4FFA-9EFB-BBB78AF40BAD}"/>
                </c:ext>
              </c:extLst>
            </c:dLbl>
            <c:dLbl>
              <c:idx val="19"/>
              <c:layout>
                <c:manualLayout>
                  <c:x val="0"/>
                  <c:y val="-0.40510766149223837"/>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78B7-4FFA-9EFB-BBB78AF40BAD}"/>
                </c:ext>
              </c:extLst>
            </c:dLbl>
            <c:dLbl>
              <c:idx val="20"/>
              <c:layout>
                <c:manualLayout>
                  <c:x val="0"/>
                  <c:y val="-0.42864296444666999"/>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78B7-4FFA-9EFB-BBB78AF40BAD}"/>
                </c:ext>
              </c:extLst>
            </c:dLbl>
            <c:dLbl>
              <c:idx val="21"/>
              <c:layout>
                <c:manualLayout>
                  <c:x val="0"/>
                  <c:y val="-0.4877315973960941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78B7-4FFA-9EFB-BBB78AF40BA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6.0015999999999998</c:v>
                </c:pt>
                <c:pt idx="1">
                  <c:v>7.0179999999999989</c:v>
                </c:pt>
                <c:pt idx="2">
                  <c:v>9.5952999999999982</c:v>
                </c:pt>
                <c:pt idx="3">
                  <c:v>14.023899999999999</c:v>
                </c:pt>
                <c:pt idx="4">
                  <c:v>16.927900000000001</c:v>
                </c:pt>
                <c:pt idx="5">
                  <c:v>21.876799999999996</c:v>
                </c:pt>
                <c:pt idx="6">
                  <c:v>28.047799999999999</c:v>
                </c:pt>
                <c:pt idx="7">
                  <c:v>33.1661</c:v>
                </c:pt>
                <c:pt idx="8">
                  <c:v>46.790700000000001</c:v>
                </c:pt>
                <c:pt idx="9">
                  <c:v>47.319040406650302</c:v>
                </c:pt>
                <c:pt idx="10">
                  <c:v>64.482693630719993</c:v>
                </c:pt>
                <c:pt idx="11">
                  <c:v>79.991558790240006</c:v>
                </c:pt>
                <c:pt idx="12">
                  <c:v>151.62767524751999</c:v>
                </c:pt>
                <c:pt idx="13">
                  <c:v>192.64562918447999</c:v>
                </c:pt>
                <c:pt idx="14">
                  <c:v>237.81146399279999</c:v>
                </c:pt>
                <c:pt idx="15">
                  <c:v>277.28005231536002</c:v>
                </c:pt>
                <c:pt idx="16">
                  <c:v>361.86408560112</c:v>
                </c:pt>
                <c:pt idx="17">
                  <c:v>360.14433016368002</c:v>
                </c:pt>
                <c:pt idx="18">
                  <c:v>377.60428937472</c:v>
                </c:pt>
                <c:pt idx="19">
                  <c:v>397.82145803615998</c:v>
                </c:pt>
                <c:pt idx="20">
                  <c:v>423.31170228911998</c:v>
                </c:pt>
                <c:pt idx="21">
                  <c:v>487.07674670770399</c:v>
                </c:pt>
              </c:numCache>
            </c:numRef>
          </c:val>
          <c:extLst>
            <c:ext xmlns:c16="http://schemas.microsoft.com/office/drawing/2014/chart" uri="{C3380CC4-5D6E-409C-BE32-E72D297353CC}">
              <c16:uniqueId val="{00000016-78B7-4FFA-9EFB-BBB78AF40BAD}"/>
            </c:ext>
          </c:extLst>
        </c:ser>
        <c:dLbls>
          <c:showLegendKey val="0"/>
          <c:showVal val="0"/>
          <c:showCatName val="0"/>
          <c:showSerName val="0"/>
          <c:showPercent val="0"/>
          <c:showBubbleSize val="0"/>
        </c:dLbls>
        <c:gapWidth val="80"/>
        <c:overlap val="100"/>
        <c:axId val="1609399983"/>
        <c:axId val="1"/>
      </c:barChart>
      <c:catAx>
        <c:axId val="1609399983"/>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487.07674670770399"/>
          <c:min val="0"/>
        </c:scaling>
        <c:delete val="1"/>
        <c:axPos val="l"/>
        <c:numFmt formatCode="General" sourceLinked="1"/>
        <c:majorTickMark val="out"/>
        <c:minorTickMark val="none"/>
        <c:tickLblPos val="nextTo"/>
        <c:crossAx val="1609399983"/>
        <c:crosses val="min"/>
        <c:crossBetween val="between"/>
      </c:valAx>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862042827364032E-2"/>
          <c:y val="3.425925925925926E-2"/>
          <c:w val="0.92628387341292406"/>
          <c:h val="0.937037037037037"/>
        </c:manualLayout>
      </c:layout>
      <c:barChart>
        <c:barDir val="col"/>
        <c:grouping val="stacked"/>
        <c:varyColors val="0"/>
        <c:ser>
          <c:idx val="0"/>
          <c:order val="0"/>
          <c:spPr>
            <a:solidFill>
              <a:srgbClr val="1F497D"/>
            </a:solidFill>
            <a:ln w="9525" algn="ctr">
              <a:solidFill>
                <a:srgbClr val="808080"/>
              </a:solidFill>
              <a:prstDash val="solid"/>
            </a:ln>
          </c:spPr>
          <c:invertIfNegative val="0"/>
          <c:dLbls>
            <c:dLbl>
              <c:idx val="0"/>
              <c:layout>
                <c:manualLayout>
                  <c:x val="0"/>
                  <c:y val="-0.2171296296296296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DBE-4B3B-9E7B-08F485229C32}"/>
                </c:ext>
              </c:extLst>
            </c:dLbl>
            <c:dLbl>
              <c:idx val="1"/>
              <c:layout>
                <c:manualLayout>
                  <c:x val="0"/>
                  <c:y val="-0.2319444444444444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DBE-4B3B-9E7B-08F485229C32}"/>
                </c:ext>
              </c:extLst>
            </c:dLbl>
            <c:dLbl>
              <c:idx val="2"/>
              <c:layout>
                <c:manualLayout>
                  <c:x val="0"/>
                  <c:y val="-0.2393518518518518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DBE-4B3B-9E7B-08F485229C32}"/>
                </c:ext>
              </c:extLst>
            </c:dLbl>
            <c:dLbl>
              <c:idx val="3"/>
              <c:layout>
                <c:manualLayout>
                  <c:x val="0"/>
                  <c:y val="-0.2546296296296296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DBE-4B3B-9E7B-08F485229C32}"/>
                </c:ext>
              </c:extLst>
            </c:dLbl>
            <c:dLbl>
              <c:idx val="4"/>
              <c:layout>
                <c:manualLayout>
                  <c:x val="0"/>
                  <c:y val="-0.2731481481481481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DBE-4B3B-9E7B-08F485229C32}"/>
                </c:ext>
              </c:extLst>
            </c:dLbl>
            <c:dLbl>
              <c:idx val="5"/>
              <c:layout>
                <c:manualLayout>
                  <c:x val="0"/>
                  <c:y val="-0.2851851851851852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DBE-4B3B-9E7B-08F485229C32}"/>
                </c:ext>
              </c:extLst>
            </c:dLbl>
            <c:dLbl>
              <c:idx val="6"/>
              <c:layout>
                <c:manualLayout>
                  <c:x val="0"/>
                  <c:y val="-0.3287037037037037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DBE-4B3B-9E7B-08F485229C32}"/>
                </c:ext>
              </c:extLst>
            </c:dLbl>
            <c:dLbl>
              <c:idx val="7"/>
              <c:layout>
                <c:manualLayout>
                  <c:x val="0"/>
                  <c:y val="-0.3564814814814814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DBE-4B3B-9E7B-08F485229C32}"/>
                </c:ext>
              </c:extLst>
            </c:dLbl>
            <c:dLbl>
              <c:idx val="8"/>
              <c:layout>
                <c:manualLayout>
                  <c:x val="0"/>
                  <c:y val="-0.3601851851851851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DBE-4B3B-9E7B-08F485229C32}"/>
                </c:ext>
              </c:extLst>
            </c:dLbl>
            <c:dLbl>
              <c:idx val="9"/>
              <c:layout>
                <c:manualLayout>
                  <c:x val="0"/>
                  <c:y val="-0.3694444444444444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DBE-4B3B-9E7B-08F485229C32}"/>
                </c:ext>
              </c:extLst>
            </c:dLbl>
            <c:dLbl>
              <c:idx val="10"/>
              <c:layout>
                <c:manualLayout>
                  <c:x val="0"/>
                  <c:y val="-0.4032407407407407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DBE-4B3B-9E7B-08F485229C32}"/>
                </c:ext>
              </c:extLst>
            </c:dLbl>
            <c:dLbl>
              <c:idx val="11"/>
              <c:layout>
                <c:manualLayout>
                  <c:x val="0"/>
                  <c:y val="-0.4069444444444444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DBE-4B3B-9E7B-08F485229C32}"/>
                </c:ext>
              </c:extLst>
            </c:dLbl>
            <c:dLbl>
              <c:idx val="12"/>
              <c:layout>
                <c:manualLayout>
                  <c:x val="0"/>
                  <c:y val="-0.4106481481481481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DBE-4B3B-9E7B-08F485229C32}"/>
                </c:ext>
              </c:extLst>
            </c:dLbl>
            <c:dLbl>
              <c:idx val="13"/>
              <c:layout>
                <c:manualLayout>
                  <c:x val="0"/>
                  <c:y val="-0.4259259259259259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DBE-4B3B-9E7B-08F485229C32}"/>
                </c:ext>
              </c:extLst>
            </c:dLbl>
            <c:dLbl>
              <c:idx val="14"/>
              <c:layout>
                <c:manualLayout>
                  <c:x val="0"/>
                  <c:y val="-0.4425925925925925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ADBE-4B3B-9E7B-08F485229C32}"/>
                </c:ext>
              </c:extLst>
            </c:dLbl>
            <c:dLbl>
              <c:idx val="15"/>
              <c:layout>
                <c:manualLayout>
                  <c:x val="0"/>
                  <c:y val="-0.4472222222222222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ADBE-4B3B-9E7B-08F485229C32}"/>
                </c:ext>
              </c:extLst>
            </c:dLbl>
            <c:dLbl>
              <c:idx val="16"/>
              <c:layout>
                <c:manualLayout>
                  <c:x val="0"/>
                  <c:y val="-0.4652777777777777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ADBE-4B3B-9E7B-08F485229C32}"/>
                </c:ext>
              </c:extLst>
            </c:dLbl>
            <c:dLbl>
              <c:idx val="17"/>
              <c:layout>
                <c:manualLayout>
                  <c:x val="0"/>
                  <c:y val="-0.397222222222222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ADBE-4B3B-9E7B-08F485229C32}"/>
                </c:ext>
              </c:extLst>
            </c:dLbl>
            <c:dLbl>
              <c:idx val="18"/>
              <c:layout>
                <c:manualLayout>
                  <c:x val="0"/>
                  <c:y val="-0.4356481481481481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ADBE-4B3B-9E7B-08F485229C32}"/>
                </c:ext>
              </c:extLst>
            </c:dLbl>
            <c:dLbl>
              <c:idx val="19"/>
              <c:layout>
                <c:manualLayout>
                  <c:x val="0"/>
                  <c:y val="-0.486111111111111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ADBE-4B3B-9E7B-08F485229C3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Sheet1!$A$1:$T$1</c:f>
              <c:numCache>
                <c:formatCode>General</c:formatCode>
                <c:ptCount val="20"/>
                <c:pt idx="0">
                  <c:v>1804.1613130856383</c:v>
                </c:pt>
                <c:pt idx="1">
                  <c:v>1942.4129303254931</c:v>
                </c:pt>
                <c:pt idx="2">
                  <c:v>2014.7200249717271</c:v>
                </c:pt>
                <c:pt idx="3">
                  <c:v>2162.1652814532172</c:v>
                </c:pt>
                <c:pt idx="4">
                  <c:v>2339.3438795435159</c:v>
                </c:pt>
                <c:pt idx="5">
                  <c:v>2457.7228978873845</c:v>
                </c:pt>
                <c:pt idx="6">
                  <c:v>2875.3196737404664</c:v>
                </c:pt>
                <c:pt idx="7">
                  <c:v>3136.9426585267188</c:v>
                </c:pt>
                <c:pt idx="8">
                  <c:v>3171.9085762770114</c:v>
                </c:pt>
                <c:pt idx="9">
                  <c:v>3264.8667373402222</c:v>
                </c:pt>
                <c:pt idx="10">
                  <c:v>3591.4053389457454</c:v>
                </c:pt>
                <c:pt idx="11">
                  <c:v>3620.864942055623</c:v>
                </c:pt>
                <c:pt idx="12">
                  <c:v>3657.0862847556173</c:v>
                </c:pt>
                <c:pt idx="13">
                  <c:v>3807.0421010609562</c:v>
                </c:pt>
                <c:pt idx="14">
                  <c:v>3967.3313127599758</c:v>
                </c:pt>
                <c:pt idx="15">
                  <c:v>4009.8737018830257</c:v>
                </c:pt>
                <c:pt idx="16">
                  <c:v>4181.763955743837</c:v>
                </c:pt>
                <c:pt idx="17">
                  <c:v>3530.2706373651959</c:v>
                </c:pt>
                <c:pt idx="18">
                  <c:v>3902.5669821171946</c:v>
                </c:pt>
                <c:pt idx="19">
                  <c:v>4385.2808905081492</c:v>
                </c:pt>
              </c:numCache>
            </c:numRef>
          </c:val>
          <c:extLst>
            <c:ext xmlns:c16="http://schemas.microsoft.com/office/drawing/2014/chart" uri="{C3380CC4-5D6E-409C-BE32-E72D297353CC}">
              <c16:uniqueId val="{00000014-ADBE-4B3B-9E7B-08F485229C32}"/>
            </c:ext>
          </c:extLst>
        </c:ser>
        <c:dLbls>
          <c:showLegendKey val="0"/>
          <c:showVal val="0"/>
          <c:showCatName val="0"/>
          <c:showSerName val="0"/>
          <c:showPercent val="0"/>
          <c:showBubbleSize val="0"/>
        </c:dLbls>
        <c:gapWidth val="60"/>
        <c:overlap val="100"/>
        <c:axId val="684326111"/>
        <c:axId val="1"/>
      </c:barChart>
      <c:catAx>
        <c:axId val="684326111"/>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5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684326111"/>
        <c:crosses val="min"/>
        <c:crossBetween val="between"/>
        <c:majorUnit val="500"/>
      </c:valAx>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425276920283279E-3"/>
          <c:y val="2.3255813953488372E-2"/>
          <c:w val="0.9811149446159434"/>
          <c:h val="0.95348837209302328"/>
        </c:manualLayout>
      </c:layout>
      <c:barChart>
        <c:barDir val="col"/>
        <c:grouping val="stacked"/>
        <c:varyColors val="0"/>
        <c:ser>
          <c:idx val="0"/>
          <c:order val="0"/>
          <c:spPr>
            <a:solidFill>
              <a:srgbClr val="1F497D"/>
            </a:solidFill>
            <a:ln w="9525" algn="ctr">
              <a:solidFill>
                <a:srgbClr val="808080"/>
              </a:solidFill>
              <a:prstDash val="solid"/>
            </a:ln>
          </c:spPr>
          <c:invertIfNegative val="0"/>
          <c:dPt>
            <c:idx val="1"/>
            <c:invertIfNegative val="0"/>
            <c:bubble3D val="0"/>
            <c:spPr>
              <a:solidFill>
                <a:srgbClr val="1F497D"/>
              </a:solidFill>
              <a:ln w="9525" algn="ctr">
                <a:solidFill>
                  <a:srgbClr val="1F497D"/>
                </a:solidFill>
                <a:prstDash val="solid"/>
              </a:ln>
            </c:spPr>
            <c:extLst>
              <c:ext xmlns:c16="http://schemas.microsoft.com/office/drawing/2014/chart" uri="{C3380CC4-5D6E-409C-BE32-E72D297353CC}">
                <c16:uniqueId val="{00000000-F357-4D8E-8D94-E0B6761F7F15}"/>
              </c:ext>
            </c:extLst>
          </c:dPt>
          <c:dPt>
            <c:idx val="3"/>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1-F357-4D8E-8D94-E0B6761F7F15}"/>
              </c:ext>
            </c:extLst>
          </c:dPt>
          <c:val>
            <c:numRef>
              <c:f>Sheet1!$A$1:$D$1</c:f>
              <c:numCache>
                <c:formatCode>General</c:formatCode>
                <c:ptCount val="4"/>
                <c:pt idx="0">
                  <c:v>125.19</c:v>
                </c:pt>
                <c:pt idx="1">
                  <c:v>130</c:v>
                </c:pt>
                <c:pt idx="2">
                  <c:v>131.54</c:v>
                </c:pt>
                <c:pt idx="3">
                  <c:v>133.86000000000001</c:v>
                </c:pt>
              </c:numCache>
            </c:numRef>
          </c:val>
          <c:extLst>
            <c:ext xmlns:c16="http://schemas.microsoft.com/office/drawing/2014/chart" uri="{C3380CC4-5D6E-409C-BE32-E72D297353CC}">
              <c16:uniqueId val="{00000002-F357-4D8E-8D94-E0B6761F7F15}"/>
            </c:ext>
          </c:extLst>
        </c:ser>
        <c:dLbls>
          <c:showLegendKey val="0"/>
          <c:showVal val="0"/>
          <c:showCatName val="0"/>
          <c:showSerName val="0"/>
          <c:showPercent val="0"/>
          <c:showBubbleSize val="0"/>
        </c:dLbls>
        <c:gapWidth val="60"/>
        <c:overlap val="100"/>
        <c:axId val="69014735"/>
        <c:axId val="1"/>
      </c:barChart>
      <c:catAx>
        <c:axId val="69014735"/>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5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69014735"/>
        <c:crosses val="min"/>
        <c:crossBetween val="between"/>
        <c:majorUnit val="10"/>
      </c:valAx>
    </c:plotArea>
    <c:plotVisOnly val="0"/>
    <c:dispBlanksAs val="gap"/>
    <c:showDLblsOverMax val="1"/>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916743189470461E-2"/>
          <c:y val="2.5316455696202531E-2"/>
          <c:w val="0.9681665136210591"/>
          <c:h val="0.94936708860759489"/>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Sheet1!$A$1:$E$1</c:f>
              <c:numCache>
                <c:formatCode>General</c:formatCode>
                <c:ptCount val="5"/>
                <c:pt idx="0">
                  <c:v>8239509</c:v>
                </c:pt>
                <c:pt idx="1">
                  <c:v>6684287</c:v>
                </c:pt>
                <c:pt idx="2">
                  <c:v>9739180</c:v>
                </c:pt>
                <c:pt idx="3">
                  <c:v>12881236</c:v>
                </c:pt>
                <c:pt idx="4">
                  <c:v>25756124</c:v>
                </c:pt>
              </c:numCache>
            </c:numRef>
          </c:val>
          <c:extLst>
            <c:ext xmlns:c16="http://schemas.microsoft.com/office/drawing/2014/chart" uri="{C3380CC4-5D6E-409C-BE32-E72D297353CC}">
              <c16:uniqueId val="{00000000-6B78-4095-8518-AB7EAD1F3B46}"/>
            </c:ext>
          </c:extLst>
        </c:ser>
        <c:ser>
          <c:idx val="1"/>
          <c:order val="1"/>
          <c:spPr>
            <a:solidFill>
              <a:srgbClr val="C0E6F4"/>
            </a:solidFill>
            <a:ln w="9525" algn="ctr">
              <a:solidFill>
                <a:srgbClr val="808080"/>
              </a:solidFill>
              <a:prstDash val="solid"/>
            </a:ln>
          </c:spPr>
          <c:invertIfNegative val="0"/>
          <c:val>
            <c:numRef>
              <c:f>Sheet1!$A$2:$E$2</c:f>
              <c:numCache>
                <c:formatCode>General</c:formatCode>
                <c:ptCount val="5"/>
                <c:pt idx="0">
                  <c:v>83188572</c:v>
                </c:pt>
                <c:pt idx="1">
                  <c:v>121469289</c:v>
                </c:pt>
                <c:pt idx="2">
                  <c:v>91749776</c:v>
                </c:pt>
                <c:pt idx="3">
                  <c:v>95292408</c:v>
                </c:pt>
                <c:pt idx="4">
                  <c:v>123472564</c:v>
                </c:pt>
              </c:numCache>
            </c:numRef>
          </c:val>
          <c:extLst>
            <c:ext xmlns:c16="http://schemas.microsoft.com/office/drawing/2014/chart" uri="{C3380CC4-5D6E-409C-BE32-E72D297353CC}">
              <c16:uniqueId val="{00000001-6B78-4095-8518-AB7EAD1F3B46}"/>
            </c:ext>
          </c:extLst>
        </c:ser>
        <c:dLbls>
          <c:showLegendKey val="0"/>
          <c:showVal val="0"/>
          <c:showCatName val="0"/>
          <c:showSerName val="0"/>
          <c:showPercent val="0"/>
          <c:showBubbleSize val="0"/>
        </c:dLbls>
        <c:gapWidth val="60"/>
        <c:axId val="1901820639"/>
        <c:axId val="1"/>
      </c:barChart>
      <c:catAx>
        <c:axId val="1901820639"/>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3000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901820639"/>
        <c:crosses val="min"/>
        <c:crossBetween val="between"/>
        <c:majorUnit val="10000000"/>
      </c:valAx>
    </c:plotArea>
    <c:plotVisOnly val="0"/>
    <c:dispBlanksAs val="gap"/>
    <c:showDLblsOverMax val="1"/>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3.303684879288437E-2"/>
          <c:w val="0.93392630241423125"/>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4556-4690-BEB0-27FB9E64EE34}"/>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1-4556-4690-BEB0-27FB9E64EE34}"/>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2-4556-4690-BEB0-27FB9E64EE34}"/>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3-4556-4690-BEB0-27FB9E64EE34}"/>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4-4556-4690-BEB0-27FB9E64EE34}"/>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5-4556-4690-BEB0-27FB9E64EE34}"/>
              </c:ext>
            </c:extLst>
          </c:dPt>
          <c:dPt>
            <c:idx val="6"/>
            <c:bubble3D val="0"/>
            <c:spPr>
              <a:solidFill>
                <a:schemeClr val="folHlink"/>
              </a:solidFill>
              <a:ln w="9525" algn="ctr">
                <a:solidFill>
                  <a:srgbClr val="808080"/>
                </a:solidFill>
                <a:prstDash val="solid"/>
              </a:ln>
            </c:spPr>
            <c:extLst>
              <c:ext xmlns:c16="http://schemas.microsoft.com/office/drawing/2014/chart" uri="{C3380CC4-5D6E-409C-BE32-E72D297353CC}">
                <c16:uniqueId val="{00000006-4556-4690-BEB0-27FB9E64EE34}"/>
              </c:ext>
            </c:extLst>
          </c:dPt>
          <c:dPt>
            <c:idx val="7"/>
            <c:bubble3D val="0"/>
            <c:spPr>
              <a:solidFill>
                <a:schemeClr val="tx2"/>
              </a:solidFill>
              <a:ln w="9525" algn="ctr">
                <a:solidFill>
                  <a:srgbClr val="808080"/>
                </a:solidFill>
                <a:prstDash val="solid"/>
              </a:ln>
            </c:spPr>
            <c:extLst>
              <c:ext xmlns:c16="http://schemas.microsoft.com/office/drawing/2014/chart" uri="{C3380CC4-5D6E-409C-BE32-E72D297353CC}">
                <c16:uniqueId val="{00000007-4556-4690-BEB0-27FB9E64EE34}"/>
              </c:ext>
            </c:extLst>
          </c:dPt>
          <c:dLbls>
            <c:dLbl>
              <c:idx val="0"/>
              <c:layout>
                <c:manualLayout>
                  <c:x val="0.14294790343074967"/>
                  <c:y val="-8.5133418043202028E-2"/>
                </c:manualLayout>
              </c:layout>
              <c:numFmt formatCode="#,##0&quot;%&quot;;&quot;-&quot;#,##0&quot;%&quot;"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556-4690-BEB0-27FB9E64EE34}"/>
                </c:ext>
              </c:extLst>
            </c:dLbl>
            <c:dLbl>
              <c:idx val="1"/>
              <c:layout>
                <c:manualLayout>
                  <c:x val="0.11689961880559085"/>
                  <c:y val="0.12198221092757307"/>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556-4690-BEB0-27FB9E64EE34}"/>
                </c:ext>
              </c:extLst>
            </c:dLbl>
            <c:dLbl>
              <c:idx val="2"/>
              <c:layout>
                <c:manualLayout>
                  <c:x val="3.5578144853875476E-2"/>
                  <c:y val="0.18487928843710291"/>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556-4690-BEB0-27FB9E64EE34}"/>
                </c:ext>
              </c:extLst>
            </c:dLbl>
            <c:dLbl>
              <c:idx val="3"/>
              <c:layout>
                <c:manualLayout>
                  <c:x val="-5.9085133418043202E-2"/>
                  <c:y val="0.17534942820838628"/>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556-4690-BEB0-27FB9E64EE34}"/>
                </c:ext>
              </c:extLst>
            </c:dLbl>
            <c:dLbl>
              <c:idx val="4"/>
              <c:layout>
                <c:manualLayout>
                  <c:x val="-0.11944091486658195"/>
                  <c:y val="0.13341804320203304"/>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556-4690-BEB0-27FB9E64EE34}"/>
                </c:ext>
              </c:extLst>
            </c:dLbl>
            <c:dLbl>
              <c:idx val="5"/>
              <c:layout>
                <c:manualLayout>
                  <c:x val="-0.15438373570520966"/>
                  <c:y val="9.148665819567979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556-4690-BEB0-27FB9E64EE34}"/>
                </c:ext>
              </c:extLst>
            </c:dLbl>
            <c:dLbl>
              <c:idx val="6"/>
              <c:layout>
                <c:manualLayout>
                  <c:x val="-0.17471410419313851"/>
                  <c:y val="5.1461245235069883E-2"/>
                </c:manualLayout>
              </c:layout>
              <c:numFmt formatCode="#,##0&quot;%&quot;;&quot;-&quot;#,##0&quot;%&quot;"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556-4690-BEB0-27FB9E64EE34}"/>
                </c:ext>
              </c:extLst>
            </c:dLbl>
            <c:dLbl>
              <c:idx val="7"/>
              <c:layout>
                <c:manualLayout>
                  <c:x val="-0.12897077509529861"/>
                  <c:y val="-0.10736975857687421"/>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556-4690-BEB0-27FB9E64EE3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Sheet1!$A$1:$A$8</c:f>
              <c:numCache>
                <c:formatCode>General</c:formatCode>
                <c:ptCount val="8"/>
                <c:pt idx="0">
                  <c:v>32.962404547494536</c:v>
                </c:pt>
                <c:pt idx="1">
                  <c:v>9.7896704541346296</c:v>
                </c:pt>
                <c:pt idx="2">
                  <c:v>8.5381228602992394</c:v>
                </c:pt>
                <c:pt idx="3">
                  <c:v>7.7202988169322042</c:v>
                </c:pt>
                <c:pt idx="4">
                  <c:v>5.2678642925506658</c:v>
                </c:pt>
                <c:pt idx="5">
                  <c:v>4.3943768440321769</c:v>
                </c:pt>
                <c:pt idx="6">
                  <c:v>3.4809023381191482</c:v>
                </c:pt>
                <c:pt idx="7">
                  <c:v>27.846359846437409</c:v>
                </c:pt>
              </c:numCache>
            </c:numRef>
          </c:val>
          <c:extLst>
            <c:ext xmlns:c16="http://schemas.microsoft.com/office/drawing/2014/chart" uri="{C3380CC4-5D6E-409C-BE32-E72D297353CC}">
              <c16:uniqueId val="{00000008-4556-4690-BEB0-27FB9E64EE34}"/>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754447157307289"/>
          <c:y val="2.7765338110165697E-2"/>
          <c:w val="0.84548308336239975"/>
          <c:h val="0.94446932377966863"/>
        </c:manualLayout>
      </c:layout>
      <c:lineChart>
        <c:grouping val="standard"/>
        <c:varyColors val="0"/>
        <c:ser>
          <c:idx val="0"/>
          <c:order val="0"/>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3.7670038367631671E-2"/>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0A1-40A2-94DC-DFF01C41B31B}"/>
                </c:ext>
              </c:extLst>
            </c:dLbl>
            <c:dLbl>
              <c:idx val="1"/>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0A1-40A2-94DC-DFF01C41B31B}"/>
                </c:ext>
              </c:extLst>
            </c:dLbl>
            <c:dLbl>
              <c:idx val="2"/>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0A1-40A2-94DC-DFF01C41B31B}"/>
                </c:ext>
              </c:extLst>
            </c:dLbl>
            <c:dLbl>
              <c:idx val="3"/>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0A1-40A2-94DC-DFF01C41B31B}"/>
                </c:ext>
              </c:extLst>
            </c:dLbl>
            <c:dLbl>
              <c:idx val="4"/>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0A1-40A2-94DC-DFF01C41B31B}"/>
                </c:ext>
              </c:extLst>
            </c:dLbl>
            <c:dLbl>
              <c:idx val="5"/>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0A1-40A2-94DC-DFF01C41B31B}"/>
                </c:ext>
              </c:extLst>
            </c:dLbl>
            <c:dLbl>
              <c:idx val="6"/>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0A1-40A2-94DC-DFF01C41B31B}"/>
                </c:ext>
              </c:extLst>
            </c:dLbl>
            <c:dLbl>
              <c:idx val="7"/>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0A1-40A2-94DC-DFF01C41B31B}"/>
                </c:ext>
              </c:extLst>
            </c:dLbl>
            <c:dLbl>
              <c:idx val="8"/>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0A1-40A2-94DC-DFF01C41B31B}"/>
                </c:ext>
              </c:extLst>
            </c:dLbl>
            <c:dLbl>
              <c:idx val="9"/>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0A1-40A2-94DC-DFF01C41B31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19.892174628923822</c:v>
                </c:pt>
                <c:pt idx="1">
                  <c:v>21.674965535117781</c:v>
                </c:pt>
                <c:pt idx="2">
                  <c:v>23.571059666237744</c:v>
                </c:pt>
                <c:pt idx="3">
                  <c:v>25.657738899263805</c:v>
                </c:pt>
                <c:pt idx="4">
                  <c:v>27.995109222277993</c:v>
                </c:pt>
                <c:pt idx="5">
                  <c:v>30.587747317581936</c:v>
                </c:pt>
                <c:pt idx="6">
                  <c:v>33.427398954477191</c:v>
                </c:pt>
                <c:pt idx="7">
                  <c:v>36.479163852936203</c:v>
                </c:pt>
                <c:pt idx="8">
                  <c:v>39.664323381151426</c:v>
                </c:pt>
                <c:pt idx="9">
                  <c:v>42.941945257937334</c:v>
                </c:pt>
                <c:pt idx="10">
                  <c:v>46.282650122837552</c:v>
                </c:pt>
              </c:numCache>
            </c:numRef>
          </c:val>
          <c:smooth val="0"/>
          <c:extLst>
            <c:ext xmlns:c16="http://schemas.microsoft.com/office/drawing/2014/chart" uri="{C3380CC4-5D6E-409C-BE32-E72D297353CC}">
              <c16:uniqueId val="{0000000A-30A1-40A2-94DC-DFF01C41B31B}"/>
            </c:ext>
          </c:extLst>
        </c:ser>
        <c:ser>
          <c:idx val="1"/>
          <c:order val="1"/>
          <c:spPr>
            <a:ln w="9525" algn="ctr">
              <a:solidFill>
                <a:srgbClr val="3D6E81"/>
              </a:solidFill>
              <a:prstDash val="solid"/>
            </a:ln>
          </c:spPr>
          <c:marker>
            <c:symbol val="square"/>
            <c:size val="6"/>
            <c:spPr>
              <a:solidFill>
                <a:srgbClr val="3D6E81"/>
              </a:solidFill>
              <a:ln w="9525" algn="ctr">
                <a:solidFill>
                  <a:srgbClr val="3D6E81"/>
                </a:solidFill>
                <a:prstDash val="solid"/>
              </a:ln>
            </c:spPr>
          </c:marker>
          <c:dPt>
            <c:idx val="0"/>
            <c:marker>
              <c:spPr>
                <a:solidFill>
                  <a:srgbClr val="80CCE8"/>
                </a:solidFill>
                <a:ln w="9525" algn="ctr">
                  <a:solidFill>
                    <a:srgbClr val="80CCE8"/>
                  </a:solidFill>
                  <a:prstDash val="solid"/>
                </a:ln>
              </c:spPr>
            </c:marker>
            <c:bubble3D val="0"/>
            <c:extLst>
              <c:ext xmlns:c16="http://schemas.microsoft.com/office/drawing/2014/chart" uri="{C3380CC4-5D6E-409C-BE32-E72D297353CC}">
                <c16:uniqueId val="{0000000B-30A1-40A2-94DC-DFF01C41B31B}"/>
              </c:ext>
            </c:extLst>
          </c:dPt>
          <c:dPt>
            <c:idx val="1"/>
            <c:marker>
              <c:spPr>
                <a:solidFill>
                  <a:srgbClr val="80CCE8"/>
                </a:solidFill>
                <a:ln w="9525" algn="ctr">
                  <a:solidFill>
                    <a:srgbClr val="80CCE8"/>
                  </a:solidFill>
                  <a:prstDash val="solid"/>
                </a:ln>
              </c:spPr>
            </c:marker>
            <c:bubble3D val="0"/>
            <c:extLst>
              <c:ext xmlns:c16="http://schemas.microsoft.com/office/drawing/2014/chart" uri="{C3380CC4-5D6E-409C-BE32-E72D297353CC}">
                <c16:uniqueId val="{0000000C-30A1-40A2-94DC-DFF01C41B31B}"/>
              </c:ext>
            </c:extLst>
          </c:dPt>
          <c:dPt>
            <c:idx val="2"/>
            <c:marker>
              <c:spPr>
                <a:solidFill>
                  <a:srgbClr val="80CCE8"/>
                </a:solidFill>
                <a:ln w="9525" algn="ctr">
                  <a:solidFill>
                    <a:srgbClr val="80CCE8"/>
                  </a:solidFill>
                  <a:prstDash val="solid"/>
                </a:ln>
              </c:spPr>
            </c:marker>
            <c:bubble3D val="0"/>
            <c:extLst>
              <c:ext xmlns:c16="http://schemas.microsoft.com/office/drawing/2014/chart" uri="{C3380CC4-5D6E-409C-BE32-E72D297353CC}">
                <c16:uniqueId val="{0000000D-30A1-40A2-94DC-DFF01C41B31B}"/>
              </c:ext>
            </c:extLst>
          </c:dPt>
          <c:dPt>
            <c:idx val="3"/>
            <c:marker>
              <c:spPr>
                <a:solidFill>
                  <a:srgbClr val="80CCE8"/>
                </a:solidFill>
                <a:ln w="9525" algn="ctr">
                  <a:solidFill>
                    <a:srgbClr val="80CCE8"/>
                  </a:solidFill>
                  <a:prstDash val="solid"/>
                </a:ln>
              </c:spPr>
            </c:marker>
            <c:bubble3D val="0"/>
            <c:extLst>
              <c:ext xmlns:c16="http://schemas.microsoft.com/office/drawing/2014/chart" uri="{C3380CC4-5D6E-409C-BE32-E72D297353CC}">
                <c16:uniqueId val="{0000000E-30A1-40A2-94DC-DFF01C41B31B}"/>
              </c:ext>
            </c:extLst>
          </c:dPt>
          <c:dPt>
            <c:idx val="4"/>
            <c:marker>
              <c:spPr>
                <a:solidFill>
                  <a:srgbClr val="80CCE8"/>
                </a:solidFill>
                <a:ln w="9525" algn="ctr">
                  <a:solidFill>
                    <a:srgbClr val="80CCE8"/>
                  </a:solidFill>
                  <a:prstDash val="solid"/>
                </a:ln>
              </c:spPr>
            </c:marker>
            <c:bubble3D val="0"/>
            <c:extLst>
              <c:ext xmlns:c16="http://schemas.microsoft.com/office/drawing/2014/chart" uri="{C3380CC4-5D6E-409C-BE32-E72D297353CC}">
                <c16:uniqueId val="{0000000F-30A1-40A2-94DC-DFF01C41B31B}"/>
              </c:ext>
            </c:extLst>
          </c:dPt>
          <c:dPt>
            <c:idx val="5"/>
            <c:marker>
              <c:spPr>
                <a:solidFill>
                  <a:srgbClr val="80CCE8"/>
                </a:solidFill>
                <a:ln w="9525" algn="ctr">
                  <a:solidFill>
                    <a:srgbClr val="80CCE8"/>
                  </a:solidFill>
                  <a:prstDash val="solid"/>
                </a:ln>
              </c:spPr>
            </c:marker>
            <c:bubble3D val="0"/>
            <c:extLst>
              <c:ext xmlns:c16="http://schemas.microsoft.com/office/drawing/2014/chart" uri="{C3380CC4-5D6E-409C-BE32-E72D297353CC}">
                <c16:uniqueId val="{00000010-30A1-40A2-94DC-DFF01C41B31B}"/>
              </c:ext>
            </c:extLst>
          </c:dPt>
          <c:dPt>
            <c:idx val="6"/>
            <c:marker>
              <c:spPr>
                <a:solidFill>
                  <a:srgbClr val="80CCE8"/>
                </a:solidFill>
                <a:ln w="9525" algn="ctr">
                  <a:solidFill>
                    <a:srgbClr val="80CCE8"/>
                  </a:solidFill>
                  <a:prstDash val="solid"/>
                </a:ln>
              </c:spPr>
            </c:marker>
            <c:bubble3D val="0"/>
            <c:extLst>
              <c:ext xmlns:c16="http://schemas.microsoft.com/office/drawing/2014/chart" uri="{C3380CC4-5D6E-409C-BE32-E72D297353CC}">
                <c16:uniqueId val="{00000011-30A1-40A2-94DC-DFF01C41B31B}"/>
              </c:ext>
            </c:extLst>
          </c:dPt>
          <c:dPt>
            <c:idx val="7"/>
            <c:marker>
              <c:spPr>
                <a:solidFill>
                  <a:srgbClr val="80CCE8"/>
                </a:solidFill>
                <a:ln w="9525" algn="ctr">
                  <a:solidFill>
                    <a:srgbClr val="80CCE8"/>
                  </a:solidFill>
                  <a:prstDash val="solid"/>
                </a:ln>
              </c:spPr>
            </c:marker>
            <c:bubble3D val="0"/>
            <c:extLst>
              <c:ext xmlns:c16="http://schemas.microsoft.com/office/drawing/2014/chart" uri="{C3380CC4-5D6E-409C-BE32-E72D297353CC}">
                <c16:uniqueId val="{00000012-30A1-40A2-94DC-DFF01C41B31B}"/>
              </c:ext>
            </c:extLst>
          </c:dPt>
          <c:dPt>
            <c:idx val="8"/>
            <c:marker>
              <c:spPr>
                <a:solidFill>
                  <a:srgbClr val="80CCE8"/>
                </a:solidFill>
                <a:ln w="9525" algn="ctr">
                  <a:solidFill>
                    <a:srgbClr val="80CCE8"/>
                  </a:solidFill>
                  <a:prstDash val="solid"/>
                </a:ln>
              </c:spPr>
            </c:marker>
            <c:bubble3D val="0"/>
            <c:extLst>
              <c:ext xmlns:c16="http://schemas.microsoft.com/office/drawing/2014/chart" uri="{C3380CC4-5D6E-409C-BE32-E72D297353CC}">
                <c16:uniqueId val="{00000013-30A1-40A2-94DC-DFF01C41B31B}"/>
              </c:ext>
            </c:extLst>
          </c:dPt>
          <c:dPt>
            <c:idx val="9"/>
            <c:marker>
              <c:spPr>
                <a:solidFill>
                  <a:srgbClr val="80CCE8"/>
                </a:solidFill>
                <a:ln w="9525" algn="ctr">
                  <a:solidFill>
                    <a:srgbClr val="80CCE8"/>
                  </a:solidFill>
                  <a:prstDash val="solid"/>
                </a:ln>
              </c:spPr>
            </c:marker>
            <c:bubble3D val="0"/>
            <c:extLst>
              <c:ext xmlns:c16="http://schemas.microsoft.com/office/drawing/2014/chart" uri="{C3380CC4-5D6E-409C-BE32-E72D297353CC}">
                <c16:uniqueId val="{00000014-30A1-40A2-94DC-DFF01C41B31B}"/>
              </c:ext>
            </c:extLst>
          </c:dPt>
          <c:dPt>
            <c:idx val="10"/>
            <c:marker>
              <c:spPr>
                <a:solidFill>
                  <a:srgbClr val="80CCE8"/>
                </a:solidFill>
                <a:ln w="9525" algn="ctr">
                  <a:solidFill>
                    <a:srgbClr val="80CCE8"/>
                  </a:solidFill>
                  <a:prstDash val="solid"/>
                </a:ln>
              </c:spPr>
            </c:marker>
            <c:bubble3D val="0"/>
            <c:extLst>
              <c:ext xmlns:c16="http://schemas.microsoft.com/office/drawing/2014/chart" uri="{C3380CC4-5D6E-409C-BE32-E72D297353CC}">
                <c16:uniqueId val="{00000015-30A1-40A2-94DC-DFF01C41B31B}"/>
              </c:ext>
            </c:extLst>
          </c:dPt>
          <c:dLbls>
            <c:dLbl>
              <c:idx val="0"/>
              <c:layout>
                <c:manualLayout>
                  <c:x val="3.7670038367631671E-2"/>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0A1-40A2-94DC-DFF01C41B31B}"/>
                </c:ext>
              </c:extLst>
            </c:dLbl>
            <c:dLbl>
              <c:idx val="1"/>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30A1-40A2-94DC-DFF01C41B31B}"/>
                </c:ext>
              </c:extLst>
            </c:dLbl>
            <c:dLbl>
              <c:idx val="2"/>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30A1-40A2-94DC-DFF01C41B31B}"/>
                </c:ext>
              </c:extLst>
            </c:dLbl>
            <c:dLbl>
              <c:idx val="3"/>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30A1-40A2-94DC-DFF01C41B31B}"/>
                </c:ext>
              </c:extLst>
            </c:dLbl>
            <c:dLbl>
              <c:idx val="4"/>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30A1-40A2-94DC-DFF01C41B31B}"/>
                </c:ext>
              </c:extLst>
            </c:dLbl>
            <c:dLbl>
              <c:idx val="5"/>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30A1-40A2-94DC-DFF01C41B31B}"/>
                </c:ext>
              </c:extLst>
            </c:dLbl>
            <c:dLbl>
              <c:idx val="6"/>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30A1-40A2-94DC-DFF01C41B31B}"/>
                </c:ext>
              </c:extLst>
            </c:dLbl>
            <c:dLbl>
              <c:idx val="7"/>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30A1-40A2-94DC-DFF01C41B31B}"/>
                </c:ext>
              </c:extLst>
            </c:dLbl>
            <c:dLbl>
              <c:idx val="8"/>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30A1-40A2-94DC-DFF01C41B31B}"/>
                </c:ext>
              </c:extLst>
            </c:dLbl>
            <c:dLbl>
              <c:idx val="9"/>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30A1-40A2-94DC-DFF01C41B31B}"/>
                </c:ext>
              </c:extLst>
            </c:dLbl>
            <c:dLbl>
              <c:idx val="10"/>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30A1-40A2-94DC-DFF01C41B31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c:v>80.107825371076174</c:v>
                </c:pt>
                <c:pt idx="1">
                  <c:v>78.325034464882222</c:v>
                </c:pt>
                <c:pt idx="2">
                  <c:v>76.428940333762256</c:v>
                </c:pt>
                <c:pt idx="3">
                  <c:v>74.342261100736195</c:v>
                </c:pt>
                <c:pt idx="4">
                  <c:v>72.004890777722011</c:v>
                </c:pt>
                <c:pt idx="5">
                  <c:v>69.412252682418057</c:v>
                </c:pt>
                <c:pt idx="6">
                  <c:v>66.572601045522816</c:v>
                </c:pt>
                <c:pt idx="7">
                  <c:v>63.520836147063797</c:v>
                </c:pt>
                <c:pt idx="8">
                  <c:v>60.335676618848574</c:v>
                </c:pt>
                <c:pt idx="9">
                  <c:v>57.058054742062666</c:v>
                </c:pt>
                <c:pt idx="10">
                  <c:v>53.717349877162448</c:v>
                </c:pt>
              </c:numCache>
            </c:numRef>
          </c:val>
          <c:smooth val="0"/>
          <c:extLst>
            <c:ext xmlns:c16="http://schemas.microsoft.com/office/drawing/2014/chart" uri="{C3380CC4-5D6E-409C-BE32-E72D297353CC}">
              <c16:uniqueId val="{00000016-30A1-40A2-94DC-DFF01C41B31B}"/>
            </c:ext>
          </c:extLst>
        </c:ser>
        <c:dLbls>
          <c:showLegendKey val="0"/>
          <c:showVal val="0"/>
          <c:showCatName val="0"/>
          <c:showSerName val="0"/>
          <c:showPercent val="0"/>
          <c:showBubbleSize val="0"/>
        </c:dLbls>
        <c:marker val="1"/>
        <c:smooth val="0"/>
        <c:axId val="2006785168"/>
        <c:axId val="1"/>
      </c:lineChart>
      <c:catAx>
        <c:axId val="200678516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2006785168"/>
        <c:crosses val="min"/>
        <c:crossBetween val="midCat"/>
        <c:majorUnit val="10"/>
      </c:valAx>
    </c:plotArea>
    <c:plotVisOnly val="0"/>
    <c:dispBlanksAs val="gap"/>
    <c:showDLblsOverMax val="1"/>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037593984962405E-2"/>
          <c:y val="2.3203926818384651E-2"/>
          <c:w val="0.96992481203007519"/>
          <c:h val="0.95359214636323075"/>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Sheet1!$A$1:$E$1</c:f>
              <c:numCache>
                <c:formatCode>General</c:formatCode>
                <c:ptCount val="5"/>
                <c:pt idx="0">
                  <c:v>124200543</c:v>
                </c:pt>
                <c:pt idx="1">
                  <c:v>130158107</c:v>
                </c:pt>
                <c:pt idx="2">
                  <c:v>116537155</c:v>
                </c:pt>
                <c:pt idx="3">
                  <c:v>128518591</c:v>
                </c:pt>
                <c:pt idx="4">
                  <c:v>138082047</c:v>
                </c:pt>
              </c:numCache>
            </c:numRef>
          </c:val>
          <c:extLst>
            <c:ext xmlns:c16="http://schemas.microsoft.com/office/drawing/2014/chart" uri="{C3380CC4-5D6E-409C-BE32-E72D297353CC}">
              <c16:uniqueId val="{00000000-5602-4A83-A68D-AFBB99B22B99}"/>
            </c:ext>
          </c:extLst>
        </c:ser>
        <c:ser>
          <c:idx val="1"/>
          <c:order val="1"/>
          <c:spPr>
            <a:solidFill>
              <a:srgbClr val="C0E6F4"/>
            </a:solidFill>
            <a:ln w="9525" algn="ctr">
              <a:solidFill>
                <a:srgbClr val="808080"/>
              </a:solidFill>
              <a:prstDash val="solid"/>
            </a:ln>
          </c:spPr>
          <c:invertIfNegative val="0"/>
          <c:val>
            <c:numRef>
              <c:f>Sheet1!$A$2:$E$2</c:f>
              <c:numCache>
                <c:formatCode>General</c:formatCode>
                <c:ptCount val="5"/>
                <c:pt idx="0">
                  <c:v>518406641</c:v>
                </c:pt>
                <c:pt idx="1">
                  <c:v>558596712</c:v>
                </c:pt>
                <c:pt idx="2">
                  <c:v>557236360</c:v>
                </c:pt>
                <c:pt idx="3">
                  <c:v>690138034</c:v>
                </c:pt>
                <c:pt idx="4">
                  <c:v>776758899</c:v>
                </c:pt>
              </c:numCache>
            </c:numRef>
          </c:val>
          <c:extLst>
            <c:ext xmlns:c16="http://schemas.microsoft.com/office/drawing/2014/chart" uri="{C3380CC4-5D6E-409C-BE32-E72D297353CC}">
              <c16:uniqueId val="{00000001-5602-4A83-A68D-AFBB99B22B99}"/>
            </c:ext>
          </c:extLst>
        </c:ser>
        <c:dLbls>
          <c:showLegendKey val="0"/>
          <c:showVal val="0"/>
          <c:showCatName val="0"/>
          <c:showSerName val="0"/>
          <c:showPercent val="0"/>
          <c:showBubbleSize val="0"/>
        </c:dLbls>
        <c:gapWidth val="60"/>
        <c:axId val="1518400416"/>
        <c:axId val="1"/>
      </c:barChart>
      <c:catAx>
        <c:axId val="151840041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80000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518400416"/>
        <c:crosses val="min"/>
        <c:crossBetween val="between"/>
        <c:majorUnit val="50000000"/>
      </c:valAx>
    </c:plotArea>
    <c:plotVisOnly val="0"/>
    <c:dispBlanksAs val="gap"/>
    <c:showDLblsOverMax val="1"/>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994923857868022E-2"/>
          <c:y val="3.303684879288437E-2"/>
          <c:w val="0.93274111675126903"/>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7662-437C-919E-32115C2D865B}"/>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1-7662-437C-919E-32115C2D865B}"/>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2-7662-437C-919E-32115C2D865B}"/>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3-7662-437C-919E-32115C2D865B}"/>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4-7662-437C-919E-32115C2D865B}"/>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5-7662-437C-919E-32115C2D865B}"/>
              </c:ext>
            </c:extLst>
          </c:dPt>
          <c:dLbls>
            <c:dLbl>
              <c:idx val="0"/>
              <c:layout>
                <c:manualLayout>
                  <c:x val="0.1681472081218274"/>
                  <c:y val="-2.7318932655654382E-2"/>
                </c:manualLayout>
              </c:layout>
              <c:numFmt formatCode="#,##0&quot;%&quot;;&quot;-&quot;#,##0&quot;%&quot;"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662-437C-919E-32115C2D865B}"/>
                </c:ext>
              </c:extLst>
            </c:dLbl>
            <c:dLbl>
              <c:idx val="1"/>
              <c:layout>
                <c:manualLayout>
                  <c:x val="1.967005076142132E-2"/>
                  <c:y val="0.18996188055908514"/>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662-437C-919E-32115C2D865B}"/>
                </c:ext>
              </c:extLst>
            </c:dLbl>
            <c:dLbl>
              <c:idx val="2"/>
              <c:layout>
                <c:manualLayout>
                  <c:x val="-5.5837563451776651E-2"/>
                  <c:y val="0.17725540025412961"/>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662-437C-919E-32115C2D865B}"/>
                </c:ext>
              </c:extLst>
            </c:dLbl>
            <c:dLbl>
              <c:idx val="3"/>
              <c:layout>
                <c:manualLayout>
                  <c:x val="-0.11294416243654823"/>
                  <c:y val="0.13913595933926304"/>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662-437C-919E-32115C2D865B}"/>
                </c:ext>
              </c:extLst>
            </c:dLbl>
            <c:dLbl>
              <c:idx val="4"/>
              <c:layout>
                <c:manualLayout>
                  <c:x val="-0.15545685279187818"/>
                  <c:y val="8.9580686149936473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662-437C-919E-32115C2D865B}"/>
                </c:ext>
              </c:extLst>
            </c:dLbl>
            <c:dLbl>
              <c:idx val="5"/>
              <c:layout>
                <c:manualLayout>
                  <c:x val="-0.13705583756345177"/>
                  <c:y val="-9.5933926302414235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662-437C-919E-32115C2D865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44.865499317410787</c:v>
                </c:pt>
                <c:pt idx="1">
                  <c:v>6.9305385923006879</c:v>
                </c:pt>
                <c:pt idx="2">
                  <c:v>6.1134879333430092</c:v>
                </c:pt>
                <c:pt idx="3">
                  <c:v>5.9560602903058815</c:v>
                </c:pt>
                <c:pt idx="4">
                  <c:v>5.6261659629051062</c:v>
                </c:pt>
                <c:pt idx="5">
                  <c:v>30.508247903734524</c:v>
                </c:pt>
              </c:numCache>
            </c:numRef>
          </c:val>
          <c:extLst>
            <c:ext xmlns:c16="http://schemas.microsoft.com/office/drawing/2014/chart" uri="{C3380CC4-5D6E-409C-BE32-E72D297353CC}">
              <c16:uniqueId val="{00000006-7662-437C-919E-32115C2D865B}"/>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47856984232734E-2"/>
          <c:y val="2.7310924369747899E-2"/>
          <c:w val="0.97690428603153456"/>
          <c:h val="0.94537815126050417"/>
        </c:manualLayout>
      </c:layout>
      <c:barChart>
        <c:barDir val="col"/>
        <c:grouping val="stacked"/>
        <c:varyColors val="0"/>
        <c:ser>
          <c:idx val="0"/>
          <c:order val="0"/>
          <c:spPr>
            <a:solidFill>
              <a:schemeClr val="accent2"/>
            </a:solidFill>
            <a:ln>
              <a:noFill/>
            </a:ln>
          </c:spPr>
          <c:invertIfNegative val="0"/>
          <c:dLbls>
            <c:dLbl>
              <c:idx val="0"/>
              <c:layout>
                <c:manualLayout>
                  <c:x val="0"/>
                  <c:y val="-0.24842436974789917"/>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79B-4B31-B8BE-BCB619C7861B}"/>
                </c:ext>
              </c:extLst>
            </c:dLbl>
            <c:dLbl>
              <c:idx val="1"/>
              <c:layout>
                <c:manualLayout>
                  <c:x val="0"/>
                  <c:y val="0"/>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79B-4B31-B8BE-BCB619C7861B}"/>
                </c:ext>
              </c:extLst>
            </c:dLbl>
            <c:dLbl>
              <c:idx val="2"/>
              <c:layout>
                <c:manualLayout>
                  <c:x val="0"/>
                  <c:y val="0"/>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79B-4B31-B8BE-BCB619C7861B}"/>
                </c:ext>
              </c:extLst>
            </c:dLbl>
            <c:dLbl>
              <c:idx val="3"/>
              <c:layout>
                <c:manualLayout>
                  <c:x val="0"/>
                  <c:y val="0"/>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79B-4B31-B8BE-BCB619C7861B}"/>
                </c:ext>
              </c:extLst>
            </c:dLbl>
            <c:dLbl>
              <c:idx val="4"/>
              <c:layout>
                <c:manualLayout>
                  <c:x val="0"/>
                  <c:y val="0"/>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79B-4B31-B8BE-BCB619C7861B}"/>
                </c:ext>
              </c:extLst>
            </c:dLbl>
            <c:dLbl>
              <c:idx val="5"/>
              <c:layout>
                <c:manualLayout>
                  <c:x val="0"/>
                  <c:y val="0"/>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79B-4B31-B8BE-BCB619C7861B}"/>
                </c:ext>
              </c:extLst>
            </c:dLbl>
            <c:dLbl>
              <c:idx val="6"/>
              <c:layout>
                <c:manualLayout>
                  <c:x val="0"/>
                  <c:y val="0"/>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79B-4B31-B8BE-BCB619C7861B}"/>
                </c:ext>
              </c:extLst>
            </c:dLbl>
            <c:dLbl>
              <c:idx val="7"/>
              <c:layout>
                <c:manualLayout>
                  <c:x val="0"/>
                  <c:y val="0"/>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79B-4B31-B8BE-BCB619C7861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94</c:v>
                </c:pt>
                <c:pt idx="1">
                  <c:v>36</c:v>
                </c:pt>
                <c:pt idx="2">
                  <c:v>47</c:v>
                </c:pt>
                <c:pt idx="3">
                  <c:v>59</c:v>
                </c:pt>
                <c:pt idx="4">
                  <c:v>60</c:v>
                </c:pt>
                <c:pt idx="5">
                  <c:v>62</c:v>
                </c:pt>
                <c:pt idx="6">
                  <c:v>90</c:v>
                </c:pt>
                <c:pt idx="7">
                  <c:v>93</c:v>
                </c:pt>
              </c:numCache>
            </c:numRef>
          </c:val>
          <c:extLst>
            <c:ext xmlns:c16="http://schemas.microsoft.com/office/drawing/2014/chart" uri="{C3380CC4-5D6E-409C-BE32-E72D297353CC}">
              <c16:uniqueId val="{00000008-D79B-4B31-B8BE-BCB619C7861B}"/>
            </c:ext>
          </c:extLst>
        </c:ser>
        <c:ser>
          <c:idx val="1"/>
          <c:order val="1"/>
          <c:spPr>
            <a:solidFill>
              <a:schemeClr val="accent1"/>
            </a:solidFill>
            <a:ln>
              <a:noFill/>
            </a:ln>
          </c:spPr>
          <c:invertIfNegative val="0"/>
          <c:dLbls>
            <c:dLbl>
              <c:idx val="1"/>
              <c:layout>
                <c:manualLayout>
                  <c:x val="0"/>
                  <c:y val="0"/>
                </c:manualLayout>
              </c:layout>
              <c:numFmt formatCode="#,##0;&quot;-&quot;#,##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79B-4B31-B8BE-BCB619C7861B}"/>
                </c:ext>
              </c:extLst>
            </c:dLbl>
            <c:dLbl>
              <c:idx val="2"/>
              <c:layout>
                <c:manualLayout>
                  <c:x val="0"/>
                  <c:y val="-5.2521008403361342E-4"/>
                </c:manualLayout>
              </c:layout>
              <c:numFmt formatCode="#,##0;&quot;-&quot;#,##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79B-4B31-B8BE-BCB619C7861B}"/>
                </c:ext>
              </c:extLst>
            </c:dLbl>
            <c:dLbl>
              <c:idx val="3"/>
              <c:layout>
                <c:manualLayout>
                  <c:x val="0"/>
                  <c:y val="0"/>
                </c:manualLayout>
              </c:layout>
              <c:numFmt formatCode="#,##0;&quot;-&quot;#,##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79B-4B31-B8BE-BCB619C7861B}"/>
                </c:ext>
              </c:extLst>
            </c:dLbl>
            <c:dLbl>
              <c:idx val="4"/>
              <c:layout>
                <c:manualLayout>
                  <c:x val="0"/>
                  <c:y val="-5.2521008403361342E-4"/>
                </c:manualLayout>
              </c:layout>
              <c:numFmt formatCode="#,##0;&quot;-&quot;#,##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79B-4B31-B8BE-BCB619C7861B}"/>
                </c:ext>
              </c:extLst>
            </c:dLbl>
            <c:dLbl>
              <c:idx val="5"/>
              <c:layout>
                <c:manualLayout>
                  <c:x val="0"/>
                  <c:y val="0"/>
                </c:manualLayout>
              </c:layout>
              <c:numFmt formatCode="#,##0;&quot;-&quot;#,##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79B-4B31-B8BE-BCB619C7861B}"/>
                </c:ext>
              </c:extLst>
            </c:dLbl>
            <c:dLbl>
              <c:idx val="6"/>
              <c:layout>
                <c:manualLayout>
                  <c:x val="0"/>
                  <c:y val="0"/>
                </c:manualLayout>
              </c:layout>
              <c:numFmt formatCode="#,##0;&quot;-&quot;#,##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79B-4B31-B8BE-BCB619C7861B}"/>
                </c:ext>
              </c:extLst>
            </c:dLbl>
            <c:dLbl>
              <c:idx val="7"/>
              <c:layout>
                <c:manualLayout>
                  <c:x val="0"/>
                  <c:y val="0"/>
                </c:manualLayout>
              </c:layout>
              <c:numFmt formatCode="#,##0;&quot;-&quot;#,##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79B-4B31-B8BE-BCB619C7861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Sheet1!$A$2:$H$2</c:f>
              <c:numCache>
                <c:formatCode>General</c:formatCode>
                <c:ptCount val="8"/>
                <c:pt idx="1">
                  <c:v>42</c:v>
                </c:pt>
                <c:pt idx="2">
                  <c:v>64</c:v>
                </c:pt>
                <c:pt idx="3">
                  <c:v>85</c:v>
                </c:pt>
                <c:pt idx="4">
                  <c:v>92</c:v>
                </c:pt>
                <c:pt idx="5">
                  <c:v>105</c:v>
                </c:pt>
                <c:pt idx="6">
                  <c:v>117</c:v>
                </c:pt>
                <c:pt idx="7">
                  <c:v>124</c:v>
                </c:pt>
              </c:numCache>
            </c:numRef>
          </c:val>
          <c:extLst>
            <c:ext xmlns:c16="http://schemas.microsoft.com/office/drawing/2014/chart" uri="{C3380CC4-5D6E-409C-BE32-E72D297353CC}">
              <c16:uniqueId val="{00000010-D79B-4B31-B8BE-BCB619C7861B}"/>
            </c:ext>
          </c:extLst>
        </c:ser>
        <c:dLbls>
          <c:showLegendKey val="0"/>
          <c:showVal val="0"/>
          <c:showCatName val="0"/>
          <c:showSerName val="0"/>
          <c:showPercent val="0"/>
          <c:showBubbleSize val="0"/>
        </c:dLbls>
        <c:gapWidth val="80"/>
        <c:overlap val="100"/>
        <c:axId val="1058516640"/>
        <c:axId val="1"/>
      </c:barChart>
      <c:catAx>
        <c:axId val="105851664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17"/>
          <c:min val="0"/>
        </c:scaling>
        <c:delete val="1"/>
        <c:axPos val="l"/>
        <c:numFmt formatCode="General" sourceLinked="1"/>
        <c:majorTickMark val="out"/>
        <c:minorTickMark val="none"/>
        <c:tickLblPos val="nextTo"/>
        <c:crossAx val="1058516640"/>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105886708626433"/>
          <c:y val="2.6828212894850715E-2"/>
          <c:w val="0.83968900407256575"/>
          <c:h val="0.94634357421029858"/>
        </c:manualLayout>
      </c:layout>
      <c:barChart>
        <c:barDir val="col"/>
        <c:grouping val="stacked"/>
        <c:varyColors val="0"/>
        <c:ser>
          <c:idx val="0"/>
          <c:order val="0"/>
          <c:spPr>
            <a:solidFill>
              <a:srgbClr val="1F497D"/>
            </a:solidFill>
            <a:ln w="9525" algn="ctr">
              <a:solidFill>
                <a:srgbClr val="808080"/>
              </a:solidFill>
              <a:prstDash val="solid"/>
            </a:ln>
          </c:spPr>
          <c:invertIfNegative val="0"/>
          <c:dLbls>
            <c:dLbl>
              <c:idx val="0"/>
              <c:layout>
                <c:manualLayout>
                  <c:x val="0"/>
                  <c:y val="-4.3271311120726956E-4"/>
                </c:manualLayout>
              </c:layout>
              <c:numFmt formatCode="#,##0;&quot;-&quot;#,##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277-4E04-8D06-C3034E77AB9F}"/>
                </c:ext>
              </c:extLst>
            </c:dLbl>
            <c:dLbl>
              <c:idx val="1"/>
              <c:layout>
                <c:manualLayout>
                  <c:x val="0"/>
                  <c:y val="0"/>
                </c:manualLayout>
              </c:layout>
              <c:numFmt formatCode="#,##0;&quot;-&quot;#,##0" sourceLinked="0"/>
              <c:spPr>
                <a:noFill/>
                <a:ln>
                  <a:noFill/>
                </a:ln>
              </c:spPr>
              <c:txPr>
                <a:bodyPr wrap="none"/>
                <a:lstStyle/>
                <a:p>
                  <a:pPr>
                    <a:defRPr kumimoji="1"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277-4E04-8D06-C3034E77AB9F}"/>
                </c:ext>
              </c:extLst>
            </c:dLbl>
            <c:dLbl>
              <c:idx val="2"/>
              <c:layout>
                <c:manualLayout>
                  <c:x val="0"/>
                  <c:y val="0"/>
                </c:manualLayout>
              </c:layout>
              <c:numFmt formatCode="#,##0;&quot;-&quot;#,##0" sourceLinked="0"/>
              <c:spPr>
                <a:noFill/>
                <a:ln>
                  <a:noFill/>
                </a:ln>
              </c:spPr>
              <c:txPr>
                <a:bodyPr wrap="none"/>
                <a:lstStyle/>
                <a:p>
                  <a:pPr>
                    <a:defRPr kumimoji="1"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277-4E04-8D06-C3034E77AB9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2143.2539999999999</c:v>
                </c:pt>
                <c:pt idx="1">
                  <c:v>3138.3690000000001</c:v>
                </c:pt>
                <c:pt idx="2">
                  <c:v>4397</c:v>
                </c:pt>
              </c:numCache>
            </c:numRef>
          </c:val>
          <c:extLst>
            <c:ext xmlns:c16="http://schemas.microsoft.com/office/drawing/2014/chart" uri="{C3380CC4-5D6E-409C-BE32-E72D297353CC}">
              <c16:uniqueId val="{00000003-3277-4E04-8D06-C3034E77AB9F}"/>
            </c:ext>
          </c:extLst>
        </c:ser>
        <c:ser>
          <c:idx val="1"/>
          <c:order val="1"/>
          <c:spPr>
            <a:solidFill>
              <a:srgbClr val="80CCE8"/>
            </a:solidFill>
            <a:ln w="9525" algn="ctr">
              <a:solidFill>
                <a:srgbClr val="808080"/>
              </a:solidFill>
              <a:prstDash val="solid"/>
            </a:ln>
          </c:spPr>
          <c:invertIfNegative val="0"/>
          <c:dLbls>
            <c:dLbl>
              <c:idx val="0"/>
              <c:layout>
                <c:manualLayout>
                  <c:x val="-4.3687523139577931E-2"/>
                  <c:y val="-4.3271311120726956E-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277-4E04-8D06-C3034E77AB9F}"/>
                </c:ext>
              </c:extLst>
            </c:dLbl>
            <c:dLbl>
              <c:idx val="1"/>
              <c:layout>
                <c:manualLayout>
                  <c:x val="-4.3687523139577931E-2"/>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277-4E04-8D06-C3034E77AB9F}"/>
                </c:ext>
              </c:extLst>
            </c:dLbl>
            <c:dLbl>
              <c:idx val="2"/>
              <c:layout>
                <c:manualLayout>
                  <c:x val="0"/>
                  <c:y val="-4.3271311120726956E-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277-4E04-8D06-C3034E77AB9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Sheet1!$A$2:$C$2</c:f>
              <c:numCache>
                <c:formatCode>General</c:formatCode>
                <c:ptCount val="3"/>
                <c:pt idx="0">
                  <c:v>665.01800000000003</c:v>
                </c:pt>
                <c:pt idx="1">
                  <c:v>523.18299999999999</c:v>
                </c:pt>
                <c:pt idx="2">
                  <c:v>1208.3330000000005</c:v>
                </c:pt>
              </c:numCache>
            </c:numRef>
          </c:val>
          <c:extLst>
            <c:ext xmlns:c16="http://schemas.microsoft.com/office/drawing/2014/chart" uri="{C3380CC4-5D6E-409C-BE32-E72D297353CC}">
              <c16:uniqueId val="{00000007-3277-4E04-8D06-C3034E77AB9F}"/>
            </c:ext>
          </c:extLst>
        </c:ser>
        <c:ser>
          <c:idx val="2"/>
          <c:order val="2"/>
          <c:spPr>
            <a:solidFill>
              <a:srgbClr val="C0E6F4"/>
            </a:solidFill>
            <a:ln w="9525" algn="ctr">
              <a:solidFill>
                <a:srgbClr val="808080"/>
              </a:solidFill>
              <a:prstDash val="solid"/>
            </a:ln>
          </c:spPr>
          <c:invertIfNegative val="0"/>
          <c:dLbls>
            <c:dLbl>
              <c:idx val="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277-4E04-8D06-C3034E77AB9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Sheet1!$A$3:$C$3</c:f>
              <c:numCache>
                <c:formatCode>General</c:formatCode>
                <c:ptCount val="3"/>
                <c:pt idx="0">
                  <c:v>231.26200000000017</c:v>
                </c:pt>
                <c:pt idx="1">
                  <c:v>326.125</c:v>
                </c:pt>
                <c:pt idx="2">
                  <c:v>570.67399999999998</c:v>
                </c:pt>
              </c:numCache>
            </c:numRef>
          </c:val>
          <c:extLst>
            <c:ext xmlns:c16="http://schemas.microsoft.com/office/drawing/2014/chart" uri="{C3380CC4-5D6E-409C-BE32-E72D297353CC}">
              <c16:uniqueId val="{00000009-3277-4E04-8D06-C3034E77AB9F}"/>
            </c:ext>
          </c:extLst>
        </c:ser>
        <c:ser>
          <c:idx val="3"/>
          <c:order val="3"/>
          <c:spPr>
            <a:solidFill>
              <a:srgbClr val="D2E0E6"/>
            </a:solidFill>
            <a:ln w="9525" algn="ctr">
              <a:solidFill>
                <a:srgbClr val="808080"/>
              </a:solidFill>
              <a:prstDash val="solid"/>
            </a:ln>
          </c:spPr>
          <c:invertIfNegative val="0"/>
          <c:dLbls>
            <c:dLbl>
              <c:idx val="2"/>
              <c:layout>
                <c:manualLayout>
                  <c:x val="0"/>
                  <c:y val="-4.3271311120726956E-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277-4E04-8D06-C3034E77AB9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Sheet1!$A$4:$C$4</c:f>
              <c:numCache>
                <c:formatCode>General</c:formatCode>
                <c:ptCount val="3"/>
                <c:pt idx="0">
                  <c:v>109.57400000000007</c:v>
                </c:pt>
                <c:pt idx="1">
                  <c:v>241.00700000000006</c:v>
                </c:pt>
                <c:pt idx="2">
                  <c:v>490.11999999999989</c:v>
                </c:pt>
              </c:numCache>
            </c:numRef>
          </c:val>
          <c:extLst>
            <c:ext xmlns:c16="http://schemas.microsoft.com/office/drawing/2014/chart" uri="{C3380CC4-5D6E-409C-BE32-E72D297353CC}">
              <c16:uniqueId val="{0000000B-3277-4E04-8D06-C3034E77AB9F}"/>
            </c:ext>
          </c:extLst>
        </c:ser>
        <c:ser>
          <c:idx val="4"/>
          <c:order val="4"/>
          <c:spPr>
            <a:solidFill>
              <a:srgbClr val="ECE5F4"/>
            </a:solidFill>
            <a:ln w="9525" algn="ctr">
              <a:solidFill>
                <a:srgbClr val="808080"/>
              </a:solidFill>
              <a:prstDash val="solid"/>
            </a:ln>
          </c:spPr>
          <c:invertIfNegative val="0"/>
          <c:dLbls>
            <c:dLbl>
              <c:idx val="0"/>
              <c:layout>
                <c:manualLayout>
                  <c:x val="0.11995557201036654"/>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3277-4E04-8D06-C3034E77AB9F}"/>
                </c:ext>
              </c:extLst>
            </c:dLbl>
            <c:dLbl>
              <c:idx val="2"/>
              <c:layout>
                <c:manualLayout>
                  <c:x val="0"/>
                  <c:y val="-4.3271311120726956E-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3277-4E04-8D06-C3034E77AB9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Sheet1!$A$5:$C$5</c:f>
              <c:numCache>
                <c:formatCode>General</c:formatCode>
                <c:ptCount val="3"/>
                <c:pt idx="0">
                  <c:v>197.44900000000007</c:v>
                </c:pt>
                <c:pt idx="1">
                  <c:v>391.65499999999975</c:v>
                </c:pt>
                <c:pt idx="2">
                  <c:v>475.71600000000035</c:v>
                </c:pt>
              </c:numCache>
            </c:numRef>
          </c:val>
          <c:extLst>
            <c:ext xmlns:c16="http://schemas.microsoft.com/office/drawing/2014/chart" uri="{C3380CC4-5D6E-409C-BE32-E72D297353CC}">
              <c16:uniqueId val="{0000000E-3277-4E04-8D06-C3034E77AB9F}"/>
            </c:ext>
          </c:extLst>
        </c:ser>
        <c:dLbls>
          <c:showLegendKey val="0"/>
          <c:showVal val="0"/>
          <c:showCatName val="0"/>
          <c:showSerName val="0"/>
          <c:showPercent val="0"/>
          <c:showBubbleSize val="0"/>
        </c:dLbls>
        <c:gapWidth val="60"/>
        <c:overlap val="100"/>
        <c:axId val="1725567984"/>
        <c:axId val="1"/>
      </c:barChart>
      <c:catAx>
        <c:axId val="1725567984"/>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2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725567984"/>
        <c:crosses val="min"/>
        <c:crossBetween val="between"/>
        <c:majorUnit val="100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048663741523735E-2"/>
          <c:y val="5.6776556776556776E-2"/>
          <c:w val="0.88751495811727166"/>
          <c:h val="0.88644688644688641"/>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3278388278388278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546-4B7C-973B-C4CDE1EC16BD}"/>
                </c:ext>
              </c:extLst>
            </c:dLbl>
            <c:dLbl>
              <c:idx val="1"/>
              <c:layout>
                <c:manualLayout>
                  <c:x val="0"/>
                  <c:y val="-9.157509157509156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546-4B7C-973B-C4CDE1EC16BD}"/>
                </c:ext>
              </c:extLst>
            </c:dLbl>
            <c:dLbl>
              <c:idx val="2"/>
              <c:layout>
                <c:manualLayout>
                  <c:x val="-1.7151974471479856E-2"/>
                  <c:y val="-9.2490842490842495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546-4B7C-973B-C4CDE1EC16BD}"/>
                </c:ext>
              </c:extLst>
            </c:dLbl>
            <c:dLbl>
              <c:idx val="3"/>
              <c:layout>
                <c:manualLayout>
                  <c:x val="0"/>
                  <c:y val="-9.7069597069597072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546-4B7C-973B-C4CDE1EC16BD}"/>
                </c:ext>
              </c:extLst>
            </c:dLbl>
            <c:dLbl>
              <c:idx val="4"/>
              <c:layout>
                <c:manualLayout>
                  <c:x val="0"/>
                  <c:y val="-9.8901098901098897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546-4B7C-973B-C4CDE1EC16BD}"/>
                </c:ext>
              </c:extLst>
            </c:dLbl>
            <c:dLbl>
              <c:idx val="5"/>
              <c:layout>
                <c:manualLayout>
                  <c:x val="0"/>
                  <c:y val="-0.1053113553113553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546-4B7C-973B-C4CDE1EC16BD}"/>
                </c:ext>
              </c:extLst>
            </c:dLbl>
            <c:dLbl>
              <c:idx val="6"/>
              <c:layout>
                <c:manualLayout>
                  <c:x val="0"/>
                  <c:y val="-0.1117216117216117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546-4B7C-973B-C4CDE1EC16BD}"/>
                </c:ext>
              </c:extLst>
            </c:dLbl>
            <c:dLbl>
              <c:idx val="7"/>
              <c:layout>
                <c:manualLayout>
                  <c:x val="0"/>
                  <c:y val="-0.1236263736263736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546-4B7C-973B-C4CDE1EC16BD}"/>
                </c:ext>
              </c:extLst>
            </c:dLbl>
            <c:dLbl>
              <c:idx val="8"/>
              <c:layout>
                <c:manualLayout>
                  <c:x val="0"/>
                  <c:y val="-0.278388278388278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546-4B7C-973B-C4CDE1EC16BD}"/>
                </c:ext>
              </c:extLst>
            </c:dLbl>
            <c:dLbl>
              <c:idx val="9"/>
              <c:layout>
                <c:manualLayout>
                  <c:x val="0"/>
                  <c:y val="-0.133699633699633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546-4B7C-973B-C4CDE1EC16BD}"/>
                </c:ext>
              </c:extLst>
            </c:dLbl>
            <c:dLbl>
              <c:idx val="10"/>
              <c:layout>
                <c:manualLayout>
                  <c:x val="0"/>
                  <c:y val="-0.139194139194139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546-4B7C-973B-C4CDE1EC16BD}"/>
                </c:ext>
              </c:extLst>
            </c:dLbl>
            <c:dLbl>
              <c:idx val="11"/>
              <c:layout>
                <c:manualLayout>
                  <c:x val="0"/>
                  <c:y val="-0.1410256410256410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8546-4B7C-973B-C4CDE1EC16BD}"/>
                </c:ext>
              </c:extLst>
            </c:dLbl>
            <c:dLbl>
              <c:idx val="12"/>
              <c:layout>
                <c:manualLayout>
                  <c:x val="0"/>
                  <c:y val="-0.1584249084249084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8546-4B7C-973B-C4CDE1EC16BD}"/>
                </c:ext>
              </c:extLst>
            </c:dLbl>
            <c:dLbl>
              <c:idx val="14"/>
              <c:layout>
                <c:manualLayout>
                  <c:x val="0"/>
                  <c:y val="-0.180402930402930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8546-4B7C-973B-C4CDE1EC16BD}"/>
                </c:ext>
              </c:extLst>
            </c:dLbl>
            <c:dLbl>
              <c:idx val="15"/>
              <c:layout>
                <c:manualLayout>
                  <c:x val="0"/>
                  <c:y val="-0.1840659340659340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8546-4B7C-973B-C4CDE1EC16BD}"/>
                </c:ext>
              </c:extLst>
            </c:dLbl>
            <c:dLbl>
              <c:idx val="16"/>
              <c:layout>
                <c:manualLayout>
                  <c:x val="0"/>
                  <c:y val="-0.1913919413919413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8546-4B7C-973B-C4CDE1EC16BD}"/>
                </c:ext>
              </c:extLst>
            </c:dLbl>
            <c:dLbl>
              <c:idx val="17"/>
              <c:layout>
                <c:manualLayout>
                  <c:x val="0"/>
                  <c:y val="-0.203296703296703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8546-4B7C-973B-C4CDE1EC16BD}"/>
                </c:ext>
              </c:extLst>
            </c:dLbl>
            <c:dLbl>
              <c:idx val="18"/>
              <c:layout>
                <c:manualLayout>
                  <c:x val="0"/>
                  <c:y val="-0.221611721611721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8546-4B7C-973B-C4CDE1EC16BD}"/>
                </c:ext>
              </c:extLst>
            </c:dLbl>
            <c:dLbl>
              <c:idx val="20"/>
              <c:layout>
                <c:manualLayout>
                  <c:x val="0"/>
                  <c:y val="-0.2380952380952380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8546-4B7C-973B-C4CDE1EC16BD}"/>
                </c:ext>
              </c:extLst>
            </c:dLbl>
            <c:dLbl>
              <c:idx val="21"/>
              <c:layout>
                <c:manualLayout>
                  <c:x val="0"/>
                  <c:y val="-0.2545787545787545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8546-4B7C-973B-C4CDE1EC16B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18.206</c:v>
                </c:pt>
                <c:pt idx="1">
                  <c:v>18.696999999999999</c:v>
                </c:pt>
                <c:pt idx="2">
                  <c:v>19.03</c:v>
                </c:pt>
                <c:pt idx="3">
                  <c:v>21.390999999999998</c:v>
                </c:pt>
                <c:pt idx="4">
                  <c:v>22.79</c:v>
                </c:pt>
                <c:pt idx="5">
                  <c:v>26.308</c:v>
                </c:pt>
                <c:pt idx="6">
                  <c:v>29.667999999999999</c:v>
                </c:pt>
                <c:pt idx="7">
                  <c:v>36.707999999999998</c:v>
                </c:pt>
                <c:pt idx="8">
                  <c:v>41.058999999999997</c:v>
                </c:pt>
                <c:pt idx="9">
                  <c:v>42.347000000000001</c:v>
                </c:pt>
                <c:pt idx="10">
                  <c:v>45.405999999999999</c:v>
                </c:pt>
                <c:pt idx="11">
                  <c:v>46.555</c:v>
                </c:pt>
                <c:pt idx="12">
                  <c:v>56.406999999999996</c:v>
                </c:pt>
                <c:pt idx="13">
                  <c:v>61.703000000000003</c:v>
                </c:pt>
                <c:pt idx="14">
                  <c:v>68.394999999999996</c:v>
                </c:pt>
                <c:pt idx="15">
                  <c:v>70.37</c:v>
                </c:pt>
                <c:pt idx="16">
                  <c:v>74.816000000000003</c:v>
                </c:pt>
                <c:pt idx="17">
                  <c:v>81.965000000000003</c:v>
                </c:pt>
                <c:pt idx="18">
                  <c:v>92.210999999999999</c:v>
                </c:pt>
                <c:pt idx="19">
                  <c:v>100.328</c:v>
                </c:pt>
                <c:pt idx="20">
                  <c:v>100.931</c:v>
                </c:pt>
                <c:pt idx="21">
                  <c:v>110.51900000000001</c:v>
                </c:pt>
              </c:numCache>
            </c:numRef>
          </c:val>
          <c:extLst>
            <c:ext xmlns:c16="http://schemas.microsoft.com/office/drawing/2014/chart" uri="{C3380CC4-5D6E-409C-BE32-E72D297353CC}">
              <c16:uniqueId val="{00000014-8546-4B7C-973B-C4CDE1EC16BD}"/>
            </c:ext>
          </c:extLst>
        </c:ser>
        <c:dLbls>
          <c:showLegendKey val="0"/>
          <c:showVal val="0"/>
          <c:showCatName val="0"/>
          <c:showSerName val="0"/>
          <c:showPercent val="0"/>
          <c:showBubbleSize val="0"/>
        </c:dLbls>
        <c:gapWidth val="60"/>
        <c:overlap val="100"/>
        <c:axId val="255181247"/>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1"/>
              <c:layout>
                <c:manualLayout>
                  <c:x val="0"/>
                  <c:y val="-9.890109890109889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8546-4B7C-973B-C4CDE1EC16BD}"/>
                </c:ext>
              </c:extLst>
            </c:dLbl>
            <c:dLbl>
              <c:idx val="3"/>
              <c:layout>
                <c:manualLayout>
                  <c:x val="0"/>
                  <c:y val="-9.890109890109889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8546-4B7C-973B-C4CDE1EC16BD}"/>
                </c:ext>
              </c:extLst>
            </c:dLbl>
            <c:dLbl>
              <c:idx val="4"/>
              <c:layout>
                <c:manualLayout>
                  <c:x val="0"/>
                  <c:y val="-9.890109890109889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8546-4B7C-973B-C4CDE1EC16BD}"/>
                </c:ext>
              </c:extLst>
            </c:dLbl>
            <c:dLbl>
              <c:idx val="5"/>
              <c:layout>
                <c:manualLayout>
                  <c:x val="0"/>
                  <c:y val="-9.890109890109889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8546-4B7C-973B-C4CDE1EC16BD}"/>
                </c:ext>
              </c:extLst>
            </c:dLbl>
            <c:dLbl>
              <c:idx val="6"/>
              <c:layout>
                <c:manualLayout>
                  <c:x val="0"/>
                  <c:y val="-9.890109890109889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8546-4B7C-973B-C4CDE1EC16BD}"/>
                </c:ext>
              </c:extLst>
            </c:dLbl>
            <c:dLbl>
              <c:idx val="7"/>
              <c:layout>
                <c:manualLayout>
                  <c:x val="0"/>
                  <c:y val="-9.890109890109889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8546-4B7C-973B-C4CDE1EC16BD}"/>
                </c:ext>
              </c:extLst>
            </c:dLbl>
            <c:dLbl>
              <c:idx val="10"/>
              <c:layout>
                <c:manualLayout>
                  <c:x val="0"/>
                  <c:y val="-9.890109890109889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8546-4B7C-973B-C4CDE1EC16BD}"/>
                </c:ext>
              </c:extLst>
            </c:dLbl>
            <c:dLbl>
              <c:idx val="11"/>
              <c:layout>
                <c:manualLayout>
                  <c:x val="0"/>
                  <c:y val="-9.890109890109889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8546-4B7C-973B-C4CDE1EC16BD}"/>
                </c:ext>
              </c:extLst>
            </c:dLbl>
            <c:dLbl>
              <c:idx val="12"/>
              <c:layout>
                <c:manualLayout>
                  <c:x val="0"/>
                  <c:y val="9.890109890109889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8546-4B7C-973B-C4CDE1EC16BD}"/>
                </c:ext>
              </c:extLst>
            </c:dLbl>
            <c:dLbl>
              <c:idx val="13"/>
              <c:layout>
                <c:manualLayout>
                  <c:x val="0"/>
                  <c:y val="9.890109890109889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8546-4B7C-973B-C4CDE1EC16BD}"/>
                </c:ext>
              </c:extLst>
            </c:dLbl>
            <c:dLbl>
              <c:idx val="14"/>
              <c:layout>
                <c:manualLayout>
                  <c:x val="0"/>
                  <c:y val="-9.890109890109889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8546-4B7C-973B-C4CDE1EC16BD}"/>
                </c:ext>
              </c:extLst>
            </c:dLbl>
            <c:dLbl>
              <c:idx val="15"/>
              <c:layout>
                <c:manualLayout>
                  <c:x val="0"/>
                  <c:y val="-9.890109890109889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8546-4B7C-973B-C4CDE1EC16BD}"/>
                </c:ext>
              </c:extLst>
            </c:dLbl>
            <c:dLbl>
              <c:idx val="16"/>
              <c:layout>
                <c:manualLayout>
                  <c:x val="0"/>
                  <c:y val="-9.890109890109889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8546-4B7C-973B-C4CDE1EC16BD}"/>
                </c:ext>
              </c:extLst>
            </c:dLbl>
            <c:dLbl>
              <c:idx val="17"/>
              <c:layout>
                <c:manualLayout>
                  <c:x val="0"/>
                  <c:y val="-9.890109890109889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8546-4B7C-973B-C4CDE1EC16BD}"/>
                </c:ext>
              </c:extLst>
            </c:dLbl>
            <c:dLbl>
              <c:idx val="18"/>
              <c:layout>
                <c:manualLayout>
                  <c:x val="0"/>
                  <c:y val="-9.890109890109889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8546-4B7C-973B-C4CDE1EC16BD}"/>
                </c:ext>
              </c:extLst>
            </c:dLbl>
            <c:dLbl>
              <c:idx val="19"/>
              <c:layout>
                <c:manualLayout>
                  <c:x val="0"/>
                  <c:y val="-9.890109890109889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8546-4B7C-973B-C4CDE1EC16BD}"/>
                </c:ext>
              </c:extLst>
            </c:dLbl>
            <c:dLbl>
              <c:idx val="21"/>
              <c:layout>
                <c:manualLayout>
                  <c:x val="0"/>
                  <c:y val="-9.890109890109889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8546-4B7C-973B-C4CDE1EC16B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Sheet1!$A$2:$V$2</c:f>
              <c:numCache>
                <c:formatCode>General</c:formatCode>
                <c:ptCount val="22"/>
                <c:pt idx="0">
                  <c:v>0.34699999999999998</c:v>
                </c:pt>
                <c:pt idx="1">
                  <c:v>3.9790000000000001</c:v>
                </c:pt>
                <c:pt idx="2">
                  <c:v>0.48099999999999998</c:v>
                </c:pt>
                <c:pt idx="3">
                  <c:v>2.9489999999999998</c:v>
                </c:pt>
                <c:pt idx="4">
                  <c:v>4.6349999999999998</c:v>
                </c:pt>
                <c:pt idx="5">
                  <c:v>5.665</c:v>
                </c:pt>
                <c:pt idx="6">
                  <c:v>5.8540000000000001</c:v>
                </c:pt>
                <c:pt idx="7">
                  <c:v>6.851</c:v>
                </c:pt>
                <c:pt idx="8">
                  <c:v>0.23200000000000001</c:v>
                </c:pt>
                <c:pt idx="9">
                  <c:v>3.3069999999999999</c:v>
                </c:pt>
                <c:pt idx="10">
                  <c:v>8.0579999999999998</c:v>
                </c:pt>
                <c:pt idx="11">
                  <c:v>5.1210000000000004</c:v>
                </c:pt>
                <c:pt idx="12">
                  <c:v>4.569</c:v>
                </c:pt>
                <c:pt idx="13">
                  <c:v>3.798</c:v>
                </c:pt>
                <c:pt idx="14">
                  <c:v>5.0199999999999996</c:v>
                </c:pt>
                <c:pt idx="15">
                  <c:v>4.968</c:v>
                </c:pt>
                <c:pt idx="16">
                  <c:v>4.2140000000000004</c:v>
                </c:pt>
                <c:pt idx="17">
                  <c:v>3.8159999999999998</c:v>
                </c:pt>
                <c:pt idx="18">
                  <c:v>5.6710000000000003</c:v>
                </c:pt>
                <c:pt idx="19">
                  <c:v>5.1139999999999999</c:v>
                </c:pt>
                <c:pt idx="20">
                  <c:v>-0.25</c:v>
                </c:pt>
                <c:pt idx="21">
                  <c:v>7.5170000000000003</c:v>
                </c:pt>
              </c:numCache>
            </c:numRef>
          </c:val>
          <c:smooth val="0"/>
          <c:extLst>
            <c:ext xmlns:c16="http://schemas.microsoft.com/office/drawing/2014/chart" uri="{C3380CC4-5D6E-409C-BE32-E72D297353CC}">
              <c16:uniqueId val="{00000026-8546-4B7C-973B-C4CDE1EC16BD}"/>
            </c:ext>
          </c:extLst>
        </c:ser>
        <c:dLbls>
          <c:showLegendKey val="0"/>
          <c:showVal val="0"/>
          <c:showCatName val="0"/>
          <c:showSerName val="0"/>
          <c:showPercent val="0"/>
          <c:showBubbleSize val="0"/>
        </c:dLbls>
        <c:marker val="1"/>
        <c:smooth val="0"/>
        <c:axId val="3"/>
        <c:axId val="2"/>
      </c:lineChart>
      <c:catAx>
        <c:axId val="255181247"/>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5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255181247"/>
        <c:crosses val="min"/>
        <c:crossBetween val="between"/>
        <c:majorUnit val="50"/>
      </c:valAx>
      <c:valAx>
        <c:axId val="2"/>
        <c:scaling>
          <c:orientation val="minMax"/>
          <c:max val="10"/>
          <c:min val="-2"/>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3"/>
        <c:crosses val="max"/>
        <c:crossBetween val="between"/>
        <c:majorUnit val="2"/>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000819000819003E-2"/>
          <c:y val="6.2753036437246959E-2"/>
          <c:w val="0.92035217035217032"/>
          <c:h val="0.87449392712550611"/>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1730769230769230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3D1-404B-B6C7-C17C439C47D8}"/>
                </c:ext>
              </c:extLst>
            </c:dLbl>
            <c:dLbl>
              <c:idx val="1"/>
              <c:layout>
                <c:manualLayout>
                  <c:x val="0"/>
                  <c:y val="-0.1720647773279352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3D1-404B-B6C7-C17C439C47D8}"/>
                </c:ext>
              </c:extLst>
            </c:dLbl>
            <c:dLbl>
              <c:idx val="2"/>
              <c:layout>
                <c:manualLayout>
                  <c:x val="0"/>
                  <c:y val="-0.1720647773279352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3D1-404B-B6C7-C17C439C47D8}"/>
                </c:ext>
              </c:extLst>
            </c:dLbl>
            <c:dLbl>
              <c:idx val="3"/>
              <c:layout>
                <c:manualLayout>
                  <c:x val="0"/>
                  <c:y val="-0.1811740890688259"/>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3D1-404B-B6C7-C17C439C47D8}"/>
                </c:ext>
              </c:extLst>
            </c:dLbl>
            <c:dLbl>
              <c:idx val="4"/>
              <c:layout>
                <c:manualLayout>
                  <c:x val="0"/>
                  <c:y val="-0.1862348178137651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3D1-404B-B6C7-C17C439C47D8}"/>
                </c:ext>
              </c:extLst>
            </c:dLbl>
            <c:dLbl>
              <c:idx val="5"/>
              <c:layout>
                <c:manualLayout>
                  <c:x val="0"/>
                  <c:y val="-0.2004048582995951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3D1-404B-B6C7-C17C439C47D8}"/>
                </c:ext>
              </c:extLst>
            </c:dLbl>
            <c:dLbl>
              <c:idx val="6"/>
              <c:layout>
                <c:manualLayout>
                  <c:x val="0"/>
                  <c:y val="-0.214574898785425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3D1-404B-B6C7-C17C439C47D8}"/>
                </c:ext>
              </c:extLst>
            </c:dLbl>
            <c:dLbl>
              <c:idx val="7"/>
              <c:layout>
                <c:manualLayout>
                  <c:x val="0"/>
                  <c:y val="-0.2449392712550607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3D1-404B-B6C7-C17C439C47D8}"/>
                </c:ext>
              </c:extLst>
            </c:dLbl>
            <c:dLbl>
              <c:idx val="8"/>
              <c:layout>
                <c:manualLayout>
                  <c:x val="4.2997542997542998E-3"/>
                  <c:y val="-0.2601214574898785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3D1-404B-B6C7-C17C439C47D8}"/>
                </c:ext>
              </c:extLst>
            </c:dLbl>
            <c:dLbl>
              <c:idx val="9"/>
              <c:layout>
                <c:manualLayout>
                  <c:x val="6.9615069615069618E-3"/>
                  <c:y val="-0.2611336032388664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3D1-404B-B6C7-C17C439C47D8}"/>
                </c:ext>
              </c:extLst>
            </c:dLbl>
            <c:dLbl>
              <c:idx val="10"/>
              <c:layout>
                <c:manualLayout>
                  <c:x val="8.3947583947583948E-3"/>
                  <c:y val="-0.2702429149797571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3D1-404B-B6C7-C17C439C47D8}"/>
                </c:ext>
              </c:extLst>
            </c:dLbl>
            <c:dLbl>
              <c:idx val="11"/>
              <c:layout>
                <c:manualLayout>
                  <c:x val="-4.5045045045045045E-3"/>
                  <c:y val="-0.3674089068825910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3D1-404B-B6C7-C17C439C47D8}"/>
                </c:ext>
              </c:extLst>
            </c:dLbl>
            <c:dLbl>
              <c:idx val="12"/>
              <c:layout>
                <c:manualLayout>
                  <c:x val="0"/>
                  <c:y val="-0.3097165991902833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3D1-404B-B6C7-C17C439C47D8}"/>
                </c:ext>
              </c:extLst>
            </c:dLbl>
            <c:dLbl>
              <c:idx val="13"/>
              <c:layout>
                <c:manualLayout>
                  <c:x val="4.5045045045045045E-3"/>
                  <c:y val="-0.324898785425101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3D1-404B-B6C7-C17C439C47D8}"/>
                </c:ext>
              </c:extLst>
            </c:dLbl>
            <c:dLbl>
              <c:idx val="14"/>
              <c:layout>
                <c:manualLayout>
                  <c:x val="7.1662571662571665E-3"/>
                  <c:y val="-0.3471659919028339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23D1-404B-B6C7-C17C439C47D8}"/>
                </c:ext>
              </c:extLst>
            </c:dLbl>
            <c:dLbl>
              <c:idx val="15"/>
              <c:layout>
                <c:manualLayout>
                  <c:x val="8.1900081900081901E-3"/>
                  <c:y val="-0.3491902834008097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23D1-404B-B6C7-C17C439C47D8}"/>
                </c:ext>
              </c:extLst>
            </c:dLbl>
            <c:dLbl>
              <c:idx val="16"/>
              <c:layout>
                <c:manualLayout>
                  <c:x val="-4.5045045045045045E-3"/>
                  <c:y val="-0.4352226720647773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23D1-404B-B6C7-C17C439C47D8}"/>
                </c:ext>
              </c:extLst>
            </c:dLbl>
            <c:dLbl>
              <c:idx val="17"/>
              <c:layout>
                <c:manualLayout>
                  <c:x val="0"/>
                  <c:y val="-0.3805668016194331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23D1-404B-B6C7-C17C439C47D8}"/>
                </c:ext>
              </c:extLst>
            </c:dLbl>
            <c:dLbl>
              <c:idx val="18"/>
              <c:layout>
                <c:manualLayout>
                  <c:x val="4.2997542997542998E-3"/>
                  <c:y val="-0.4109311740890688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23D1-404B-B6C7-C17C439C47D8}"/>
                </c:ext>
              </c:extLst>
            </c:dLbl>
            <c:dLbl>
              <c:idx val="19"/>
              <c:layout>
                <c:manualLayout>
                  <c:x val="-4.5045045045045045E-3"/>
                  <c:y val="-0.4868421052631579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23D1-404B-B6C7-C17C439C47D8}"/>
                </c:ext>
              </c:extLst>
            </c:dLbl>
            <c:dLbl>
              <c:idx val="20"/>
              <c:layout>
                <c:manualLayout>
                  <c:x val="0"/>
                  <c:y val="-0.4271255060728744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23D1-404B-B6C7-C17C439C47D8}"/>
                </c:ext>
              </c:extLst>
            </c:dLbl>
            <c:dLbl>
              <c:idx val="21"/>
              <c:layout>
                <c:manualLayout>
                  <c:x val="4.2997542997542998E-3"/>
                  <c:y val="-0.4524291497975708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23D1-404B-B6C7-C17C439C47D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617.14700000000005</c:v>
                </c:pt>
                <c:pt idx="1">
                  <c:v>617.05499999999995</c:v>
                </c:pt>
                <c:pt idx="2">
                  <c:v>611.90099999999995</c:v>
                </c:pt>
                <c:pt idx="3">
                  <c:v>668.48299999999995</c:v>
                </c:pt>
                <c:pt idx="4">
                  <c:v>692.71799999999996</c:v>
                </c:pt>
                <c:pt idx="5">
                  <c:v>778.33299999999997</c:v>
                </c:pt>
                <c:pt idx="6">
                  <c:v>854.99199999999996</c:v>
                </c:pt>
                <c:pt idx="7">
                  <c:v>1028.24</c:v>
                </c:pt>
                <c:pt idx="8">
                  <c:v>1118.77</c:v>
                </c:pt>
                <c:pt idx="9">
                  <c:v>1123.27</c:v>
                </c:pt>
                <c:pt idx="10">
                  <c:v>1176.31</c:v>
                </c:pt>
                <c:pt idx="11">
                  <c:v>1178.5999999999999</c:v>
                </c:pt>
                <c:pt idx="12">
                  <c:v>1396.22</c:v>
                </c:pt>
                <c:pt idx="13">
                  <c:v>1490.42</c:v>
                </c:pt>
                <c:pt idx="14">
                  <c:v>1613.1</c:v>
                </c:pt>
                <c:pt idx="15">
                  <c:v>1625.18</c:v>
                </c:pt>
                <c:pt idx="16">
                  <c:v>1688.85</c:v>
                </c:pt>
                <c:pt idx="17">
                  <c:v>1805.4</c:v>
                </c:pt>
                <c:pt idx="18">
                  <c:v>1983.03</c:v>
                </c:pt>
                <c:pt idx="19">
                  <c:v>2107.7399999999998</c:v>
                </c:pt>
                <c:pt idx="20">
                  <c:v>2072.81</c:v>
                </c:pt>
                <c:pt idx="21">
                  <c:v>2219.2399999999998</c:v>
                </c:pt>
              </c:numCache>
            </c:numRef>
          </c:val>
          <c:extLst>
            <c:ext xmlns:c16="http://schemas.microsoft.com/office/drawing/2014/chart" uri="{C3380CC4-5D6E-409C-BE32-E72D297353CC}">
              <c16:uniqueId val="{00000016-23D1-404B-B6C7-C17C439C47D8}"/>
            </c:ext>
          </c:extLst>
        </c:ser>
        <c:dLbls>
          <c:showLegendKey val="0"/>
          <c:showVal val="0"/>
          <c:showCatName val="0"/>
          <c:showSerName val="0"/>
          <c:showPercent val="0"/>
          <c:showBubbleSize val="0"/>
        </c:dLbls>
        <c:gapWidth val="60"/>
        <c:overlap val="100"/>
        <c:axId val="949821328"/>
        <c:axId val="1"/>
      </c:barChart>
      <c:catAx>
        <c:axId val="94982132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5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949821328"/>
        <c:crosses val="min"/>
        <c:crossBetween val="between"/>
        <c:majorUnit val="500"/>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000641642605062E-2"/>
          <c:y val="2.6260059296908091E-2"/>
          <c:w val="0.87905036894449795"/>
          <c:h val="0.94747988140618378"/>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0"/>
              <c:layout>
                <c:manualLayout>
                  <c:x val="3.4648700673724733E-2"/>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92F-4618-8C2F-3B4BBDE2AD3E}"/>
                </c:ext>
              </c:extLst>
            </c:dLbl>
            <c:dLbl>
              <c:idx val="4"/>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92F-4618-8C2F-3B4BBDE2AD3E}"/>
                </c:ext>
              </c:extLst>
            </c:dLbl>
            <c:dLbl>
              <c:idx val="8"/>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92F-4618-8C2F-3B4BBDE2AD3E}"/>
                </c:ext>
              </c:extLst>
            </c:dLbl>
            <c:dLbl>
              <c:idx val="11"/>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92F-4618-8C2F-3B4BBDE2AD3E}"/>
                </c:ext>
              </c:extLst>
            </c:dLbl>
            <c:dLbl>
              <c:idx val="14"/>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92F-4618-8C2F-3B4BBDE2AD3E}"/>
                </c:ext>
              </c:extLst>
            </c:dLbl>
            <c:dLbl>
              <c:idx val="15"/>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92F-4618-8C2F-3B4BBDE2AD3E}"/>
                </c:ext>
              </c:extLst>
            </c:dLbl>
            <c:dLbl>
              <c:idx val="17"/>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92F-4618-8C2F-3B4BBDE2AD3E}"/>
                </c:ext>
              </c:extLst>
            </c:dLbl>
            <c:dLbl>
              <c:idx val="19"/>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92F-4618-8C2F-3B4BBDE2AD3E}"/>
                </c:ext>
              </c:extLst>
            </c:dLbl>
            <c:dLbl>
              <c:idx val="20"/>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92F-4618-8C2F-3B4BBDE2AD3E}"/>
                </c:ext>
              </c:extLst>
            </c:dLbl>
            <c:dLbl>
              <c:idx val="22"/>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92F-4618-8C2F-3B4BBDE2AD3E}"/>
                </c:ext>
              </c:extLst>
            </c:dLbl>
            <c:dLbl>
              <c:idx val="23"/>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92F-4618-8C2F-3B4BBDE2AD3E}"/>
                </c:ext>
              </c:extLst>
            </c:dLbl>
            <c:dLbl>
              <c:idx val="25"/>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92F-4618-8C2F-3B4BBDE2AD3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Sheet1!$A$1:$Z$1</c:f>
              <c:numCache>
                <c:formatCode>General</c:formatCode>
                <c:ptCount val="26"/>
                <c:pt idx="0">
                  <c:v>9.9749999999999996</c:v>
                </c:pt>
                <c:pt idx="1">
                  <c:v>5.7320000000000002</c:v>
                </c:pt>
                <c:pt idx="2">
                  <c:v>1.966</c:v>
                </c:pt>
                <c:pt idx="3">
                  <c:v>9.8049999999999997</c:v>
                </c:pt>
                <c:pt idx="4">
                  <c:v>11.795</c:v>
                </c:pt>
                <c:pt idx="5">
                  <c:v>9.9120000000000008</c:v>
                </c:pt>
                <c:pt idx="6">
                  <c:v>6.032</c:v>
                </c:pt>
                <c:pt idx="7">
                  <c:v>4.2709999999999999</c:v>
                </c:pt>
                <c:pt idx="8">
                  <c:v>15.114000000000001</c:v>
                </c:pt>
                <c:pt idx="9">
                  <c:v>10.537000000000001</c:v>
                </c:pt>
                <c:pt idx="10">
                  <c:v>4.0839999999999996</c:v>
                </c:pt>
                <c:pt idx="11">
                  <c:v>14.022</c:v>
                </c:pt>
                <c:pt idx="12">
                  <c:v>9.3780000000000001</c:v>
                </c:pt>
                <c:pt idx="13">
                  <c:v>5.7169999999999996</c:v>
                </c:pt>
                <c:pt idx="14">
                  <c:v>6.8780000000000001</c:v>
                </c:pt>
                <c:pt idx="15">
                  <c:v>6.5819999999999999</c:v>
                </c:pt>
                <c:pt idx="16">
                  <c:v>6.3179999999999996</c:v>
                </c:pt>
                <c:pt idx="17">
                  <c:v>7.9850000000000003</c:v>
                </c:pt>
                <c:pt idx="18">
                  <c:v>4.6900000000000004</c:v>
                </c:pt>
                <c:pt idx="19">
                  <c:v>5.24</c:v>
                </c:pt>
                <c:pt idx="20">
                  <c:v>5.29</c:v>
                </c:pt>
                <c:pt idx="21">
                  <c:v>6.109</c:v>
                </c:pt>
                <c:pt idx="22">
                  <c:v>7.3760000000000003</c:v>
                </c:pt>
                <c:pt idx="23">
                  <c:v>6.641</c:v>
                </c:pt>
                <c:pt idx="24">
                  <c:v>5.1280000000000001</c:v>
                </c:pt>
                <c:pt idx="25">
                  <c:v>5.0670000000000002</c:v>
                </c:pt>
              </c:numCache>
            </c:numRef>
          </c:val>
          <c:smooth val="0"/>
          <c:extLst>
            <c:ext xmlns:c16="http://schemas.microsoft.com/office/drawing/2014/chart" uri="{C3380CC4-5D6E-409C-BE32-E72D297353CC}">
              <c16:uniqueId val="{0000000C-F92F-4618-8C2F-3B4BBDE2AD3E}"/>
            </c:ext>
          </c:extLst>
        </c:ser>
        <c:dLbls>
          <c:showLegendKey val="0"/>
          <c:showVal val="0"/>
          <c:showCatName val="0"/>
          <c:showSerName val="0"/>
          <c:showPercent val="0"/>
          <c:showBubbleSize val="0"/>
        </c:dLbls>
        <c:marker val="1"/>
        <c:smooth val="0"/>
        <c:axId val="645959967"/>
        <c:axId val="1"/>
      </c:lineChart>
      <c:catAx>
        <c:axId val="645959967"/>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At val="0"/>
        <c:auto val="0"/>
        <c:lblAlgn val="ctr"/>
        <c:lblOffset val="100"/>
        <c:noMultiLvlLbl val="0"/>
      </c:catAx>
      <c:valAx>
        <c:axId val="1"/>
        <c:scaling>
          <c:orientation val="minMax"/>
          <c:max val="16"/>
          <c:min val="-2"/>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645959967"/>
        <c:crosses val="min"/>
        <c:crossBetween val="midCat"/>
        <c:majorUnit val="1"/>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040983606557374E-2"/>
          <c:y val="4.2563600782778863E-2"/>
          <c:w val="0.87875683060109289"/>
          <c:h val="0.92710371819960857"/>
        </c:manualLayout>
      </c:layout>
      <c:lineChart>
        <c:grouping val="standard"/>
        <c:varyColors val="0"/>
        <c:ser>
          <c:idx val="0"/>
          <c:order val="0"/>
          <c:spPr>
            <a:ln w="19050" algn="ctr">
              <a:solidFill>
                <a:schemeClr val="accent1"/>
              </a:solidFill>
              <a:prstDash val="solid"/>
            </a:ln>
          </c:spPr>
          <c:marker>
            <c:symbol val="none"/>
          </c:marker>
          <c:dLbls>
            <c:dLbl>
              <c:idx val="2"/>
              <c:layout>
                <c:manualLayout>
                  <c:x val="0"/>
                  <c:y val="-3.9628180039138941E-2"/>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95B-488D-87F1-F16CBB9A413C}"/>
                </c:ext>
              </c:extLst>
            </c:dLbl>
            <c:dLbl>
              <c:idx val="8"/>
              <c:layout>
                <c:manualLayout>
                  <c:x val="0"/>
                  <c:y val="-3.9628180039138941E-2"/>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95B-488D-87F1-F16CBB9A413C}"/>
                </c:ext>
              </c:extLst>
            </c:dLbl>
            <c:dLbl>
              <c:idx val="9"/>
              <c:layout>
                <c:manualLayout>
                  <c:x val="0"/>
                  <c:y val="-3.9628180039138941E-2"/>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95B-488D-87F1-F16CBB9A413C}"/>
                </c:ext>
              </c:extLst>
            </c:dLbl>
            <c:dLbl>
              <c:idx val="10"/>
              <c:layout>
                <c:manualLayout>
                  <c:x val="0"/>
                  <c:y val="-3.9628180039138941E-2"/>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95B-488D-87F1-F16CBB9A413C}"/>
                </c:ext>
              </c:extLst>
            </c:dLbl>
            <c:dLbl>
              <c:idx val="12"/>
              <c:layout>
                <c:manualLayout>
                  <c:x val="0"/>
                  <c:y val="-3.9628180039138941E-2"/>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95B-488D-87F1-F16CBB9A413C}"/>
                </c:ext>
              </c:extLst>
            </c:dLbl>
            <c:dLbl>
              <c:idx val="13"/>
              <c:layout>
                <c:manualLayout>
                  <c:x val="0"/>
                  <c:y val="-3.9628180039138941E-2"/>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95B-488D-87F1-F16CBB9A413C}"/>
                </c:ext>
              </c:extLst>
            </c:dLbl>
            <c:dLbl>
              <c:idx val="14"/>
              <c:layout>
                <c:manualLayout>
                  <c:x val="0"/>
                  <c:y val="-3.9628180039138941E-2"/>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95B-488D-87F1-F16CBB9A413C}"/>
                </c:ext>
              </c:extLst>
            </c:dLbl>
            <c:dLbl>
              <c:idx val="15"/>
              <c:layout>
                <c:manualLayout>
                  <c:x val="0"/>
                  <c:y val="-3.9628180039138941E-2"/>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95B-488D-87F1-F16CBB9A413C}"/>
                </c:ext>
              </c:extLst>
            </c:dLbl>
            <c:dLbl>
              <c:idx val="17"/>
              <c:layout>
                <c:manualLayout>
                  <c:x val="0"/>
                  <c:y val="-3.9628180039138941E-2"/>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95B-488D-87F1-F16CBB9A413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Sheet1!$A$1:$R$1</c:f>
              <c:numCache>
                <c:formatCode>General</c:formatCode>
                <c:ptCount val="18"/>
                <c:pt idx="0">
                  <c:v>1.4518229568088485</c:v>
                </c:pt>
                <c:pt idx="1">
                  <c:v>1.610556146078377</c:v>
                </c:pt>
                <c:pt idx="2">
                  <c:v>1.7471316376833628</c:v>
                </c:pt>
                <c:pt idx="3">
                  <c:v>1.4917656627526439</c:v>
                </c:pt>
                <c:pt idx="4">
                  <c:v>1.2076412406876726</c:v>
                </c:pt>
                <c:pt idx="5">
                  <c:v>1.1038109167885692</c:v>
                </c:pt>
                <c:pt idx="6">
                  <c:v>0.89492946071881019</c:v>
                </c:pt>
                <c:pt idx="7">
                  <c:v>0.94397303025941981</c:v>
                </c:pt>
                <c:pt idx="8">
                  <c:v>1.1304367572707035</c:v>
                </c:pt>
                <c:pt idx="9">
                  <c:v>1.2006074330377998</c:v>
                </c:pt>
                <c:pt idx="10">
                  <c:v>1.2301819343841076</c:v>
                </c:pt>
                <c:pt idx="11">
                  <c:v>1.067799794167495</c:v>
                </c:pt>
                <c:pt idx="12">
                  <c:v>1.0844786483419051</c:v>
                </c:pt>
                <c:pt idx="13">
                  <c:v>1.0899108815621232</c:v>
                </c:pt>
                <c:pt idx="14">
                  <c:v>1.0681885328149354</c:v>
                </c:pt>
                <c:pt idx="15">
                  <c:v>1.001967126813007</c:v>
                </c:pt>
                <c:pt idx="16">
                  <c:v>1.0006129212590869</c:v>
                </c:pt>
                <c:pt idx="17">
                  <c:v>1.1094203284648545</c:v>
                </c:pt>
              </c:numCache>
            </c:numRef>
          </c:val>
          <c:smooth val="0"/>
          <c:extLst>
            <c:ext xmlns:c16="http://schemas.microsoft.com/office/drawing/2014/chart" uri="{C3380CC4-5D6E-409C-BE32-E72D297353CC}">
              <c16:uniqueId val="{00000009-D95B-488D-87F1-F16CBB9A413C}"/>
            </c:ext>
          </c:extLst>
        </c:ser>
        <c:dLbls>
          <c:showLegendKey val="0"/>
          <c:showVal val="0"/>
          <c:showCatName val="0"/>
          <c:showSerName val="0"/>
          <c:showPercent val="0"/>
          <c:showBubbleSize val="0"/>
        </c:dLbls>
        <c:smooth val="0"/>
        <c:axId val="1828992175"/>
        <c:axId val="1"/>
      </c:lineChart>
      <c:catAx>
        <c:axId val="1828992175"/>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8"/>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defRPr>
            </a:pPr>
            <a:endParaRPr lang="en-US"/>
          </a:p>
        </c:txPr>
        <c:crossAx val="1828992175"/>
        <c:crosses val="min"/>
        <c:crossBetween val="midCat"/>
        <c:majorUnit val="0.2"/>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054411445913722E-2"/>
          <c:y val="6.7464635473340584E-2"/>
          <c:w val="0.91567309776717976"/>
          <c:h val="0.86507072905331883"/>
        </c:manualLayout>
      </c:layout>
      <c:barChart>
        <c:barDir val="col"/>
        <c:grouping val="stacked"/>
        <c:varyColors val="0"/>
        <c:ser>
          <c:idx val="0"/>
          <c:order val="0"/>
          <c:spPr>
            <a:solidFill>
              <a:srgbClr val="C0E6F4"/>
            </a:solidFill>
            <a:ln w="9525" algn="ctr">
              <a:solidFill>
                <a:srgbClr val="808080"/>
              </a:solidFill>
              <a:prstDash val="solid"/>
            </a:ln>
          </c:spPr>
          <c:invertIfNegative val="0"/>
          <c:val>
            <c:numRef>
              <c:f>Sheet1!$A$1:$T$1</c:f>
              <c:numCache>
                <c:formatCode>General</c:formatCode>
                <c:ptCount val="20"/>
                <c:pt idx="0">
                  <c:v>515.9</c:v>
                </c:pt>
                <c:pt idx="1">
                  <c:v>566</c:v>
                </c:pt>
                <c:pt idx="2">
                  <c:v>610.1</c:v>
                </c:pt>
                <c:pt idx="3">
                  <c:v>622.6</c:v>
                </c:pt>
                <c:pt idx="4">
                  <c:v>619.70000000000005</c:v>
                </c:pt>
                <c:pt idx="5">
                  <c:v>685.7</c:v>
                </c:pt>
                <c:pt idx="6">
                  <c:v>714</c:v>
                </c:pt>
                <c:pt idx="7">
                  <c:v>814.1</c:v>
                </c:pt>
                <c:pt idx="8">
                  <c:v>858.8</c:v>
                </c:pt>
                <c:pt idx="9">
                  <c:v>910.3</c:v>
                </c:pt>
                <c:pt idx="10">
                  <c:v>1040.0999999999999</c:v>
                </c:pt>
                <c:pt idx="11">
                  <c:v>1117.5999999999999</c:v>
                </c:pt>
                <c:pt idx="12">
                  <c:v>1185.2</c:v>
                </c:pt>
                <c:pt idx="13">
                  <c:v>1282.3</c:v>
                </c:pt>
                <c:pt idx="14">
                  <c:v>1484.1</c:v>
                </c:pt>
                <c:pt idx="15">
                  <c:v>1619.2</c:v>
                </c:pt>
                <c:pt idx="16">
                  <c:v>1790.2</c:v>
                </c:pt>
                <c:pt idx="17">
                  <c:v>1515.9</c:v>
                </c:pt>
                <c:pt idx="18">
                  <c:v>1682.4</c:v>
                </c:pt>
                <c:pt idx="19">
                  <c:v>2016.3</c:v>
                </c:pt>
              </c:numCache>
            </c:numRef>
          </c:val>
          <c:extLst>
            <c:ext xmlns:c16="http://schemas.microsoft.com/office/drawing/2014/chart" uri="{C3380CC4-5D6E-409C-BE32-E72D297353CC}">
              <c16:uniqueId val="{00000000-8874-45E2-A264-34D856305E16}"/>
            </c:ext>
          </c:extLst>
        </c:ser>
        <c:ser>
          <c:idx val="1"/>
          <c:order val="1"/>
          <c:spPr>
            <a:solidFill>
              <a:srgbClr val="80CCE8"/>
            </a:solidFill>
            <a:ln w="9525" algn="ctr">
              <a:solidFill>
                <a:srgbClr val="808080"/>
              </a:solidFill>
              <a:prstDash val="solid"/>
            </a:ln>
          </c:spPr>
          <c:invertIfNegative val="0"/>
          <c:val>
            <c:numRef>
              <c:f>Sheet1!$A$2:$T$2</c:f>
              <c:numCache>
                <c:formatCode>General</c:formatCode>
                <c:ptCount val="20"/>
                <c:pt idx="0">
                  <c:v>1288</c:v>
                </c:pt>
                <c:pt idx="1">
                  <c:v>1376</c:v>
                </c:pt>
                <c:pt idx="2">
                  <c:v>1405</c:v>
                </c:pt>
                <c:pt idx="3">
                  <c:v>1540</c:v>
                </c:pt>
                <c:pt idx="4">
                  <c:v>1719.9999999999998</c:v>
                </c:pt>
                <c:pt idx="5">
                  <c:v>1771.9999999999998</c:v>
                </c:pt>
                <c:pt idx="6">
                  <c:v>2161</c:v>
                </c:pt>
                <c:pt idx="7">
                  <c:v>2323</c:v>
                </c:pt>
                <c:pt idx="8">
                  <c:v>2313</c:v>
                </c:pt>
                <c:pt idx="9">
                  <c:v>2355</c:v>
                </c:pt>
                <c:pt idx="10">
                  <c:v>2551</c:v>
                </c:pt>
                <c:pt idx="11">
                  <c:v>2503</c:v>
                </c:pt>
                <c:pt idx="12">
                  <c:v>2472</c:v>
                </c:pt>
                <c:pt idx="13">
                  <c:v>2525</c:v>
                </c:pt>
                <c:pt idx="14">
                  <c:v>2483</c:v>
                </c:pt>
                <c:pt idx="15">
                  <c:v>2391</c:v>
                </c:pt>
                <c:pt idx="16">
                  <c:v>2392</c:v>
                </c:pt>
                <c:pt idx="17">
                  <c:v>2014</c:v>
                </c:pt>
                <c:pt idx="18">
                  <c:v>2220</c:v>
                </c:pt>
                <c:pt idx="19">
                  <c:v>2369</c:v>
                </c:pt>
              </c:numCache>
            </c:numRef>
          </c:val>
          <c:extLst>
            <c:ext xmlns:c16="http://schemas.microsoft.com/office/drawing/2014/chart" uri="{C3380CC4-5D6E-409C-BE32-E72D297353CC}">
              <c16:uniqueId val="{00000001-8874-45E2-A264-34D856305E16}"/>
            </c:ext>
          </c:extLst>
        </c:ser>
        <c:dLbls>
          <c:showLegendKey val="0"/>
          <c:showVal val="0"/>
          <c:showCatName val="0"/>
          <c:showSerName val="0"/>
          <c:showPercent val="0"/>
          <c:showBubbleSize val="0"/>
        </c:dLbls>
        <c:gapWidth val="60"/>
        <c:overlap val="100"/>
        <c:axId val="1306515183"/>
        <c:axId val="1"/>
      </c:barChart>
      <c:catAx>
        <c:axId val="1306515183"/>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306515183"/>
        <c:crosses val="min"/>
        <c:crossBetween val="between"/>
        <c:majorUnit val="1000"/>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4"/>
            <a:ext cx="2919413" cy="495299"/>
          </a:xfrm>
          <a:prstGeom prst="rect">
            <a:avLst/>
          </a:prstGeom>
        </p:spPr>
        <p:txBody>
          <a:bodyPr vert="horz" lIns="91399" tIns="45699" rIns="91399" bIns="45699"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3814763" y="4"/>
            <a:ext cx="2919412" cy="495299"/>
          </a:xfrm>
          <a:prstGeom prst="rect">
            <a:avLst/>
          </a:prstGeom>
        </p:spPr>
        <p:txBody>
          <a:bodyPr vert="horz" lIns="91399" tIns="45699" rIns="91399" bIns="45699" rtlCol="0"/>
          <a:lstStyle>
            <a:lvl1pPr algn="r">
              <a:defRPr sz="1200"/>
            </a:lvl1pPr>
          </a:lstStyle>
          <a:p>
            <a:fld id="{AD5813BB-2A59-4094-A80D-63C58A298EE5}" type="datetimeFigureOut">
              <a:rPr kumimoji="1" lang="ja-JP" altLang="en-US" smtClean="0">
                <a:latin typeface="Arial" panose="020B0604020202020204" pitchFamily="34" charset="0"/>
              </a:rPr>
              <a:pPr/>
              <a:t>2023/3/30</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6" y="9371015"/>
            <a:ext cx="2919413" cy="495299"/>
          </a:xfrm>
          <a:prstGeom prst="rect">
            <a:avLst/>
          </a:prstGeom>
        </p:spPr>
        <p:txBody>
          <a:bodyPr vert="horz" lIns="91399" tIns="45699" rIns="91399" bIns="45699"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3814763" y="9371015"/>
            <a:ext cx="2919412" cy="495299"/>
          </a:xfrm>
          <a:prstGeom prst="rect">
            <a:avLst/>
          </a:prstGeom>
        </p:spPr>
        <p:txBody>
          <a:bodyPr vert="horz" lIns="91399" tIns="45699" rIns="91399" bIns="45699"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6" y="5"/>
            <a:ext cx="2919565" cy="493869"/>
          </a:xfrm>
          <a:prstGeom prst="rect">
            <a:avLst/>
          </a:prstGeom>
        </p:spPr>
        <p:txBody>
          <a:bodyPr vert="horz" lIns="90722" tIns="45360" rIns="90722" bIns="45360"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3814629" y="5"/>
            <a:ext cx="2919565" cy="493869"/>
          </a:xfrm>
          <a:prstGeom prst="rect">
            <a:avLst/>
          </a:prstGeom>
        </p:spPr>
        <p:txBody>
          <a:bodyPr vert="horz" lIns="90722" tIns="45360" rIns="90722" bIns="45360" rtlCol="0"/>
          <a:lstStyle>
            <a:lvl1pPr algn="r">
              <a:defRPr sz="1200">
                <a:latin typeface="Arial" panose="020B0604020202020204" pitchFamily="34" charset="0"/>
              </a:defRPr>
            </a:lvl1pPr>
          </a:lstStyle>
          <a:p>
            <a:fld id="{6F0D6084-7E8B-4A36-97F0-DEDFB028508E}" type="datetimeFigureOut">
              <a:rPr lang="ja-JP" altLang="en-US" smtClean="0"/>
              <a:pPr/>
              <a:t>2023/3/30</a:t>
            </a:fld>
            <a:endParaRPr lang="ja-JP" altLang="en-US" dirty="0"/>
          </a:p>
        </p:txBody>
      </p:sp>
      <p:sp>
        <p:nvSpPr>
          <p:cNvPr id="4" name="スライド イメージ プレースホルダ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0722" tIns="45360" rIns="90722" bIns="45360" rtlCol="0" anchor="ctr"/>
          <a:lstStyle/>
          <a:p>
            <a:endParaRPr lang="ja-JP" altLang="en-US" dirty="0"/>
          </a:p>
        </p:txBody>
      </p:sp>
      <p:sp>
        <p:nvSpPr>
          <p:cNvPr id="5" name="ノート プレースホルダ 4"/>
          <p:cNvSpPr>
            <a:spLocks noGrp="1"/>
          </p:cNvSpPr>
          <p:nvPr>
            <p:ph type="body" sz="quarter" idx="3"/>
          </p:nvPr>
        </p:nvSpPr>
        <p:spPr>
          <a:xfrm>
            <a:off x="673263" y="4686227"/>
            <a:ext cx="5389240" cy="4440076"/>
          </a:xfrm>
          <a:prstGeom prst="rect">
            <a:avLst/>
          </a:prstGeom>
        </p:spPr>
        <p:txBody>
          <a:bodyPr vert="horz" lIns="90722" tIns="45360" rIns="90722" bIns="45360"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6" y="9370872"/>
            <a:ext cx="2919565" cy="493868"/>
          </a:xfrm>
          <a:prstGeom prst="rect">
            <a:avLst/>
          </a:prstGeom>
        </p:spPr>
        <p:txBody>
          <a:bodyPr vert="horz" lIns="90722" tIns="45360" rIns="90722" bIns="45360"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3814629" y="9370872"/>
            <a:ext cx="2919565" cy="493868"/>
          </a:xfrm>
          <a:prstGeom prst="rect">
            <a:avLst/>
          </a:prstGeom>
        </p:spPr>
        <p:txBody>
          <a:bodyPr vert="horz" lIns="90722" tIns="45360" rIns="90722" bIns="45360"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37235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606244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a:t>
            </a:fld>
            <a:endParaRPr kumimoji="1" lang="ja-JP" altLang="en-US"/>
          </a:p>
        </p:txBody>
      </p:sp>
    </p:spTree>
    <p:extLst>
      <p:ext uri="{BB962C8B-B14F-4D97-AF65-F5344CB8AC3E}">
        <p14:creationId xmlns:p14="http://schemas.microsoft.com/office/powerpoint/2010/main" val="198882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15</a:t>
            </a:fld>
            <a:endParaRPr kumimoji="1" lang="ja-JP" altLang="en-US"/>
          </a:p>
        </p:txBody>
      </p:sp>
    </p:spTree>
    <p:extLst>
      <p:ext uri="{BB962C8B-B14F-4D97-AF65-F5344CB8AC3E}">
        <p14:creationId xmlns:p14="http://schemas.microsoft.com/office/powerpoint/2010/main" val="3862159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sz="1200" dirty="0"/>
              <a:t>https://web.pharmacyboardkenya.org/download/guidelines-for-registration-of-medical-devices-including-in-vitro-diagnostics/?wpdmdl=6656&amp;refresh=63895b0fba02e1669946127</a:t>
            </a:r>
          </a:p>
          <a:p>
            <a:r>
              <a:rPr lang="en-US" altLang="ja-JP" sz="1200" dirty="0"/>
              <a:t>https://openjicareport.jica.go.jp/pdf/12328233.pdf</a:t>
            </a:r>
          </a:p>
          <a:p>
            <a:r>
              <a:rPr lang="en-US" altLang="ja-JP" sz="1200" dirty="0"/>
              <a:t>https://www.jetro.go.jp/ext_images/_Reports/02/2021/9b33dc8a948ba799/202105.pdf</a:t>
            </a:r>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27</a:t>
            </a:fld>
            <a:endParaRPr lang="ja-JP" altLang="en-US" dirty="0"/>
          </a:p>
        </p:txBody>
      </p:sp>
    </p:spTree>
    <p:extLst>
      <p:ext uri="{BB962C8B-B14F-4D97-AF65-F5344CB8AC3E}">
        <p14:creationId xmlns:p14="http://schemas.microsoft.com/office/powerpoint/2010/main" val="155848987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oleObject" Target="../embeddings/oleObject2.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1823" name="正方形/長方形 1822"/>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4" name="正方形/長方形 1823"/>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5" name="Oval 128"/>
          <p:cNvSpPr>
            <a:spLocks noChangeArrowheads="1"/>
          </p:cNvSpPr>
          <p:nvPr userDrawn="1"/>
        </p:nvSpPr>
        <p:spPr bwMode="auto">
          <a:xfrm>
            <a:off x="8180880" y="237561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6" name="Oval 129"/>
          <p:cNvSpPr>
            <a:spLocks noChangeArrowheads="1"/>
          </p:cNvSpPr>
          <p:nvPr userDrawn="1"/>
        </p:nvSpPr>
        <p:spPr bwMode="auto">
          <a:xfrm>
            <a:off x="8268443" y="237561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7" name="Oval 130"/>
          <p:cNvSpPr>
            <a:spLocks noChangeArrowheads="1"/>
          </p:cNvSpPr>
          <p:nvPr userDrawn="1"/>
        </p:nvSpPr>
        <p:spPr bwMode="auto">
          <a:xfrm>
            <a:off x="8353467" y="237561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8" name="Oval 120"/>
          <p:cNvSpPr>
            <a:spLocks noChangeArrowheads="1"/>
          </p:cNvSpPr>
          <p:nvPr userDrawn="1"/>
        </p:nvSpPr>
        <p:spPr bwMode="auto">
          <a:xfrm>
            <a:off x="8440848" y="237106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9" name="Oval 121"/>
          <p:cNvSpPr>
            <a:spLocks noChangeArrowheads="1"/>
          </p:cNvSpPr>
          <p:nvPr userDrawn="1"/>
        </p:nvSpPr>
        <p:spPr bwMode="auto">
          <a:xfrm>
            <a:off x="8525872" y="237106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0" name="Oval 65"/>
          <p:cNvSpPr>
            <a:spLocks noChangeArrowheads="1"/>
          </p:cNvSpPr>
          <p:nvPr userDrawn="1"/>
        </p:nvSpPr>
        <p:spPr bwMode="auto">
          <a:xfrm>
            <a:off x="8180880" y="245920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1" name="Oval 66"/>
          <p:cNvSpPr>
            <a:spLocks noChangeArrowheads="1"/>
          </p:cNvSpPr>
          <p:nvPr userDrawn="1"/>
        </p:nvSpPr>
        <p:spPr bwMode="auto">
          <a:xfrm>
            <a:off x="8268443" y="245920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2" name="Oval 67"/>
          <p:cNvSpPr>
            <a:spLocks noChangeArrowheads="1"/>
          </p:cNvSpPr>
          <p:nvPr userDrawn="1"/>
        </p:nvSpPr>
        <p:spPr bwMode="auto">
          <a:xfrm>
            <a:off x="8353467" y="245920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3" name="Oval 89"/>
          <p:cNvSpPr>
            <a:spLocks noChangeArrowheads="1"/>
          </p:cNvSpPr>
          <p:nvPr userDrawn="1"/>
        </p:nvSpPr>
        <p:spPr bwMode="auto">
          <a:xfrm>
            <a:off x="8180880" y="254422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4" name="Oval 90"/>
          <p:cNvSpPr>
            <a:spLocks noChangeArrowheads="1"/>
          </p:cNvSpPr>
          <p:nvPr userDrawn="1"/>
        </p:nvSpPr>
        <p:spPr bwMode="auto">
          <a:xfrm>
            <a:off x="8268443" y="254422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5" name="Oval 91"/>
          <p:cNvSpPr>
            <a:spLocks noChangeArrowheads="1"/>
          </p:cNvSpPr>
          <p:nvPr userDrawn="1"/>
        </p:nvSpPr>
        <p:spPr bwMode="auto">
          <a:xfrm>
            <a:off x="8353467" y="254422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6" name="Oval 108"/>
          <p:cNvSpPr>
            <a:spLocks noChangeArrowheads="1"/>
          </p:cNvSpPr>
          <p:nvPr userDrawn="1"/>
        </p:nvSpPr>
        <p:spPr bwMode="auto">
          <a:xfrm>
            <a:off x="8180880" y="262925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7" name="Oval 109"/>
          <p:cNvSpPr>
            <a:spLocks noChangeArrowheads="1"/>
          </p:cNvSpPr>
          <p:nvPr userDrawn="1"/>
        </p:nvSpPr>
        <p:spPr bwMode="auto">
          <a:xfrm>
            <a:off x="8268443" y="262925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8" name="Oval 110"/>
          <p:cNvSpPr>
            <a:spLocks noChangeArrowheads="1"/>
          </p:cNvSpPr>
          <p:nvPr userDrawn="1"/>
        </p:nvSpPr>
        <p:spPr bwMode="auto">
          <a:xfrm>
            <a:off x="8353467" y="262925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9" name="Oval 127"/>
          <p:cNvSpPr>
            <a:spLocks noChangeArrowheads="1"/>
          </p:cNvSpPr>
          <p:nvPr userDrawn="1"/>
        </p:nvSpPr>
        <p:spPr bwMode="auto">
          <a:xfrm>
            <a:off x="8095856"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0" name="Oval 128"/>
          <p:cNvSpPr>
            <a:spLocks noChangeArrowheads="1"/>
          </p:cNvSpPr>
          <p:nvPr userDrawn="1"/>
        </p:nvSpPr>
        <p:spPr bwMode="auto">
          <a:xfrm>
            <a:off x="8180880" y="271681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1" name="Oval 129"/>
          <p:cNvSpPr>
            <a:spLocks noChangeArrowheads="1"/>
          </p:cNvSpPr>
          <p:nvPr userDrawn="1"/>
        </p:nvSpPr>
        <p:spPr bwMode="auto">
          <a:xfrm>
            <a:off x="8268443"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2" name="Oval 130"/>
          <p:cNvSpPr>
            <a:spLocks noChangeArrowheads="1"/>
          </p:cNvSpPr>
          <p:nvPr userDrawn="1"/>
        </p:nvSpPr>
        <p:spPr bwMode="auto">
          <a:xfrm>
            <a:off x="8353467"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3" name="Oval 57"/>
          <p:cNvSpPr>
            <a:spLocks noChangeArrowheads="1"/>
          </p:cNvSpPr>
          <p:nvPr userDrawn="1"/>
        </p:nvSpPr>
        <p:spPr bwMode="auto">
          <a:xfrm>
            <a:off x="8440848" y="24546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4" name="Oval 59"/>
          <p:cNvSpPr>
            <a:spLocks noChangeArrowheads="1"/>
          </p:cNvSpPr>
          <p:nvPr userDrawn="1"/>
        </p:nvSpPr>
        <p:spPr bwMode="auto">
          <a:xfrm>
            <a:off x="8525872" y="24546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5" name="Oval 81"/>
          <p:cNvSpPr>
            <a:spLocks noChangeArrowheads="1"/>
          </p:cNvSpPr>
          <p:nvPr userDrawn="1"/>
        </p:nvSpPr>
        <p:spPr bwMode="auto">
          <a:xfrm>
            <a:off x="8440848" y="253967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6" name="Oval 82"/>
          <p:cNvSpPr>
            <a:spLocks noChangeArrowheads="1"/>
          </p:cNvSpPr>
          <p:nvPr userDrawn="1"/>
        </p:nvSpPr>
        <p:spPr bwMode="auto">
          <a:xfrm>
            <a:off x="8525872" y="253967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7" name="Oval 100"/>
          <p:cNvSpPr>
            <a:spLocks noChangeArrowheads="1"/>
          </p:cNvSpPr>
          <p:nvPr userDrawn="1"/>
        </p:nvSpPr>
        <p:spPr bwMode="auto">
          <a:xfrm>
            <a:off x="8440848"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8" name="Oval 101"/>
          <p:cNvSpPr>
            <a:spLocks noChangeArrowheads="1"/>
          </p:cNvSpPr>
          <p:nvPr userDrawn="1"/>
        </p:nvSpPr>
        <p:spPr bwMode="auto">
          <a:xfrm>
            <a:off x="8525872"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9" name="Oval 102"/>
          <p:cNvSpPr>
            <a:spLocks noChangeArrowheads="1"/>
          </p:cNvSpPr>
          <p:nvPr userDrawn="1"/>
        </p:nvSpPr>
        <p:spPr bwMode="auto">
          <a:xfrm>
            <a:off x="8610897" y="2624701"/>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0" name="Oval 103"/>
          <p:cNvSpPr>
            <a:spLocks noChangeArrowheads="1"/>
          </p:cNvSpPr>
          <p:nvPr userDrawn="1"/>
        </p:nvSpPr>
        <p:spPr bwMode="auto">
          <a:xfrm>
            <a:off x="8698459"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1" name="Oval 120"/>
          <p:cNvSpPr>
            <a:spLocks noChangeArrowheads="1"/>
          </p:cNvSpPr>
          <p:nvPr userDrawn="1"/>
        </p:nvSpPr>
        <p:spPr bwMode="auto">
          <a:xfrm>
            <a:off x="8440848"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2" name="Oval 121"/>
          <p:cNvSpPr>
            <a:spLocks noChangeArrowheads="1"/>
          </p:cNvSpPr>
          <p:nvPr userDrawn="1"/>
        </p:nvSpPr>
        <p:spPr bwMode="auto">
          <a:xfrm>
            <a:off x="8525872"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3" name="Oval 122"/>
          <p:cNvSpPr>
            <a:spLocks noChangeArrowheads="1"/>
          </p:cNvSpPr>
          <p:nvPr userDrawn="1"/>
        </p:nvSpPr>
        <p:spPr bwMode="auto">
          <a:xfrm>
            <a:off x="8610897" y="271226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4" name="Oval 123"/>
          <p:cNvSpPr>
            <a:spLocks noChangeArrowheads="1"/>
          </p:cNvSpPr>
          <p:nvPr userDrawn="1"/>
        </p:nvSpPr>
        <p:spPr bwMode="auto">
          <a:xfrm>
            <a:off x="8698459"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5" name="Oval 124"/>
          <p:cNvSpPr>
            <a:spLocks noChangeArrowheads="1"/>
          </p:cNvSpPr>
          <p:nvPr userDrawn="1"/>
        </p:nvSpPr>
        <p:spPr bwMode="auto">
          <a:xfrm>
            <a:off x="8783484"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6" name="Oval 125"/>
          <p:cNvSpPr>
            <a:spLocks noChangeArrowheads="1"/>
          </p:cNvSpPr>
          <p:nvPr userDrawn="1"/>
        </p:nvSpPr>
        <p:spPr bwMode="auto">
          <a:xfrm>
            <a:off x="8868508" y="271226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7" name="Oval 126"/>
          <p:cNvSpPr>
            <a:spLocks noChangeArrowheads="1"/>
          </p:cNvSpPr>
          <p:nvPr userDrawn="1"/>
        </p:nvSpPr>
        <p:spPr bwMode="auto">
          <a:xfrm>
            <a:off x="8954802"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8" name="Oval 127"/>
          <p:cNvSpPr>
            <a:spLocks noChangeArrowheads="1"/>
          </p:cNvSpPr>
          <p:nvPr userDrawn="1"/>
        </p:nvSpPr>
        <p:spPr bwMode="auto">
          <a:xfrm>
            <a:off x="9039826"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9" name="Oval 128"/>
          <p:cNvSpPr>
            <a:spLocks noChangeArrowheads="1"/>
          </p:cNvSpPr>
          <p:nvPr userDrawn="1"/>
        </p:nvSpPr>
        <p:spPr bwMode="auto">
          <a:xfrm>
            <a:off x="9124850" y="271226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0" name="Oval 129"/>
          <p:cNvSpPr>
            <a:spLocks noChangeArrowheads="1"/>
          </p:cNvSpPr>
          <p:nvPr userDrawn="1"/>
        </p:nvSpPr>
        <p:spPr bwMode="auto">
          <a:xfrm>
            <a:off x="9212413"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1" name="Oval 128"/>
          <p:cNvSpPr>
            <a:spLocks noChangeArrowheads="1"/>
          </p:cNvSpPr>
          <p:nvPr userDrawn="1"/>
        </p:nvSpPr>
        <p:spPr bwMode="auto">
          <a:xfrm>
            <a:off x="5348970" y="307847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2" name="Oval 129"/>
          <p:cNvSpPr>
            <a:spLocks noChangeArrowheads="1"/>
          </p:cNvSpPr>
          <p:nvPr userDrawn="1"/>
        </p:nvSpPr>
        <p:spPr bwMode="auto">
          <a:xfrm>
            <a:off x="5436533" y="307847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3" name="Oval 130"/>
          <p:cNvSpPr>
            <a:spLocks noChangeArrowheads="1"/>
          </p:cNvSpPr>
          <p:nvPr userDrawn="1"/>
        </p:nvSpPr>
        <p:spPr bwMode="auto">
          <a:xfrm>
            <a:off x="5521557" y="307847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4" name="Oval 60"/>
          <p:cNvSpPr>
            <a:spLocks noChangeArrowheads="1"/>
          </p:cNvSpPr>
          <p:nvPr userDrawn="1"/>
        </p:nvSpPr>
        <p:spPr bwMode="auto">
          <a:xfrm>
            <a:off x="5866549" y="28163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5" name="Oval 61"/>
          <p:cNvSpPr>
            <a:spLocks noChangeArrowheads="1"/>
          </p:cNvSpPr>
          <p:nvPr userDrawn="1"/>
        </p:nvSpPr>
        <p:spPr bwMode="auto">
          <a:xfrm>
            <a:off x="5951574" y="28163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6" name="Oval 62"/>
          <p:cNvSpPr>
            <a:spLocks noChangeArrowheads="1"/>
          </p:cNvSpPr>
          <p:nvPr userDrawn="1"/>
        </p:nvSpPr>
        <p:spPr bwMode="auto">
          <a:xfrm>
            <a:off x="6036598" y="281631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7" name="Oval 63"/>
          <p:cNvSpPr>
            <a:spLocks noChangeArrowheads="1"/>
          </p:cNvSpPr>
          <p:nvPr userDrawn="1"/>
        </p:nvSpPr>
        <p:spPr bwMode="auto">
          <a:xfrm>
            <a:off x="6122892" y="281631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8" name="Oval 83"/>
          <p:cNvSpPr>
            <a:spLocks noChangeArrowheads="1"/>
          </p:cNvSpPr>
          <p:nvPr userDrawn="1"/>
        </p:nvSpPr>
        <p:spPr bwMode="auto">
          <a:xfrm>
            <a:off x="5778987" y="290134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9" name="Oval 84"/>
          <p:cNvSpPr>
            <a:spLocks noChangeArrowheads="1"/>
          </p:cNvSpPr>
          <p:nvPr userDrawn="1"/>
        </p:nvSpPr>
        <p:spPr bwMode="auto">
          <a:xfrm>
            <a:off x="5866549" y="290134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0" name="Oval 85"/>
          <p:cNvSpPr>
            <a:spLocks noChangeArrowheads="1"/>
          </p:cNvSpPr>
          <p:nvPr userDrawn="1"/>
        </p:nvSpPr>
        <p:spPr bwMode="auto">
          <a:xfrm>
            <a:off x="5951574" y="290134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1" name="Oval 86"/>
          <p:cNvSpPr>
            <a:spLocks noChangeArrowheads="1"/>
          </p:cNvSpPr>
          <p:nvPr userDrawn="1"/>
        </p:nvSpPr>
        <p:spPr bwMode="auto">
          <a:xfrm>
            <a:off x="6036598" y="290134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2" name="Oval 87"/>
          <p:cNvSpPr>
            <a:spLocks noChangeArrowheads="1"/>
          </p:cNvSpPr>
          <p:nvPr userDrawn="1"/>
        </p:nvSpPr>
        <p:spPr bwMode="auto">
          <a:xfrm>
            <a:off x="6122892" y="290134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3" name="Oval 100"/>
          <p:cNvSpPr>
            <a:spLocks noChangeArrowheads="1"/>
          </p:cNvSpPr>
          <p:nvPr userDrawn="1"/>
        </p:nvSpPr>
        <p:spPr bwMode="auto">
          <a:xfrm>
            <a:off x="5608938"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4" name="Oval 101"/>
          <p:cNvSpPr>
            <a:spLocks noChangeArrowheads="1"/>
          </p:cNvSpPr>
          <p:nvPr userDrawn="1"/>
        </p:nvSpPr>
        <p:spPr bwMode="auto">
          <a:xfrm>
            <a:off x="5693962"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5" name="Oval 102"/>
          <p:cNvSpPr>
            <a:spLocks noChangeArrowheads="1"/>
          </p:cNvSpPr>
          <p:nvPr userDrawn="1"/>
        </p:nvSpPr>
        <p:spPr bwMode="auto">
          <a:xfrm>
            <a:off x="5778987" y="298636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6" name="Oval 103"/>
          <p:cNvSpPr>
            <a:spLocks noChangeArrowheads="1"/>
          </p:cNvSpPr>
          <p:nvPr userDrawn="1"/>
        </p:nvSpPr>
        <p:spPr bwMode="auto">
          <a:xfrm>
            <a:off x="5866549"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7" name="Oval 104"/>
          <p:cNvSpPr>
            <a:spLocks noChangeArrowheads="1"/>
          </p:cNvSpPr>
          <p:nvPr userDrawn="1"/>
        </p:nvSpPr>
        <p:spPr bwMode="auto">
          <a:xfrm>
            <a:off x="5951574"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8" name="Oval 105"/>
          <p:cNvSpPr>
            <a:spLocks noChangeArrowheads="1"/>
          </p:cNvSpPr>
          <p:nvPr userDrawn="1"/>
        </p:nvSpPr>
        <p:spPr bwMode="auto">
          <a:xfrm>
            <a:off x="6036598" y="298636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9" name="Oval 106"/>
          <p:cNvSpPr>
            <a:spLocks noChangeArrowheads="1"/>
          </p:cNvSpPr>
          <p:nvPr userDrawn="1"/>
        </p:nvSpPr>
        <p:spPr bwMode="auto">
          <a:xfrm>
            <a:off x="6122892" y="298636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0" name="Oval 120"/>
          <p:cNvSpPr>
            <a:spLocks noChangeArrowheads="1"/>
          </p:cNvSpPr>
          <p:nvPr userDrawn="1"/>
        </p:nvSpPr>
        <p:spPr bwMode="auto">
          <a:xfrm>
            <a:off x="5608938"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1" name="Oval 121"/>
          <p:cNvSpPr>
            <a:spLocks noChangeArrowheads="1"/>
          </p:cNvSpPr>
          <p:nvPr userDrawn="1"/>
        </p:nvSpPr>
        <p:spPr bwMode="auto">
          <a:xfrm>
            <a:off x="5693962"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2" name="Oval 122"/>
          <p:cNvSpPr>
            <a:spLocks noChangeArrowheads="1"/>
          </p:cNvSpPr>
          <p:nvPr userDrawn="1"/>
        </p:nvSpPr>
        <p:spPr bwMode="auto">
          <a:xfrm>
            <a:off x="5778987" y="307392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3" name="Oval 123"/>
          <p:cNvSpPr>
            <a:spLocks noChangeArrowheads="1"/>
          </p:cNvSpPr>
          <p:nvPr userDrawn="1"/>
        </p:nvSpPr>
        <p:spPr bwMode="auto">
          <a:xfrm>
            <a:off x="5866549"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4" name="Oval 124"/>
          <p:cNvSpPr>
            <a:spLocks noChangeArrowheads="1"/>
          </p:cNvSpPr>
          <p:nvPr userDrawn="1"/>
        </p:nvSpPr>
        <p:spPr bwMode="auto">
          <a:xfrm>
            <a:off x="5951574"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5" name="Oval 125"/>
          <p:cNvSpPr>
            <a:spLocks noChangeArrowheads="1"/>
          </p:cNvSpPr>
          <p:nvPr userDrawn="1"/>
        </p:nvSpPr>
        <p:spPr bwMode="auto">
          <a:xfrm>
            <a:off x="6036598" y="307392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6" name="Oval 126"/>
          <p:cNvSpPr>
            <a:spLocks noChangeArrowheads="1"/>
          </p:cNvSpPr>
          <p:nvPr userDrawn="1"/>
        </p:nvSpPr>
        <p:spPr bwMode="auto">
          <a:xfrm>
            <a:off x="6122892" y="307392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7" name="Oval 63"/>
          <p:cNvSpPr>
            <a:spLocks noChangeArrowheads="1"/>
          </p:cNvSpPr>
          <p:nvPr userDrawn="1"/>
        </p:nvSpPr>
        <p:spPr bwMode="auto">
          <a:xfrm>
            <a:off x="8010832"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8" name="Oval 64"/>
          <p:cNvSpPr>
            <a:spLocks noChangeArrowheads="1"/>
          </p:cNvSpPr>
          <p:nvPr userDrawn="1"/>
        </p:nvSpPr>
        <p:spPr bwMode="auto">
          <a:xfrm>
            <a:off x="8095856"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9" name="Oval 65"/>
          <p:cNvSpPr>
            <a:spLocks noChangeArrowheads="1"/>
          </p:cNvSpPr>
          <p:nvPr userDrawn="1"/>
        </p:nvSpPr>
        <p:spPr bwMode="auto">
          <a:xfrm>
            <a:off x="8180880" y="280721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0" name="Oval 66"/>
          <p:cNvSpPr>
            <a:spLocks noChangeArrowheads="1"/>
          </p:cNvSpPr>
          <p:nvPr userDrawn="1"/>
        </p:nvSpPr>
        <p:spPr bwMode="auto">
          <a:xfrm>
            <a:off x="8268443"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1" name="Oval 67"/>
          <p:cNvSpPr>
            <a:spLocks noChangeArrowheads="1"/>
          </p:cNvSpPr>
          <p:nvPr userDrawn="1"/>
        </p:nvSpPr>
        <p:spPr bwMode="auto">
          <a:xfrm>
            <a:off x="8353467"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2" name="Oval 86"/>
          <p:cNvSpPr>
            <a:spLocks noChangeArrowheads="1"/>
          </p:cNvSpPr>
          <p:nvPr userDrawn="1"/>
        </p:nvSpPr>
        <p:spPr bwMode="auto">
          <a:xfrm>
            <a:off x="7924538" y="289224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3" name="Oval 87"/>
          <p:cNvSpPr>
            <a:spLocks noChangeArrowheads="1"/>
          </p:cNvSpPr>
          <p:nvPr userDrawn="1"/>
        </p:nvSpPr>
        <p:spPr bwMode="auto">
          <a:xfrm>
            <a:off x="8010832"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4" name="Oval 88"/>
          <p:cNvSpPr>
            <a:spLocks noChangeArrowheads="1"/>
          </p:cNvSpPr>
          <p:nvPr userDrawn="1"/>
        </p:nvSpPr>
        <p:spPr bwMode="auto">
          <a:xfrm>
            <a:off x="8095856"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5" name="Oval 89"/>
          <p:cNvSpPr>
            <a:spLocks noChangeArrowheads="1"/>
          </p:cNvSpPr>
          <p:nvPr userDrawn="1"/>
        </p:nvSpPr>
        <p:spPr bwMode="auto">
          <a:xfrm>
            <a:off x="8180880" y="289224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6" name="Oval 90"/>
          <p:cNvSpPr>
            <a:spLocks noChangeArrowheads="1"/>
          </p:cNvSpPr>
          <p:nvPr userDrawn="1"/>
        </p:nvSpPr>
        <p:spPr bwMode="auto">
          <a:xfrm>
            <a:off x="8268443"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7" name="Oval 91"/>
          <p:cNvSpPr>
            <a:spLocks noChangeArrowheads="1"/>
          </p:cNvSpPr>
          <p:nvPr userDrawn="1"/>
        </p:nvSpPr>
        <p:spPr bwMode="auto">
          <a:xfrm>
            <a:off x="8353467"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8" name="Oval 105"/>
          <p:cNvSpPr>
            <a:spLocks noChangeArrowheads="1"/>
          </p:cNvSpPr>
          <p:nvPr userDrawn="1"/>
        </p:nvSpPr>
        <p:spPr bwMode="auto">
          <a:xfrm>
            <a:off x="7924538" y="2977268"/>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9" name="Oval 106"/>
          <p:cNvSpPr>
            <a:spLocks noChangeArrowheads="1"/>
          </p:cNvSpPr>
          <p:nvPr userDrawn="1"/>
        </p:nvSpPr>
        <p:spPr bwMode="auto">
          <a:xfrm>
            <a:off x="8010832"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0" name="Oval 107"/>
          <p:cNvSpPr>
            <a:spLocks noChangeArrowheads="1"/>
          </p:cNvSpPr>
          <p:nvPr userDrawn="1"/>
        </p:nvSpPr>
        <p:spPr bwMode="auto">
          <a:xfrm>
            <a:off x="8095856"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1" name="Oval 108"/>
          <p:cNvSpPr>
            <a:spLocks noChangeArrowheads="1"/>
          </p:cNvSpPr>
          <p:nvPr userDrawn="1"/>
        </p:nvSpPr>
        <p:spPr bwMode="auto">
          <a:xfrm>
            <a:off x="8180880" y="2977268"/>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2" name="Oval 109"/>
          <p:cNvSpPr>
            <a:spLocks noChangeArrowheads="1"/>
          </p:cNvSpPr>
          <p:nvPr userDrawn="1"/>
        </p:nvSpPr>
        <p:spPr bwMode="auto">
          <a:xfrm>
            <a:off x="8268443"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3" name="Oval 110"/>
          <p:cNvSpPr>
            <a:spLocks noChangeArrowheads="1"/>
          </p:cNvSpPr>
          <p:nvPr userDrawn="1"/>
        </p:nvSpPr>
        <p:spPr bwMode="auto">
          <a:xfrm>
            <a:off x="8353467"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4" name="Oval 129"/>
          <p:cNvSpPr>
            <a:spLocks noChangeArrowheads="1"/>
          </p:cNvSpPr>
          <p:nvPr userDrawn="1"/>
        </p:nvSpPr>
        <p:spPr bwMode="auto">
          <a:xfrm>
            <a:off x="8268443" y="306483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5" name="Oval 130"/>
          <p:cNvSpPr>
            <a:spLocks noChangeArrowheads="1"/>
          </p:cNvSpPr>
          <p:nvPr userDrawn="1"/>
        </p:nvSpPr>
        <p:spPr bwMode="auto">
          <a:xfrm>
            <a:off x="8353467" y="306483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6" name="Oval 57"/>
          <p:cNvSpPr>
            <a:spLocks noChangeArrowheads="1"/>
          </p:cNvSpPr>
          <p:nvPr userDrawn="1"/>
        </p:nvSpPr>
        <p:spPr bwMode="auto">
          <a:xfrm>
            <a:off x="8440848"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7" name="Oval 58"/>
          <p:cNvSpPr>
            <a:spLocks noChangeArrowheads="1"/>
          </p:cNvSpPr>
          <p:nvPr userDrawn="1"/>
        </p:nvSpPr>
        <p:spPr bwMode="auto">
          <a:xfrm>
            <a:off x="8610897" y="280267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8" name="Oval 59"/>
          <p:cNvSpPr>
            <a:spLocks noChangeArrowheads="1"/>
          </p:cNvSpPr>
          <p:nvPr userDrawn="1"/>
        </p:nvSpPr>
        <p:spPr bwMode="auto">
          <a:xfrm>
            <a:off x="8525872"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9" name="Oval 60"/>
          <p:cNvSpPr>
            <a:spLocks noChangeArrowheads="1"/>
          </p:cNvSpPr>
          <p:nvPr userDrawn="1"/>
        </p:nvSpPr>
        <p:spPr bwMode="auto">
          <a:xfrm>
            <a:off x="8698459"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0" name="Oval 61"/>
          <p:cNvSpPr>
            <a:spLocks noChangeArrowheads="1"/>
          </p:cNvSpPr>
          <p:nvPr userDrawn="1"/>
        </p:nvSpPr>
        <p:spPr bwMode="auto">
          <a:xfrm>
            <a:off x="8783484"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1" name="Oval 62"/>
          <p:cNvSpPr>
            <a:spLocks noChangeArrowheads="1"/>
          </p:cNvSpPr>
          <p:nvPr userDrawn="1"/>
        </p:nvSpPr>
        <p:spPr bwMode="auto">
          <a:xfrm>
            <a:off x="8868508" y="280267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2" name="Oval 63"/>
          <p:cNvSpPr>
            <a:spLocks noChangeArrowheads="1"/>
          </p:cNvSpPr>
          <p:nvPr userDrawn="1"/>
        </p:nvSpPr>
        <p:spPr bwMode="auto">
          <a:xfrm>
            <a:off x="8954802"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3" name="Oval 64"/>
          <p:cNvSpPr>
            <a:spLocks noChangeArrowheads="1"/>
          </p:cNvSpPr>
          <p:nvPr userDrawn="1"/>
        </p:nvSpPr>
        <p:spPr bwMode="auto">
          <a:xfrm>
            <a:off x="9039826"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4" name="Oval 65"/>
          <p:cNvSpPr>
            <a:spLocks noChangeArrowheads="1"/>
          </p:cNvSpPr>
          <p:nvPr userDrawn="1"/>
        </p:nvSpPr>
        <p:spPr bwMode="auto">
          <a:xfrm>
            <a:off x="9124850" y="280267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5" name="Oval 66"/>
          <p:cNvSpPr>
            <a:spLocks noChangeArrowheads="1"/>
          </p:cNvSpPr>
          <p:nvPr userDrawn="1"/>
        </p:nvSpPr>
        <p:spPr bwMode="auto">
          <a:xfrm>
            <a:off x="9212413"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6" name="Oval 81"/>
          <p:cNvSpPr>
            <a:spLocks noChangeArrowheads="1"/>
          </p:cNvSpPr>
          <p:nvPr userDrawn="1"/>
        </p:nvSpPr>
        <p:spPr bwMode="auto">
          <a:xfrm>
            <a:off x="8440848"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7" name="Oval 82"/>
          <p:cNvSpPr>
            <a:spLocks noChangeArrowheads="1"/>
          </p:cNvSpPr>
          <p:nvPr userDrawn="1"/>
        </p:nvSpPr>
        <p:spPr bwMode="auto">
          <a:xfrm>
            <a:off x="8525872"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8" name="Oval 83"/>
          <p:cNvSpPr>
            <a:spLocks noChangeArrowheads="1"/>
          </p:cNvSpPr>
          <p:nvPr userDrawn="1"/>
        </p:nvSpPr>
        <p:spPr bwMode="auto">
          <a:xfrm>
            <a:off x="8610897" y="288769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9" name="Oval 84"/>
          <p:cNvSpPr>
            <a:spLocks noChangeArrowheads="1"/>
          </p:cNvSpPr>
          <p:nvPr userDrawn="1"/>
        </p:nvSpPr>
        <p:spPr bwMode="auto">
          <a:xfrm>
            <a:off x="8698459"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0" name="Oval 85"/>
          <p:cNvSpPr>
            <a:spLocks noChangeArrowheads="1"/>
          </p:cNvSpPr>
          <p:nvPr userDrawn="1"/>
        </p:nvSpPr>
        <p:spPr bwMode="auto">
          <a:xfrm>
            <a:off x="8783484"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1" name="Oval 86"/>
          <p:cNvSpPr>
            <a:spLocks noChangeArrowheads="1"/>
          </p:cNvSpPr>
          <p:nvPr userDrawn="1"/>
        </p:nvSpPr>
        <p:spPr bwMode="auto">
          <a:xfrm>
            <a:off x="8868508" y="288769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2" name="Oval 87"/>
          <p:cNvSpPr>
            <a:spLocks noChangeArrowheads="1"/>
          </p:cNvSpPr>
          <p:nvPr userDrawn="1"/>
        </p:nvSpPr>
        <p:spPr bwMode="auto">
          <a:xfrm>
            <a:off x="8954802"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3" name="Oval 88"/>
          <p:cNvSpPr>
            <a:spLocks noChangeArrowheads="1"/>
          </p:cNvSpPr>
          <p:nvPr userDrawn="1"/>
        </p:nvSpPr>
        <p:spPr bwMode="auto">
          <a:xfrm>
            <a:off x="9039826"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4" name="Oval 89"/>
          <p:cNvSpPr>
            <a:spLocks noChangeArrowheads="1"/>
          </p:cNvSpPr>
          <p:nvPr userDrawn="1"/>
        </p:nvSpPr>
        <p:spPr bwMode="auto">
          <a:xfrm>
            <a:off x="9124850" y="288769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5" name="Oval 90"/>
          <p:cNvSpPr>
            <a:spLocks noChangeArrowheads="1"/>
          </p:cNvSpPr>
          <p:nvPr userDrawn="1"/>
        </p:nvSpPr>
        <p:spPr bwMode="auto">
          <a:xfrm>
            <a:off x="9212413"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6" name="Oval 100"/>
          <p:cNvSpPr>
            <a:spLocks noChangeArrowheads="1"/>
          </p:cNvSpPr>
          <p:nvPr userDrawn="1"/>
        </p:nvSpPr>
        <p:spPr bwMode="auto">
          <a:xfrm>
            <a:off x="8440848"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7" name="Oval 101"/>
          <p:cNvSpPr>
            <a:spLocks noChangeArrowheads="1"/>
          </p:cNvSpPr>
          <p:nvPr userDrawn="1"/>
        </p:nvSpPr>
        <p:spPr bwMode="auto">
          <a:xfrm>
            <a:off x="8525872"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8" name="Oval 102"/>
          <p:cNvSpPr>
            <a:spLocks noChangeArrowheads="1"/>
          </p:cNvSpPr>
          <p:nvPr userDrawn="1"/>
        </p:nvSpPr>
        <p:spPr bwMode="auto">
          <a:xfrm>
            <a:off x="8610897" y="2972719"/>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9" name="Oval 103"/>
          <p:cNvSpPr>
            <a:spLocks noChangeArrowheads="1"/>
          </p:cNvSpPr>
          <p:nvPr userDrawn="1"/>
        </p:nvSpPr>
        <p:spPr bwMode="auto">
          <a:xfrm>
            <a:off x="8698459"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0" name="Oval 104"/>
          <p:cNvSpPr>
            <a:spLocks noChangeArrowheads="1"/>
          </p:cNvSpPr>
          <p:nvPr userDrawn="1"/>
        </p:nvSpPr>
        <p:spPr bwMode="auto">
          <a:xfrm>
            <a:off x="8783484"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1" name="Oval 105"/>
          <p:cNvSpPr>
            <a:spLocks noChangeArrowheads="1"/>
          </p:cNvSpPr>
          <p:nvPr userDrawn="1"/>
        </p:nvSpPr>
        <p:spPr bwMode="auto">
          <a:xfrm>
            <a:off x="8868508" y="2972719"/>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2" name="Oval 106"/>
          <p:cNvSpPr>
            <a:spLocks noChangeArrowheads="1"/>
          </p:cNvSpPr>
          <p:nvPr userDrawn="1"/>
        </p:nvSpPr>
        <p:spPr bwMode="auto">
          <a:xfrm>
            <a:off x="8954802"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3" name="Oval 107"/>
          <p:cNvSpPr>
            <a:spLocks noChangeArrowheads="1"/>
          </p:cNvSpPr>
          <p:nvPr userDrawn="1"/>
        </p:nvSpPr>
        <p:spPr bwMode="auto">
          <a:xfrm>
            <a:off x="9039826"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4" name="Oval 108"/>
          <p:cNvSpPr>
            <a:spLocks noChangeArrowheads="1"/>
          </p:cNvSpPr>
          <p:nvPr userDrawn="1"/>
        </p:nvSpPr>
        <p:spPr bwMode="auto">
          <a:xfrm>
            <a:off x="9124850" y="297271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5" name="Oval 109"/>
          <p:cNvSpPr>
            <a:spLocks noChangeArrowheads="1"/>
          </p:cNvSpPr>
          <p:nvPr userDrawn="1"/>
        </p:nvSpPr>
        <p:spPr bwMode="auto">
          <a:xfrm>
            <a:off x="9212413"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6" name="Oval 120"/>
          <p:cNvSpPr>
            <a:spLocks noChangeArrowheads="1"/>
          </p:cNvSpPr>
          <p:nvPr userDrawn="1"/>
        </p:nvSpPr>
        <p:spPr bwMode="auto">
          <a:xfrm>
            <a:off x="8440848"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7" name="Oval 121"/>
          <p:cNvSpPr>
            <a:spLocks noChangeArrowheads="1"/>
          </p:cNvSpPr>
          <p:nvPr userDrawn="1"/>
        </p:nvSpPr>
        <p:spPr bwMode="auto">
          <a:xfrm>
            <a:off x="8525872"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8" name="Oval 122"/>
          <p:cNvSpPr>
            <a:spLocks noChangeArrowheads="1"/>
          </p:cNvSpPr>
          <p:nvPr userDrawn="1"/>
        </p:nvSpPr>
        <p:spPr bwMode="auto">
          <a:xfrm>
            <a:off x="8610897" y="306028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9" name="Oval 123"/>
          <p:cNvSpPr>
            <a:spLocks noChangeArrowheads="1"/>
          </p:cNvSpPr>
          <p:nvPr userDrawn="1"/>
        </p:nvSpPr>
        <p:spPr bwMode="auto">
          <a:xfrm>
            <a:off x="8698459"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0" name="Oval 124"/>
          <p:cNvSpPr>
            <a:spLocks noChangeArrowheads="1"/>
          </p:cNvSpPr>
          <p:nvPr userDrawn="1"/>
        </p:nvSpPr>
        <p:spPr bwMode="auto">
          <a:xfrm>
            <a:off x="8783484"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1" name="Oval 125"/>
          <p:cNvSpPr>
            <a:spLocks noChangeArrowheads="1"/>
          </p:cNvSpPr>
          <p:nvPr userDrawn="1"/>
        </p:nvSpPr>
        <p:spPr bwMode="auto">
          <a:xfrm>
            <a:off x="8868508" y="306028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2" name="Oval 126"/>
          <p:cNvSpPr>
            <a:spLocks noChangeArrowheads="1"/>
          </p:cNvSpPr>
          <p:nvPr userDrawn="1"/>
        </p:nvSpPr>
        <p:spPr bwMode="auto">
          <a:xfrm>
            <a:off x="8954802" y="30602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3" name="Oval 127"/>
          <p:cNvSpPr>
            <a:spLocks noChangeArrowheads="1"/>
          </p:cNvSpPr>
          <p:nvPr userDrawn="1"/>
        </p:nvSpPr>
        <p:spPr bwMode="auto">
          <a:xfrm>
            <a:off x="9039826" y="30602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4" name="Oval 128"/>
          <p:cNvSpPr>
            <a:spLocks noChangeArrowheads="1"/>
          </p:cNvSpPr>
          <p:nvPr userDrawn="1"/>
        </p:nvSpPr>
        <p:spPr bwMode="auto">
          <a:xfrm>
            <a:off x="9124850" y="306028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5" name="Oval 65"/>
          <p:cNvSpPr>
            <a:spLocks noChangeArrowheads="1"/>
          </p:cNvSpPr>
          <p:nvPr userDrawn="1"/>
        </p:nvSpPr>
        <p:spPr bwMode="auto">
          <a:xfrm>
            <a:off x="5348970" y="316206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6" name="Oval 66"/>
          <p:cNvSpPr>
            <a:spLocks noChangeArrowheads="1"/>
          </p:cNvSpPr>
          <p:nvPr userDrawn="1"/>
        </p:nvSpPr>
        <p:spPr bwMode="auto">
          <a:xfrm>
            <a:off x="5436533" y="31620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7" name="Oval 67"/>
          <p:cNvSpPr>
            <a:spLocks noChangeArrowheads="1"/>
          </p:cNvSpPr>
          <p:nvPr userDrawn="1"/>
        </p:nvSpPr>
        <p:spPr bwMode="auto">
          <a:xfrm>
            <a:off x="5521557" y="31620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8" name="Oval 89"/>
          <p:cNvSpPr>
            <a:spLocks noChangeArrowheads="1"/>
          </p:cNvSpPr>
          <p:nvPr userDrawn="1"/>
        </p:nvSpPr>
        <p:spPr bwMode="auto">
          <a:xfrm>
            <a:off x="5348970" y="324708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9" name="Oval 90"/>
          <p:cNvSpPr>
            <a:spLocks noChangeArrowheads="1"/>
          </p:cNvSpPr>
          <p:nvPr userDrawn="1"/>
        </p:nvSpPr>
        <p:spPr bwMode="auto">
          <a:xfrm>
            <a:off x="5436533" y="324708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0" name="Oval 91"/>
          <p:cNvSpPr>
            <a:spLocks noChangeArrowheads="1"/>
          </p:cNvSpPr>
          <p:nvPr userDrawn="1"/>
        </p:nvSpPr>
        <p:spPr bwMode="auto">
          <a:xfrm>
            <a:off x="5521557" y="324708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1" name="Oval 108"/>
          <p:cNvSpPr>
            <a:spLocks noChangeArrowheads="1"/>
          </p:cNvSpPr>
          <p:nvPr userDrawn="1"/>
        </p:nvSpPr>
        <p:spPr bwMode="auto">
          <a:xfrm>
            <a:off x="5348970" y="333210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2" name="Oval 109"/>
          <p:cNvSpPr>
            <a:spLocks noChangeArrowheads="1"/>
          </p:cNvSpPr>
          <p:nvPr userDrawn="1"/>
        </p:nvSpPr>
        <p:spPr bwMode="auto">
          <a:xfrm>
            <a:off x="5436533" y="333210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3" name="Oval 110"/>
          <p:cNvSpPr>
            <a:spLocks noChangeArrowheads="1"/>
          </p:cNvSpPr>
          <p:nvPr userDrawn="1"/>
        </p:nvSpPr>
        <p:spPr bwMode="auto">
          <a:xfrm>
            <a:off x="5521557" y="333210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4" name="Oval 127"/>
          <p:cNvSpPr>
            <a:spLocks noChangeArrowheads="1"/>
          </p:cNvSpPr>
          <p:nvPr userDrawn="1"/>
        </p:nvSpPr>
        <p:spPr bwMode="auto">
          <a:xfrm>
            <a:off x="5263946"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5" name="Oval 128"/>
          <p:cNvSpPr>
            <a:spLocks noChangeArrowheads="1"/>
          </p:cNvSpPr>
          <p:nvPr userDrawn="1"/>
        </p:nvSpPr>
        <p:spPr bwMode="auto">
          <a:xfrm>
            <a:off x="5348970" y="341967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6" name="Oval 129"/>
          <p:cNvSpPr>
            <a:spLocks noChangeArrowheads="1"/>
          </p:cNvSpPr>
          <p:nvPr userDrawn="1"/>
        </p:nvSpPr>
        <p:spPr bwMode="auto">
          <a:xfrm>
            <a:off x="5436533"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7" name="Oval 130"/>
          <p:cNvSpPr>
            <a:spLocks noChangeArrowheads="1"/>
          </p:cNvSpPr>
          <p:nvPr userDrawn="1"/>
        </p:nvSpPr>
        <p:spPr bwMode="auto">
          <a:xfrm>
            <a:off x="5521557"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8" name="Oval 57"/>
          <p:cNvSpPr>
            <a:spLocks noChangeArrowheads="1"/>
          </p:cNvSpPr>
          <p:nvPr userDrawn="1"/>
        </p:nvSpPr>
        <p:spPr bwMode="auto">
          <a:xfrm>
            <a:off x="5608938"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9" name="Oval 58"/>
          <p:cNvSpPr>
            <a:spLocks noChangeArrowheads="1"/>
          </p:cNvSpPr>
          <p:nvPr userDrawn="1"/>
        </p:nvSpPr>
        <p:spPr bwMode="auto">
          <a:xfrm>
            <a:off x="5778987" y="315751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0" name="Oval 59"/>
          <p:cNvSpPr>
            <a:spLocks noChangeArrowheads="1"/>
          </p:cNvSpPr>
          <p:nvPr userDrawn="1"/>
        </p:nvSpPr>
        <p:spPr bwMode="auto">
          <a:xfrm>
            <a:off x="5693962"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1" name="Oval 60"/>
          <p:cNvSpPr>
            <a:spLocks noChangeArrowheads="1"/>
          </p:cNvSpPr>
          <p:nvPr userDrawn="1"/>
        </p:nvSpPr>
        <p:spPr bwMode="auto">
          <a:xfrm>
            <a:off x="5866549"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2" name="Oval 61"/>
          <p:cNvSpPr>
            <a:spLocks noChangeArrowheads="1"/>
          </p:cNvSpPr>
          <p:nvPr userDrawn="1"/>
        </p:nvSpPr>
        <p:spPr bwMode="auto">
          <a:xfrm>
            <a:off x="5951574"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3" name="Oval 62"/>
          <p:cNvSpPr>
            <a:spLocks noChangeArrowheads="1"/>
          </p:cNvSpPr>
          <p:nvPr userDrawn="1"/>
        </p:nvSpPr>
        <p:spPr bwMode="auto">
          <a:xfrm>
            <a:off x="6036598" y="315751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4" name="Oval 63"/>
          <p:cNvSpPr>
            <a:spLocks noChangeArrowheads="1"/>
          </p:cNvSpPr>
          <p:nvPr userDrawn="1"/>
        </p:nvSpPr>
        <p:spPr bwMode="auto">
          <a:xfrm>
            <a:off x="6122892" y="315751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5" name="Oval 81"/>
          <p:cNvSpPr>
            <a:spLocks noChangeArrowheads="1"/>
          </p:cNvSpPr>
          <p:nvPr userDrawn="1"/>
        </p:nvSpPr>
        <p:spPr bwMode="auto">
          <a:xfrm>
            <a:off x="5608938"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6" name="Oval 82"/>
          <p:cNvSpPr>
            <a:spLocks noChangeArrowheads="1"/>
          </p:cNvSpPr>
          <p:nvPr userDrawn="1"/>
        </p:nvSpPr>
        <p:spPr bwMode="auto">
          <a:xfrm>
            <a:off x="5693962"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7" name="Oval 83"/>
          <p:cNvSpPr>
            <a:spLocks noChangeArrowheads="1"/>
          </p:cNvSpPr>
          <p:nvPr userDrawn="1"/>
        </p:nvSpPr>
        <p:spPr bwMode="auto">
          <a:xfrm>
            <a:off x="5778987" y="324253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8" name="Oval 84"/>
          <p:cNvSpPr>
            <a:spLocks noChangeArrowheads="1"/>
          </p:cNvSpPr>
          <p:nvPr userDrawn="1"/>
        </p:nvSpPr>
        <p:spPr bwMode="auto">
          <a:xfrm>
            <a:off x="5866549"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9" name="Oval 85"/>
          <p:cNvSpPr>
            <a:spLocks noChangeArrowheads="1"/>
          </p:cNvSpPr>
          <p:nvPr userDrawn="1"/>
        </p:nvSpPr>
        <p:spPr bwMode="auto">
          <a:xfrm>
            <a:off x="5951574"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0" name="Oval 86"/>
          <p:cNvSpPr>
            <a:spLocks noChangeArrowheads="1"/>
          </p:cNvSpPr>
          <p:nvPr userDrawn="1"/>
        </p:nvSpPr>
        <p:spPr bwMode="auto">
          <a:xfrm>
            <a:off x="6036598" y="324253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1" name="Oval 87"/>
          <p:cNvSpPr>
            <a:spLocks noChangeArrowheads="1"/>
          </p:cNvSpPr>
          <p:nvPr userDrawn="1"/>
        </p:nvSpPr>
        <p:spPr bwMode="auto">
          <a:xfrm>
            <a:off x="6122892" y="324253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2" name="Oval 100"/>
          <p:cNvSpPr>
            <a:spLocks noChangeArrowheads="1"/>
          </p:cNvSpPr>
          <p:nvPr userDrawn="1"/>
        </p:nvSpPr>
        <p:spPr bwMode="auto">
          <a:xfrm>
            <a:off x="5608938"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3" name="Oval 101"/>
          <p:cNvSpPr>
            <a:spLocks noChangeArrowheads="1"/>
          </p:cNvSpPr>
          <p:nvPr userDrawn="1"/>
        </p:nvSpPr>
        <p:spPr bwMode="auto">
          <a:xfrm>
            <a:off x="5693962"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4" name="Oval 102"/>
          <p:cNvSpPr>
            <a:spLocks noChangeArrowheads="1"/>
          </p:cNvSpPr>
          <p:nvPr userDrawn="1"/>
        </p:nvSpPr>
        <p:spPr bwMode="auto">
          <a:xfrm>
            <a:off x="5778987" y="332756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5" name="Oval 103"/>
          <p:cNvSpPr>
            <a:spLocks noChangeArrowheads="1"/>
          </p:cNvSpPr>
          <p:nvPr userDrawn="1"/>
        </p:nvSpPr>
        <p:spPr bwMode="auto">
          <a:xfrm>
            <a:off x="5866549"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6" name="Oval 104"/>
          <p:cNvSpPr>
            <a:spLocks noChangeArrowheads="1"/>
          </p:cNvSpPr>
          <p:nvPr userDrawn="1"/>
        </p:nvSpPr>
        <p:spPr bwMode="auto">
          <a:xfrm>
            <a:off x="5951574"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7" name="Oval 105"/>
          <p:cNvSpPr>
            <a:spLocks noChangeArrowheads="1"/>
          </p:cNvSpPr>
          <p:nvPr userDrawn="1"/>
        </p:nvSpPr>
        <p:spPr bwMode="auto">
          <a:xfrm>
            <a:off x="6036598" y="332756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8" name="Oval 106"/>
          <p:cNvSpPr>
            <a:spLocks noChangeArrowheads="1"/>
          </p:cNvSpPr>
          <p:nvPr userDrawn="1"/>
        </p:nvSpPr>
        <p:spPr bwMode="auto">
          <a:xfrm>
            <a:off x="6122892"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9" name="Oval 107"/>
          <p:cNvSpPr>
            <a:spLocks noChangeArrowheads="1"/>
          </p:cNvSpPr>
          <p:nvPr userDrawn="1"/>
        </p:nvSpPr>
        <p:spPr bwMode="auto">
          <a:xfrm>
            <a:off x="6207916"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0" name="Oval 108"/>
          <p:cNvSpPr>
            <a:spLocks noChangeArrowheads="1"/>
          </p:cNvSpPr>
          <p:nvPr userDrawn="1"/>
        </p:nvSpPr>
        <p:spPr bwMode="auto">
          <a:xfrm>
            <a:off x="6292940" y="332756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1" name="Oval 109"/>
          <p:cNvSpPr>
            <a:spLocks noChangeArrowheads="1"/>
          </p:cNvSpPr>
          <p:nvPr userDrawn="1"/>
        </p:nvSpPr>
        <p:spPr bwMode="auto">
          <a:xfrm>
            <a:off x="6380503"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2" name="Oval 120"/>
          <p:cNvSpPr>
            <a:spLocks noChangeArrowheads="1"/>
          </p:cNvSpPr>
          <p:nvPr userDrawn="1"/>
        </p:nvSpPr>
        <p:spPr bwMode="auto">
          <a:xfrm>
            <a:off x="5608938"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3" name="Oval 121"/>
          <p:cNvSpPr>
            <a:spLocks noChangeArrowheads="1"/>
          </p:cNvSpPr>
          <p:nvPr userDrawn="1"/>
        </p:nvSpPr>
        <p:spPr bwMode="auto">
          <a:xfrm>
            <a:off x="5693962"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4" name="Oval 122"/>
          <p:cNvSpPr>
            <a:spLocks noChangeArrowheads="1"/>
          </p:cNvSpPr>
          <p:nvPr userDrawn="1"/>
        </p:nvSpPr>
        <p:spPr bwMode="auto">
          <a:xfrm>
            <a:off x="5778987" y="341512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5" name="Oval 123"/>
          <p:cNvSpPr>
            <a:spLocks noChangeArrowheads="1"/>
          </p:cNvSpPr>
          <p:nvPr userDrawn="1"/>
        </p:nvSpPr>
        <p:spPr bwMode="auto">
          <a:xfrm>
            <a:off x="5866549"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6" name="Oval 124"/>
          <p:cNvSpPr>
            <a:spLocks noChangeArrowheads="1"/>
          </p:cNvSpPr>
          <p:nvPr userDrawn="1"/>
        </p:nvSpPr>
        <p:spPr bwMode="auto">
          <a:xfrm>
            <a:off x="5951574"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7" name="Oval 125"/>
          <p:cNvSpPr>
            <a:spLocks noChangeArrowheads="1"/>
          </p:cNvSpPr>
          <p:nvPr userDrawn="1"/>
        </p:nvSpPr>
        <p:spPr bwMode="auto">
          <a:xfrm>
            <a:off x="6036598" y="341512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8" name="Oval 126"/>
          <p:cNvSpPr>
            <a:spLocks noChangeArrowheads="1"/>
          </p:cNvSpPr>
          <p:nvPr userDrawn="1"/>
        </p:nvSpPr>
        <p:spPr bwMode="auto">
          <a:xfrm>
            <a:off x="6122892"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9" name="Oval 127"/>
          <p:cNvSpPr>
            <a:spLocks noChangeArrowheads="1"/>
          </p:cNvSpPr>
          <p:nvPr userDrawn="1"/>
        </p:nvSpPr>
        <p:spPr bwMode="auto">
          <a:xfrm>
            <a:off x="6207916"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0" name="Oval 128"/>
          <p:cNvSpPr>
            <a:spLocks noChangeArrowheads="1"/>
          </p:cNvSpPr>
          <p:nvPr userDrawn="1"/>
        </p:nvSpPr>
        <p:spPr bwMode="auto">
          <a:xfrm>
            <a:off x="6292940" y="341512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1" name="Oval 129"/>
          <p:cNvSpPr>
            <a:spLocks noChangeArrowheads="1"/>
          </p:cNvSpPr>
          <p:nvPr userDrawn="1"/>
        </p:nvSpPr>
        <p:spPr bwMode="auto">
          <a:xfrm>
            <a:off x="6380503"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2" name="Oval 130"/>
          <p:cNvSpPr>
            <a:spLocks noChangeArrowheads="1"/>
          </p:cNvSpPr>
          <p:nvPr userDrawn="1"/>
        </p:nvSpPr>
        <p:spPr bwMode="auto">
          <a:xfrm>
            <a:off x="6465527"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3" name="Oval 63"/>
          <p:cNvSpPr>
            <a:spLocks noChangeArrowheads="1"/>
          </p:cNvSpPr>
          <p:nvPr userDrawn="1"/>
        </p:nvSpPr>
        <p:spPr bwMode="auto">
          <a:xfrm>
            <a:off x="8010832"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4" name="Oval 64"/>
          <p:cNvSpPr>
            <a:spLocks noChangeArrowheads="1"/>
          </p:cNvSpPr>
          <p:nvPr userDrawn="1"/>
        </p:nvSpPr>
        <p:spPr bwMode="auto">
          <a:xfrm>
            <a:off x="8095856"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5" name="Oval 65"/>
          <p:cNvSpPr>
            <a:spLocks noChangeArrowheads="1"/>
          </p:cNvSpPr>
          <p:nvPr userDrawn="1"/>
        </p:nvSpPr>
        <p:spPr bwMode="auto">
          <a:xfrm>
            <a:off x="8180880" y="314841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6" name="Oval 66"/>
          <p:cNvSpPr>
            <a:spLocks noChangeArrowheads="1"/>
          </p:cNvSpPr>
          <p:nvPr userDrawn="1"/>
        </p:nvSpPr>
        <p:spPr bwMode="auto">
          <a:xfrm>
            <a:off x="8268443"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7" name="Oval 67"/>
          <p:cNvSpPr>
            <a:spLocks noChangeArrowheads="1"/>
          </p:cNvSpPr>
          <p:nvPr userDrawn="1"/>
        </p:nvSpPr>
        <p:spPr bwMode="auto">
          <a:xfrm>
            <a:off x="8353467"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8" name="Oval 86"/>
          <p:cNvSpPr>
            <a:spLocks noChangeArrowheads="1"/>
          </p:cNvSpPr>
          <p:nvPr userDrawn="1"/>
        </p:nvSpPr>
        <p:spPr bwMode="auto">
          <a:xfrm>
            <a:off x="7924538" y="323343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9" name="Oval 87"/>
          <p:cNvSpPr>
            <a:spLocks noChangeArrowheads="1"/>
          </p:cNvSpPr>
          <p:nvPr userDrawn="1"/>
        </p:nvSpPr>
        <p:spPr bwMode="auto">
          <a:xfrm>
            <a:off x="8010832"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0" name="Oval 88"/>
          <p:cNvSpPr>
            <a:spLocks noChangeArrowheads="1"/>
          </p:cNvSpPr>
          <p:nvPr userDrawn="1"/>
        </p:nvSpPr>
        <p:spPr bwMode="auto">
          <a:xfrm>
            <a:off x="8095856"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1" name="Oval 89"/>
          <p:cNvSpPr>
            <a:spLocks noChangeArrowheads="1"/>
          </p:cNvSpPr>
          <p:nvPr userDrawn="1"/>
        </p:nvSpPr>
        <p:spPr bwMode="auto">
          <a:xfrm>
            <a:off x="8180880" y="323343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2" name="Oval 90"/>
          <p:cNvSpPr>
            <a:spLocks noChangeArrowheads="1"/>
          </p:cNvSpPr>
          <p:nvPr userDrawn="1"/>
        </p:nvSpPr>
        <p:spPr bwMode="auto">
          <a:xfrm>
            <a:off x="8268443"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3" name="Oval 91"/>
          <p:cNvSpPr>
            <a:spLocks noChangeArrowheads="1"/>
          </p:cNvSpPr>
          <p:nvPr userDrawn="1"/>
        </p:nvSpPr>
        <p:spPr bwMode="auto">
          <a:xfrm>
            <a:off x="8353467"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4" name="Oval 102"/>
          <p:cNvSpPr>
            <a:spLocks noChangeArrowheads="1"/>
          </p:cNvSpPr>
          <p:nvPr userDrawn="1"/>
        </p:nvSpPr>
        <p:spPr bwMode="auto">
          <a:xfrm>
            <a:off x="7666927" y="331846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5" name="Oval 103"/>
          <p:cNvSpPr>
            <a:spLocks noChangeArrowheads="1"/>
          </p:cNvSpPr>
          <p:nvPr userDrawn="1"/>
        </p:nvSpPr>
        <p:spPr bwMode="auto">
          <a:xfrm>
            <a:off x="7754489" y="331846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6" name="Oval 104"/>
          <p:cNvSpPr>
            <a:spLocks noChangeArrowheads="1"/>
          </p:cNvSpPr>
          <p:nvPr userDrawn="1"/>
        </p:nvSpPr>
        <p:spPr bwMode="auto">
          <a:xfrm>
            <a:off x="7839514" y="331846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7" name="Oval 105"/>
          <p:cNvSpPr>
            <a:spLocks noChangeArrowheads="1"/>
          </p:cNvSpPr>
          <p:nvPr userDrawn="1"/>
        </p:nvSpPr>
        <p:spPr bwMode="auto">
          <a:xfrm>
            <a:off x="7924538" y="331846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8" name="Oval 106"/>
          <p:cNvSpPr>
            <a:spLocks noChangeArrowheads="1"/>
          </p:cNvSpPr>
          <p:nvPr userDrawn="1"/>
        </p:nvSpPr>
        <p:spPr bwMode="auto">
          <a:xfrm>
            <a:off x="8010832"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9" name="Oval 107"/>
          <p:cNvSpPr>
            <a:spLocks noChangeArrowheads="1"/>
          </p:cNvSpPr>
          <p:nvPr userDrawn="1"/>
        </p:nvSpPr>
        <p:spPr bwMode="auto">
          <a:xfrm>
            <a:off x="8095856"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0" name="Oval 108"/>
          <p:cNvSpPr>
            <a:spLocks noChangeArrowheads="1"/>
          </p:cNvSpPr>
          <p:nvPr userDrawn="1"/>
        </p:nvSpPr>
        <p:spPr bwMode="auto">
          <a:xfrm>
            <a:off x="8180880" y="3318462"/>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1" name="Oval 109"/>
          <p:cNvSpPr>
            <a:spLocks noChangeArrowheads="1"/>
          </p:cNvSpPr>
          <p:nvPr userDrawn="1"/>
        </p:nvSpPr>
        <p:spPr bwMode="auto">
          <a:xfrm>
            <a:off x="8268443"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2" name="Oval 110"/>
          <p:cNvSpPr>
            <a:spLocks noChangeArrowheads="1"/>
          </p:cNvSpPr>
          <p:nvPr userDrawn="1"/>
        </p:nvSpPr>
        <p:spPr bwMode="auto">
          <a:xfrm>
            <a:off x="8353467"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3" name="Oval 122"/>
          <p:cNvSpPr>
            <a:spLocks noChangeArrowheads="1"/>
          </p:cNvSpPr>
          <p:nvPr userDrawn="1"/>
        </p:nvSpPr>
        <p:spPr bwMode="auto">
          <a:xfrm>
            <a:off x="7666927" y="340602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4" name="Oval 123"/>
          <p:cNvSpPr>
            <a:spLocks noChangeArrowheads="1"/>
          </p:cNvSpPr>
          <p:nvPr userDrawn="1"/>
        </p:nvSpPr>
        <p:spPr bwMode="auto">
          <a:xfrm>
            <a:off x="7754489" y="340602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5" name="Oval 124"/>
          <p:cNvSpPr>
            <a:spLocks noChangeArrowheads="1"/>
          </p:cNvSpPr>
          <p:nvPr userDrawn="1"/>
        </p:nvSpPr>
        <p:spPr bwMode="auto">
          <a:xfrm>
            <a:off x="7839514" y="340602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6" name="Oval 125"/>
          <p:cNvSpPr>
            <a:spLocks noChangeArrowheads="1"/>
          </p:cNvSpPr>
          <p:nvPr userDrawn="1"/>
        </p:nvSpPr>
        <p:spPr bwMode="auto">
          <a:xfrm>
            <a:off x="7924538" y="340602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7" name="Oval 126"/>
          <p:cNvSpPr>
            <a:spLocks noChangeArrowheads="1"/>
          </p:cNvSpPr>
          <p:nvPr userDrawn="1"/>
        </p:nvSpPr>
        <p:spPr bwMode="auto">
          <a:xfrm>
            <a:off x="8010832"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8" name="Oval 127"/>
          <p:cNvSpPr>
            <a:spLocks noChangeArrowheads="1"/>
          </p:cNvSpPr>
          <p:nvPr userDrawn="1"/>
        </p:nvSpPr>
        <p:spPr bwMode="auto">
          <a:xfrm>
            <a:off x="8095856"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9" name="Oval 128"/>
          <p:cNvSpPr>
            <a:spLocks noChangeArrowheads="1"/>
          </p:cNvSpPr>
          <p:nvPr userDrawn="1"/>
        </p:nvSpPr>
        <p:spPr bwMode="auto">
          <a:xfrm>
            <a:off x="8180880" y="340602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0" name="Oval 129"/>
          <p:cNvSpPr>
            <a:spLocks noChangeArrowheads="1"/>
          </p:cNvSpPr>
          <p:nvPr userDrawn="1"/>
        </p:nvSpPr>
        <p:spPr bwMode="auto">
          <a:xfrm>
            <a:off x="8268443"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1" name="Oval 130"/>
          <p:cNvSpPr>
            <a:spLocks noChangeArrowheads="1"/>
          </p:cNvSpPr>
          <p:nvPr userDrawn="1"/>
        </p:nvSpPr>
        <p:spPr bwMode="auto">
          <a:xfrm>
            <a:off x="8353467"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2" name="Oval 57"/>
          <p:cNvSpPr>
            <a:spLocks noChangeArrowheads="1"/>
          </p:cNvSpPr>
          <p:nvPr userDrawn="1"/>
        </p:nvSpPr>
        <p:spPr bwMode="auto">
          <a:xfrm>
            <a:off x="8440848"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3" name="Oval 58"/>
          <p:cNvSpPr>
            <a:spLocks noChangeArrowheads="1"/>
          </p:cNvSpPr>
          <p:nvPr userDrawn="1"/>
        </p:nvSpPr>
        <p:spPr bwMode="auto">
          <a:xfrm>
            <a:off x="8610897" y="314386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4" name="Oval 59"/>
          <p:cNvSpPr>
            <a:spLocks noChangeArrowheads="1"/>
          </p:cNvSpPr>
          <p:nvPr userDrawn="1"/>
        </p:nvSpPr>
        <p:spPr bwMode="auto">
          <a:xfrm>
            <a:off x="8525872"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5" name="Oval 60"/>
          <p:cNvSpPr>
            <a:spLocks noChangeArrowheads="1"/>
          </p:cNvSpPr>
          <p:nvPr userDrawn="1"/>
        </p:nvSpPr>
        <p:spPr bwMode="auto">
          <a:xfrm>
            <a:off x="8698459"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6" name="Oval 61"/>
          <p:cNvSpPr>
            <a:spLocks noChangeArrowheads="1"/>
          </p:cNvSpPr>
          <p:nvPr userDrawn="1"/>
        </p:nvSpPr>
        <p:spPr bwMode="auto">
          <a:xfrm>
            <a:off x="8783484"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7" name="Oval 62"/>
          <p:cNvSpPr>
            <a:spLocks noChangeArrowheads="1"/>
          </p:cNvSpPr>
          <p:nvPr userDrawn="1"/>
        </p:nvSpPr>
        <p:spPr bwMode="auto">
          <a:xfrm>
            <a:off x="8868508" y="314386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8" name="Oval 63"/>
          <p:cNvSpPr>
            <a:spLocks noChangeArrowheads="1"/>
          </p:cNvSpPr>
          <p:nvPr userDrawn="1"/>
        </p:nvSpPr>
        <p:spPr bwMode="auto">
          <a:xfrm>
            <a:off x="8954802" y="314386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9" name="Oval 64"/>
          <p:cNvSpPr>
            <a:spLocks noChangeArrowheads="1"/>
          </p:cNvSpPr>
          <p:nvPr userDrawn="1"/>
        </p:nvSpPr>
        <p:spPr bwMode="auto">
          <a:xfrm>
            <a:off x="9039826" y="314386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0" name="Oval 65"/>
          <p:cNvSpPr>
            <a:spLocks noChangeArrowheads="1"/>
          </p:cNvSpPr>
          <p:nvPr userDrawn="1"/>
        </p:nvSpPr>
        <p:spPr bwMode="auto">
          <a:xfrm>
            <a:off x="9124850" y="314386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1" name="Oval 81"/>
          <p:cNvSpPr>
            <a:spLocks noChangeArrowheads="1"/>
          </p:cNvSpPr>
          <p:nvPr userDrawn="1"/>
        </p:nvSpPr>
        <p:spPr bwMode="auto">
          <a:xfrm>
            <a:off x="8440848"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2" name="Oval 82"/>
          <p:cNvSpPr>
            <a:spLocks noChangeArrowheads="1"/>
          </p:cNvSpPr>
          <p:nvPr userDrawn="1"/>
        </p:nvSpPr>
        <p:spPr bwMode="auto">
          <a:xfrm>
            <a:off x="8525872"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3" name="Oval 83"/>
          <p:cNvSpPr>
            <a:spLocks noChangeArrowheads="1"/>
          </p:cNvSpPr>
          <p:nvPr userDrawn="1"/>
        </p:nvSpPr>
        <p:spPr bwMode="auto">
          <a:xfrm>
            <a:off x="8610897" y="322888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4" name="Oval 84"/>
          <p:cNvSpPr>
            <a:spLocks noChangeArrowheads="1"/>
          </p:cNvSpPr>
          <p:nvPr userDrawn="1"/>
        </p:nvSpPr>
        <p:spPr bwMode="auto">
          <a:xfrm>
            <a:off x="8698459"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5" name="Oval 85"/>
          <p:cNvSpPr>
            <a:spLocks noChangeArrowheads="1"/>
          </p:cNvSpPr>
          <p:nvPr userDrawn="1"/>
        </p:nvSpPr>
        <p:spPr bwMode="auto">
          <a:xfrm>
            <a:off x="8783484"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6" name="Oval 86"/>
          <p:cNvSpPr>
            <a:spLocks noChangeArrowheads="1"/>
          </p:cNvSpPr>
          <p:nvPr userDrawn="1"/>
        </p:nvSpPr>
        <p:spPr bwMode="auto">
          <a:xfrm>
            <a:off x="8868508" y="322888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7" name="Oval 87"/>
          <p:cNvSpPr>
            <a:spLocks noChangeArrowheads="1"/>
          </p:cNvSpPr>
          <p:nvPr userDrawn="1"/>
        </p:nvSpPr>
        <p:spPr bwMode="auto">
          <a:xfrm>
            <a:off x="8954802" y="322888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8" name="Oval 88"/>
          <p:cNvSpPr>
            <a:spLocks noChangeArrowheads="1"/>
          </p:cNvSpPr>
          <p:nvPr userDrawn="1"/>
        </p:nvSpPr>
        <p:spPr bwMode="auto">
          <a:xfrm>
            <a:off x="9039826" y="322888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9" name="Oval 89"/>
          <p:cNvSpPr>
            <a:spLocks noChangeArrowheads="1"/>
          </p:cNvSpPr>
          <p:nvPr userDrawn="1"/>
        </p:nvSpPr>
        <p:spPr bwMode="auto">
          <a:xfrm>
            <a:off x="9124850" y="322888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0" name="Oval 100"/>
          <p:cNvSpPr>
            <a:spLocks noChangeArrowheads="1"/>
          </p:cNvSpPr>
          <p:nvPr userDrawn="1"/>
        </p:nvSpPr>
        <p:spPr bwMode="auto">
          <a:xfrm>
            <a:off x="8440848"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1" name="Oval 101"/>
          <p:cNvSpPr>
            <a:spLocks noChangeArrowheads="1"/>
          </p:cNvSpPr>
          <p:nvPr userDrawn="1"/>
        </p:nvSpPr>
        <p:spPr bwMode="auto">
          <a:xfrm>
            <a:off x="8525872"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2" name="Oval 102"/>
          <p:cNvSpPr>
            <a:spLocks noChangeArrowheads="1"/>
          </p:cNvSpPr>
          <p:nvPr userDrawn="1"/>
        </p:nvSpPr>
        <p:spPr bwMode="auto">
          <a:xfrm>
            <a:off x="8610897" y="331391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3" name="Oval 103"/>
          <p:cNvSpPr>
            <a:spLocks noChangeArrowheads="1"/>
          </p:cNvSpPr>
          <p:nvPr userDrawn="1"/>
        </p:nvSpPr>
        <p:spPr bwMode="auto">
          <a:xfrm>
            <a:off x="8698459"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4" name="Oval 104"/>
          <p:cNvSpPr>
            <a:spLocks noChangeArrowheads="1"/>
          </p:cNvSpPr>
          <p:nvPr userDrawn="1"/>
        </p:nvSpPr>
        <p:spPr bwMode="auto">
          <a:xfrm>
            <a:off x="8783484"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5" name="Oval 105"/>
          <p:cNvSpPr>
            <a:spLocks noChangeArrowheads="1"/>
          </p:cNvSpPr>
          <p:nvPr userDrawn="1"/>
        </p:nvSpPr>
        <p:spPr bwMode="auto">
          <a:xfrm>
            <a:off x="8868508" y="331391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6" name="Oval 106"/>
          <p:cNvSpPr>
            <a:spLocks noChangeArrowheads="1"/>
          </p:cNvSpPr>
          <p:nvPr userDrawn="1"/>
        </p:nvSpPr>
        <p:spPr bwMode="auto">
          <a:xfrm>
            <a:off x="8954802" y="331391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7" name="Oval 107"/>
          <p:cNvSpPr>
            <a:spLocks noChangeArrowheads="1"/>
          </p:cNvSpPr>
          <p:nvPr userDrawn="1"/>
        </p:nvSpPr>
        <p:spPr bwMode="auto">
          <a:xfrm>
            <a:off x="9039826" y="331391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8" name="Oval 108"/>
          <p:cNvSpPr>
            <a:spLocks noChangeArrowheads="1"/>
          </p:cNvSpPr>
          <p:nvPr userDrawn="1"/>
        </p:nvSpPr>
        <p:spPr bwMode="auto">
          <a:xfrm>
            <a:off x="9124850" y="3313913"/>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9" name="Oval 120"/>
          <p:cNvSpPr>
            <a:spLocks noChangeArrowheads="1"/>
          </p:cNvSpPr>
          <p:nvPr userDrawn="1"/>
        </p:nvSpPr>
        <p:spPr bwMode="auto">
          <a:xfrm>
            <a:off x="8440848"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0" name="Oval 121"/>
          <p:cNvSpPr>
            <a:spLocks noChangeArrowheads="1"/>
          </p:cNvSpPr>
          <p:nvPr userDrawn="1"/>
        </p:nvSpPr>
        <p:spPr bwMode="auto">
          <a:xfrm>
            <a:off x="8525872"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1" name="Oval 122"/>
          <p:cNvSpPr>
            <a:spLocks noChangeArrowheads="1"/>
          </p:cNvSpPr>
          <p:nvPr userDrawn="1"/>
        </p:nvSpPr>
        <p:spPr bwMode="auto">
          <a:xfrm>
            <a:off x="8610897" y="340147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2" name="Oval 123"/>
          <p:cNvSpPr>
            <a:spLocks noChangeArrowheads="1"/>
          </p:cNvSpPr>
          <p:nvPr userDrawn="1"/>
        </p:nvSpPr>
        <p:spPr bwMode="auto">
          <a:xfrm>
            <a:off x="8698459"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3" name="Oval 124"/>
          <p:cNvSpPr>
            <a:spLocks noChangeArrowheads="1"/>
          </p:cNvSpPr>
          <p:nvPr userDrawn="1"/>
        </p:nvSpPr>
        <p:spPr bwMode="auto">
          <a:xfrm>
            <a:off x="8783484"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4" name="Oval 125"/>
          <p:cNvSpPr>
            <a:spLocks noChangeArrowheads="1"/>
          </p:cNvSpPr>
          <p:nvPr userDrawn="1"/>
        </p:nvSpPr>
        <p:spPr bwMode="auto">
          <a:xfrm>
            <a:off x="8868508" y="340147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5" name="Oval 126"/>
          <p:cNvSpPr>
            <a:spLocks noChangeArrowheads="1"/>
          </p:cNvSpPr>
          <p:nvPr userDrawn="1"/>
        </p:nvSpPr>
        <p:spPr bwMode="auto">
          <a:xfrm>
            <a:off x="8954802" y="340147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6" name="Oval 127"/>
          <p:cNvSpPr>
            <a:spLocks noChangeArrowheads="1"/>
          </p:cNvSpPr>
          <p:nvPr userDrawn="1"/>
        </p:nvSpPr>
        <p:spPr bwMode="auto">
          <a:xfrm>
            <a:off x="9039826" y="340147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7" name="Oval 57"/>
          <p:cNvSpPr>
            <a:spLocks noChangeArrowheads="1"/>
          </p:cNvSpPr>
          <p:nvPr userDrawn="1"/>
        </p:nvSpPr>
        <p:spPr bwMode="auto">
          <a:xfrm>
            <a:off x="4664968"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8" name="Oval 58"/>
          <p:cNvSpPr>
            <a:spLocks noChangeArrowheads="1"/>
          </p:cNvSpPr>
          <p:nvPr userDrawn="1"/>
        </p:nvSpPr>
        <p:spPr bwMode="auto">
          <a:xfrm>
            <a:off x="4835017" y="351172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9" name="Oval 59"/>
          <p:cNvSpPr>
            <a:spLocks noChangeArrowheads="1"/>
          </p:cNvSpPr>
          <p:nvPr userDrawn="1"/>
        </p:nvSpPr>
        <p:spPr bwMode="auto">
          <a:xfrm>
            <a:off x="4749992"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0" name="Oval 60"/>
          <p:cNvSpPr>
            <a:spLocks noChangeArrowheads="1"/>
          </p:cNvSpPr>
          <p:nvPr userDrawn="1"/>
        </p:nvSpPr>
        <p:spPr bwMode="auto">
          <a:xfrm>
            <a:off x="4922579"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1" name="Oval 61"/>
          <p:cNvSpPr>
            <a:spLocks noChangeArrowheads="1"/>
          </p:cNvSpPr>
          <p:nvPr userDrawn="1"/>
        </p:nvSpPr>
        <p:spPr bwMode="auto">
          <a:xfrm>
            <a:off x="5007604"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2" name="Oval 62"/>
          <p:cNvSpPr>
            <a:spLocks noChangeArrowheads="1"/>
          </p:cNvSpPr>
          <p:nvPr userDrawn="1"/>
        </p:nvSpPr>
        <p:spPr bwMode="auto">
          <a:xfrm>
            <a:off x="5092628" y="351172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3" name="Oval 63"/>
          <p:cNvSpPr>
            <a:spLocks noChangeArrowheads="1"/>
          </p:cNvSpPr>
          <p:nvPr userDrawn="1"/>
        </p:nvSpPr>
        <p:spPr bwMode="auto">
          <a:xfrm>
            <a:off x="5178922"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4" name="Oval 64"/>
          <p:cNvSpPr>
            <a:spLocks noChangeArrowheads="1"/>
          </p:cNvSpPr>
          <p:nvPr userDrawn="1"/>
        </p:nvSpPr>
        <p:spPr bwMode="auto">
          <a:xfrm>
            <a:off x="5263946"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5" name="Oval 65"/>
          <p:cNvSpPr>
            <a:spLocks noChangeArrowheads="1"/>
          </p:cNvSpPr>
          <p:nvPr userDrawn="1"/>
        </p:nvSpPr>
        <p:spPr bwMode="auto">
          <a:xfrm>
            <a:off x="5348970" y="351172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6" name="Oval 66"/>
          <p:cNvSpPr>
            <a:spLocks noChangeArrowheads="1"/>
          </p:cNvSpPr>
          <p:nvPr userDrawn="1"/>
        </p:nvSpPr>
        <p:spPr bwMode="auto">
          <a:xfrm>
            <a:off x="5436533"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7" name="Oval 67"/>
          <p:cNvSpPr>
            <a:spLocks noChangeArrowheads="1"/>
          </p:cNvSpPr>
          <p:nvPr userDrawn="1"/>
        </p:nvSpPr>
        <p:spPr bwMode="auto">
          <a:xfrm>
            <a:off x="5521557"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8" name="Oval 81"/>
          <p:cNvSpPr>
            <a:spLocks noChangeArrowheads="1"/>
          </p:cNvSpPr>
          <p:nvPr userDrawn="1"/>
        </p:nvSpPr>
        <p:spPr bwMode="auto">
          <a:xfrm>
            <a:off x="4664968"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9" name="Oval 82"/>
          <p:cNvSpPr>
            <a:spLocks noChangeArrowheads="1"/>
          </p:cNvSpPr>
          <p:nvPr userDrawn="1"/>
        </p:nvSpPr>
        <p:spPr bwMode="auto">
          <a:xfrm>
            <a:off x="4749992"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0" name="Oval 83"/>
          <p:cNvSpPr>
            <a:spLocks noChangeArrowheads="1"/>
          </p:cNvSpPr>
          <p:nvPr userDrawn="1"/>
        </p:nvSpPr>
        <p:spPr bwMode="auto">
          <a:xfrm>
            <a:off x="4835017" y="3596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1" name="Oval 84"/>
          <p:cNvSpPr>
            <a:spLocks noChangeArrowheads="1"/>
          </p:cNvSpPr>
          <p:nvPr userDrawn="1"/>
        </p:nvSpPr>
        <p:spPr bwMode="auto">
          <a:xfrm>
            <a:off x="4922579"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2" name="Oval 85"/>
          <p:cNvSpPr>
            <a:spLocks noChangeArrowheads="1"/>
          </p:cNvSpPr>
          <p:nvPr userDrawn="1"/>
        </p:nvSpPr>
        <p:spPr bwMode="auto">
          <a:xfrm>
            <a:off x="5007604"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3" name="Oval 86"/>
          <p:cNvSpPr>
            <a:spLocks noChangeArrowheads="1"/>
          </p:cNvSpPr>
          <p:nvPr userDrawn="1"/>
        </p:nvSpPr>
        <p:spPr bwMode="auto">
          <a:xfrm>
            <a:off x="5092628" y="3596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4" name="Oval 87"/>
          <p:cNvSpPr>
            <a:spLocks noChangeArrowheads="1"/>
          </p:cNvSpPr>
          <p:nvPr userDrawn="1"/>
        </p:nvSpPr>
        <p:spPr bwMode="auto">
          <a:xfrm>
            <a:off x="5178922"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5" name="Oval 88"/>
          <p:cNvSpPr>
            <a:spLocks noChangeArrowheads="1"/>
          </p:cNvSpPr>
          <p:nvPr userDrawn="1"/>
        </p:nvSpPr>
        <p:spPr bwMode="auto">
          <a:xfrm>
            <a:off x="5263946"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6" name="Oval 89"/>
          <p:cNvSpPr>
            <a:spLocks noChangeArrowheads="1"/>
          </p:cNvSpPr>
          <p:nvPr userDrawn="1"/>
        </p:nvSpPr>
        <p:spPr bwMode="auto">
          <a:xfrm>
            <a:off x="5348970" y="35967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7" name="Oval 90"/>
          <p:cNvSpPr>
            <a:spLocks noChangeArrowheads="1"/>
          </p:cNvSpPr>
          <p:nvPr userDrawn="1"/>
        </p:nvSpPr>
        <p:spPr bwMode="auto">
          <a:xfrm>
            <a:off x="5436533"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8" name="Oval 91"/>
          <p:cNvSpPr>
            <a:spLocks noChangeArrowheads="1"/>
          </p:cNvSpPr>
          <p:nvPr userDrawn="1"/>
        </p:nvSpPr>
        <p:spPr bwMode="auto">
          <a:xfrm>
            <a:off x="5521557"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9" name="Oval 100"/>
          <p:cNvSpPr>
            <a:spLocks noChangeArrowheads="1"/>
          </p:cNvSpPr>
          <p:nvPr userDrawn="1"/>
        </p:nvSpPr>
        <p:spPr bwMode="auto">
          <a:xfrm>
            <a:off x="4664968"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0" name="Oval 101"/>
          <p:cNvSpPr>
            <a:spLocks noChangeArrowheads="1"/>
          </p:cNvSpPr>
          <p:nvPr userDrawn="1"/>
        </p:nvSpPr>
        <p:spPr bwMode="auto">
          <a:xfrm>
            <a:off x="4749992"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1" name="Oval 102"/>
          <p:cNvSpPr>
            <a:spLocks noChangeArrowheads="1"/>
          </p:cNvSpPr>
          <p:nvPr userDrawn="1"/>
        </p:nvSpPr>
        <p:spPr bwMode="auto">
          <a:xfrm>
            <a:off x="4835017" y="368176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2" name="Oval 103"/>
          <p:cNvSpPr>
            <a:spLocks noChangeArrowheads="1"/>
          </p:cNvSpPr>
          <p:nvPr userDrawn="1"/>
        </p:nvSpPr>
        <p:spPr bwMode="auto">
          <a:xfrm>
            <a:off x="4922579"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3" name="Oval 104"/>
          <p:cNvSpPr>
            <a:spLocks noChangeArrowheads="1"/>
          </p:cNvSpPr>
          <p:nvPr userDrawn="1"/>
        </p:nvSpPr>
        <p:spPr bwMode="auto">
          <a:xfrm>
            <a:off x="5007604"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4" name="Oval 105"/>
          <p:cNvSpPr>
            <a:spLocks noChangeArrowheads="1"/>
          </p:cNvSpPr>
          <p:nvPr userDrawn="1"/>
        </p:nvSpPr>
        <p:spPr bwMode="auto">
          <a:xfrm>
            <a:off x="5092628" y="368176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5" name="Oval 106"/>
          <p:cNvSpPr>
            <a:spLocks noChangeArrowheads="1"/>
          </p:cNvSpPr>
          <p:nvPr userDrawn="1"/>
        </p:nvSpPr>
        <p:spPr bwMode="auto">
          <a:xfrm>
            <a:off x="5178922"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6" name="Oval 107"/>
          <p:cNvSpPr>
            <a:spLocks noChangeArrowheads="1"/>
          </p:cNvSpPr>
          <p:nvPr userDrawn="1"/>
        </p:nvSpPr>
        <p:spPr bwMode="auto">
          <a:xfrm>
            <a:off x="5263946"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7" name="Oval 108"/>
          <p:cNvSpPr>
            <a:spLocks noChangeArrowheads="1"/>
          </p:cNvSpPr>
          <p:nvPr userDrawn="1"/>
        </p:nvSpPr>
        <p:spPr bwMode="auto">
          <a:xfrm>
            <a:off x="5348970" y="368176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8" name="Oval 109"/>
          <p:cNvSpPr>
            <a:spLocks noChangeArrowheads="1"/>
          </p:cNvSpPr>
          <p:nvPr userDrawn="1"/>
        </p:nvSpPr>
        <p:spPr bwMode="auto">
          <a:xfrm>
            <a:off x="5436533"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9" name="Oval 110"/>
          <p:cNvSpPr>
            <a:spLocks noChangeArrowheads="1"/>
          </p:cNvSpPr>
          <p:nvPr userDrawn="1"/>
        </p:nvSpPr>
        <p:spPr bwMode="auto">
          <a:xfrm>
            <a:off x="5521557"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0" name="Oval 120"/>
          <p:cNvSpPr>
            <a:spLocks noChangeArrowheads="1"/>
          </p:cNvSpPr>
          <p:nvPr userDrawn="1"/>
        </p:nvSpPr>
        <p:spPr bwMode="auto">
          <a:xfrm>
            <a:off x="4664968"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1" name="Oval 121"/>
          <p:cNvSpPr>
            <a:spLocks noChangeArrowheads="1"/>
          </p:cNvSpPr>
          <p:nvPr userDrawn="1"/>
        </p:nvSpPr>
        <p:spPr bwMode="auto">
          <a:xfrm>
            <a:off x="4749992"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2" name="Oval 122"/>
          <p:cNvSpPr>
            <a:spLocks noChangeArrowheads="1"/>
          </p:cNvSpPr>
          <p:nvPr userDrawn="1"/>
        </p:nvSpPr>
        <p:spPr bwMode="auto">
          <a:xfrm>
            <a:off x="4835017" y="37693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3" name="Oval 123"/>
          <p:cNvSpPr>
            <a:spLocks noChangeArrowheads="1"/>
          </p:cNvSpPr>
          <p:nvPr userDrawn="1"/>
        </p:nvSpPr>
        <p:spPr bwMode="auto">
          <a:xfrm>
            <a:off x="4922579"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4" name="Oval 124"/>
          <p:cNvSpPr>
            <a:spLocks noChangeArrowheads="1"/>
          </p:cNvSpPr>
          <p:nvPr userDrawn="1"/>
        </p:nvSpPr>
        <p:spPr bwMode="auto">
          <a:xfrm>
            <a:off x="5007604"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5" name="Oval 125"/>
          <p:cNvSpPr>
            <a:spLocks noChangeArrowheads="1"/>
          </p:cNvSpPr>
          <p:nvPr userDrawn="1"/>
        </p:nvSpPr>
        <p:spPr bwMode="auto">
          <a:xfrm>
            <a:off x="5092628" y="37693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6" name="Oval 126"/>
          <p:cNvSpPr>
            <a:spLocks noChangeArrowheads="1"/>
          </p:cNvSpPr>
          <p:nvPr userDrawn="1"/>
        </p:nvSpPr>
        <p:spPr bwMode="auto">
          <a:xfrm>
            <a:off x="5178922"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7" name="Oval 127"/>
          <p:cNvSpPr>
            <a:spLocks noChangeArrowheads="1"/>
          </p:cNvSpPr>
          <p:nvPr userDrawn="1"/>
        </p:nvSpPr>
        <p:spPr bwMode="auto">
          <a:xfrm>
            <a:off x="5263946"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8" name="Oval 128"/>
          <p:cNvSpPr>
            <a:spLocks noChangeArrowheads="1"/>
          </p:cNvSpPr>
          <p:nvPr userDrawn="1"/>
        </p:nvSpPr>
        <p:spPr bwMode="auto">
          <a:xfrm>
            <a:off x="5348970" y="37693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9" name="Oval 129"/>
          <p:cNvSpPr>
            <a:spLocks noChangeArrowheads="1"/>
          </p:cNvSpPr>
          <p:nvPr userDrawn="1"/>
        </p:nvSpPr>
        <p:spPr bwMode="auto">
          <a:xfrm>
            <a:off x="5436533"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0" name="Oval 130"/>
          <p:cNvSpPr>
            <a:spLocks noChangeArrowheads="1"/>
          </p:cNvSpPr>
          <p:nvPr userDrawn="1"/>
        </p:nvSpPr>
        <p:spPr bwMode="auto">
          <a:xfrm>
            <a:off x="5521557"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1" name="Oval 57"/>
          <p:cNvSpPr>
            <a:spLocks noChangeArrowheads="1"/>
          </p:cNvSpPr>
          <p:nvPr userDrawn="1"/>
        </p:nvSpPr>
        <p:spPr bwMode="auto">
          <a:xfrm>
            <a:off x="5608938"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2" name="Oval 58"/>
          <p:cNvSpPr>
            <a:spLocks noChangeArrowheads="1"/>
          </p:cNvSpPr>
          <p:nvPr userDrawn="1"/>
        </p:nvSpPr>
        <p:spPr bwMode="auto">
          <a:xfrm>
            <a:off x="5778987" y="350717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3" name="Oval 59"/>
          <p:cNvSpPr>
            <a:spLocks noChangeArrowheads="1"/>
          </p:cNvSpPr>
          <p:nvPr userDrawn="1"/>
        </p:nvSpPr>
        <p:spPr bwMode="auto">
          <a:xfrm>
            <a:off x="5693962"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4" name="Oval 60"/>
          <p:cNvSpPr>
            <a:spLocks noChangeArrowheads="1"/>
          </p:cNvSpPr>
          <p:nvPr userDrawn="1"/>
        </p:nvSpPr>
        <p:spPr bwMode="auto">
          <a:xfrm>
            <a:off x="5866549"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5" name="Oval 61"/>
          <p:cNvSpPr>
            <a:spLocks noChangeArrowheads="1"/>
          </p:cNvSpPr>
          <p:nvPr userDrawn="1"/>
        </p:nvSpPr>
        <p:spPr bwMode="auto">
          <a:xfrm>
            <a:off x="5951574"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6" name="Oval 62"/>
          <p:cNvSpPr>
            <a:spLocks noChangeArrowheads="1"/>
          </p:cNvSpPr>
          <p:nvPr userDrawn="1"/>
        </p:nvSpPr>
        <p:spPr bwMode="auto">
          <a:xfrm>
            <a:off x="6036598" y="350717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7" name="Oval 63"/>
          <p:cNvSpPr>
            <a:spLocks noChangeArrowheads="1"/>
          </p:cNvSpPr>
          <p:nvPr userDrawn="1"/>
        </p:nvSpPr>
        <p:spPr bwMode="auto">
          <a:xfrm>
            <a:off x="6122892"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8" name="Oval 64"/>
          <p:cNvSpPr>
            <a:spLocks noChangeArrowheads="1"/>
          </p:cNvSpPr>
          <p:nvPr userDrawn="1"/>
        </p:nvSpPr>
        <p:spPr bwMode="auto">
          <a:xfrm>
            <a:off x="6207916"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9" name="Oval 65"/>
          <p:cNvSpPr>
            <a:spLocks noChangeArrowheads="1"/>
          </p:cNvSpPr>
          <p:nvPr userDrawn="1"/>
        </p:nvSpPr>
        <p:spPr bwMode="auto">
          <a:xfrm>
            <a:off x="6292940" y="350717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0" name="Oval 66"/>
          <p:cNvSpPr>
            <a:spLocks noChangeArrowheads="1"/>
          </p:cNvSpPr>
          <p:nvPr userDrawn="1"/>
        </p:nvSpPr>
        <p:spPr bwMode="auto">
          <a:xfrm>
            <a:off x="6380503"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1" name="Oval 67"/>
          <p:cNvSpPr>
            <a:spLocks noChangeArrowheads="1"/>
          </p:cNvSpPr>
          <p:nvPr userDrawn="1"/>
        </p:nvSpPr>
        <p:spPr bwMode="auto">
          <a:xfrm>
            <a:off x="6465527"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2" name="Oval 81"/>
          <p:cNvSpPr>
            <a:spLocks noChangeArrowheads="1"/>
          </p:cNvSpPr>
          <p:nvPr userDrawn="1"/>
        </p:nvSpPr>
        <p:spPr bwMode="auto">
          <a:xfrm>
            <a:off x="5608938"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3" name="Oval 82"/>
          <p:cNvSpPr>
            <a:spLocks noChangeArrowheads="1"/>
          </p:cNvSpPr>
          <p:nvPr userDrawn="1"/>
        </p:nvSpPr>
        <p:spPr bwMode="auto">
          <a:xfrm>
            <a:off x="5693962"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4" name="Oval 83"/>
          <p:cNvSpPr>
            <a:spLocks noChangeArrowheads="1"/>
          </p:cNvSpPr>
          <p:nvPr userDrawn="1"/>
        </p:nvSpPr>
        <p:spPr bwMode="auto">
          <a:xfrm>
            <a:off x="5778987" y="35921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5" name="Oval 84"/>
          <p:cNvSpPr>
            <a:spLocks noChangeArrowheads="1"/>
          </p:cNvSpPr>
          <p:nvPr userDrawn="1"/>
        </p:nvSpPr>
        <p:spPr bwMode="auto">
          <a:xfrm>
            <a:off x="5866549"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6" name="Oval 85"/>
          <p:cNvSpPr>
            <a:spLocks noChangeArrowheads="1"/>
          </p:cNvSpPr>
          <p:nvPr userDrawn="1"/>
        </p:nvSpPr>
        <p:spPr bwMode="auto">
          <a:xfrm>
            <a:off x="5951574"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7" name="Oval 86"/>
          <p:cNvSpPr>
            <a:spLocks noChangeArrowheads="1"/>
          </p:cNvSpPr>
          <p:nvPr userDrawn="1"/>
        </p:nvSpPr>
        <p:spPr bwMode="auto">
          <a:xfrm>
            <a:off x="6036598" y="35921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8" name="Oval 87"/>
          <p:cNvSpPr>
            <a:spLocks noChangeArrowheads="1"/>
          </p:cNvSpPr>
          <p:nvPr userDrawn="1"/>
        </p:nvSpPr>
        <p:spPr bwMode="auto">
          <a:xfrm>
            <a:off x="6122892"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9" name="Oval 88"/>
          <p:cNvSpPr>
            <a:spLocks noChangeArrowheads="1"/>
          </p:cNvSpPr>
          <p:nvPr userDrawn="1"/>
        </p:nvSpPr>
        <p:spPr bwMode="auto">
          <a:xfrm>
            <a:off x="6207916"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0" name="Oval 89"/>
          <p:cNvSpPr>
            <a:spLocks noChangeArrowheads="1"/>
          </p:cNvSpPr>
          <p:nvPr userDrawn="1"/>
        </p:nvSpPr>
        <p:spPr bwMode="auto">
          <a:xfrm>
            <a:off x="6292940" y="359219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1" name="Oval 90"/>
          <p:cNvSpPr>
            <a:spLocks noChangeArrowheads="1"/>
          </p:cNvSpPr>
          <p:nvPr userDrawn="1"/>
        </p:nvSpPr>
        <p:spPr bwMode="auto">
          <a:xfrm>
            <a:off x="6380503"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2" name="Oval 91"/>
          <p:cNvSpPr>
            <a:spLocks noChangeArrowheads="1"/>
          </p:cNvSpPr>
          <p:nvPr userDrawn="1"/>
        </p:nvSpPr>
        <p:spPr bwMode="auto">
          <a:xfrm>
            <a:off x="6465527"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3" name="Oval 100"/>
          <p:cNvSpPr>
            <a:spLocks noChangeArrowheads="1"/>
          </p:cNvSpPr>
          <p:nvPr userDrawn="1"/>
        </p:nvSpPr>
        <p:spPr bwMode="auto">
          <a:xfrm>
            <a:off x="5608938"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4" name="Oval 101"/>
          <p:cNvSpPr>
            <a:spLocks noChangeArrowheads="1"/>
          </p:cNvSpPr>
          <p:nvPr userDrawn="1"/>
        </p:nvSpPr>
        <p:spPr bwMode="auto">
          <a:xfrm>
            <a:off x="5693962"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5" name="Oval 102"/>
          <p:cNvSpPr>
            <a:spLocks noChangeArrowheads="1"/>
          </p:cNvSpPr>
          <p:nvPr userDrawn="1"/>
        </p:nvSpPr>
        <p:spPr bwMode="auto">
          <a:xfrm>
            <a:off x="5778987" y="367722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6" name="Oval 103"/>
          <p:cNvSpPr>
            <a:spLocks noChangeArrowheads="1"/>
          </p:cNvSpPr>
          <p:nvPr userDrawn="1"/>
        </p:nvSpPr>
        <p:spPr bwMode="auto">
          <a:xfrm>
            <a:off x="5866549"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7" name="Oval 104"/>
          <p:cNvSpPr>
            <a:spLocks noChangeArrowheads="1"/>
          </p:cNvSpPr>
          <p:nvPr userDrawn="1"/>
        </p:nvSpPr>
        <p:spPr bwMode="auto">
          <a:xfrm>
            <a:off x="5951574"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8" name="Oval 105"/>
          <p:cNvSpPr>
            <a:spLocks noChangeArrowheads="1"/>
          </p:cNvSpPr>
          <p:nvPr userDrawn="1"/>
        </p:nvSpPr>
        <p:spPr bwMode="auto">
          <a:xfrm>
            <a:off x="6036598" y="367722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9" name="Oval 106"/>
          <p:cNvSpPr>
            <a:spLocks noChangeArrowheads="1"/>
          </p:cNvSpPr>
          <p:nvPr userDrawn="1"/>
        </p:nvSpPr>
        <p:spPr bwMode="auto">
          <a:xfrm>
            <a:off x="6122892"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0" name="Oval 107"/>
          <p:cNvSpPr>
            <a:spLocks noChangeArrowheads="1"/>
          </p:cNvSpPr>
          <p:nvPr userDrawn="1"/>
        </p:nvSpPr>
        <p:spPr bwMode="auto">
          <a:xfrm>
            <a:off x="6207916"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1" name="Oval 108"/>
          <p:cNvSpPr>
            <a:spLocks noChangeArrowheads="1"/>
          </p:cNvSpPr>
          <p:nvPr userDrawn="1"/>
        </p:nvSpPr>
        <p:spPr bwMode="auto">
          <a:xfrm>
            <a:off x="6292940" y="367722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2" name="Oval 109"/>
          <p:cNvSpPr>
            <a:spLocks noChangeArrowheads="1"/>
          </p:cNvSpPr>
          <p:nvPr userDrawn="1"/>
        </p:nvSpPr>
        <p:spPr bwMode="auto">
          <a:xfrm>
            <a:off x="6380503"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3" name="Oval 110"/>
          <p:cNvSpPr>
            <a:spLocks noChangeArrowheads="1"/>
          </p:cNvSpPr>
          <p:nvPr userDrawn="1"/>
        </p:nvSpPr>
        <p:spPr bwMode="auto">
          <a:xfrm>
            <a:off x="6465527"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4" name="Oval 120"/>
          <p:cNvSpPr>
            <a:spLocks noChangeArrowheads="1"/>
          </p:cNvSpPr>
          <p:nvPr userDrawn="1"/>
        </p:nvSpPr>
        <p:spPr bwMode="auto">
          <a:xfrm>
            <a:off x="5608938"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5" name="Oval 121"/>
          <p:cNvSpPr>
            <a:spLocks noChangeArrowheads="1"/>
          </p:cNvSpPr>
          <p:nvPr userDrawn="1"/>
        </p:nvSpPr>
        <p:spPr bwMode="auto">
          <a:xfrm>
            <a:off x="5693962"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6" name="Oval 122"/>
          <p:cNvSpPr>
            <a:spLocks noChangeArrowheads="1"/>
          </p:cNvSpPr>
          <p:nvPr userDrawn="1"/>
        </p:nvSpPr>
        <p:spPr bwMode="auto">
          <a:xfrm>
            <a:off x="5778987" y="37647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7" name="Oval 123"/>
          <p:cNvSpPr>
            <a:spLocks noChangeArrowheads="1"/>
          </p:cNvSpPr>
          <p:nvPr userDrawn="1"/>
        </p:nvSpPr>
        <p:spPr bwMode="auto">
          <a:xfrm>
            <a:off x="5866549"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8" name="Oval 124"/>
          <p:cNvSpPr>
            <a:spLocks noChangeArrowheads="1"/>
          </p:cNvSpPr>
          <p:nvPr userDrawn="1"/>
        </p:nvSpPr>
        <p:spPr bwMode="auto">
          <a:xfrm>
            <a:off x="5951574"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9" name="Oval 125"/>
          <p:cNvSpPr>
            <a:spLocks noChangeArrowheads="1"/>
          </p:cNvSpPr>
          <p:nvPr userDrawn="1"/>
        </p:nvSpPr>
        <p:spPr bwMode="auto">
          <a:xfrm>
            <a:off x="6036598" y="37647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0" name="Oval 126"/>
          <p:cNvSpPr>
            <a:spLocks noChangeArrowheads="1"/>
          </p:cNvSpPr>
          <p:nvPr userDrawn="1"/>
        </p:nvSpPr>
        <p:spPr bwMode="auto">
          <a:xfrm>
            <a:off x="6122892"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1" name="Oval 127"/>
          <p:cNvSpPr>
            <a:spLocks noChangeArrowheads="1"/>
          </p:cNvSpPr>
          <p:nvPr userDrawn="1"/>
        </p:nvSpPr>
        <p:spPr bwMode="auto">
          <a:xfrm>
            <a:off x="6207916"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2" name="Oval 128"/>
          <p:cNvSpPr>
            <a:spLocks noChangeArrowheads="1"/>
          </p:cNvSpPr>
          <p:nvPr userDrawn="1"/>
        </p:nvSpPr>
        <p:spPr bwMode="auto">
          <a:xfrm>
            <a:off x="6292940" y="37647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3" name="Oval 129"/>
          <p:cNvSpPr>
            <a:spLocks noChangeArrowheads="1"/>
          </p:cNvSpPr>
          <p:nvPr userDrawn="1"/>
        </p:nvSpPr>
        <p:spPr bwMode="auto">
          <a:xfrm>
            <a:off x="6380503"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4" name="Oval 130"/>
          <p:cNvSpPr>
            <a:spLocks noChangeArrowheads="1"/>
          </p:cNvSpPr>
          <p:nvPr userDrawn="1"/>
        </p:nvSpPr>
        <p:spPr bwMode="auto">
          <a:xfrm>
            <a:off x="6465527"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5" name="Oval 81"/>
          <p:cNvSpPr>
            <a:spLocks noChangeArrowheads="1"/>
          </p:cNvSpPr>
          <p:nvPr userDrawn="1"/>
        </p:nvSpPr>
        <p:spPr bwMode="auto">
          <a:xfrm>
            <a:off x="6552908"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6" name="Oval 82"/>
          <p:cNvSpPr>
            <a:spLocks noChangeArrowheads="1"/>
          </p:cNvSpPr>
          <p:nvPr userDrawn="1"/>
        </p:nvSpPr>
        <p:spPr bwMode="auto">
          <a:xfrm>
            <a:off x="6637932"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7" name="Oval 83"/>
          <p:cNvSpPr>
            <a:spLocks noChangeArrowheads="1"/>
          </p:cNvSpPr>
          <p:nvPr userDrawn="1"/>
        </p:nvSpPr>
        <p:spPr bwMode="auto">
          <a:xfrm>
            <a:off x="6722957" y="358764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8" name="Oval 84"/>
          <p:cNvSpPr>
            <a:spLocks noChangeArrowheads="1"/>
          </p:cNvSpPr>
          <p:nvPr userDrawn="1"/>
        </p:nvSpPr>
        <p:spPr bwMode="auto">
          <a:xfrm>
            <a:off x="6810519"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9" name="Oval 85"/>
          <p:cNvSpPr>
            <a:spLocks noChangeArrowheads="1"/>
          </p:cNvSpPr>
          <p:nvPr userDrawn="1"/>
        </p:nvSpPr>
        <p:spPr bwMode="auto">
          <a:xfrm>
            <a:off x="6895544"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0" name="Oval 100"/>
          <p:cNvSpPr>
            <a:spLocks noChangeArrowheads="1"/>
          </p:cNvSpPr>
          <p:nvPr userDrawn="1"/>
        </p:nvSpPr>
        <p:spPr bwMode="auto">
          <a:xfrm>
            <a:off x="6552908"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1" name="Oval 101"/>
          <p:cNvSpPr>
            <a:spLocks noChangeArrowheads="1"/>
          </p:cNvSpPr>
          <p:nvPr userDrawn="1"/>
        </p:nvSpPr>
        <p:spPr bwMode="auto">
          <a:xfrm>
            <a:off x="6637932"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2" name="Oval 102"/>
          <p:cNvSpPr>
            <a:spLocks noChangeArrowheads="1"/>
          </p:cNvSpPr>
          <p:nvPr userDrawn="1"/>
        </p:nvSpPr>
        <p:spPr bwMode="auto">
          <a:xfrm>
            <a:off x="6722957" y="367267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3" name="Oval 103"/>
          <p:cNvSpPr>
            <a:spLocks noChangeArrowheads="1"/>
          </p:cNvSpPr>
          <p:nvPr userDrawn="1"/>
        </p:nvSpPr>
        <p:spPr bwMode="auto">
          <a:xfrm>
            <a:off x="6810519"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4" name="Oval 104"/>
          <p:cNvSpPr>
            <a:spLocks noChangeArrowheads="1"/>
          </p:cNvSpPr>
          <p:nvPr userDrawn="1"/>
        </p:nvSpPr>
        <p:spPr bwMode="auto">
          <a:xfrm>
            <a:off x="6895544"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5" name="Oval 105"/>
          <p:cNvSpPr>
            <a:spLocks noChangeArrowheads="1"/>
          </p:cNvSpPr>
          <p:nvPr userDrawn="1"/>
        </p:nvSpPr>
        <p:spPr bwMode="auto">
          <a:xfrm>
            <a:off x="6980568" y="367267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6" name="Oval 106"/>
          <p:cNvSpPr>
            <a:spLocks noChangeArrowheads="1"/>
          </p:cNvSpPr>
          <p:nvPr userDrawn="1"/>
        </p:nvSpPr>
        <p:spPr bwMode="auto">
          <a:xfrm>
            <a:off x="7066862"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7" name="Oval 109"/>
          <p:cNvSpPr>
            <a:spLocks noChangeArrowheads="1"/>
          </p:cNvSpPr>
          <p:nvPr userDrawn="1"/>
        </p:nvSpPr>
        <p:spPr bwMode="auto">
          <a:xfrm>
            <a:off x="7324473"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8" name="Oval 110"/>
          <p:cNvSpPr>
            <a:spLocks noChangeArrowheads="1"/>
          </p:cNvSpPr>
          <p:nvPr userDrawn="1"/>
        </p:nvSpPr>
        <p:spPr bwMode="auto">
          <a:xfrm>
            <a:off x="7409497"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9" name="Oval 120"/>
          <p:cNvSpPr>
            <a:spLocks noChangeArrowheads="1"/>
          </p:cNvSpPr>
          <p:nvPr userDrawn="1"/>
        </p:nvSpPr>
        <p:spPr bwMode="auto">
          <a:xfrm>
            <a:off x="6552908"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0" name="Oval 121"/>
          <p:cNvSpPr>
            <a:spLocks noChangeArrowheads="1"/>
          </p:cNvSpPr>
          <p:nvPr userDrawn="1"/>
        </p:nvSpPr>
        <p:spPr bwMode="auto">
          <a:xfrm>
            <a:off x="6637932"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1" name="Oval 122"/>
          <p:cNvSpPr>
            <a:spLocks noChangeArrowheads="1"/>
          </p:cNvSpPr>
          <p:nvPr userDrawn="1"/>
        </p:nvSpPr>
        <p:spPr bwMode="auto">
          <a:xfrm>
            <a:off x="6722957" y="37602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2" name="Oval 123"/>
          <p:cNvSpPr>
            <a:spLocks noChangeArrowheads="1"/>
          </p:cNvSpPr>
          <p:nvPr userDrawn="1"/>
        </p:nvSpPr>
        <p:spPr bwMode="auto">
          <a:xfrm>
            <a:off x="6810519"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3" name="Oval 124"/>
          <p:cNvSpPr>
            <a:spLocks noChangeArrowheads="1"/>
          </p:cNvSpPr>
          <p:nvPr userDrawn="1"/>
        </p:nvSpPr>
        <p:spPr bwMode="auto">
          <a:xfrm>
            <a:off x="6895544"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4" name="Oval 125"/>
          <p:cNvSpPr>
            <a:spLocks noChangeArrowheads="1"/>
          </p:cNvSpPr>
          <p:nvPr userDrawn="1"/>
        </p:nvSpPr>
        <p:spPr bwMode="auto">
          <a:xfrm>
            <a:off x="6980568" y="37602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5" name="Oval 126"/>
          <p:cNvSpPr>
            <a:spLocks noChangeArrowheads="1"/>
          </p:cNvSpPr>
          <p:nvPr userDrawn="1"/>
        </p:nvSpPr>
        <p:spPr bwMode="auto">
          <a:xfrm>
            <a:off x="7066862"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6" name="Oval 127"/>
          <p:cNvSpPr>
            <a:spLocks noChangeArrowheads="1"/>
          </p:cNvSpPr>
          <p:nvPr userDrawn="1"/>
        </p:nvSpPr>
        <p:spPr bwMode="auto">
          <a:xfrm>
            <a:off x="7151886"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7" name="Oval 128"/>
          <p:cNvSpPr>
            <a:spLocks noChangeArrowheads="1"/>
          </p:cNvSpPr>
          <p:nvPr userDrawn="1"/>
        </p:nvSpPr>
        <p:spPr bwMode="auto">
          <a:xfrm>
            <a:off x="7236910" y="37602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8" name="Oval 129"/>
          <p:cNvSpPr>
            <a:spLocks noChangeArrowheads="1"/>
          </p:cNvSpPr>
          <p:nvPr userDrawn="1"/>
        </p:nvSpPr>
        <p:spPr bwMode="auto">
          <a:xfrm>
            <a:off x="7324473"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9" name="Oval 130"/>
          <p:cNvSpPr>
            <a:spLocks noChangeArrowheads="1"/>
          </p:cNvSpPr>
          <p:nvPr userDrawn="1"/>
        </p:nvSpPr>
        <p:spPr bwMode="auto">
          <a:xfrm>
            <a:off x="7409497"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0" name="Oval 58"/>
          <p:cNvSpPr>
            <a:spLocks noChangeArrowheads="1"/>
          </p:cNvSpPr>
          <p:nvPr userDrawn="1"/>
        </p:nvSpPr>
        <p:spPr bwMode="auto">
          <a:xfrm>
            <a:off x="7666927" y="349807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1" name="Oval 60"/>
          <p:cNvSpPr>
            <a:spLocks noChangeArrowheads="1"/>
          </p:cNvSpPr>
          <p:nvPr userDrawn="1"/>
        </p:nvSpPr>
        <p:spPr bwMode="auto">
          <a:xfrm>
            <a:off x="7754489" y="34980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2" name="Oval 61"/>
          <p:cNvSpPr>
            <a:spLocks noChangeArrowheads="1"/>
          </p:cNvSpPr>
          <p:nvPr userDrawn="1"/>
        </p:nvSpPr>
        <p:spPr bwMode="auto">
          <a:xfrm>
            <a:off x="7839514" y="34980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3" name="Oval 62"/>
          <p:cNvSpPr>
            <a:spLocks noChangeArrowheads="1"/>
          </p:cNvSpPr>
          <p:nvPr userDrawn="1"/>
        </p:nvSpPr>
        <p:spPr bwMode="auto">
          <a:xfrm>
            <a:off x="7924538" y="349807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4" name="Oval 63"/>
          <p:cNvSpPr>
            <a:spLocks noChangeArrowheads="1"/>
          </p:cNvSpPr>
          <p:nvPr userDrawn="1"/>
        </p:nvSpPr>
        <p:spPr bwMode="auto">
          <a:xfrm>
            <a:off x="8010832"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5" name="Oval 64"/>
          <p:cNvSpPr>
            <a:spLocks noChangeArrowheads="1"/>
          </p:cNvSpPr>
          <p:nvPr userDrawn="1"/>
        </p:nvSpPr>
        <p:spPr bwMode="auto">
          <a:xfrm>
            <a:off x="8095856"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6" name="Oval 65"/>
          <p:cNvSpPr>
            <a:spLocks noChangeArrowheads="1"/>
          </p:cNvSpPr>
          <p:nvPr userDrawn="1"/>
        </p:nvSpPr>
        <p:spPr bwMode="auto">
          <a:xfrm>
            <a:off x="8180880" y="349807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7" name="Oval 66"/>
          <p:cNvSpPr>
            <a:spLocks noChangeArrowheads="1"/>
          </p:cNvSpPr>
          <p:nvPr userDrawn="1"/>
        </p:nvSpPr>
        <p:spPr bwMode="auto">
          <a:xfrm>
            <a:off x="8268443"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8" name="Oval 67"/>
          <p:cNvSpPr>
            <a:spLocks noChangeArrowheads="1"/>
          </p:cNvSpPr>
          <p:nvPr userDrawn="1"/>
        </p:nvSpPr>
        <p:spPr bwMode="auto">
          <a:xfrm>
            <a:off x="8353467"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9" name="Oval 82"/>
          <p:cNvSpPr>
            <a:spLocks noChangeArrowheads="1"/>
          </p:cNvSpPr>
          <p:nvPr userDrawn="1"/>
        </p:nvSpPr>
        <p:spPr bwMode="auto">
          <a:xfrm>
            <a:off x="7581902"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0" name="Oval 83"/>
          <p:cNvSpPr>
            <a:spLocks noChangeArrowheads="1"/>
          </p:cNvSpPr>
          <p:nvPr userDrawn="1"/>
        </p:nvSpPr>
        <p:spPr bwMode="auto">
          <a:xfrm>
            <a:off x="7666927" y="35830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1" name="Oval 84"/>
          <p:cNvSpPr>
            <a:spLocks noChangeArrowheads="1"/>
          </p:cNvSpPr>
          <p:nvPr userDrawn="1"/>
        </p:nvSpPr>
        <p:spPr bwMode="auto">
          <a:xfrm>
            <a:off x="7754489"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2" name="Oval 85"/>
          <p:cNvSpPr>
            <a:spLocks noChangeArrowheads="1"/>
          </p:cNvSpPr>
          <p:nvPr userDrawn="1"/>
        </p:nvSpPr>
        <p:spPr bwMode="auto">
          <a:xfrm>
            <a:off x="7839514"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3" name="Oval 86"/>
          <p:cNvSpPr>
            <a:spLocks noChangeArrowheads="1"/>
          </p:cNvSpPr>
          <p:nvPr userDrawn="1"/>
        </p:nvSpPr>
        <p:spPr bwMode="auto">
          <a:xfrm>
            <a:off x="7924538" y="35830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4" name="Oval 87"/>
          <p:cNvSpPr>
            <a:spLocks noChangeArrowheads="1"/>
          </p:cNvSpPr>
          <p:nvPr userDrawn="1"/>
        </p:nvSpPr>
        <p:spPr bwMode="auto">
          <a:xfrm>
            <a:off x="8010832"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5" name="Oval 88"/>
          <p:cNvSpPr>
            <a:spLocks noChangeArrowheads="1"/>
          </p:cNvSpPr>
          <p:nvPr userDrawn="1"/>
        </p:nvSpPr>
        <p:spPr bwMode="auto">
          <a:xfrm>
            <a:off x="8095856"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6" name="Oval 89"/>
          <p:cNvSpPr>
            <a:spLocks noChangeArrowheads="1"/>
          </p:cNvSpPr>
          <p:nvPr userDrawn="1"/>
        </p:nvSpPr>
        <p:spPr bwMode="auto">
          <a:xfrm>
            <a:off x="8180880" y="358309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7" name="Oval 90"/>
          <p:cNvSpPr>
            <a:spLocks noChangeArrowheads="1"/>
          </p:cNvSpPr>
          <p:nvPr userDrawn="1"/>
        </p:nvSpPr>
        <p:spPr bwMode="auto">
          <a:xfrm>
            <a:off x="8268443"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8" name="Oval 91"/>
          <p:cNvSpPr>
            <a:spLocks noChangeArrowheads="1"/>
          </p:cNvSpPr>
          <p:nvPr userDrawn="1"/>
        </p:nvSpPr>
        <p:spPr bwMode="auto">
          <a:xfrm>
            <a:off x="8353467"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9" name="Oval 100"/>
          <p:cNvSpPr>
            <a:spLocks noChangeArrowheads="1"/>
          </p:cNvSpPr>
          <p:nvPr userDrawn="1"/>
        </p:nvSpPr>
        <p:spPr bwMode="auto">
          <a:xfrm>
            <a:off x="7496878"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0" name="Oval 101"/>
          <p:cNvSpPr>
            <a:spLocks noChangeArrowheads="1"/>
          </p:cNvSpPr>
          <p:nvPr userDrawn="1"/>
        </p:nvSpPr>
        <p:spPr bwMode="auto">
          <a:xfrm>
            <a:off x="7581902"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1" name="Oval 102"/>
          <p:cNvSpPr>
            <a:spLocks noChangeArrowheads="1"/>
          </p:cNvSpPr>
          <p:nvPr userDrawn="1"/>
        </p:nvSpPr>
        <p:spPr bwMode="auto">
          <a:xfrm>
            <a:off x="7666927" y="366812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2" name="Oval 103"/>
          <p:cNvSpPr>
            <a:spLocks noChangeArrowheads="1"/>
          </p:cNvSpPr>
          <p:nvPr userDrawn="1"/>
        </p:nvSpPr>
        <p:spPr bwMode="auto">
          <a:xfrm>
            <a:off x="7754489"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3" name="Oval 104"/>
          <p:cNvSpPr>
            <a:spLocks noChangeArrowheads="1"/>
          </p:cNvSpPr>
          <p:nvPr userDrawn="1"/>
        </p:nvSpPr>
        <p:spPr bwMode="auto">
          <a:xfrm>
            <a:off x="7839514"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4" name="Oval 105"/>
          <p:cNvSpPr>
            <a:spLocks noChangeArrowheads="1"/>
          </p:cNvSpPr>
          <p:nvPr userDrawn="1"/>
        </p:nvSpPr>
        <p:spPr bwMode="auto">
          <a:xfrm>
            <a:off x="7924538" y="366812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5" name="Oval 106"/>
          <p:cNvSpPr>
            <a:spLocks noChangeArrowheads="1"/>
          </p:cNvSpPr>
          <p:nvPr userDrawn="1"/>
        </p:nvSpPr>
        <p:spPr bwMode="auto">
          <a:xfrm>
            <a:off x="8010832"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6" name="Oval 107"/>
          <p:cNvSpPr>
            <a:spLocks noChangeArrowheads="1"/>
          </p:cNvSpPr>
          <p:nvPr userDrawn="1"/>
        </p:nvSpPr>
        <p:spPr bwMode="auto">
          <a:xfrm>
            <a:off x="8095856"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7" name="Oval 108"/>
          <p:cNvSpPr>
            <a:spLocks noChangeArrowheads="1"/>
          </p:cNvSpPr>
          <p:nvPr userDrawn="1"/>
        </p:nvSpPr>
        <p:spPr bwMode="auto">
          <a:xfrm>
            <a:off x="8180880" y="366812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8" name="Oval 109"/>
          <p:cNvSpPr>
            <a:spLocks noChangeArrowheads="1"/>
          </p:cNvSpPr>
          <p:nvPr userDrawn="1"/>
        </p:nvSpPr>
        <p:spPr bwMode="auto">
          <a:xfrm>
            <a:off x="8268443"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9" name="Oval 110"/>
          <p:cNvSpPr>
            <a:spLocks noChangeArrowheads="1"/>
          </p:cNvSpPr>
          <p:nvPr userDrawn="1"/>
        </p:nvSpPr>
        <p:spPr bwMode="auto">
          <a:xfrm>
            <a:off x="8353467"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0" name="Oval 120"/>
          <p:cNvSpPr>
            <a:spLocks noChangeArrowheads="1"/>
          </p:cNvSpPr>
          <p:nvPr userDrawn="1"/>
        </p:nvSpPr>
        <p:spPr bwMode="auto">
          <a:xfrm>
            <a:off x="7496878"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1" name="Oval 121"/>
          <p:cNvSpPr>
            <a:spLocks noChangeArrowheads="1"/>
          </p:cNvSpPr>
          <p:nvPr userDrawn="1"/>
        </p:nvSpPr>
        <p:spPr bwMode="auto">
          <a:xfrm>
            <a:off x="7581902"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2" name="Oval 122"/>
          <p:cNvSpPr>
            <a:spLocks noChangeArrowheads="1"/>
          </p:cNvSpPr>
          <p:nvPr userDrawn="1"/>
        </p:nvSpPr>
        <p:spPr bwMode="auto">
          <a:xfrm>
            <a:off x="7666927" y="37556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3" name="Oval 123"/>
          <p:cNvSpPr>
            <a:spLocks noChangeArrowheads="1"/>
          </p:cNvSpPr>
          <p:nvPr userDrawn="1"/>
        </p:nvSpPr>
        <p:spPr bwMode="auto">
          <a:xfrm>
            <a:off x="7754489"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4" name="Oval 124"/>
          <p:cNvSpPr>
            <a:spLocks noChangeArrowheads="1"/>
          </p:cNvSpPr>
          <p:nvPr userDrawn="1"/>
        </p:nvSpPr>
        <p:spPr bwMode="auto">
          <a:xfrm>
            <a:off x="7839514"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5" name="Oval 125"/>
          <p:cNvSpPr>
            <a:spLocks noChangeArrowheads="1"/>
          </p:cNvSpPr>
          <p:nvPr userDrawn="1"/>
        </p:nvSpPr>
        <p:spPr bwMode="auto">
          <a:xfrm>
            <a:off x="7924538" y="37556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6" name="Oval 126"/>
          <p:cNvSpPr>
            <a:spLocks noChangeArrowheads="1"/>
          </p:cNvSpPr>
          <p:nvPr userDrawn="1"/>
        </p:nvSpPr>
        <p:spPr bwMode="auto">
          <a:xfrm>
            <a:off x="8010832"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7" name="Oval 127"/>
          <p:cNvSpPr>
            <a:spLocks noChangeArrowheads="1"/>
          </p:cNvSpPr>
          <p:nvPr userDrawn="1"/>
        </p:nvSpPr>
        <p:spPr bwMode="auto">
          <a:xfrm>
            <a:off x="8095856"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8" name="Oval 128"/>
          <p:cNvSpPr>
            <a:spLocks noChangeArrowheads="1"/>
          </p:cNvSpPr>
          <p:nvPr userDrawn="1"/>
        </p:nvSpPr>
        <p:spPr bwMode="auto">
          <a:xfrm>
            <a:off x="8180880" y="375568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9" name="Oval 129"/>
          <p:cNvSpPr>
            <a:spLocks noChangeArrowheads="1"/>
          </p:cNvSpPr>
          <p:nvPr userDrawn="1"/>
        </p:nvSpPr>
        <p:spPr bwMode="auto">
          <a:xfrm>
            <a:off x="8268443"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0" name="Oval 130"/>
          <p:cNvSpPr>
            <a:spLocks noChangeArrowheads="1"/>
          </p:cNvSpPr>
          <p:nvPr userDrawn="1"/>
        </p:nvSpPr>
        <p:spPr bwMode="auto">
          <a:xfrm>
            <a:off x="8353467"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1" name="Oval 57"/>
          <p:cNvSpPr>
            <a:spLocks noChangeArrowheads="1"/>
          </p:cNvSpPr>
          <p:nvPr userDrawn="1"/>
        </p:nvSpPr>
        <p:spPr bwMode="auto">
          <a:xfrm>
            <a:off x="8440848"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2" name="Oval 58"/>
          <p:cNvSpPr>
            <a:spLocks noChangeArrowheads="1"/>
          </p:cNvSpPr>
          <p:nvPr userDrawn="1"/>
        </p:nvSpPr>
        <p:spPr bwMode="auto">
          <a:xfrm>
            <a:off x="8610897" y="34935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3" name="Oval 59"/>
          <p:cNvSpPr>
            <a:spLocks noChangeArrowheads="1"/>
          </p:cNvSpPr>
          <p:nvPr userDrawn="1"/>
        </p:nvSpPr>
        <p:spPr bwMode="auto">
          <a:xfrm>
            <a:off x="8525872"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4" name="Oval 60"/>
          <p:cNvSpPr>
            <a:spLocks noChangeArrowheads="1"/>
          </p:cNvSpPr>
          <p:nvPr userDrawn="1"/>
        </p:nvSpPr>
        <p:spPr bwMode="auto">
          <a:xfrm>
            <a:off x="8698459"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5" name="Oval 61"/>
          <p:cNvSpPr>
            <a:spLocks noChangeArrowheads="1"/>
          </p:cNvSpPr>
          <p:nvPr userDrawn="1"/>
        </p:nvSpPr>
        <p:spPr bwMode="auto">
          <a:xfrm>
            <a:off x="8783484"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6" name="Oval 62"/>
          <p:cNvSpPr>
            <a:spLocks noChangeArrowheads="1"/>
          </p:cNvSpPr>
          <p:nvPr userDrawn="1"/>
        </p:nvSpPr>
        <p:spPr bwMode="auto">
          <a:xfrm>
            <a:off x="8868508" y="34935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7" name="Oval 63"/>
          <p:cNvSpPr>
            <a:spLocks noChangeArrowheads="1"/>
          </p:cNvSpPr>
          <p:nvPr userDrawn="1"/>
        </p:nvSpPr>
        <p:spPr bwMode="auto">
          <a:xfrm>
            <a:off x="8954802" y="34935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8" name="Oval 81"/>
          <p:cNvSpPr>
            <a:spLocks noChangeArrowheads="1"/>
          </p:cNvSpPr>
          <p:nvPr userDrawn="1"/>
        </p:nvSpPr>
        <p:spPr bwMode="auto">
          <a:xfrm>
            <a:off x="8440848"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9" name="Oval 82"/>
          <p:cNvSpPr>
            <a:spLocks noChangeArrowheads="1"/>
          </p:cNvSpPr>
          <p:nvPr userDrawn="1"/>
        </p:nvSpPr>
        <p:spPr bwMode="auto">
          <a:xfrm>
            <a:off x="8525872"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0" name="Oval 83"/>
          <p:cNvSpPr>
            <a:spLocks noChangeArrowheads="1"/>
          </p:cNvSpPr>
          <p:nvPr userDrawn="1"/>
        </p:nvSpPr>
        <p:spPr bwMode="auto">
          <a:xfrm>
            <a:off x="8610897" y="357854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1" name="Oval 84"/>
          <p:cNvSpPr>
            <a:spLocks noChangeArrowheads="1"/>
          </p:cNvSpPr>
          <p:nvPr userDrawn="1"/>
        </p:nvSpPr>
        <p:spPr bwMode="auto">
          <a:xfrm>
            <a:off x="8698459"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2" name="Oval 85"/>
          <p:cNvSpPr>
            <a:spLocks noChangeArrowheads="1"/>
          </p:cNvSpPr>
          <p:nvPr userDrawn="1"/>
        </p:nvSpPr>
        <p:spPr bwMode="auto">
          <a:xfrm>
            <a:off x="8783484"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3" name="Oval 100"/>
          <p:cNvSpPr>
            <a:spLocks noChangeArrowheads="1"/>
          </p:cNvSpPr>
          <p:nvPr userDrawn="1"/>
        </p:nvSpPr>
        <p:spPr bwMode="auto">
          <a:xfrm>
            <a:off x="8440848"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4" name="Oval 101"/>
          <p:cNvSpPr>
            <a:spLocks noChangeArrowheads="1"/>
          </p:cNvSpPr>
          <p:nvPr userDrawn="1"/>
        </p:nvSpPr>
        <p:spPr bwMode="auto">
          <a:xfrm>
            <a:off x="8525872"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5" name="Oval 102"/>
          <p:cNvSpPr>
            <a:spLocks noChangeArrowheads="1"/>
          </p:cNvSpPr>
          <p:nvPr userDrawn="1"/>
        </p:nvSpPr>
        <p:spPr bwMode="auto">
          <a:xfrm>
            <a:off x="8610897" y="366357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6" name="Oval 103"/>
          <p:cNvSpPr>
            <a:spLocks noChangeArrowheads="1"/>
          </p:cNvSpPr>
          <p:nvPr userDrawn="1"/>
        </p:nvSpPr>
        <p:spPr bwMode="auto">
          <a:xfrm>
            <a:off x="8698459"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7" name="Oval 104"/>
          <p:cNvSpPr>
            <a:spLocks noChangeArrowheads="1"/>
          </p:cNvSpPr>
          <p:nvPr userDrawn="1"/>
        </p:nvSpPr>
        <p:spPr bwMode="auto">
          <a:xfrm>
            <a:off x="8783484"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8" name="Oval 121"/>
          <p:cNvSpPr>
            <a:spLocks noChangeArrowheads="1"/>
          </p:cNvSpPr>
          <p:nvPr userDrawn="1"/>
        </p:nvSpPr>
        <p:spPr bwMode="auto">
          <a:xfrm>
            <a:off x="8525872" y="37511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9" name="Oval 122"/>
          <p:cNvSpPr>
            <a:spLocks noChangeArrowheads="1"/>
          </p:cNvSpPr>
          <p:nvPr userDrawn="1"/>
        </p:nvSpPr>
        <p:spPr bwMode="auto">
          <a:xfrm>
            <a:off x="8610897" y="375113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0" name="Oval 123"/>
          <p:cNvSpPr>
            <a:spLocks noChangeArrowheads="1"/>
          </p:cNvSpPr>
          <p:nvPr userDrawn="1"/>
        </p:nvSpPr>
        <p:spPr bwMode="auto">
          <a:xfrm>
            <a:off x="8698459" y="37511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1" name="Oval 57"/>
          <p:cNvSpPr>
            <a:spLocks noChangeArrowheads="1"/>
          </p:cNvSpPr>
          <p:nvPr userDrawn="1"/>
        </p:nvSpPr>
        <p:spPr bwMode="auto">
          <a:xfrm>
            <a:off x="4664968"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2" name="Oval 58"/>
          <p:cNvSpPr>
            <a:spLocks noChangeArrowheads="1"/>
          </p:cNvSpPr>
          <p:nvPr userDrawn="1"/>
        </p:nvSpPr>
        <p:spPr bwMode="auto">
          <a:xfrm>
            <a:off x="4835017" y="385291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3" name="Oval 59"/>
          <p:cNvSpPr>
            <a:spLocks noChangeArrowheads="1"/>
          </p:cNvSpPr>
          <p:nvPr userDrawn="1"/>
        </p:nvSpPr>
        <p:spPr bwMode="auto">
          <a:xfrm>
            <a:off x="4749992"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4" name="Oval 60"/>
          <p:cNvSpPr>
            <a:spLocks noChangeArrowheads="1"/>
          </p:cNvSpPr>
          <p:nvPr userDrawn="1"/>
        </p:nvSpPr>
        <p:spPr bwMode="auto">
          <a:xfrm>
            <a:off x="4922579"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5" name="Oval 61"/>
          <p:cNvSpPr>
            <a:spLocks noChangeArrowheads="1"/>
          </p:cNvSpPr>
          <p:nvPr userDrawn="1"/>
        </p:nvSpPr>
        <p:spPr bwMode="auto">
          <a:xfrm>
            <a:off x="5007604"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6" name="Oval 62"/>
          <p:cNvSpPr>
            <a:spLocks noChangeArrowheads="1"/>
          </p:cNvSpPr>
          <p:nvPr userDrawn="1"/>
        </p:nvSpPr>
        <p:spPr bwMode="auto">
          <a:xfrm>
            <a:off x="5092628" y="385291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7" name="Oval 63"/>
          <p:cNvSpPr>
            <a:spLocks noChangeArrowheads="1"/>
          </p:cNvSpPr>
          <p:nvPr userDrawn="1"/>
        </p:nvSpPr>
        <p:spPr bwMode="auto">
          <a:xfrm>
            <a:off x="5178922"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8" name="Oval 64"/>
          <p:cNvSpPr>
            <a:spLocks noChangeArrowheads="1"/>
          </p:cNvSpPr>
          <p:nvPr userDrawn="1"/>
        </p:nvSpPr>
        <p:spPr bwMode="auto">
          <a:xfrm>
            <a:off x="5263946"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9" name="Oval 65"/>
          <p:cNvSpPr>
            <a:spLocks noChangeArrowheads="1"/>
          </p:cNvSpPr>
          <p:nvPr userDrawn="1"/>
        </p:nvSpPr>
        <p:spPr bwMode="auto">
          <a:xfrm>
            <a:off x="5348970" y="385291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0" name="Oval 66"/>
          <p:cNvSpPr>
            <a:spLocks noChangeArrowheads="1"/>
          </p:cNvSpPr>
          <p:nvPr userDrawn="1"/>
        </p:nvSpPr>
        <p:spPr bwMode="auto">
          <a:xfrm>
            <a:off x="5436533"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1" name="Oval 67"/>
          <p:cNvSpPr>
            <a:spLocks noChangeArrowheads="1"/>
          </p:cNvSpPr>
          <p:nvPr userDrawn="1"/>
        </p:nvSpPr>
        <p:spPr bwMode="auto">
          <a:xfrm>
            <a:off x="5521557"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2" name="Oval 82"/>
          <p:cNvSpPr>
            <a:spLocks noChangeArrowheads="1"/>
          </p:cNvSpPr>
          <p:nvPr userDrawn="1"/>
        </p:nvSpPr>
        <p:spPr bwMode="auto">
          <a:xfrm>
            <a:off x="4749992"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3" name="Oval 83"/>
          <p:cNvSpPr>
            <a:spLocks noChangeArrowheads="1"/>
          </p:cNvSpPr>
          <p:nvPr userDrawn="1"/>
        </p:nvSpPr>
        <p:spPr bwMode="auto">
          <a:xfrm>
            <a:off x="4835017" y="39379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4" name="Oval 84"/>
          <p:cNvSpPr>
            <a:spLocks noChangeArrowheads="1"/>
          </p:cNvSpPr>
          <p:nvPr userDrawn="1"/>
        </p:nvSpPr>
        <p:spPr bwMode="auto">
          <a:xfrm>
            <a:off x="4922579"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5" name="Oval 85"/>
          <p:cNvSpPr>
            <a:spLocks noChangeArrowheads="1"/>
          </p:cNvSpPr>
          <p:nvPr userDrawn="1"/>
        </p:nvSpPr>
        <p:spPr bwMode="auto">
          <a:xfrm>
            <a:off x="5007604"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6" name="Oval 86"/>
          <p:cNvSpPr>
            <a:spLocks noChangeArrowheads="1"/>
          </p:cNvSpPr>
          <p:nvPr userDrawn="1"/>
        </p:nvSpPr>
        <p:spPr bwMode="auto">
          <a:xfrm>
            <a:off x="5092628" y="39379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7" name="Oval 87"/>
          <p:cNvSpPr>
            <a:spLocks noChangeArrowheads="1"/>
          </p:cNvSpPr>
          <p:nvPr userDrawn="1"/>
        </p:nvSpPr>
        <p:spPr bwMode="auto">
          <a:xfrm>
            <a:off x="5178922"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8" name="Oval 88"/>
          <p:cNvSpPr>
            <a:spLocks noChangeArrowheads="1"/>
          </p:cNvSpPr>
          <p:nvPr userDrawn="1"/>
        </p:nvSpPr>
        <p:spPr bwMode="auto">
          <a:xfrm>
            <a:off x="5263946"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9" name="Oval 89"/>
          <p:cNvSpPr>
            <a:spLocks noChangeArrowheads="1"/>
          </p:cNvSpPr>
          <p:nvPr userDrawn="1"/>
        </p:nvSpPr>
        <p:spPr bwMode="auto">
          <a:xfrm>
            <a:off x="5348970" y="393793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0" name="Oval 90"/>
          <p:cNvSpPr>
            <a:spLocks noChangeArrowheads="1"/>
          </p:cNvSpPr>
          <p:nvPr userDrawn="1"/>
        </p:nvSpPr>
        <p:spPr bwMode="auto">
          <a:xfrm>
            <a:off x="5436533"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1" name="Oval 91"/>
          <p:cNvSpPr>
            <a:spLocks noChangeArrowheads="1"/>
          </p:cNvSpPr>
          <p:nvPr userDrawn="1"/>
        </p:nvSpPr>
        <p:spPr bwMode="auto">
          <a:xfrm>
            <a:off x="5521557"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2" name="Oval 102"/>
          <p:cNvSpPr>
            <a:spLocks noChangeArrowheads="1"/>
          </p:cNvSpPr>
          <p:nvPr userDrawn="1"/>
        </p:nvSpPr>
        <p:spPr bwMode="auto">
          <a:xfrm>
            <a:off x="4835017" y="402296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3" name="Oval 103"/>
          <p:cNvSpPr>
            <a:spLocks noChangeArrowheads="1"/>
          </p:cNvSpPr>
          <p:nvPr userDrawn="1"/>
        </p:nvSpPr>
        <p:spPr bwMode="auto">
          <a:xfrm>
            <a:off x="4922579" y="402296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4" name="Oval 104"/>
          <p:cNvSpPr>
            <a:spLocks noChangeArrowheads="1"/>
          </p:cNvSpPr>
          <p:nvPr userDrawn="1"/>
        </p:nvSpPr>
        <p:spPr bwMode="auto">
          <a:xfrm>
            <a:off x="5007604" y="402296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5" name="Oval 105"/>
          <p:cNvSpPr>
            <a:spLocks noChangeArrowheads="1"/>
          </p:cNvSpPr>
          <p:nvPr userDrawn="1"/>
        </p:nvSpPr>
        <p:spPr bwMode="auto">
          <a:xfrm>
            <a:off x="5092628" y="402296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6" name="Oval 106"/>
          <p:cNvSpPr>
            <a:spLocks noChangeArrowheads="1"/>
          </p:cNvSpPr>
          <p:nvPr userDrawn="1"/>
        </p:nvSpPr>
        <p:spPr bwMode="auto">
          <a:xfrm>
            <a:off x="5178922"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7" name="Oval 107"/>
          <p:cNvSpPr>
            <a:spLocks noChangeArrowheads="1"/>
          </p:cNvSpPr>
          <p:nvPr userDrawn="1"/>
        </p:nvSpPr>
        <p:spPr bwMode="auto">
          <a:xfrm>
            <a:off x="5263946"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8" name="Oval 108"/>
          <p:cNvSpPr>
            <a:spLocks noChangeArrowheads="1"/>
          </p:cNvSpPr>
          <p:nvPr userDrawn="1"/>
        </p:nvSpPr>
        <p:spPr bwMode="auto">
          <a:xfrm>
            <a:off x="5348970" y="402296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9" name="Oval 109"/>
          <p:cNvSpPr>
            <a:spLocks noChangeArrowheads="1"/>
          </p:cNvSpPr>
          <p:nvPr userDrawn="1"/>
        </p:nvSpPr>
        <p:spPr bwMode="auto">
          <a:xfrm>
            <a:off x="5436533"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0" name="Oval 110"/>
          <p:cNvSpPr>
            <a:spLocks noChangeArrowheads="1"/>
          </p:cNvSpPr>
          <p:nvPr userDrawn="1"/>
        </p:nvSpPr>
        <p:spPr bwMode="auto">
          <a:xfrm>
            <a:off x="5521557"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1" name="Oval 122"/>
          <p:cNvSpPr>
            <a:spLocks noChangeArrowheads="1"/>
          </p:cNvSpPr>
          <p:nvPr userDrawn="1"/>
        </p:nvSpPr>
        <p:spPr bwMode="auto">
          <a:xfrm>
            <a:off x="4835017" y="41105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2" name="Oval 123"/>
          <p:cNvSpPr>
            <a:spLocks noChangeArrowheads="1"/>
          </p:cNvSpPr>
          <p:nvPr userDrawn="1"/>
        </p:nvSpPr>
        <p:spPr bwMode="auto">
          <a:xfrm>
            <a:off x="4922579" y="41105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3" name="Oval 124"/>
          <p:cNvSpPr>
            <a:spLocks noChangeArrowheads="1"/>
          </p:cNvSpPr>
          <p:nvPr userDrawn="1"/>
        </p:nvSpPr>
        <p:spPr bwMode="auto">
          <a:xfrm>
            <a:off x="5007604" y="41105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4" name="Oval 125"/>
          <p:cNvSpPr>
            <a:spLocks noChangeArrowheads="1"/>
          </p:cNvSpPr>
          <p:nvPr userDrawn="1"/>
        </p:nvSpPr>
        <p:spPr bwMode="auto">
          <a:xfrm>
            <a:off x="5092628" y="41105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5" name="Oval 126"/>
          <p:cNvSpPr>
            <a:spLocks noChangeArrowheads="1"/>
          </p:cNvSpPr>
          <p:nvPr userDrawn="1"/>
        </p:nvSpPr>
        <p:spPr bwMode="auto">
          <a:xfrm>
            <a:off x="5178922"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6" name="Oval 127"/>
          <p:cNvSpPr>
            <a:spLocks noChangeArrowheads="1"/>
          </p:cNvSpPr>
          <p:nvPr userDrawn="1"/>
        </p:nvSpPr>
        <p:spPr bwMode="auto">
          <a:xfrm>
            <a:off x="5263946"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7" name="Oval 128"/>
          <p:cNvSpPr>
            <a:spLocks noChangeArrowheads="1"/>
          </p:cNvSpPr>
          <p:nvPr userDrawn="1"/>
        </p:nvSpPr>
        <p:spPr bwMode="auto">
          <a:xfrm>
            <a:off x="5348970" y="41105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8" name="Oval 129"/>
          <p:cNvSpPr>
            <a:spLocks noChangeArrowheads="1"/>
          </p:cNvSpPr>
          <p:nvPr userDrawn="1"/>
        </p:nvSpPr>
        <p:spPr bwMode="auto">
          <a:xfrm>
            <a:off x="5436533"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9" name="Oval 130"/>
          <p:cNvSpPr>
            <a:spLocks noChangeArrowheads="1"/>
          </p:cNvSpPr>
          <p:nvPr userDrawn="1"/>
        </p:nvSpPr>
        <p:spPr bwMode="auto">
          <a:xfrm>
            <a:off x="5521557"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0" name="Oval 57"/>
          <p:cNvSpPr>
            <a:spLocks noChangeArrowheads="1"/>
          </p:cNvSpPr>
          <p:nvPr userDrawn="1"/>
        </p:nvSpPr>
        <p:spPr bwMode="auto">
          <a:xfrm>
            <a:off x="5608938"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1" name="Oval 58"/>
          <p:cNvSpPr>
            <a:spLocks noChangeArrowheads="1"/>
          </p:cNvSpPr>
          <p:nvPr userDrawn="1"/>
        </p:nvSpPr>
        <p:spPr bwMode="auto">
          <a:xfrm>
            <a:off x="5778987" y="384836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2" name="Oval 59"/>
          <p:cNvSpPr>
            <a:spLocks noChangeArrowheads="1"/>
          </p:cNvSpPr>
          <p:nvPr userDrawn="1"/>
        </p:nvSpPr>
        <p:spPr bwMode="auto">
          <a:xfrm>
            <a:off x="5693962"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3" name="Oval 60"/>
          <p:cNvSpPr>
            <a:spLocks noChangeArrowheads="1"/>
          </p:cNvSpPr>
          <p:nvPr userDrawn="1"/>
        </p:nvSpPr>
        <p:spPr bwMode="auto">
          <a:xfrm>
            <a:off x="5866549"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4" name="Oval 61"/>
          <p:cNvSpPr>
            <a:spLocks noChangeArrowheads="1"/>
          </p:cNvSpPr>
          <p:nvPr userDrawn="1"/>
        </p:nvSpPr>
        <p:spPr bwMode="auto">
          <a:xfrm>
            <a:off x="5951574"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5" name="Oval 62"/>
          <p:cNvSpPr>
            <a:spLocks noChangeArrowheads="1"/>
          </p:cNvSpPr>
          <p:nvPr userDrawn="1"/>
        </p:nvSpPr>
        <p:spPr bwMode="auto">
          <a:xfrm>
            <a:off x="6036598" y="384836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6" name="Oval 63"/>
          <p:cNvSpPr>
            <a:spLocks noChangeArrowheads="1"/>
          </p:cNvSpPr>
          <p:nvPr userDrawn="1"/>
        </p:nvSpPr>
        <p:spPr bwMode="auto">
          <a:xfrm>
            <a:off x="6122892"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7" name="Oval 64"/>
          <p:cNvSpPr>
            <a:spLocks noChangeArrowheads="1"/>
          </p:cNvSpPr>
          <p:nvPr userDrawn="1"/>
        </p:nvSpPr>
        <p:spPr bwMode="auto">
          <a:xfrm>
            <a:off x="6207916"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8" name="Oval 65"/>
          <p:cNvSpPr>
            <a:spLocks noChangeArrowheads="1"/>
          </p:cNvSpPr>
          <p:nvPr userDrawn="1"/>
        </p:nvSpPr>
        <p:spPr bwMode="auto">
          <a:xfrm>
            <a:off x="6292940" y="384836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9" name="Oval 66"/>
          <p:cNvSpPr>
            <a:spLocks noChangeArrowheads="1"/>
          </p:cNvSpPr>
          <p:nvPr userDrawn="1"/>
        </p:nvSpPr>
        <p:spPr bwMode="auto">
          <a:xfrm>
            <a:off x="6380503"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0" name="Oval 67"/>
          <p:cNvSpPr>
            <a:spLocks noChangeArrowheads="1"/>
          </p:cNvSpPr>
          <p:nvPr userDrawn="1"/>
        </p:nvSpPr>
        <p:spPr bwMode="auto">
          <a:xfrm>
            <a:off x="6465527"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1" name="Oval 81"/>
          <p:cNvSpPr>
            <a:spLocks noChangeArrowheads="1"/>
          </p:cNvSpPr>
          <p:nvPr userDrawn="1"/>
        </p:nvSpPr>
        <p:spPr bwMode="auto">
          <a:xfrm>
            <a:off x="5608938"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2" name="Oval 82"/>
          <p:cNvSpPr>
            <a:spLocks noChangeArrowheads="1"/>
          </p:cNvSpPr>
          <p:nvPr userDrawn="1"/>
        </p:nvSpPr>
        <p:spPr bwMode="auto">
          <a:xfrm>
            <a:off x="5693962"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3" name="Oval 83"/>
          <p:cNvSpPr>
            <a:spLocks noChangeArrowheads="1"/>
          </p:cNvSpPr>
          <p:nvPr userDrawn="1"/>
        </p:nvSpPr>
        <p:spPr bwMode="auto">
          <a:xfrm>
            <a:off x="5778987" y="39333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4" name="Oval 84"/>
          <p:cNvSpPr>
            <a:spLocks noChangeArrowheads="1"/>
          </p:cNvSpPr>
          <p:nvPr userDrawn="1"/>
        </p:nvSpPr>
        <p:spPr bwMode="auto">
          <a:xfrm>
            <a:off x="5866549"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5" name="Oval 85"/>
          <p:cNvSpPr>
            <a:spLocks noChangeArrowheads="1"/>
          </p:cNvSpPr>
          <p:nvPr userDrawn="1"/>
        </p:nvSpPr>
        <p:spPr bwMode="auto">
          <a:xfrm>
            <a:off x="5951574"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6" name="Oval 86"/>
          <p:cNvSpPr>
            <a:spLocks noChangeArrowheads="1"/>
          </p:cNvSpPr>
          <p:nvPr userDrawn="1"/>
        </p:nvSpPr>
        <p:spPr bwMode="auto">
          <a:xfrm>
            <a:off x="6036598" y="39333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7" name="Oval 87"/>
          <p:cNvSpPr>
            <a:spLocks noChangeArrowheads="1"/>
          </p:cNvSpPr>
          <p:nvPr userDrawn="1"/>
        </p:nvSpPr>
        <p:spPr bwMode="auto">
          <a:xfrm>
            <a:off x="6122892"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8" name="Oval 88"/>
          <p:cNvSpPr>
            <a:spLocks noChangeArrowheads="1"/>
          </p:cNvSpPr>
          <p:nvPr userDrawn="1"/>
        </p:nvSpPr>
        <p:spPr bwMode="auto">
          <a:xfrm>
            <a:off x="6207916"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9" name="Oval 89"/>
          <p:cNvSpPr>
            <a:spLocks noChangeArrowheads="1"/>
          </p:cNvSpPr>
          <p:nvPr userDrawn="1"/>
        </p:nvSpPr>
        <p:spPr bwMode="auto">
          <a:xfrm>
            <a:off x="6292940" y="393339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0" name="Oval 90"/>
          <p:cNvSpPr>
            <a:spLocks noChangeArrowheads="1"/>
          </p:cNvSpPr>
          <p:nvPr userDrawn="1"/>
        </p:nvSpPr>
        <p:spPr bwMode="auto">
          <a:xfrm>
            <a:off x="6380503"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1" name="Oval 91"/>
          <p:cNvSpPr>
            <a:spLocks noChangeArrowheads="1"/>
          </p:cNvSpPr>
          <p:nvPr userDrawn="1"/>
        </p:nvSpPr>
        <p:spPr bwMode="auto">
          <a:xfrm>
            <a:off x="6465527"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2" name="Oval 100"/>
          <p:cNvSpPr>
            <a:spLocks noChangeArrowheads="1"/>
          </p:cNvSpPr>
          <p:nvPr userDrawn="1"/>
        </p:nvSpPr>
        <p:spPr bwMode="auto">
          <a:xfrm>
            <a:off x="5608938"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3" name="Oval 101"/>
          <p:cNvSpPr>
            <a:spLocks noChangeArrowheads="1"/>
          </p:cNvSpPr>
          <p:nvPr userDrawn="1"/>
        </p:nvSpPr>
        <p:spPr bwMode="auto">
          <a:xfrm>
            <a:off x="5693962"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4" name="Oval 102"/>
          <p:cNvSpPr>
            <a:spLocks noChangeArrowheads="1"/>
          </p:cNvSpPr>
          <p:nvPr userDrawn="1"/>
        </p:nvSpPr>
        <p:spPr bwMode="auto">
          <a:xfrm>
            <a:off x="5778987" y="401841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5" name="Oval 103"/>
          <p:cNvSpPr>
            <a:spLocks noChangeArrowheads="1"/>
          </p:cNvSpPr>
          <p:nvPr userDrawn="1"/>
        </p:nvSpPr>
        <p:spPr bwMode="auto">
          <a:xfrm>
            <a:off x="5866549"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6" name="Oval 104"/>
          <p:cNvSpPr>
            <a:spLocks noChangeArrowheads="1"/>
          </p:cNvSpPr>
          <p:nvPr userDrawn="1"/>
        </p:nvSpPr>
        <p:spPr bwMode="auto">
          <a:xfrm>
            <a:off x="5951574"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7" name="Oval 105"/>
          <p:cNvSpPr>
            <a:spLocks noChangeArrowheads="1"/>
          </p:cNvSpPr>
          <p:nvPr userDrawn="1"/>
        </p:nvSpPr>
        <p:spPr bwMode="auto">
          <a:xfrm>
            <a:off x="6036598" y="401841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8" name="Oval 106"/>
          <p:cNvSpPr>
            <a:spLocks noChangeArrowheads="1"/>
          </p:cNvSpPr>
          <p:nvPr userDrawn="1"/>
        </p:nvSpPr>
        <p:spPr bwMode="auto">
          <a:xfrm>
            <a:off x="6122892"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9" name="Oval 107"/>
          <p:cNvSpPr>
            <a:spLocks noChangeArrowheads="1"/>
          </p:cNvSpPr>
          <p:nvPr userDrawn="1"/>
        </p:nvSpPr>
        <p:spPr bwMode="auto">
          <a:xfrm>
            <a:off x="6207916"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0" name="Oval 108"/>
          <p:cNvSpPr>
            <a:spLocks noChangeArrowheads="1"/>
          </p:cNvSpPr>
          <p:nvPr userDrawn="1"/>
        </p:nvSpPr>
        <p:spPr bwMode="auto">
          <a:xfrm>
            <a:off x="6292940" y="401841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1" name="Oval 109"/>
          <p:cNvSpPr>
            <a:spLocks noChangeArrowheads="1"/>
          </p:cNvSpPr>
          <p:nvPr userDrawn="1"/>
        </p:nvSpPr>
        <p:spPr bwMode="auto">
          <a:xfrm>
            <a:off x="6380503"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2" name="Oval 110"/>
          <p:cNvSpPr>
            <a:spLocks noChangeArrowheads="1"/>
          </p:cNvSpPr>
          <p:nvPr userDrawn="1"/>
        </p:nvSpPr>
        <p:spPr bwMode="auto">
          <a:xfrm>
            <a:off x="6465527"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3" name="Oval 120"/>
          <p:cNvSpPr>
            <a:spLocks noChangeArrowheads="1"/>
          </p:cNvSpPr>
          <p:nvPr userDrawn="1"/>
        </p:nvSpPr>
        <p:spPr bwMode="auto">
          <a:xfrm>
            <a:off x="5608938"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4" name="Oval 121"/>
          <p:cNvSpPr>
            <a:spLocks noChangeArrowheads="1"/>
          </p:cNvSpPr>
          <p:nvPr userDrawn="1"/>
        </p:nvSpPr>
        <p:spPr bwMode="auto">
          <a:xfrm>
            <a:off x="5693962"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5" name="Oval 122"/>
          <p:cNvSpPr>
            <a:spLocks noChangeArrowheads="1"/>
          </p:cNvSpPr>
          <p:nvPr userDrawn="1"/>
        </p:nvSpPr>
        <p:spPr bwMode="auto">
          <a:xfrm>
            <a:off x="5778987" y="41059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6" name="Oval 123"/>
          <p:cNvSpPr>
            <a:spLocks noChangeArrowheads="1"/>
          </p:cNvSpPr>
          <p:nvPr userDrawn="1"/>
        </p:nvSpPr>
        <p:spPr bwMode="auto">
          <a:xfrm>
            <a:off x="5866549"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7" name="Oval 124"/>
          <p:cNvSpPr>
            <a:spLocks noChangeArrowheads="1"/>
          </p:cNvSpPr>
          <p:nvPr userDrawn="1"/>
        </p:nvSpPr>
        <p:spPr bwMode="auto">
          <a:xfrm>
            <a:off x="5951574"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8" name="Oval 125"/>
          <p:cNvSpPr>
            <a:spLocks noChangeArrowheads="1"/>
          </p:cNvSpPr>
          <p:nvPr userDrawn="1"/>
        </p:nvSpPr>
        <p:spPr bwMode="auto">
          <a:xfrm>
            <a:off x="6036598" y="41059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9" name="Oval 126"/>
          <p:cNvSpPr>
            <a:spLocks noChangeArrowheads="1"/>
          </p:cNvSpPr>
          <p:nvPr userDrawn="1"/>
        </p:nvSpPr>
        <p:spPr bwMode="auto">
          <a:xfrm>
            <a:off x="6122892"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0" name="Oval 127"/>
          <p:cNvSpPr>
            <a:spLocks noChangeArrowheads="1"/>
          </p:cNvSpPr>
          <p:nvPr userDrawn="1"/>
        </p:nvSpPr>
        <p:spPr bwMode="auto">
          <a:xfrm>
            <a:off x="6207916"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1" name="Oval 128"/>
          <p:cNvSpPr>
            <a:spLocks noChangeArrowheads="1"/>
          </p:cNvSpPr>
          <p:nvPr userDrawn="1"/>
        </p:nvSpPr>
        <p:spPr bwMode="auto">
          <a:xfrm>
            <a:off x="6292940" y="41059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2" name="Oval 129"/>
          <p:cNvSpPr>
            <a:spLocks noChangeArrowheads="1"/>
          </p:cNvSpPr>
          <p:nvPr userDrawn="1"/>
        </p:nvSpPr>
        <p:spPr bwMode="auto">
          <a:xfrm>
            <a:off x="6380503"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3" name="Oval 130"/>
          <p:cNvSpPr>
            <a:spLocks noChangeArrowheads="1"/>
          </p:cNvSpPr>
          <p:nvPr userDrawn="1"/>
        </p:nvSpPr>
        <p:spPr bwMode="auto">
          <a:xfrm>
            <a:off x="6465527"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4" name="Oval 57"/>
          <p:cNvSpPr>
            <a:spLocks noChangeArrowheads="1"/>
          </p:cNvSpPr>
          <p:nvPr userDrawn="1"/>
        </p:nvSpPr>
        <p:spPr bwMode="auto">
          <a:xfrm>
            <a:off x="6552908"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5" name="Oval 58"/>
          <p:cNvSpPr>
            <a:spLocks noChangeArrowheads="1"/>
          </p:cNvSpPr>
          <p:nvPr userDrawn="1"/>
        </p:nvSpPr>
        <p:spPr bwMode="auto">
          <a:xfrm>
            <a:off x="6722957" y="38438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6" name="Oval 59"/>
          <p:cNvSpPr>
            <a:spLocks noChangeArrowheads="1"/>
          </p:cNvSpPr>
          <p:nvPr userDrawn="1"/>
        </p:nvSpPr>
        <p:spPr bwMode="auto">
          <a:xfrm>
            <a:off x="6637932"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7" name="Oval 60"/>
          <p:cNvSpPr>
            <a:spLocks noChangeArrowheads="1"/>
          </p:cNvSpPr>
          <p:nvPr userDrawn="1"/>
        </p:nvSpPr>
        <p:spPr bwMode="auto">
          <a:xfrm>
            <a:off x="6810519"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8" name="Oval 61"/>
          <p:cNvSpPr>
            <a:spLocks noChangeArrowheads="1"/>
          </p:cNvSpPr>
          <p:nvPr userDrawn="1"/>
        </p:nvSpPr>
        <p:spPr bwMode="auto">
          <a:xfrm>
            <a:off x="6895544"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9" name="Oval 62"/>
          <p:cNvSpPr>
            <a:spLocks noChangeArrowheads="1"/>
          </p:cNvSpPr>
          <p:nvPr userDrawn="1"/>
        </p:nvSpPr>
        <p:spPr bwMode="auto">
          <a:xfrm>
            <a:off x="6980568" y="38438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0" name="Oval 63"/>
          <p:cNvSpPr>
            <a:spLocks noChangeArrowheads="1"/>
          </p:cNvSpPr>
          <p:nvPr userDrawn="1"/>
        </p:nvSpPr>
        <p:spPr bwMode="auto">
          <a:xfrm>
            <a:off x="7066862"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1" name="Oval 64"/>
          <p:cNvSpPr>
            <a:spLocks noChangeArrowheads="1"/>
          </p:cNvSpPr>
          <p:nvPr userDrawn="1"/>
        </p:nvSpPr>
        <p:spPr bwMode="auto">
          <a:xfrm>
            <a:off x="7151886"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2" name="Oval 65"/>
          <p:cNvSpPr>
            <a:spLocks noChangeArrowheads="1"/>
          </p:cNvSpPr>
          <p:nvPr userDrawn="1"/>
        </p:nvSpPr>
        <p:spPr bwMode="auto">
          <a:xfrm>
            <a:off x="7236910" y="38438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3" name="Oval 66"/>
          <p:cNvSpPr>
            <a:spLocks noChangeArrowheads="1"/>
          </p:cNvSpPr>
          <p:nvPr userDrawn="1"/>
        </p:nvSpPr>
        <p:spPr bwMode="auto">
          <a:xfrm>
            <a:off x="7324473"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4" name="Oval 67"/>
          <p:cNvSpPr>
            <a:spLocks noChangeArrowheads="1"/>
          </p:cNvSpPr>
          <p:nvPr userDrawn="1"/>
        </p:nvSpPr>
        <p:spPr bwMode="auto">
          <a:xfrm>
            <a:off x="7409497"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5" name="Oval 81"/>
          <p:cNvSpPr>
            <a:spLocks noChangeArrowheads="1"/>
          </p:cNvSpPr>
          <p:nvPr userDrawn="1"/>
        </p:nvSpPr>
        <p:spPr bwMode="auto">
          <a:xfrm>
            <a:off x="6552908"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6" name="Oval 82"/>
          <p:cNvSpPr>
            <a:spLocks noChangeArrowheads="1"/>
          </p:cNvSpPr>
          <p:nvPr userDrawn="1"/>
        </p:nvSpPr>
        <p:spPr bwMode="auto">
          <a:xfrm>
            <a:off x="6637932"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7" name="Oval 83"/>
          <p:cNvSpPr>
            <a:spLocks noChangeArrowheads="1"/>
          </p:cNvSpPr>
          <p:nvPr userDrawn="1"/>
        </p:nvSpPr>
        <p:spPr bwMode="auto">
          <a:xfrm>
            <a:off x="6722957" y="39288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8" name="Oval 84"/>
          <p:cNvSpPr>
            <a:spLocks noChangeArrowheads="1"/>
          </p:cNvSpPr>
          <p:nvPr userDrawn="1"/>
        </p:nvSpPr>
        <p:spPr bwMode="auto">
          <a:xfrm>
            <a:off x="6810519"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9" name="Oval 85"/>
          <p:cNvSpPr>
            <a:spLocks noChangeArrowheads="1"/>
          </p:cNvSpPr>
          <p:nvPr userDrawn="1"/>
        </p:nvSpPr>
        <p:spPr bwMode="auto">
          <a:xfrm>
            <a:off x="6895544"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0" name="Oval 86"/>
          <p:cNvSpPr>
            <a:spLocks noChangeArrowheads="1"/>
          </p:cNvSpPr>
          <p:nvPr userDrawn="1"/>
        </p:nvSpPr>
        <p:spPr bwMode="auto">
          <a:xfrm>
            <a:off x="6980568" y="39288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1" name="Oval 87"/>
          <p:cNvSpPr>
            <a:spLocks noChangeArrowheads="1"/>
          </p:cNvSpPr>
          <p:nvPr userDrawn="1"/>
        </p:nvSpPr>
        <p:spPr bwMode="auto">
          <a:xfrm>
            <a:off x="7066862"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2" name="Oval 88"/>
          <p:cNvSpPr>
            <a:spLocks noChangeArrowheads="1"/>
          </p:cNvSpPr>
          <p:nvPr userDrawn="1"/>
        </p:nvSpPr>
        <p:spPr bwMode="auto">
          <a:xfrm>
            <a:off x="7151886"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3" name="Oval 89"/>
          <p:cNvSpPr>
            <a:spLocks noChangeArrowheads="1"/>
          </p:cNvSpPr>
          <p:nvPr userDrawn="1"/>
        </p:nvSpPr>
        <p:spPr bwMode="auto">
          <a:xfrm>
            <a:off x="7236910" y="392884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4" name="Oval 90"/>
          <p:cNvSpPr>
            <a:spLocks noChangeArrowheads="1"/>
          </p:cNvSpPr>
          <p:nvPr userDrawn="1"/>
        </p:nvSpPr>
        <p:spPr bwMode="auto">
          <a:xfrm>
            <a:off x="7324473"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5" name="Oval 91"/>
          <p:cNvSpPr>
            <a:spLocks noChangeArrowheads="1"/>
          </p:cNvSpPr>
          <p:nvPr userDrawn="1"/>
        </p:nvSpPr>
        <p:spPr bwMode="auto">
          <a:xfrm>
            <a:off x="7409497"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6" name="Oval 100"/>
          <p:cNvSpPr>
            <a:spLocks noChangeArrowheads="1"/>
          </p:cNvSpPr>
          <p:nvPr userDrawn="1"/>
        </p:nvSpPr>
        <p:spPr bwMode="auto">
          <a:xfrm>
            <a:off x="6552908"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7" name="Oval 101"/>
          <p:cNvSpPr>
            <a:spLocks noChangeArrowheads="1"/>
          </p:cNvSpPr>
          <p:nvPr userDrawn="1"/>
        </p:nvSpPr>
        <p:spPr bwMode="auto">
          <a:xfrm>
            <a:off x="6637932"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8" name="Oval 102"/>
          <p:cNvSpPr>
            <a:spLocks noChangeArrowheads="1"/>
          </p:cNvSpPr>
          <p:nvPr userDrawn="1"/>
        </p:nvSpPr>
        <p:spPr bwMode="auto">
          <a:xfrm>
            <a:off x="6722957" y="401386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9" name="Oval 103"/>
          <p:cNvSpPr>
            <a:spLocks noChangeArrowheads="1"/>
          </p:cNvSpPr>
          <p:nvPr userDrawn="1"/>
        </p:nvSpPr>
        <p:spPr bwMode="auto">
          <a:xfrm>
            <a:off x="6810519"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0" name="Oval 104"/>
          <p:cNvSpPr>
            <a:spLocks noChangeArrowheads="1"/>
          </p:cNvSpPr>
          <p:nvPr userDrawn="1"/>
        </p:nvSpPr>
        <p:spPr bwMode="auto">
          <a:xfrm>
            <a:off x="6895544"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1" name="Oval 105"/>
          <p:cNvSpPr>
            <a:spLocks noChangeArrowheads="1"/>
          </p:cNvSpPr>
          <p:nvPr userDrawn="1"/>
        </p:nvSpPr>
        <p:spPr bwMode="auto">
          <a:xfrm>
            <a:off x="6980568" y="401386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2" name="Oval 106"/>
          <p:cNvSpPr>
            <a:spLocks noChangeArrowheads="1"/>
          </p:cNvSpPr>
          <p:nvPr userDrawn="1"/>
        </p:nvSpPr>
        <p:spPr bwMode="auto">
          <a:xfrm>
            <a:off x="7066862"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3" name="Oval 107"/>
          <p:cNvSpPr>
            <a:spLocks noChangeArrowheads="1"/>
          </p:cNvSpPr>
          <p:nvPr userDrawn="1"/>
        </p:nvSpPr>
        <p:spPr bwMode="auto">
          <a:xfrm>
            <a:off x="7151886"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4" name="Oval 108"/>
          <p:cNvSpPr>
            <a:spLocks noChangeArrowheads="1"/>
          </p:cNvSpPr>
          <p:nvPr userDrawn="1"/>
        </p:nvSpPr>
        <p:spPr bwMode="auto">
          <a:xfrm>
            <a:off x="7236910" y="401386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5" name="Oval 109"/>
          <p:cNvSpPr>
            <a:spLocks noChangeArrowheads="1"/>
          </p:cNvSpPr>
          <p:nvPr userDrawn="1"/>
        </p:nvSpPr>
        <p:spPr bwMode="auto">
          <a:xfrm>
            <a:off x="7324473"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6" name="Oval 110"/>
          <p:cNvSpPr>
            <a:spLocks noChangeArrowheads="1"/>
          </p:cNvSpPr>
          <p:nvPr userDrawn="1"/>
        </p:nvSpPr>
        <p:spPr bwMode="auto">
          <a:xfrm>
            <a:off x="7409497"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7" name="Oval 120"/>
          <p:cNvSpPr>
            <a:spLocks noChangeArrowheads="1"/>
          </p:cNvSpPr>
          <p:nvPr userDrawn="1"/>
        </p:nvSpPr>
        <p:spPr bwMode="auto">
          <a:xfrm>
            <a:off x="6552908"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8" name="Oval 121"/>
          <p:cNvSpPr>
            <a:spLocks noChangeArrowheads="1"/>
          </p:cNvSpPr>
          <p:nvPr userDrawn="1"/>
        </p:nvSpPr>
        <p:spPr bwMode="auto">
          <a:xfrm>
            <a:off x="6637932"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9" name="Oval 122"/>
          <p:cNvSpPr>
            <a:spLocks noChangeArrowheads="1"/>
          </p:cNvSpPr>
          <p:nvPr userDrawn="1"/>
        </p:nvSpPr>
        <p:spPr bwMode="auto">
          <a:xfrm>
            <a:off x="6722957" y="410142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0" name="Oval 123"/>
          <p:cNvSpPr>
            <a:spLocks noChangeArrowheads="1"/>
          </p:cNvSpPr>
          <p:nvPr userDrawn="1"/>
        </p:nvSpPr>
        <p:spPr bwMode="auto">
          <a:xfrm>
            <a:off x="6810519"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1" name="Oval 124"/>
          <p:cNvSpPr>
            <a:spLocks noChangeArrowheads="1"/>
          </p:cNvSpPr>
          <p:nvPr userDrawn="1"/>
        </p:nvSpPr>
        <p:spPr bwMode="auto">
          <a:xfrm>
            <a:off x="6895544"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2" name="Oval 125"/>
          <p:cNvSpPr>
            <a:spLocks noChangeArrowheads="1"/>
          </p:cNvSpPr>
          <p:nvPr userDrawn="1"/>
        </p:nvSpPr>
        <p:spPr bwMode="auto">
          <a:xfrm>
            <a:off x="6980568" y="410142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3" name="Oval 126"/>
          <p:cNvSpPr>
            <a:spLocks noChangeArrowheads="1"/>
          </p:cNvSpPr>
          <p:nvPr userDrawn="1"/>
        </p:nvSpPr>
        <p:spPr bwMode="auto">
          <a:xfrm>
            <a:off x="7066862"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4" name="Oval 127"/>
          <p:cNvSpPr>
            <a:spLocks noChangeArrowheads="1"/>
          </p:cNvSpPr>
          <p:nvPr userDrawn="1"/>
        </p:nvSpPr>
        <p:spPr bwMode="auto">
          <a:xfrm>
            <a:off x="7151886"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5" name="Oval 128"/>
          <p:cNvSpPr>
            <a:spLocks noChangeArrowheads="1"/>
          </p:cNvSpPr>
          <p:nvPr userDrawn="1"/>
        </p:nvSpPr>
        <p:spPr bwMode="auto">
          <a:xfrm>
            <a:off x="7236910" y="410142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6" name="Oval 129"/>
          <p:cNvSpPr>
            <a:spLocks noChangeArrowheads="1"/>
          </p:cNvSpPr>
          <p:nvPr userDrawn="1"/>
        </p:nvSpPr>
        <p:spPr bwMode="auto">
          <a:xfrm>
            <a:off x="7324473"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7" name="Oval 130"/>
          <p:cNvSpPr>
            <a:spLocks noChangeArrowheads="1"/>
          </p:cNvSpPr>
          <p:nvPr userDrawn="1"/>
        </p:nvSpPr>
        <p:spPr bwMode="auto">
          <a:xfrm>
            <a:off x="7409497"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8" name="Oval 57"/>
          <p:cNvSpPr>
            <a:spLocks noChangeArrowheads="1"/>
          </p:cNvSpPr>
          <p:nvPr userDrawn="1"/>
        </p:nvSpPr>
        <p:spPr bwMode="auto">
          <a:xfrm>
            <a:off x="7496878"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9" name="Oval 58"/>
          <p:cNvSpPr>
            <a:spLocks noChangeArrowheads="1"/>
          </p:cNvSpPr>
          <p:nvPr userDrawn="1"/>
        </p:nvSpPr>
        <p:spPr bwMode="auto">
          <a:xfrm>
            <a:off x="7666927" y="38392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0" name="Oval 59"/>
          <p:cNvSpPr>
            <a:spLocks noChangeArrowheads="1"/>
          </p:cNvSpPr>
          <p:nvPr userDrawn="1"/>
        </p:nvSpPr>
        <p:spPr bwMode="auto">
          <a:xfrm>
            <a:off x="7581902"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1" name="Oval 60"/>
          <p:cNvSpPr>
            <a:spLocks noChangeArrowheads="1"/>
          </p:cNvSpPr>
          <p:nvPr userDrawn="1"/>
        </p:nvSpPr>
        <p:spPr bwMode="auto">
          <a:xfrm>
            <a:off x="7754489"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2" name="Oval 61"/>
          <p:cNvSpPr>
            <a:spLocks noChangeArrowheads="1"/>
          </p:cNvSpPr>
          <p:nvPr userDrawn="1"/>
        </p:nvSpPr>
        <p:spPr bwMode="auto">
          <a:xfrm>
            <a:off x="7839514"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3" name="Oval 62"/>
          <p:cNvSpPr>
            <a:spLocks noChangeArrowheads="1"/>
          </p:cNvSpPr>
          <p:nvPr userDrawn="1"/>
        </p:nvSpPr>
        <p:spPr bwMode="auto">
          <a:xfrm>
            <a:off x="7924538" y="38392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4" name="Oval 63"/>
          <p:cNvSpPr>
            <a:spLocks noChangeArrowheads="1"/>
          </p:cNvSpPr>
          <p:nvPr userDrawn="1"/>
        </p:nvSpPr>
        <p:spPr bwMode="auto">
          <a:xfrm>
            <a:off x="8010832"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5" name="Oval 64"/>
          <p:cNvSpPr>
            <a:spLocks noChangeArrowheads="1"/>
          </p:cNvSpPr>
          <p:nvPr userDrawn="1"/>
        </p:nvSpPr>
        <p:spPr bwMode="auto">
          <a:xfrm>
            <a:off x="8095856"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6" name="Oval 65"/>
          <p:cNvSpPr>
            <a:spLocks noChangeArrowheads="1"/>
          </p:cNvSpPr>
          <p:nvPr userDrawn="1"/>
        </p:nvSpPr>
        <p:spPr bwMode="auto">
          <a:xfrm>
            <a:off x="8180880" y="383926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7" name="Oval 66"/>
          <p:cNvSpPr>
            <a:spLocks noChangeArrowheads="1"/>
          </p:cNvSpPr>
          <p:nvPr userDrawn="1"/>
        </p:nvSpPr>
        <p:spPr bwMode="auto">
          <a:xfrm>
            <a:off x="8268443"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8" name="Oval 67"/>
          <p:cNvSpPr>
            <a:spLocks noChangeArrowheads="1"/>
          </p:cNvSpPr>
          <p:nvPr userDrawn="1"/>
        </p:nvSpPr>
        <p:spPr bwMode="auto">
          <a:xfrm>
            <a:off x="8353467"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9" name="Oval 81"/>
          <p:cNvSpPr>
            <a:spLocks noChangeArrowheads="1"/>
          </p:cNvSpPr>
          <p:nvPr userDrawn="1"/>
        </p:nvSpPr>
        <p:spPr bwMode="auto">
          <a:xfrm>
            <a:off x="7496878"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0" name="Oval 82"/>
          <p:cNvSpPr>
            <a:spLocks noChangeArrowheads="1"/>
          </p:cNvSpPr>
          <p:nvPr userDrawn="1"/>
        </p:nvSpPr>
        <p:spPr bwMode="auto">
          <a:xfrm>
            <a:off x="7581902"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1" name="Oval 83"/>
          <p:cNvSpPr>
            <a:spLocks noChangeArrowheads="1"/>
          </p:cNvSpPr>
          <p:nvPr userDrawn="1"/>
        </p:nvSpPr>
        <p:spPr bwMode="auto">
          <a:xfrm>
            <a:off x="7666927" y="39242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2" name="Oval 84"/>
          <p:cNvSpPr>
            <a:spLocks noChangeArrowheads="1"/>
          </p:cNvSpPr>
          <p:nvPr userDrawn="1"/>
        </p:nvSpPr>
        <p:spPr bwMode="auto">
          <a:xfrm>
            <a:off x="7754489"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3" name="Oval 85"/>
          <p:cNvSpPr>
            <a:spLocks noChangeArrowheads="1"/>
          </p:cNvSpPr>
          <p:nvPr userDrawn="1"/>
        </p:nvSpPr>
        <p:spPr bwMode="auto">
          <a:xfrm>
            <a:off x="7839514"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4" name="Oval 86"/>
          <p:cNvSpPr>
            <a:spLocks noChangeArrowheads="1"/>
          </p:cNvSpPr>
          <p:nvPr userDrawn="1"/>
        </p:nvSpPr>
        <p:spPr bwMode="auto">
          <a:xfrm>
            <a:off x="7924538" y="39242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5" name="Oval 87"/>
          <p:cNvSpPr>
            <a:spLocks noChangeArrowheads="1"/>
          </p:cNvSpPr>
          <p:nvPr userDrawn="1"/>
        </p:nvSpPr>
        <p:spPr bwMode="auto">
          <a:xfrm>
            <a:off x="8010832" y="39242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6" name="Oval 88"/>
          <p:cNvSpPr>
            <a:spLocks noChangeArrowheads="1"/>
          </p:cNvSpPr>
          <p:nvPr userDrawn="1"/>
        </p:nvSpPr>
        <p:spPr bwMode="auto">
          <a:xfrm>
            <a:off x="8095856" y="39242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7" name="Oval 89"/>
          <p:cNvSpPr>
            <a:spLocks noChangeArrowheads="1"/>
          </p:cNvSpPr>
          <p:nvPr userDrawn="1"/>
        </p:nvSpPr>
        <p:spPr bwMode="auto">
          <a:xfrm>
            <a:off x="8180880" y="392429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8" name="Oval 100"/>
          <p:cNvSpPr>
            <a:spLocks noChangeArrowheads="1"/>
          </p:cNvSpPr>
          <p:nvPr userDrawn="1"/>
        </p:nvSpPr>
        <p:spPr bwMode="auto">
          <a:xfrm>
            <a:off x="7496878"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9" name="Oval 101"/>
          <p:cNvSpPr>
            <a:spLocks noChangeArrowheads="1"/>
          </p:cNvSpPr>
          <p:nvPr userDrawn="1"/>
        </p:nvSpPr>
        <p:spPr bwMode="auto">
          <a:xfrm>
            <a:off x="7581902"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0" name="Oval 102"/>
          <p:cNvSpPr>
            <a:spLocks noChangeArrowheads="1"/>
          </p:cNvSpPr>
          <p:nvPr userDrawn="1"/>
        </p:nvSpPr>
        <p:spPr bwMode="auto">
          <a:xfrm>
            <a:off x="7666927" y="400931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1" name="Oval 103"/>
          <p:cNvSpPr>
            <a:spLocks noChangeArrowheads="1"/>
          </p:cNvSpPr>
          <p:nvPr userDrawn="1"/>
        </p:nvSpPr>
        <p:spPr bwMode="auto">
          <a:xfrm>
            <a:off x="7754489"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2" name="Oval 104"/>
          <p:cNvSpPr>
            <a:spLocks noChangeArrowheads="1"/>
          </p:cNvSpPr>
          <p:nvPr userDrawn="1"/>
        </p:nvSpPr>
        <p:spPr bwMode="auto">
          <a:xfrm>
            <a:off x="7839514"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3" name="Oval 105"/>
          <p:cNvSpPr>
            <a:spLocks noChangeArrowheads="1"/>
          </p:cNvSpPr>
          <p:nvPr userDrawn="1"/>
        </p:nvSpPr>
        <p:spPr bwMode="auto">
          <a:xfrm>
            <a:off x="7924538" y="400931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4" name="Oval 106"/>
          <p:cNvSpPr>
            <a:spLocks noChangeArrowheads="1"/>
          </p:cNvSpPr>
          <p:nvPr userDrawn="1"/>
        </p:nvSpPr>
        <p:spPr bwMode="auto">
          <a:xfrm>
            <a:off x="8010832" y="40093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5" name="Oval 107"/>
          <p:cNvSpPr>
            <a:spLocks noChangeArrowheads="1"/>
          </p:cNvSpPr>
          <p:nvPr userDrawn="1"/>
        </p:nvSpPr>
        <p:spPr bwMode="auto">
          <a:xfrm>
            <a:off x="8095856" y="40093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6" name="Oval 108"/>
          <p:cNvSpPr>
            <a:spLocks noChangeArrowheads="1"/>
          </p:cNvSpPr>
          <p:nvPr userDrawn="1"/>
        </p:nvSpPr>
        <p:spPr bwMode="auto">
          <a:xfrm>
            <a:off x="8180880" y="400931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7" name="Oval 120"/>
          <p:cNvSpPr>
            <a:spLocks noChangeArrowheads="1"/>
          </p:cNvSpPr>
          <p:nvPr userDrawn="1"/>
        </p:nvSpPr>
        <p:spPr bwMode="auto">
          <a:xfrm>
            <a:off x="7496878"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8" name="Oval 121"/>
          <p:cNvSpPr>
            <a:spLocks noChangeArrowheads="1"/>
          </p:cNvSpPr>
          <p:nvPr userDrawn="1"/>
        </p:nvSpPr>
        <p:spPr bwMode="auto">
          <a:xfrm>
            <a:off x="7581902"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9" name="Oval 122"/>
          <p:cNvSpPr>
            <a:spLocks noChangeArrowheads="1"/>
          </p:cNvSpPr>
          <p:nvPr userDrawn="1"/>
        </p:nvSpPr>
        <p:spPr bwMode="auto">
          <a:xfrm>
            <a:off x="7666927" y="409687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0" name="Oval 123"/>
          <p:cNvSpPr>
            <a:spLocks noChangeArrowheads="1"/>
          </p:cNvSpPr>
          <p:nvPr userDrawn="1"/>
        </p:nvSpPr>
        <p:spPr bwMode="auto">
          <a:xfrm>
            <a:off x="7754489"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1" name="Oval 124"/>
          <p:cNvSpPr>
            <a:spLocks noChangeArrowheads="1"/>
          </p:cNvSpPr>
          <p:nvPr userDrawn="1"/>
        </p:nvSpPr>
        <p:spPr bwMode="auto">
          <a:xfrm>
            <a:off x="7839514"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2" name="Oval 125"/>
          <p:cNvSpPr>
            <a:spLocks noChangeArrowheads="1"/>
          </p:cNvSpPr>
          <p:nvPr userDrawn="1"/>
        </p:nvSpPr>
        <p:spPr bwMode="auto">
          <a:xfrm>
            <a:off x="7924538" y="409687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3" name="Oval 126"/>
          <p:cNvSpPr>
            <a:spLocks noChangeArrowheads="1"/>
          </p:cNvSpPr>
          <p:nvPr userDrawn="1"/>
        </p:nvSpPr>
        <p:spPr bwMode="auto">
          <a:xfrm>
            <a:off x="8010832"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4" name="Oval 127"/>
          <p:cNvSpPr>
            <a:spLocks noChangeArrowheads="1"/>
          </p:cNvSpPr>
          <p:nvPr userDrawn="1"/>
        </p:nvSpPr>
        <p:spPr bwMode="auto">
          <a:xfrm>
            <a:off x="8095856"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5" name="Oval 128"/>
          <p:cNvSpPr>
            <a:spLocks noChangeArrowheads="1"/>
          </p:cNvSpPr>
          <p:nvPr userDrawn="1"/>
        </p:nvSpPr>
        <p:spPr bwMode="auto">
          <a:xfrm>
            <a:off x="8180880" y="409687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6" name="Oval 129"/>
          <p:cNvSpPr>
            <a:spLocks noChangeArrowheads="1"/>
          </p:cNvSpPr>
          <p:nvPr userDrawn="1"/>
        </p:nvSpPr>
        <p:spPr bwMode="auto">
          <a:xfrm>
            <a:off x="8268443"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7" name="Oval 130"/>
          <p:cNvSpPr>
            <a:spLocks noChangeArrowheads="1"/>
          </p:cNvSpPr>
          <p:nvPr userDrawn="1"/>
        </p:nvSpPr>
        <p:spPr bwMode="auto">
          <a:xfrm>
            <a:off x="8353467"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8" name="Oval 59"/>
          <p:cNvSpPr>
            <a:spLocks noChangeArrowheads="1"/>
          </p:cNvSpPr>
          <p:nvPr userDrawn="1"/>
        </p:nvSpPr>
        <p:spPr bwMode="auto">
          <a:xfrm>
            <a:off x="8525872" y="38347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9" name="Oval 120"/>
          <p:cNvSpPr>
            <a:spLocks noChangeArrowheads="1"/>
          </p:cNvSpPr>
          <p:nvPr userDrawn="1"/>
        </p:nvSpPr>
        <p:spPr bwMode="auto">
          <a:xfrm>
            <a:off x="8440848" y="409232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0" name="Oval 121"/>
          <p:cNvSpPr>
            <a:spLocks noChangeArrowheads="1"/>
          </p:cNvSpPr>
          <p:nvPr userDrawn="1"/>
        </p:nvSpPr>
        <p:spPr bwMode="auto">
          <a:xfrm>
            <a:off x="8525872" y="409232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1" name="Oval 122"/>
          <p:cNvSpPr>
            <a:spLocks noChangeArrowheads="1"/>
          </p:cNvSpPr>
          <p:nvPr userDrawn="1"/>
        </p:nvSpPr>
        <p:spPr bwMode="auto">
          <a:xfrm>
            <a:off x="8610897" y="409232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2" name="Oval 60"/>
          <p:cNvSpPr>
            <a:spLocks noChangeArrowheads="1"/>
          </p:cNvSpPr>
          <p:nvPr userDrawn="1"/>
        </p:nvSpPr>
        <p:spPr bwMode="auto">
          <a:xfrm>
            <a:off x="4922579" y="42009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3" name="Oval 61"/>
          <p:cNvSpPr>
            <a:spLocks noChangeArrowheads="1"/>
          </p:cNvSpPr>
          <p:nvPr userDrawn="1"/>
        </p:nvSpPr>
        <p:spPr bwMode="auto">
          <a:xfrm>
            <a:off x="5007604" y="42009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4" name="Oval 62"/>
          <p:cNvSpPr>
            <a:spLocks noChangeArrowheads="1"/>
          </p:cNvSpPr>
          <p:nvPr userDrawn="1"/>
        </p:nvSpPr>
        <p:spPr bwMode="auto">
          <a:xfrm>
            <a:off x="5092628" y="420093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5" name="Oval 63"/>
          <p:cNvSpPr>
            <a:spLocks noChangeArrowheads="1"/>
          </p:cNvSpPr>
          <p:nvPr userDrawn="1"/>
        </p:nvSpPr>
        <p:spPr bwMode="auto">
          <a:xfrm>
            <a:off x="5178922"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6" name="Oval 64"/>
          <p:cNvSpPr>
            <a:spLocks noChangeArrowheads="1"/>
          </p:cNvSpPr>
          <p:nvPr userDrawn="1"/>
        </p:nvSpPr>
        <p:spPr bwMode="auto">
          <a:xfrm>
            <a:off x="5263946"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7" name="Oval 65"/>
          <p:cNvSpPr>
            <a:spLocks noChangeArrowheads="1"/>
          </p:cNvSpPr>
          <p:nvPr userDrawn="1"/>
        </p:nvSpPr>
        <p:spPr bwMode="auto">
          <a:xfrm>
            <a:off x="5348970" y="420093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8" name="Oval 66"/>
          <p:cNvSpPr>
            <a:spLocks noChangeArrowheads="1"/>
          </p:cNvSpPr>
          <p:nvPr userDrawn="1"/>
        </p:nvSpPr>
        <p:spPr bwMode="auto">
          <a:xfrm>
            <a:off x="5436533"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9" name="Oval 67"/>
          <p:cNvSpPr>
            <a:spLocks noChangeArrowheads="1"/>
          </p:cNvSpPr>
          <p:nvPr userDrawn="1"/>
        </p:nvSpPr>
        <p:spPr bwMode="auto">
          <a:xfrm>
            <a:off x="5521557"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0" name="Oval 84"/>
          <p:cNvSpPr>
            <a:spLocks noChangeArrowheads="1"/>
          </p:cNvSpPr>
          <p:nvPr userDrawn="1"/>
        </p:nvSpPr>
        <p:spPr bwMode="auto">
          <a:xfrm>
            <a:off x="4922579" y="42859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1" name="Oval 85"/>
          <p:cNvSpPr>
            <a:spLocks noChangeArrowheads="1"/>
          </p:cNvSpPr>
          <p:nvPr userDrawn="1"/>
        </p:nvSpPr>
        <p:spPr bwMode="auto">
          <a:xfrm>
            <a:off x="5007604" y="42859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2" name="Oval 86"/>
          <p:cNvSpPr>
            <a:spLocks noChangeArrowheads="1"/>
          </p:cNvSpPr>
          <p:nvPr userDrawn="1"/>
        </p:nvSpPr>
        <p:spPr bwMode="auto">
          <a:xfrm>
            <a:off x="5092628" y="42859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3" name="Oval 87"/>
          <p:cNvSpPr>
            <a:spLocks noChangeArrowheads="1"/>
          </p:cNvSpPr>
          <p:nvPr userDrawn="1"/>
        </p:nvSpPr>
        <p:spPr bwMode="auto">
          <a:xfrm>
            <a:off x="5178922"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4" name="Oval 88"/>
          <p:cNvSpPr>
            <a:spLocks noChangeArrowheads="1"/>
          </p:cNvSpPr>
          <p:nvPr userDrawn="1"/>
        </p:nvSpPr>
        <p:spPr bwMode="auto">
          <a:xfrm>
            <a:off x="5263946"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5" name="Oval 89"/>
          <p:cNvSpPr>
            <a:spLocks noChangeArrowheads="1"/>
          </p:cNvSpPr>
          <p:nvPr userDrawn="1"/>
        </p:nvSpPr>
        <p:spPr bwMode="auto">
          <a:xfrm>
            <a:off x="5348970" y="428595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6" name="Oval 90"/>
          <p:cNvSpPr>
            <a:spLocks noChangeArrowheads="1"/>
          </p:cNvSpPr>
          <p:nvPr userDrawn="1"/>
        </p:nvSpPr>
        <p:spPr bwMode="auto">
          <a:xfrm>
            <a:off x="5436533"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7" name="Oval 91"/>
          <p:cNvSpPr>
            <a:spLocks noChangeArrowheads="1"/>
          </p:cNvSpPr>
          <p:nvPr userDrawn="1"/>
        </p:nvSpPr>
        <p:spPr bwMode="auto">
          <a:xfrm>
            <a:off x="5521557"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8" name="Oval 103"/>
          <p:cNvSpPr>
            <a:spLocks noChangeArrowheads="1"/>
          </p:cNvSpPr>
          <p:nvPr userDrawn="1"/>
        </p:nvSpPr>
        <p:spPr bwMode="auto">
          <a:xfrm>
            <a:off x="4922579" y="43709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9" name="Oval 104"/>
          <p:cNvSpPr>
            <a:spLocks noChangeArrowheads="1"/>
          </p:cNvSpPr>
          <p:nvPr userDrawn="1"/>
        </p:nvSpPr>
        <p:spPr bwMode="auto">
          <a:xfrm>
            <a:off x="5007604" y="43709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0" name="Oval 105"/>
          <p:cNvSpPr>
            <a:spLocks noChangeArrowheads="1"/>
          </p:cNvSpPr>
          <p:nvPr userDrawn="1"/>
        </p:nvSpPr>
        <p:spPr bwMode="auto">
          <a:xfrm>
            <a:off x="5092628" y="437098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1" name="Oval 106"/>
          <p:cNvSpPr>
            <a:spLocks noChangeArrowheads="1"/>
          </p:cNvSpPr>
          <p:nvPr userDrawn="1"/>
        </p:nvSpPr>
        <p:spPr bwMode="auto">
          <a:xfrm>
            <a:off x="5178922"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2" name="Oval 107"/>
          <p:cNvSpPr>
            <a:spLocks noChangeArrowheads="1"/>
          </p:cNvSpPr>
          <p:nvPr userDrawn="1"/>
        </p:nvSpPr>
        <p:spPr bwMode="auto">
          <a:xfrm>
            <a:off x="5263946"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3" name="Oval 108"/>
          <p:cNvSpPr>
            <a:spLocks noChangeArrowheads="1"/>
          </p:cNvSpPr>
          <p:nvPr userDrawn="1"/>
        </p:nvSpPr>
        <p:spPr bwMode="auto">
          <a:xfrm>
            <a:off x="5348970" y="437098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4" name="Oval 109"/>
          <p:cNvSpPr>
            <a:spLocks noChangeArrowheads="1"/>
          </p:cNvSpPr>
          <p:nvPr userDrawn="1"/>
        </p:nvSpPr>
        <p:spPr bwMode="auto">
          <a:xfrm>
            <a:off x="5436533"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5" name="Oval 110"/>
          <p:cNvSpPr>
            <a:spLocks noChangeArrowheads="1"/>
          </p:cNvSpPr>
          <p:nvPr userDrawn="1"/>
        </p:nvSpPr>
        <p:spPr bwMode="auto">
          <a:xfrm>
            <a:off x="5521557"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6" name="Oval 122"/>
          <p:cNvSpPr>
            <a:spLocks noChangeArrowheads="1"/>
          </p:cNvSpPr>
          <p:nvPr userDrawn="1"/>
        </p:nvSpPr>
        <p:spPr bwMode="auto">
          <a:xfrm>
            <a:off x="4835017" y="44585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7" name="Oval 123"/>
          <p:cNvSpPr>
            <a:spLocks noChangeArrowheads="1"/>
          </p:cNvSpPr>
          <p:nvPr userDrawn="1"/>
        </p:nvSpPr>
        <p:spPr bwMode="auto">
          <a:xfrm>
            <a:off x="4922579" y="44585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8" name="Oval 124"/>
          <p:cNvSpPr>
            <a:spLocks noChangeArrowheads="1"/>
          </p:cNvSpPr>
          <p:nvPr userDrawn="1"/>
        </p:nvSpPr>
        <p:spPr bwMode="auto">
          <a:xfrm>
            <a:off x="5007604" y="44585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9" name="Oval 125"/>
          <p:cNvSpPr>
            <a:spLocks noChangeArrowheads="1"/>
          </p:cNvSpPr>
          <p:nvPr userDrawn="1"/>
        </p:nvSpPr>
        <p:spPr bwMode="auto">
          <a:xfrm>
            <a:off x="5092628" y="44585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0" name="Oval 126"/>
          <p:cNvSpPr>
            <a:spLocks noChangeArrowheads="1"/>
          </p:cNvSpPr>
          <p:nvPr userDrawn="1"/>
        </p:nvSpPr>
        <p:spPr bwMode="auto">
          <a:xfrm>
            <a:off x="5178922"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1" name="Oval 127"/>
          <p:cNvSpPr>
            <a:spLocks noChangeArrowheads="1"/>
          </p:cNvSpPr>
          <p:nvPr userDrawn="1"/>
        </p:nvSpPr>
        <p:spPr bwMode="auto">
          <a:xfrm>
            <a:off x="5263946"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2" name="Oval 128"/>
          <p:cNvSpPr>
            <a:spLocks noChangeArrowheads="1"/>
          </p:cNvSpPr>
          <p:nvPr userDrawn="1"/>
        </p:nvSpPr>
        <p:spPr bwMode="auto">
          <a:xfrm>
            <a:off x="5348970" y="445854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3" name="Oval 129"/>
          <p:cNvSpPr>
            <a:spLocks noChangeArrowheads="1"/>
          </p:cNvSpPr>
          <p:nvPr userDrawn="1"/>
        </p:nvSpPr>
        <p:spPr bwMode="auto">
          <a:xfrm>
            <a:off x="5436533"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4" name="Oval 130"/>
          <p:cNvSpPr>
            <a:spLocks noChangeArrowheads="1"/>
          </p:cNvSpPr>
          <p:nvPr userDrawn="1"/>
        </p:nvSpPr>
        <p:spPr bwMode="auto">
          <a:xfrm>
            <a:off x="5521557"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5" name="Oval 57"/>
          <p:cNvSpPr>
            <a:spLocks noChangeArrowheads="1"/>
          </p:cNvSpPr>
          <p:nvPr userDrawn="1"/>
        </p:nvSpPr>
        <p:spPr bwMode="auto">
          <a:xfrm>
            <a:off x="5608938"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6" name="Oval 58"/>
          <p:cNvSpPr>
            <a:spLocks noChangeArrowheads="1"/>
          </p:cNvSpPr>
          <p:nvPr userDrawn="1"/>
        </p:nvSpPr>
        <p:spPr bwMode="auto">
          <a:xfrm>
            <a:off x="5778987" y="419638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7" name="Oval 59"/>
          <p:cNvSpPr>
            <a:spLocks noChangeArrowheads="1"/>
          </p:cNvSpPr>
          <p:nvPr userDrawn="1"/>
        </p:nvSpPr>
        <p:spPr bwMode="auto">
          <a:xfrm>
            <a:off x="5693962"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8" name="Oval 60"/>
          <p:cNvSpPr>
            <a:spLocks noChangeArrowheads="1"/>
          </p:cNvSpPr>
          <p:nvPr userDrawn="1"/>
        </p:nvSpPr>
        <p:spPr bwMode="auto">
          <a:xfrm>
            <a:off x="5866549"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9" name="Oval 61"/>
          <p:cNvSpPr>
            <a:spLocks noChangeArrowheads="1"/>
          </p:cNvSpPr>
          <p:nvPr userDrawn="1"/>
        </p:nvSpPr>
        <p:spPr bwMode="auto">
          <a:xfrm>
            <a:off x="5951574"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0" name="Oval 62"/>
          <p:cNvSpPr>
            <a:spLocks noChangeArrowheads="1"/>
          </p:cNvSpPr>
          <p:nvPr userDrawn="1"/>
        </p:nvSpPr>
        <p:spPr bwMode="auto">
          <a:xfrm>
            <a:off x="6036598" y="419638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1" name="Oval 63"/>
          <p:cNvSpPr>
            <a:spLocks noChangeArrowheads="1"/>
          </p:cNvSpPr>
          <p:nvPr userDrawn="1"/>
        </p:nvSpPr>
        <p:spPr bwMode="auto">
          <a:xfrm>
            <a:off x="6122892"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2" name="Oval 64"/>
          <p:cNvSpPr>
            <a:spLocks noChangeArrowheads="1"/>
          </p:cNvSpPr>
          <p:nvPr userDrawn="1"/>
        </p:nvSpPr>
        <p:spPr bwMode="auto">
          <a:xfrm>
            <a:off x="6207916"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3" name="Oval 65"/>
          <p:cNvSpPr>
            <a:spLocks noChangeArrowheads="1"/>
          </p:cNvSpPr>
          <p:nvPr userDrawn="1"/>
        </p:nvSpPr>
        <p:spPr bwMode="auto">
          <a:xfrm>
            <a:off x="6292940" y="419638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4" name="Oval 66"/>
          <p:cNvSpPr>
            <a:spLocks noChangeArrowheads="1"/>
          </p:cNvSpPr>
          <p:nvPr userDrawn="1"/>
        </p:nvSpPr>
        <p:spPr bwMode="auto">
          <a:xfrm>
            <a:off x="6380503"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5" name="Oval 67"/>
          <p:cNvSpPr>
            <a:spLocks noChangeArrowheads="1"/>
          </p:cNvSpPr>
          <p:nvPr userDrawn="1"/>
        </p:nvSpPr>
        <p:spPr bwMode="auto">
          <a:xfrm>
            <a:off x="6465527"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6" name="Oval 81"/>
          <p:cNvSpPr>
            <a:spLocks noChangeArrowheads="1"/>
          </p:cNvSpPr>
          <p:nvPr userDrawn="1"/>
        </p:nvSpPr>
        <p:spPr bwMode="auto">
          <a:xfrm>
            <a:off x="5608938"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7" name="Oval 82"/>
          <p:cNvSpPr>
            <a:spLocks noChangeArrowheads="1"/>
          </p:cNvSpPr>
          <p:nvPr userDrawn="1"/>
        </p:nvSpPr>
        <p:spPr bwMode="auto">
          <a:xfrm>
            <a:off x="5693962"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8" name="Oval 83"/>
          <p:cNvSpPr>
            <a:spLocks noChangeArrowheads="1"/>
          </p:cNvSpPr>
          <p:nvPr userDrawn="1"/>
        </p:nvSpPr>
        <p:spPr bwMode="auto">
          <a:xfrm>
            <a:off x="5778987" y="428140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9" name="Oval 84"/>
          <p:cNvSpPr>
            <a:spLocks noChangeArrowheads="1"/>
          </p:cNvSpPr>
          <p:nvPr userDrawn="1"/>
        </p:nvSpPr>
        <p:spPr bwMode="auto">
          <a:xfrm>
            <a:off x="5866549"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0" name="Oval 85"/>
          <p:cNvSpPr>
            <a:spLocks noChangeArrowheads="1"/>
          </p:cNvSpPr>
          <p:nvPr userDrawn="1"/>
        </p:nvSpPr>
        <p:spPr bwMode="auto">
          <a:xfrm>
            <a:off x="5951574"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1" name="Oval 86"/>
          <p:cNvSpPr>
            <a:spLocks noChangeArrowheads="1"/>
          </p:cNvSpPr>
          <p:nvPr userDrawn="1"/>
        </p:nvSpPr>
        <p:spPr bwMode="auto">
          <a:xfrm>
            <a:off x="6036598" y="428140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2" name="Oval 87"/>
          <p:cNvSpPr>
            <a:spLocks noChangeArrowheads="1"/>
          </p:cNvSpPr>
          <p:nvPr userDrawn="1"/>
        </p:nvSpPr>
        <p:spPr bwMode="auto">
          <a:xfrm>
            <a:off x="6122892"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3" name="Oval 88"/>
          <p:cNvSpPr>
            <a:spLocks noChangeArrowheads="1"/>
          </p:cNvSpPr>
          <p:nvPr userDrawn="1"/>
        </p:nvSpPr>
        <p:spPr bwMode="auto">
          <a:xfrm>
            <a:off x="6207916"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4" name="Oval 89"/>
          <p:cNvSpPr>
            <a:spLocks noChangeArrowheads="1"/>
          </p:cNvSpPr>
          <p:nvPr userDrawn="1"/>
        </p:nvSpPr>
        <p:spPr bwMode="auto">
          <a:xfrm>
            <a:off x="6292940" y="428140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5" name="Oval 90"/>
          <p:cNvSpPr>
            <a:spLocks noChangeArrowheads="1"/>
          </p:cNvSpPr>
          <p:nvPr userDrawn="1"/>
        </p:nvSpPr>
        <p:spPr bwMode="auto">
          <a:xfrm>
            <a:off x="6380503"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6" name="Oval 91"/>
          <p:cNvSpPr>
            <a:spLocks noChangeArrowheads="1"/>
          </p:cNvSpPr>
          <p:nvPr userDrawn="1"/>
        </p:nvSpPr>
        <p:spPr bwMode="auto">
          <a:xfrm>
            <a:off x="6465527"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7" name="Oval 100"/>
          <p:cNvSpPr>
            <a:spLocks noChangeArrowheads="1"/>
          </p:cNvSpPr>
          <p:nvPr userDrawn="1"/>
        </p:nvSpPr>
        <p:spPr bwMode="auto">
          <a:xfrm>
            <a:off x="5608938"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8" name="Oval 101"/>
          <p:cNvSpPr>
            <a:spLocks noChangeArrowheads="1"/>
          </p:cNvSpPr>
          <p:nvPr userDrawn="1"/>
        </p:nvSpPr>
        <p:spPr bwMode="auto">
          <a:xfrm>
            <a:off x="5693962"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9" name="Oval 102"/>
          <p:cNvSpPr>
            <a:spLocks noChangeArrowheads="1"/>
          </p:cNvSpPr>
          <p:nvPr userDrawn="1"/>
        </p:nvSpPr>
        <p:spPr bwMode="auto">
          <a:xfrm>
            <a:off x="5778987" y="436643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0" name="Oval 103"/>
          <p:cNvSpPr>
            <a:spLocks noChangeArrowheads="1"/>
          </p:cNvSpPr>
          <p:nvPr userDrawn="1"/>
        </p:nvSpPr>
        <p:spPr bwMode="auto">
          <a:xfrm>
            <a:off x="5866549"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1" name="Oval 104"/>
          <p:cNvSpPr>
            <a:spLocks noChangeArrowheads="1"/>
          </p:cNvSpPr>
          <p:nvPr userDrawn="1"/>
        </p:nvSpPr>
        <p:spPr bwMode="auto">
          <a:xfrm>
            <a:off x="5951574"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2" name="Oval 105"/>
          <p:cNvSpPr>
            <a:spLocks noChangeArrowheads="1"/>
          </p:cNvSpPr>
          <p:nvPr userDrawn="1"/>
        </p:nvSpPr>
        <p:spPr bwMode="auto">
          <a:xfrm>
            <a:off x="6036598" y="436643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3" name="Oval 106"/>
          <p:cNvSpPr>
            <a:spLocks noChangeArrowheads="1"/>
          </p:cNvSpPr>
          <p:nvPr userDrawn="1"/>
        </p:nvSpPr>
        <p:spPr bwMode="auto">
          <a:xfrm>
            <a:off x="6122892"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4" name="Oval 107"/>
          <p:cNvSpPr>
            <a:spLocks noChangeArrowheads="1"/>
          </p:cNvSpPr>
          <p:nvPr userDrawn="1"/>
        </p:nvSpPr>
        <p:spPr bwMode="auto">
          <a:xfrm>
            <a:off x="6207916"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5" name="Oval 108"/>
          <p:cNvSpPr>
            <a:spLocks noChangeArrowheads="1"/>
          </p:cNvSpPr>
          <p:nvPr userDrawn="1"/>
        </p:nvSpPr>
        <p:spPr bwMode="auto">
          <a:xfrm>
            <a:off x="6292940" y="436643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6" name="Oval 109"/>
          <p:cNvSpPr>
            <a:spLocks noChangeArrowheads="1"/>
          </p:cNvSpPr>
          <p:nvPr userDrawn="1"/>
        </p:nvSpPr>
        <p:spPr bwMode="auto">
          <a:xfrm>
            <a:off x="6380503"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7" name="Oval 110"/>
          <p:cNvSpPr>
            <a:spLocks noChangeArrowheads="1"/>
          </p:cNvSpPr>
          <p:nvPr userDrawn="1"/>
        </p:nvSpPr>
        <p:spPr bwMode="auto">
          <a:xfrm>
            <a:off x="6465527"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8" name="Oval 120"/>
          <p:cNvSpPr>
            <a:spLocks noChangeArrowheads="1"/>
          </p:cNvSpPr>
          <p:nvPr userDrawn="1"/>
        </p:nvSpPr>
        <p:spPr bwMode="auto">
          <a:xfrm>
            <a:off x="5608938"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9" name="Oval 121"/>
          <p:cNvSpPr>
            <a:spLocks noChangeArrowheads="1"/>
          </p:cNvSpPr>
          <p:nvPr userDrawn="1"/>
        </p:nvSpPr>
        <p:spPr bwMode="auto">
          <a:xfrm>
            <a:off x="5693962"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0" name="Oval 122"/>
          <p:cNvSpPr>
            <a:spLocks noChangeArrowheads="1"/>
          </p:cNvSpPr>
          <p:nvPr userDrawn="1"/>
        </p:nvSpPr>
        <p:spPr bwMode="auto">
          <a:xfrm>
            <a:off x="5778987" y="44539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1" name="Oval 123"/>
          <p:cNvSpPr>
            <a:spLocks noChangeArrowheads="1"/>
          </p:cNvSpPr>
          <p:nvPr userDrawn="1"/>
        </p:nvSpPr>
        <p:spPr bwMode="auto">
          <a:xfrm>
            <a:off x="5866549"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2" name="Oval 124"/>
          <p:cNvSpPr>
            <a:spLocks noChangeArrowheads="1"/>
          </p:cNvSpPr>
          <p:nvPr userDrawn="1"/>
        </p:nvSpPr>
        <p:spPr bwMode="auto">
          <a:xfrm>
            <a:off x="5951574"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3" name="Oval 125"/>
          <p:cNvSpPr>
            <a:spLocks noChangeArrowheads="1"/>
          </p:cNvSpPr>
          <p:nvPr userDrawn="1"/>
        </p:nvSpPr>
        <p:spPr bwMode="auto">
          <a:xfrm>
            <a:off x="6036598" y="44539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4" name="Oval 126"/>
          <p:cNvSpPr>
            <a:spLocks noChangeArrowheads="1"/>
          </p:cNvSpPr>
          <p:nvPr userDrawn="1"/>
        </p:nvSpPr>
        <p:spPr bwMode="auto">
          <a:xfrm>
            <a:off x="6122892"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5" name="Oval 127"/>
          <p:cNvSpPr>
            <a:spLocks noChangeArrowheads="1"/>
          </p:cNvSpPr>
          <p:nvPr userDrawn="1"/>
        </p:nvSpPr>
        <p:spPr bwMode="auto">
          <a:xfrm>
            <a:off x="6207916"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6" name="Oval 128"/>
          <p:cNvSpPr>
            <a:spLocks noChangeArrowheads="1"/>
          </p:cNvSpPr>
          <p:nvPr userDrawn="1"/>
        </p:nvSpPr>
        <p:spPr bwMode="auto">
          <a:xfrm>
            <a:off x="6292940" y="445399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7" name="Oval 129"/>
          <p:cNvSpPr>
            <a:spLocks noChangeArrowheads="1"/>
          </p:cNvSpPr>
          <p:nvPr userDrawn="1"/>
        </p:nvSpPr>
        <p:spPr bwMode="auto">
          <a:xfrm>
            <a:off x="6380503"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8" name="Oval 130"/>
          <p:cNvSpPr>
            <a:spLocks noChangeArrowheads="1"/>
          </p:cNvSpPr>
          <p:nvPr userDrawn="1"/>
        </p:nvSpPr>
        <p:spPr bwMode="auto">
          <a:xfrm>
            <a:off x="6465527"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9" name="Oval 57"/>
          <p:cNvSpPr>
            <a:spLocks noChangeArrowheads="1"/>
          </p:cNvSpPr>
          <p:nvPr userDrawn="1"/>
        </p:nvSpPr>
        <p:spPr bwMode="auto">
          <a:xfrm>
            <a:off x="6552908"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0" name="Oval 58"/>
          <p:cNvSpPr>
            <a:spLocks noChangeArrowheads="1"/>
          </p:cNvSpPr>
          <p:nvPr userDrawn="1"/>
        </p:nvSpPr>
        <p:spPr bwMode="auto">
          <a:xfrm>
            <a:off x="6722957" y="419183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1" name="Oval 59"/>
          <p:cNvSpPr>
            <a:spLocks noChangeArrowheads="1"/>
          </p:cNvSpPr>
          <p:nvPr userDrawn="1"/>
        </p:nvSpPr>
        <p:spPr bwMode="auto">
          <a:xfrm>
            <a:off x="6637932"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2" name="Oval 60"/>
          <p:cNvSpPr>
            <a:spLocks noChangeArrowheads="1"/>
          </p:cNvSpPr>
          <p:nvPr userDrawn="1"/>
        </p:nvSpPr>
        <p:spPr bwMode="auto">
          <a:xfrm>
            <a:off x="6810519"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3" name="Oval 61"/>
          <p:cNvSpPr>
            <a:spLocks noChangeArrowheads="1"/>
          </p:cNvSpPr>
          <p:nvPr userDrawn="1"/>
        </p:nvSpPr>
        <p:spPr bwMode="auto">
          <a:xfrm>
            <a:off x="6895544"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4" name="Oval 62"/>
          <p:cNvSpPr>
            <a:spLocks noChangeArrowheads="1"/>
          </p:cNvSpPr>
          <p:nvPr userDrawn="1"/>
        </p:nvSpPr>
        <p:spPr bwMode="auto">
          <a:xfrm>
            <a:off x="6980568" y="419183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5" name="Oval 63"/>
          <p:cNvSpPr>
            <a:spLocks noChangeArrowheads="1"/>
          </p:cNvSpPr>
          <p:nvPr userDrawn="1"/>
        </p:nvSpPr>
        <p:spPr bwMode="auto">
          <a:xfrm>
            <a:off x="7066862"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6" name="Oval 64"/>
          <p:cNvSpPr>
            <a:spLocks noChangeArrowheads="1"/>
          </p:cNvSpPr>
          <p:nvPr userDrawn="1"/>
        </p:nvSpPr>
        <p:spPr bwMode="auto">
          <a:xfrm>
            <a:off x="7151886"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7" name="Oval 65"/>
          <p:cNvSpPr>
            <a:spLocks noChangeArrowheads="1"/>
          </p:cNvSpPr>
          <p:nvPr userDrawn="1"/>
        </p:nvSpPr>
        <p:spPr bwMode="auto">
          <a:xfrm>
            <a:off x="7236910" y="419183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8" name="Oval 66"/>
          <p:cNvSpPr>
            <a:spLocks noChangeArrowheads="1"/>
          </p:cNvSpPr>
          <p:nvPr userDrawn="1"/>
        </p:nvSpPr>
        <p:spPr bwMode="auto">
          <a:xfrm>
            <a:off x="7324473"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9" name="Oval 67"/>
          <p:cNvSpPr>
            <a:spLocks noChangeArrowheads="1"/>
          </p:cNvSpPr>
          <p:nvPr userDrawn="1"/>
        </p:nvSpPr>
        <p:spPr bwMode="auto">
          <a:xfrm>
            <a:off x="7409497"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0" name="Oval 81"/>
          <p:cNvSpPr>
            <a:spLocks noChangeArrowheads="1"/>
          </p:cNvSpPr>
          <p:nvPr userDrawn="1"/>
        </p:nvSpPr>
        <p:spPr bwMode="auto">
          <a:xfrm>
            <a:off x="6552908"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1" name="Oval 82"/>
          <p:cNvSpPr>
            <a:spLocks noChangeArrowheads="1"/>
          </p:cNvSpPr>
          <p:nvPr userDrawn="1"/>
        </p:nvSpPr>
        <p:spPr bwMode="auto">
          <a:xfrm>
            <a:off x="6637932"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2" name="Oval 83"/>
          <p:cNvSpPr>
            <a:spLocks noChangeArrowheads="1"/>
          </p:cNvSpPr>
          <p:nvPr userDrawn="1"/>
        </p:nvSpPr>
        <p:spPr bwMode="auto">
          <a:xfrm>
            <a:off x="6722957" y="427685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3" name="Oval 84"/>
          <p:cNvSpPr>
            <a:spLocks noChangeArrowheads="1"/>
          </p:cNvSpPr>
          <p:nvPr userDrawn="1"/>
        </p:nvSpPr>
        <p:spPr bwMode="auto">
          <a:xfrm>
            <a:off x="6810519"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4" name="Oval 85"/>
          <p:cNvSpPr>
            <a:spLocks noChangeArrowheads="1"/>
          </p:cNvSpPr>
          <p:nvPr userDrawn="1"/>
        </p:nvSpPr>
        <p:spPr bwMode="auto">
          <a:xfrm>
            <a:off x="6895544"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5" name="Oval 86"/>
          <p:cNvSpPr>
            <a:spLocks noChangeArrowheads="1"/>
          </p:cNvSpPr>
          <p:nvPr userDrawn="1"/>
        </p:nvSpPr>
        <p:spPr bwMode="auto">
          <a:xfrm>
            <a:off x="6980568" y="427685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6" name="Oval 87"/>
          <p:cNvSpPr>
            <a:spLocks noChangeArrowheads="1"/>
          </p:cNvSpPr>
          <p:nvPr userDrawn="1"/>
        </p:nvSpPr>
        <p:spPr bwMode="auto">
          <a:xfrm>
            <a:off x="7066862"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7" name="Oval 88"/>
          <p:cNvSpPr>
            <a:spLocks noChangeArrowheads="1"/>
          </p:cNvSpPr>
          <p:nvPr userDrawn="1"/>
        </p:nvSpPr>
        <p:spPr bwMode="auto">
          <a:xfrm>
            <a:off x="7151886"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8" name="Oval 89"/>
          <p:cNvSpPr>
            <a:spLocks noChangeArrowheads="1"/>
          </p:cNvSpPr>
          <p:nvPr userDrawn="1"/>
        </p:nvSpPr>
        <p:spPr bwMode="auto">
          <a:xfrm>
            <a:off x="7236910" y="427685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9" name="Oval 90"/>
          <p:cNvSpPr>
            <a:spLocks noChangeArrowheads="1"/>
          </p:cNvSpPr>
          <p:nvPr userDrawn="1"/>
        </p:nvSpPr>
        <p:spPr bwMode="auto">
          <a:xfrm>
            <a:off x="7324473"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0" name="Oval 91"/>
          <p:cNvSpPr>
            <a:spLocks noChangeArrowheads="1"/>
          </p:cNvSpPr>
          <p:nvPr userDrawn="1"/>
        </p:nvSpPr>
        <p:spPr bwMode="auto">
          <a:xfrm>
            <a:off x="7409497"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1" name="Oval 100"/>
          <p:cNvSpPr>
            <a:spLocks noChangeArrowheads="1"/>
          </p:cNvSpPr>
          <p:nvPr userDrawn="1"/>
        </p:nvSpPr>
        <p:spPr bwMode="auto">
          <a:xfrm>
            <a:off x="6552908"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2" name="Oval 101"/>
          <p:cNvSpPr>
            <a:spLocks noChangeArrowheads="1"/>
          </p:cNvSpPr>
          <p:nvPr userDrawn="1"/>
        </p:nvSpPr>
        <p:spPr bwMode="auto">
          <a:xfrm>
            <a:off x="6637932"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3" name="Oval 102"/>
          <p:cNvSpPr>
            <a:spLocks noChangeArrowheads="1"/>
          </p:cNvSpPr>
          <p:nvPr userDrawn="1"/>
        </p:nvSpPr>
        <p:spPr bwMode="auto">
          <a:xfrm>
            <a:off x="6722957" y="436188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4" name="Oval 103"/>
          <p:cNvSpPr>
            <a:spLocks noChangeArrowheads="1"/>
          </p:cNvSpPr>
          <p:nvPr userDrawn="1"/>
        </p:nvSpPr>
        <p:spPr bwMode="auto">
          <a:xfrm>
            <a:off x="6810519"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5" name="Oval 104"/>
          <p:cNvSpPr>
            <a:spLocks noChangeArrowheads="1"/>
          </p:cNvSpPr>
          <p:nvPr userDrawn="1"/>
        </p:nvSpPr>
        <p:spPr bwMode="auto">
          <a:xfrm>
            <a:off x="6895544"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6" name="Oval 105"/>
          <p:cNvSpPr>
            <a:spLocks noChangeArrowheads="1"/>
          </p:cNvSpPr>
          <p:nvPr userDrawn="1"/>
        </p:nvSpPr>
        <p:spPr bwMode="auto">
          <a:xfrm>
            <a:off x="6980568" y="436188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7" name="Oval 106"/>
          <p:cNvSpPr>
            <a:spLocks noChangeArrowheads="1"/>
          </p:cNvSpPr>
          <p:nvPr userDrawn="1"/>
        </p:nvSpPr>
        <p:spPr bwMode="auto">
          <a:xfrm>
            <a:off x="7066862"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8" name="Oval 107"/>
          <p:cNvSpPr>
            <a:spLocks noChangeArrowheads="1"/>
          </p:cNvSpPr>
          <p:nvPr userDrawn="1"/>
        </p:nvSpPr>
        <p:spPr bwMode="auto">
          <a:xfrm>
            <a:off x="7151886"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9" name="Oval 108"/>
          <p:cNvSpPr>
            <a:spLocks noChangeArrowheads="1"/>
          </p:cNvSpPr>
          <p:nvPr userDrawn="1"/>
        </p:nvSpPr>
        <p:spPr bwMode="auto">
          <a:xfrm>
            <a:off x="7236910" y="436188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0" name="Oval 109"/>
          <p:cNvSpPr>
            <a:spLocks noChangeArrowheads="1"/>
          </p:cNvSpPr>
          <p:nvPr userDrawn="1"/>
        </p:nvSpPr>
        <p:spPr bwMode="auto">
          <a:xfrm>
            <a:off x="7324473"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1" name="Oval 110"/>
          <p:cNvSpPr>
            <a:spLocks noChangeArrowheads="1"/>
          </p:cNvSpPr>
          <p:nvPr userDrawn="1"/>
        </p:nvSpPr>
        <p:spPr bwMode="auto">
          <a:xfrm>
            <a:off x="7409497"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2" name="Oval 120"/>
          <p:cNvSpPr>
            <a:spLocks noChangeArrowheads="1"/>
          </p:cNvSpPr>
          <p:nvPr userDrawn="1"/>
        </p:nvSpPr>
        <p:spPr bwMode="auto">
          <a:xfrm>
            <a:off x="6552908"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3" name="Oval 121"/>
          <p:cNvSpPr>
            <a:spLocks noChangeArrowheads="1"/>
          </p:cNvSpPr>
          <p:nvPr userDrawn="1"/>
        </p:nvSpPr>
        <p:spPr bwMode="auto">
          <a:xfrm>
            <a:off x="6637932"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4" name="Oval 122"/>
          <p:cNvSpPr>
            <a:spLocks noChangeArrowheads="1"/>
          </p:cNvSpPr>
          <p:nvPr userDrawn="1"/>
        </p:nvSpPr>
        <p:spPr bwMode="auto">
          <a:xfrm>
            <a:off x="6722957" y="44494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5" name="Oval 123"/>
          <p:cNvSpPr>
            <a:spLocks noChangeArrowheads="1"/>
          </p:cNvSpPr>
          <p:nvPr userDrawn="1"/>
        </p:nvSpPr>
        <p:spPr bwMode="auto">
          <a:xfrm>
            <a:off x="6810519"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6" name="Oval 124"/>
          <p:cNvSpPr>
            <a:spLocks noChangeArrowheads="1"/>
          </p:cNvSpPr>
          <p:nvPr userDrawn="1"/>
        </p:nvSpPr>
        <p:spPr bwMode="auto">
          <a:xfrm>
            <a:off x="6895544"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7" name="Oval 125"/>
          <p:cNvSpPr>
            <a:spLocks noChangeArrowheads="1"/>
          </p:cNvSpPr>
          <p:nvPr userDrawn="1"/>
        </p:nvSpPr>
        <p:spPr bwMode="auto">
          <a:xfrm>
            <a:off x="6980568" y="44494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8" name="Oval 126"/>
          <p:cNvSpPr>
            <a:spLocks noChangeArrowheads="1"/>
          </p:cNvSpPr>
          <p:nvPr userDrawn="1"/>
        </p:nvSpPr>
        <p:spPr bwMode="auto">
          <a:xfrm>
            <a:off x="7066862"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9" name="Oval 127"/>
          <p:cNvSpPr>
            <a:spLocks noChangeArrowheads="1"/>
          </p:cNvSpPr>
          <p:nvPr userDrawn="1"/>
        </p:nvSpPr>
        <p:spPr bwMode="auto">
          <a:xfrm>
            <a:off x="7151886"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0" name="Oval 128"/>
          <p:cNvSpPr>
            <a:spLocks noChangeArrowheads="1"/>
          </p:cNvSpPr>
          <p:nvPr userDrawn="1"/>
        </p:nvSpPr>
        <p:spPr bwMode="auto">
          <a:xfrm>
            <a:off x="7236910" y="44494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1" name="Oval 129"/>
          <p:cNvSpPr>
            <a:spLocks noChangeArrowheads="1"/>
          </p:cNvSpPr>
          <p:nvPr userDrawn="1"/>
        </p:nvSpPr>
        <p:spPr bwMode="auto">
          <a:xfrm>
            <a:off x="7324473"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2" name="Oval 130"/>
          <p:cNvSpPr>
            <a:spLocks noChangeArrowheads="1"/>
          </p:cNvSpPr>
          <p:nvPr userDrawn="1"/>
        </p:nvSpPr>
        <p:spPr bwMode="auto">
          <a:xfrm>
            <a:off x="7409497"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3" name="Oval 57"/>
          <p:cNvSpPr>
            <a:spLocks noChangeArrowheads="1"/>
          </p:cNvSpPr>
          <p:nvPr userDrawn="1"/>
        </p:nvSpPr>
        <p:spPr bwMode="auto">
          <a:xfrm>
            <a:off x="7496878"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4" name="Oval 58"/>
          <p:cNvSpPr>
            <a:spLocks noChangeArrowheads="1"/>
          </p:cNvSpPr>
          <p:nvPr userDrawn="1"/>
        </p:nvSpPr>
        <p:spPr bwMode="auto">
          <a:xfrm>
            <a:off x="7666927" y="41872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5" name="Oval 59"/>
          <p:cNvSpPr>
            <a:spLocks noChangeArrowheads="1"/>
          </p:cNvSpPr>
          <p:nvPr userDrawn="1"/>
        </p:nvSpPr>
        <p:spPr bwMode="auto">
          <a:xfrm>
            <a:off x="7581902"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6" name="Oval 60"/>
          <p:cNvSpPr>
            <a:spLocks noChangeArrowheads="1"/>
          </p:cNvSpPr>
          <p:nvPr userDrawn="1"/>
        </p:nvSpPr>
        <p:spPr bwMode="auto">
          <a:xfrm>
            <a:off x="7754489"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7" name="Oval 61"/>
          <p:cNvSpPr>
            <a:spLocks noChangeArrowheads="1"/>
          </p:cNvSpPr>
          <p:nvPr userDrawn="1"/>
        </p:nvSpPr>
        <p:spPr bwMode="auto">
          <a:xfrm>
            <a:off x="7839514"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8" name="Oval 62"/>
          <p:cNvSpPr>
            <a:spLocks noChangeArrowheads="1"/>
          </p:cNvSpPr>
          <p:nvPr userDrawn="1"/>
        </p:nvSpPr>
        <p:spPr bwMode="auto">
          <a:xfrm>
            <a:off x="7924538" y="41872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9" name="Oval 63"/>
          <p:cNvSpPr>
            <a:spLocks noChangeArrowheads="1"/>
          </p:cNvSpPr>
          <p:nvPr userDrawn="1"/>
        </p:nvSpPr>
        <p:spPr bwMode="auto">
          <a:xfrm>
            <a:off x="8010832"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0" name="Oval 64"/>
          <p:cNvSpPr>
            <a:spLocks noChangeArrowheads="1"/>
          </p:cNvSpPr>
          <p:nvPr userDrawn="1"/>
        </p:nvSpPr>
        <p:spPr bwMode="auto">
          <a:xfrm>
            <a:off x="8095856"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1" name="Oval 65"/>
          <p:cNvSpPr>
            <a:spLocks noChangeArrowheads="1"/>
          </p:cNvSpPr>
          <p:nvPr userDrawn="1"/>
        </p:nvSpPr>
        <p:spPr bwMode="auto">
          <a:xfrm>
            <a:off x="8180880" y="418728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2" name="Oval 66"/>
          <p:cNvSpPr>
            <a:spLocks noChangeArrowheads="1"/>
          </p:cNvSpPr>
          <p:nvPr userDrawn="1"/>
        </p:nvSpPr>
        <p:spPr bwMode="auto">
          <a:xfrm>
            <a:off x="8268443"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3" name="Oval 67"/>
          <p:cNvSpPr>
            <a:spLocks noChangeArrowheads="1"/>
          </p:cNvSpPr>
          <p:nvPr userDrawn="1"/>
        </p:nvSpPr>
        <p:spPr bwMode="auto">
          <a:xfrm>
            <a:off x="8353467"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4" name="Oval 81"/>
          <p:cNvSpPr>
            <a:spLocks noChangeArrowheads="1"/>
          </p:cNvSpPr>
          <p:nvPr userDrawn="1"/>
        </p:nvSpPr>
        <p:spPr bwMode="auto">
          <a:xfrm>
            <a:off x="7496878"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5" name="Oval 82"/>
          <p:cNvSpPr>
            <a:spLocks noChangeArrowheads="1"/>
          </p:cNvSpPr>
          <p:nvPr userDrawn="1"/>
        </p:nvSpPr>
        <p:spPr bwMode="auto">
          <a:xfrm>
            <a:off x="7581902"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6" name="Oval 83"/>
          <p:cNvSpPr>
            <a:spLocks noChangeArrowheads="1"/>
          </p:cNvSpPr>
          <p:nvPr userDrawn="1"/>
        </p:nvSpPr>
        <p:spPr bwMode="auto">
          <a:xfrm>
            <a:off x="7666927" y="42723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7" name="Oval 84"/>
          <p:cNvSpPr>
            <a:spLocks noChangeArrowheads="1"/>
          </p:cNvSpPr>
          <p:nvPr userDrawn="1"/>
        </p:nvSpPr>
        <p:spPr bwMode="auto">
          <a:xfrm>
            <a:off x="7754489"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8" name="Oval 85"/>
          <p:cNvSpPr>
            <a:spLocks noChangeArrowheads="1"/>
          </p:cNvSpPr>
          <p:nvPr userDrawn="1"/>
        </p:nvSpPr>
        <p:spPr bwMode="auto">
          <a:xfrm>
            <a:off x="7839514"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9" name="Oval 86"/>
          <p:cNvSpPr>
            <a:spLocks noChangeArrowheads="1"/>
          </p:cNvSpPr>
          <p:nvPr userDrawn="1"/>
        </p:nvSpPr>
        <p:spPr bwMode="auto">
          <a:xfrm>
            <a:off x="7924538" y="42723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0" name="Oval 87"/>
          <p:cNvSpPr>
            <a:spLocks noChangeArrowheads="1"/>
          </p:cNvSpPr>
          <p:nvPr userDrawn="1"/>
        </p:nvSpPr>
        <p:spPr bwMode="auto">
          <a:xfrm>
            <a:off x="8010832"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1" name="Oval 88"/>
          <p:cNvSpPr>
            <a:spLocks noChangeArrowheads="1"/>
          </p:cNvSpPr>
          <p:nvPr userDrawn="1"/>
        </p:nvSpPr>
        <p:spPr bwMode="auto">
          <a:xfrm>
            <a:off x="8095856"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2" name="Oval 89"/>
          <p:cNvSpPr>
            <a:spLocks noChangeArrowheads="1"/>
          </p:cNvSpPr>
          <p:nvPr userDrawn="1"/>
        </p:nvSpPr>
        <p:spPr bwMode="auto">
          <a:xfrm>
            <a:off x="8180880" y="427231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3" name="Oval 90"/>
          <p:cNvSpPr>
            <a:spLocks noChangeArrowheads="1"/>
          </p:cNvSpPr>
          <p:nvPr userDrawn="1"/>
        </p:nvSpPr>
        <p:spPr bwMode="auto">
          <a:xfrm>
            <a:off x="8268443"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4" name="Oval 91"/>
          <p:cNvSpPr>
            <a:spLocks noChangeArrowheads="1"/>
          </p:cNvSpPr>
          <p:nvPr userDrawn="1"/>
        </p:nvSpPr>
        <p:spPr bwMode="auto">
          <a:xfrm>
            <a:off x="8353467"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5" name="Oval 100"/>
          <p:cNvSpPr>
            <a:spLocks noChangeArrowheads="1"/>
          </p:cNvSpPr>
          <p:nvPr userDrawn="1"/>
        </p:nvSpPr>
        <p:spPr bwMode="auto">
          <a:xfrm>
            <a:off x="7496878"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6" name="Oval 101"/>
          <p:cNvSpPr>
            <a:spLocks noChangeArrowheads="1"/>
          </p:cNvSpPr>
          <p:nvPr userDrawn="1"/>
        </p:nvSpPr>
        <p:spPr bwMode="auto">
          <a:xfrm>
            <a:off x="7581902"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7" name="Oval 102"/>
          <p:cNvSpPr>
            <a:spLocks noChangeArrowheads="1"/>
          </p:cNvSpPr>
          <p:nvPr userDrawn="1"/>
        </p:nvSpPr>
        <p:spPr bwMode="auto">
          <a:xfrm>
            <a:off x="7666927" y="435733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8" name="Oval 103"/>
          <p:cNvSpPr>
            <a:spLocks noChangeArrowheads="1"/>
          </p:cNvSpPr>
          <p:nvPr userDrawn="1"/>
        </p:nvSpPr>
        <p:spPr bwMode="auto">
          <a:xfrm>
            <a:off x="7754489"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9" name="Oval 104"/>
          <p:cNvSpPr>
            <a:spLocks noChangeArrowheads="1"/>
          </p:cNvSpPr>
          <p:nvPr userDrawn="1"/>
        </p:nvSpPr>
        <p:spPr bwMode="auto">
          <a:xfrm>
            <a:off x="7839514"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0" name="Oval 105"/>
          <p:cNvSpPr>
            <a:spLocks noChangeArrowheads="1"/>
          </p:cNvSpPr>
          <p:nvPr userDrawn="1"/>
        </p:nvSpPr>
        <p:spPr bwMode="auto">
          <a:xfrm>
            <a:off x="7924538" y="435733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1" name="Oval 106"/>
          <p:cNvSpPr>
            <a:spLocks noChangeArrowheads="1"/>
          </p:cNvSpPr>
          <p:nvPr userDrawn="1"/>
        </p:nvSpPr>
        <p:spPr bwMode="auto">
          <a:xfrm>
            <a:off x="8010832"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2" name="Oval 107"/>
          <p:cNvSpPr>
            <a:spLocks noChangeArrowheads="1"/>
          </p:cNvSpPr>
          <p:nvPr userDrawn="1"/>
        </p:nvSpPr>
        <p:spPr bwMode="auto">
          <a:xfrm>
            <a:off x="8095856"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3" name="Oval 108"/>
          <p:cNvSpPr>
            <a:spLocks noChangeArrowheads="1"/>
          </p:cNvSpPr>
          <p:nvPr userDrawn="1"/>
        </p:nvSpPr>
        <p:spPr bwMode="auto">
          <a:xfrm>
            <a:off x="8180880" y="435733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4" name="Oval 109"/>
          <p:cNvSpPr>
            <a:spLocks noChangeArrowheads="1"/>
          </p:cNvSpPr>
          <p:nvPr userDrawn="1"/>
        </p:nvSpPr>
        <p:spPr bwMode="auto">
          <a:xfrm>
            <a:off x="8268443"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5" name="Oval 110"/>
          <p:cNvSpPr>
            <a:spLocks noChangeArrowheads="1"/>
          </p:cNvSpPr>
          <p:nvPr userDrawn="1"/>
        </p:nvSpPr>
        <p:spPr bwMode="auto">
          <a:xfrm>
            <a:off x="8353467"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6" name="Oval 120"/>
          <p:cNvSpPr>
            <a:spLocks noChangeArrowheads="1"/>
          </p:cNvSpPr>
          <p:nvPr userDrawn="1"/>
        </p:nvSpPr>
        <p:spPr bwMode="auto">
          <a:xfrm>
            <a:off x="7496878"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7" name="Oval 121"/>
          <p:cNvSpPr>
            <a:spLocks noChangeArrowheads="1"/>
          </p:cNvSpPr>
          <p:nvPr userDrawn="1"/>
        </p:nvSpPr>
        <p:spPr bwMode="auto">
          <a:xfrm>
            <a:off x="7581902"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8" name="Oval 122"/>
          <p:cNvSpPr>
            <a:spLocks noChangeArrowheads="1"/>
          </p:cNvSpPr>
          <p:nvPr userDrawn="1"/>
        </p:nvSpPr>
        <p:spPr bwMode="auto">
          <a:xfrm>
            <a:off x="7666927" y="44448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9" name="Oval 123"/>
          <p:cNvSpPr>
            <a:spLocks noChangeArrowheads="1"/>
          </p:cNvSpPr>
          <p:nvPr userDrawn="1"/>
        </p:nvSpPr>
        <p:spPr bwMode="auto">
          <a:xfrm>
            <a:off x="7754489"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0" name="Oval 124"/>
          <p:cNvSpPr>
            <a:spLocks noChangeArrowheads="1"/>
          </p:cNvSpPr>
          <p:nvPr userDrawn="1"/>
        </p:nvSpPr>
        <p:spPr bwMode="auto">
          <a:xfrm>
            <a:off x="7839514"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1" name="Oval 125"/>
          <p:cNvSpPr>
            <a:spLocks noChangeArrowheads="1"/>
          </p:cNvSpPr>
          <p:nvPr userDrawn="1"/>
        </p:nvSpPr>
        <p:spPr bwMode="auto">
          <a:xfrm>
            <a:off x="7924538" y="44448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2" name="Oval 126"/>
          <p:cNvSpPr>
            <a:spLocks noChangeArrowheads="1"/>
          </p:cNvSpPr>
          <p:nvPr userDrawn="1"/>
        </p:nvSpPr>
        <p:spPr bwMode="auto">
          <a:xfrm>
            <a:off x="8010832"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3" name="Oval 127"/>
          <p:cNvSpPr>
            <a:spLocks noChangeArrowheads="1"/>
          </p:cNvSpPr>
          <p:nvPr userDrawn="1"/>
        </p:nvSpPr>
        <p:spPr bwMode="auto">
          <a:xfrm>
            <a:off x="8095856"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4" name="Oval 128"/>
          <p:cNvSpPr>
            <a:spLocks noChangeArrowheads="1"/>
          </p:cNvSpPr>
          <p:nvPr userDrawn="1"/>
        </p:nvSpPr>
        <p:spPr bwMode="auto">
          <a:xfrm>
            <a:off x="8180880" y="444489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5" name="Oval 129"/>
          <p:cNvSpPr>
            <a:spLocks noChangeArrowheads="1"/>
          </p:cNvSpPr>
          <p:nvPr userDrawn="1"/>
        </p:nvSpPr>
        <p:spPr bwMode="auto">
          <a:xfrm>
            <a:off x="8268443"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6" name="Oval 130"/>
          <p:cNvSpPr>
            <a:spLocks noChangeArrowheads="1"/>
          </p:cNvSpPr>
          <p:nvPr userDrawn="1"/>
        </p:nvSpPr>
        <p:spPr bwMode="auto">
          <a:xfrm>
            <a:off x="8353467"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7" name="Oval 57"/>
          <p:cNvSpPr>
            <a:spLocks noChangeArrowheads="1"/>
          </p:cNvSpPr>
          <p:nvPr userDrawn="1"/>
        </p:nvSpPr>
        <p:spPr bwMode="auto">
          <a:xfrm>
            <a:off x="8440848" y="41827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8" name="Oval 81"/>
          <p:cNvSpPr>
            <a:spLocks noChangeArrowheads="1"/>
          </p:cNvSpPr>
          <p:nvPr userDrawn="1"/>
        </p:nvSpPr>
        <p:spPr bwMode="auto">
          <a:xfrm>
            <a:off x="8440848" y="426776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9" name="Oval 120"/>
          <p:cNvSpPr>
            <a:spLocks noChangeArrowheads="1"/>
          </p:cNvSpPr>
          <p:nvPr userDrawn="1"/>
        </p:nvSpPr>
        <p:spPr bwMode="auto">
          <a:xfrm>
            <a:off x="8440848" y="44403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0" name="Oval 58"/>
          <p:cNvSpPr>
            <a:spLocks noChangeArrowheads="1"/>
          </p:cNvSpPr>
          <p:nvPr userDrawn="1"/>
        </p:nvSpPr>
        <p:spPr bwMode="auto">
          <a:xfrm>
            <a:off x="4835017" y="454212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1" name="Oval 60"/>
          <p:cNvSpPr>
            <a:spLocks noChangeArrowheads="1"/>
          </p:cNvSpPr>
          <p:nvPr userDrawn="1"/>
        </p:nvSpPr>
        <p:spPr bwMode="auto">
          <a:xfrm>
            <a:off x="4922579" y="454212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2" name="Oval 61"/>
          <p:cNvSpPr>
            <a:spLocks noChangeArrowheads="1"/>
          </p:cNvSpPr>
          <p:nvPr userDrawn="1"/>
        </p:nvSpPr>
        <p:spPr bwMode="auto">
          <a:xfrm>
            <a:off x="5007604" y="454212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3" name="Oval 62"/>
          <p:cNvSpPr>
            <a:spLocks noChangeArrowheads="1"/>
          </p:cNvSpPr>
          <p:nvPr userDrawn="1"/>
        </p:nvSpPr>
        <p:spPr bwMode="auto">
          <a:xfrm>
            <a:off x="5092628" y="454212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4" name="Oval 63"/>
          <p:cNvSpPr>
            <a:spLocks noChangeArrowheads="1"/>
          </p:cNvSpPr>
          <p:nvPr userDrawn="1"/>
        </p:nvSpPr>
        <p:spPr bwMode="auto">
          <a:xfrm>
            <a:off x="5178922"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5" name="Oval 64"/>
          <p:cNvSpPr>
            <a:spLocks noChangeArrowheads="1"/>
          </p:cNvSpPr>
          <p:nvPr userDrawn="1"/>
        </p:nvSpPr>
        <p:spPr bwMode="auto">
          <a:xfrm>
            <a:off x="5263946"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6" name="Oval 65"/>
          <p:cNvSpPr>
            <a:spLocks noChangeArrowheads="1"/>
          </p:cNvSpPr>
          <p:nvPr userDrawn="1"/>
        </p:nvSpPr>
        <p:spPr bwMode="auto">
          <a:xfrm>
            <a:off x="5348970" y="454212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7" name="Oval 66"/>
          <p:cNvSpPr>
            <a:spLocks noChangeArrowheads="1"/>
          </p:cNvSpPr>
          <p:nvPr userDrawn="1"/>
        </p:nvSpPr>
        <p:spPr bwMode="auto">
          <a:xfrm>
            <a:off x="5436533"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8" name="Oval 67"/>
          <p:cNvSpPr>
            <a:spLocks noChangeArrowheads="1"/>
          </p:cNvSpPr>
          <p:nvPr userDrawn="1"/>
        </p:nvSpPr>
        <p:spPr bwMode="auto">
          <a:xfrm>
            <a:off x="5521557"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9" name="Oval 84"/>
          <p:cNvSpPr>
            <a:spLocks noChangeArrowheads="1"/>
          </p:cNvSpPr>
          <p:nvPr userDrawn="1"/>
        </p:nvSpPr>
        <p:spPr bwMode="auto">
          <a:xfrm>
            <a:off x="4922579" y="46271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0" name="Oval 85"/>
          <p:cNvSpPr>
            <a:spLocks noChangeArrowheads="1"/>
          </p:cNvSpPr>
          <p:nvPr userDrawn="1"/>
        </p:nvSpPr>
        <p:spPr bwMode="auto">
          <a:xfrm>
            <a:off x="5007604" y="46271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1" name="Oval 86"/>
          <p:cNvSpPr>
            <a:spLocks noChangeArrowheads="1"/>
          </p:cNvSpPr>
          <p:nvPr userDrawn="1"/>
        </p:nvSpPr>
        <p:spPr bwMode="auto">
          <a:xfrm>
            <a:off x="5092628" y="46271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2" name="Oval 87"/>
          <p:cNvSpPr>
            <a:spLocks noChangeArrowheads="1"/>
          </p:cNvSpPr>
          <p:nvPr userDrawn="1"/>
        </p:nvSpPr>
        <p:spPr bwMode="auto">
          <a:xfrm>
            <a:off x="5178922"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3" name="Oval 88"/>
          <p:cNvSpPr>
            <a:spLocks noChangeArrowheads="1"/>
          </p:cNvSpPr>
          <p:nvPr userDrawn="1"/>
        </p:nvSpPr>
        <p:spPr bwMode="auto">
          <a:xfrm>
            <a:off x="5263946"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4" name="Oval 89"/>
          <p:cNvSpPr>
            <a:spLocks noChangeArrowheads="1"/>
          </p:cNvSpPr>
          <p:nvPr userDrawn="1"/>
        </p:nvSpPr>
        <p:spPr bwMode="auto">
          <a:xfrm>
            <a:off x="5348970" y="46271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5" name="Oval 90"/>
          <p:cNvSpPr>
            <a:spLocks noChangeArrowheads="1"/>
          </p:cNvSpPr>
          <p:nvPr userDrawn="1"/>
        </p:nvSpPr>
        <p:spPr bwMode="auto">
          <a:xfrm>
            <a:off x="5436533"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6" name="Oval 91"/>
          <p:cNvSpPr>
            <a:spLocks noChangeArrowheads="1"/>
          </p:cNvSpPr>
          <p:nvPr userDrawn="1"/>
        </p:nvSpPr>
        <p:spPr bwMode="auto">
          <a:xfrm>
            <a:off x="5521557"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7" name="Oval 104"/>
          <p:cNvSpPr>
            <a:spLocks noChangeArrowheads="1"/>
          </p:cNvSpPr>
          <p:nvPr userDrawn="1"/>
        </p:nvSpPr>
        <p:spPr bwMode="auto">
          <a:xfrm>
            <a:off x="5007604" y="471217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8" name="Oval 105"/>
          <p:cNvSpPr>
            <a:spLocks noChangeArrowheads="1"/>
          </p:cNvSpPr>
          <p:nvPr userDrawn="1"/>
        </p:nvSpPr>
        <p:spPr bwMode="auto">
          <a:xfrm>
            <a:off x="5092628" y="471217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9" name="Oval 106"/>
          <p:cNvSpPr>
            <a:spLocks noChangeArrowheads="1"/>
          </p:cNvSpPr>
          <p:nvPr userDrawn="1"/>
        </p:nvSpPr>
        <p:spPr bwMode="auto">
          <a:xfrm>
            <a:off x="5178922"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0" name="Oval 107"/>
          <p:cNvSpPr>
            <a:spLocks noChangeArrowheads="1"/>
          </p:cNvSpPr>
          <p:nvPr userDrawn="1"/>
        </p:nvSpPr>
        <p:spPr bwMode="auto">
          <a:xfrm>
            <a:off x="5263946"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1" name="Oval 108"/>
          <p:cNvSpPr>
            <a:spLocks noChangeArrowheads="1"/>
          </p:cNvSpPr>
          <p:nvPr userDrawn="1"/>
        </p:nvSpPr>
        <p:spPr bwMode="auto">
          <a:xfrm>
            <a:off x="5348970" y="471217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2" name="Oval 109"/>
          <p:cNvSpPr>
            <a:spLocks noChangeArrowheads="1"/>
          </p:cNvSpPr>
          <p:nvPr userDrawn="1"/>
        </p:nvSpPr>
        <p:spPr bwMode="auto">
          <a:xfrm>
            <a:off x="5436533"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3" name="Oval 110"/>
          <p:cNvSpPr>
            <a:spLocks noChangeArrowheads="1"/>
          </p:cNvSpPr>
          <p:nvPr userDrawn="1"/>
        </p:nvSpPr>
        <p:spPr bwMode="auto">
          <a:xfrm>
            <a:off x="5521557"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4" name="Oval 126"/>
          <p:cNvSpPr>
            <a:spLocks noChangeArrowheads="1"/>
          </p:cNvSpPr>
          <p:nvPr userDrawn="1"/>
        </p:nvSpPr>
        <p:spPr bwMode="auto">
          <a:xfrm>
            <a:off x="5178922"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5" name="Oval 127"/>
          <p:cNvSpPr>
            <a:spLocks noChangeArrowheads="1"/>
          </p:cNvSpPr>
          <p:nvPr userDrawn="1"/>
        </p:nvSpPr>
        <p:spPr bwMode="auto">
          <a:xfrm>
            <a:off x="5263946"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6" name="Oval 128"/>
          <p:cNvSpPr>
            <a:spLocks noChangeArrowheads="1"/>
          </p:cNvSpPr>
          <p:nvPr userDrawn="1"/>
        </p:nvSpPr>
        <p:spPr bwMode="auto">
          <a:xfrm>
            <a:off x="5348970" y="479973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7" name="Oval 129"/>
          <p:cNvSpPr>
            <a:spLocks noChangeArrowheads="1"/>
          </p:cNvSpPr>
          <p:nvPr userDrawn="1"/>
        </p:nvSpPr>
        <p:spPr bwMode="auto">
          <a:xfrm>
            <a:off x="5436533"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8" name="Oval 130"/>
          <p:cNvSpPr>
            <a:spLocks noChangeArrowheads="1"/>
          </p:cNvSpPr>
          <p:nvPr userDrawn="1"/>
        </p:nvSpPr>
        <p:spPr bwMode="auto">
          <a:xfrm>
            <a:off x="5521557"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9" name="Oval 57"/>
          <p:cNvSpPr>
            <a:spLocks noChangeArrowheads="1"/>
          </p:cNvSpPr>
          <p:nvPr userDrawn="1"/>
        </p:nvSpPr>
        <p:spPr bwMode="auto">
          <a:xfrm>
            <a:off x="5608938"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0" name="Oval 58"/>
          <p:cNvSpPr>
            <a:spLocks noChangeArrowheads="1"/>
          </p:cNvSpPr>
          <p:nvPr userDrawn="1"/>
        </p:nvSpPr>
        <p:spPr bwMode="auto">
          <a:xfrm>
            <a:off x="5778987" y="453757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1" name="Oval 59"/>
          <p:cNvSpPr>
            <a:spLocks noChangeArrowheads="1"/>
          </p:cNvSpPr>
          <p:nvPr userDrawn="1"/>
        </p:nvSpPr>
        <p:spPr bwMode="auto">
          <a:xfrm>
            <a:off x="5693962"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2" name="Oval 60"/>
          <p:cNvSpPr>
            <a:spLocks noChangeArrowheads="1"/>
          </p:cNvSpPr>
          <p:nvPr userDrawn="1"/>
        </p:nvSpPr>
        <p:spPr bwMode="auto">
          <a:xfrm>
            <a:off x="5866549"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3" name="Oval 61"/>
          <p:cNvSpPr>
            <a:spLocks noChangeArrowheads="1"/>
          </p:cNvSpPr>
          <p:nvPr userDrawn="1"/>
        </p:nvSpPr>
        <p:spPr bwMode="auto">
          <a:xfrm>
            <a:off x="5951574"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4" name="Oval 62"/>
          <p:cNvSpPr>
            <a:spLocks noChangeArrowheads="1"/>
          </p:cNvSpPr>
          <p:nvPr userDrawn="1"/>
        </p:nvSpPr>
        <p:spPr bwMode="auto">
          <a:xfrm>
            <a:off x="6036598" y="453757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5" name="Oval 63"/>
          <p:cNvSpPr>
            <a:spLocks noChangeArrowheads="1"/>
          </p:cNvSpPr>
          <p:nvPr userDrawn="1"/>
        </p:nvSpPr>
        <p:spPr bwMode="auto">
          <a:xfrm>
            <a:off x="6122892"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6" name="Oval 64"/>
          <p:cNvSpPr>
            <a:spLocks noChangeArrowheads="1"/>
          </p:cNvSpPr>
          <p:nvPr userDrawn="1"/>
        </p:nvSpPr>
        <p:spPr bwMode="auto">
          <a:xfrm>
            <a:off x="6046751" y="4629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7" name="Oval 65"/>
          <p:cNvSpPr>
            <a:spLocks noChangeArrowheads="1"/>
          </p:cNvSpPr>
          <p:nvPr userDrawn="1"/>
        </p:nvSpPr>
        <p:spPr bwMode="auto">
          <a:xfrm>
            <a:off x="6292940" y="453757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8" name="Oval 66"/>
          <p:cNvSpPr>
            <a:spLocks noChangeArrowheads="1"/>
          </p:cNvSpPr>
          <p:nvPr userDrawn="1"/>
        </p:nvSpPr>
        <p:spPr bwMode="auto">
          <a:xfrm>
            <a:off x="6380503"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9" name="Oval 67"/>
          <p:cNvSpPr>
            <a:spLocks noChangeArrowheads="1"/>
          </p:cNvSpPr>
          <p:nvPr userDrawn="1"/>
        </p:nvSpPr>
        <p:spPr bwMode="auto">
          <a:xfrm>
            <a:off x="6465527"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0" name="Oval 81"/>
          <p:cNvSpPr>
            <a:spLocks noChangeArrowheads="1"/>
          </p:cNvSpPr>
          <p:nvPr userDrawn="1"/>
        </p:nvSpPr>
        <p:spPr bwMode="auto">
          <a:xfrm>
            <a:off x="5608938"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1" name="Oval 82"/>
          <p:cNvSpPr>
            <a:spLocks noChangeArrowheads="1"/>
          </p:cNvSpPr>
          <p:nvPr userDrawn="1"/>
        </p:nvSpPr>
        <p:spPr bwMode="auto">
          <a:xfrm>
            <a:off x="5693962"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2" name="Oval 83"/>
          <p:cNvSpPr>
            <a:spLocks noChangeArrowheads="1"/>
          </p:cNvSpPr>
          <p:nvPr userDrawn="1"/>
        </p:nvSpPr>
        <p:spPr bwMode="auto">
          <a:xfrm>
            <a:off x="5778987" y="462260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3" name="Oval 84"/>
          <p:cNvSpPr>
            <a:spLocks noChangeArrowheads="1"/>
          </p:cNvSpPr>
          <p:nvPr userDrawn="1"/>
        </p:nvSpPr>
        <p:spPr bwMode="auto">
          <a:xfrm>
            <a:off x="5866549"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4" name="Oval 85"/>
          <p:cNvSpPr>
            <a:spLocks noChangeArrowheads="1"/>
          </p:cNvSpPr>
          <p:nvPr userDrawn="1"/>
        </p:nvSpPr>
        <p:spPr bwMode="auto">
          <a:xfrm>
            <a:off x="5951574"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5" name="Oval 86"/>
          <p:cNvSpPr>
            <a:spLocks noChangeArrowheads="1"/>
          </p:cNvSpPr>
          <p:nvPr userDrawn="1"/>
        </p:nvSpPr>
        <p:spPr bwMode="auto">
          <a:xfrm>
            <a:off x="6036598" y="462260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6" name="Oval 87"/>
          <p:cNvSpPr>
            <a:spLocks noChangeArrowheads="1"/>
          </p:cNvSpPr>
          <p:nvPr userDrawn="1"/>
        </p:nvSpPr>
        <p:spPr bwMode="auto">
          <a:xfrm>
            <a:off x="6122892"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7" name="Oval 88"/>
          <p:cNvSpPr>
            <a:spLocks noChangeArrowheads="1"/>
          </p:cNvSpPr>
          <p:nvPr userDrawn="1"/>
        </p:nvSpPr>
        <p:spPr bwMode="auto">
          <a:xfrm>
            <a:off x="6207916"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8" name="Oval 89"/>
          <p:cNvSpPr>
            <a:spLocks noChangeArrowheads="1"/>
          </p:cNvSpPr>
          <p:nvPr userDrawn="1"/>
        </p:nvSpPr>
        <p:spPr bwMode="auto">
          <a:xfrm>
            <a:off x="6292940" y="462260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9" name="Oval 90"/>
          <p:cNvSpPr>
            <a:spLocks noChangeArrowheads="1"/>
          </p:cNvSpPr>
          <p:nvPr userDrawn="1"/>
        </p:nvSpPr>
        <p:spPr bwMode="auto">
          <a:xfrm>
            <a:off x="6380503"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0" name="Oval 91"/>
          <p:cNvSpPr>
            <a:spLocks noChangeArrowheads="1"/>
          </p:cNvSpPr>
          <p:nvPr userDrawn="1"/>
        </p:nvSpPr>
        <p:spPr bwMode="auto">
          <a:xfrm>
            <a:off x="6465527"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1" name="Oval 100"/>
          <p:cNvSpPr>
            <a:spLocks noChangeArrowheads="1"/>
          </p:cNvSpPr>
          <p:nvPr userDrawn="1"/>
        </p:nvSpPr>
        <p:spPr bwMode="auto">
          <a:xfrm>
            <a:off x="5608938"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2" name="Oval 101"/>
          <p:cNvSpPr>
            <a:spLocks noChangeArrowheads="1"/>
          </p:cNvSpPr>
          <p:nvPr userDrawn="1"/>
        </p:nvSpPr>
        <p:spPr bwMode="auto">
          <a:xfrm>
            <a:off x="5693962"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3" name="Oval 102"/>
          <p:cNvSpPr>
            <a:spLocks noChangeArrowheads="1"/>
          </p:cNvSpPr>
          <p:nvPr userDrawn="1"/>
        </p:nvSpPr>
        <p:spPr bwMode="auto">
          <a:xfrm>
            <a:off x="5778987" y="470762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4" name="Oval 103"/>
          <p:cNvSpPr>
            <a:spLocks noChangeArrowheads="1"/>
          </p:cNvSpPr>
          <p:nvPr userDrawn="1"/>
        </p:nvSpPr>
        <p:spPr bwMode="auto">
          <a:xfrm>
            <a:off x="5866549"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5" name="Oval 104"/>
          <p:cNvSpPr>
            <a:spLocks noChangeArrowheads="1"/>
          </p:cNvSpPr>
          <p:nvPr userDrawn="1"/>
        </p:nvSpPr>
        <p:spPr bwMode="auto">
          <a:xfrm>
            <a:off x="5951574"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6" name="Oval 105"/>
          <p:cNvSpPr>
            <a:spLocks noChangeArrowheads="1"/>
          </p:cNvSpPr>
          <p:nvPr userDrawn="1"/>
        </p:nvSpPr>
        <p:spPr bwMode="auto">
          <a:xfrm>
            <a:off x="6036598" y="470762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7" name="Oval 106"/>
          <p:cNvSpPr>
            <a:spLocks noChangeArrowheads="1"/>
          </p:cNvSpPr>
          <p:nvPr userDrawn="1"/>
        </p:nvSpPr>
        <p:spPr bwMode="auto">
          <a:xfrm>
            <a:off x="6122892"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8" name="Oval 107"/>
          <p:cNvSpPr>
            <a:spLocks noChangeArrowheads="1"/>
          </p:cNvSpPr>
          <p:nvPr userDrawn="1"/>
        </p:nvSpPr>
        <p:spPr bwMode="auto">
          <a:xfrm>
            <a:off x="6207916"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9" name="Oval 108"/>
          <p:cNvSpPr>
            <a:spLocks noChangeArrowheads="1"/>
          </p:cNvSpPr>
          <p:nvPr userDrawn="1"/>
        </p:nvSpPr>
        <p:spPr bwMode="auto">
          <a:xfrm>
            <a:off x="6292940" y="470762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0" name="Oval 109"/>
          <p:cNvSpPr>
            <a:spLocks noChangeArrowheads="1"/>
          </p:cNvSpPr>
          <p:nvPr userDrawn="1"/>
        </p:nvSpPr>
        <p:spPr bwMode="auto">
          <a:xfrm>
            <a:off x="6380503"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1" name="Oval 110"/>
          <p:cNvSpPr>
            <a:spLocks noChangeArrowheads="1"/>
          </p:cNvSpPr>
          <p:nvPr userDrawn="1"/>
        </p:nvSpPr>
        <p:spPr bwMode="auto">
          <a:xfrm>
            <a:off x="6465527"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2" name="Oval 120"/>
          <p:cNvSpPr>
            <a:spLocks noChangeArrowheads="1"/>
          </p:cNvSpPr>
          <p:nvPr userDrawn="1"/>
        </p:nvSpPr>
        <p:spPr bwMode="auto">
          <a:xfrm>
            <a:off x="5608938"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3" name="Oval 121"/>
          <p:cNvSpPr>
            <a:spLocks noChangeArrowheads="1"/>
          </p:cNvSpPr>
          <p:nvPr userDrawn="1"/>
        </p:nvSpPr>
        <p:spPr bwMode="auto">
          <a:xfrm>
            <a:off x="5693962"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4" name="Oval 122"/>
          <p:cNvSpPr>
            <a:spLocks noChangeArrowheads="1"/>
          </p:cNvSpPr>
          <p:nvPr userDrawn="1"/>
        </p:nvSpPr>
        <p:spPr bwMode="auto">
          <a:xfrm>
            <a:off x="5778987" y="47951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5" name="Oval 123"/>
          <p:cNvSpPr>
            <a:spLocks noChangeArrowheads="1"/>
          </p:cNvSpPr>
          <p:nvPr userDrawn="1"/>
        </p:nvSpPr>
        <p:spPr bwMode="auto">
          <a:xfrm>
            <a:off x="5866549"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6" name="Oval 124"/>
          <p:cNvSpPr>
            <a:spLocks noChangeArrowheads="1"/>
          </p:cNvSpPr>
          <p:nvPr userDrawn="1"/>
        </p:nvSpPr>
        <p:spPr bwMode="auto">
          <a:xfrm>
            <a:off x="5951574"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7" name="Oval 125"/>
          <p:cNvSpPr>
            <a:spLocks noChangeArrowheads="1"/>
          </p:cNvSpPr>
          <p:nvPr userDrawn="1"/>
        </p:nvSpPr>
        <p:spPr bwMode="auto">
          <a:xfrm>
            <a:off x="6036598" y="47951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8" name="Oval 126"/>
          <p:cNvSpPr>
            <a:spLocks noChangeArrowheads="1"/>
          </p:cNvSpPr>
          <p:nvPr userDrawn="1"/>
        </p:nvSpPr>
        <p:spPr bwMode="auto">
          <a:xfrm>
            <a:off x="6122892"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9" name="Oval 127"/>
          <p:cNvSpPr>
            <a:spLocks noChangeArrowheads="1"/>
          </p:cNvSpPr>
          <p:nvPr userDrawn="1"/>
        </p:nvSpPr>
        <p:spPr bwMode="auto">
          <a:xfrm>
            <a:off x="6207916"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0" name="Oval 128"/>
          <p:cNvSpPr>
            <a:spLocks noChangeArrowheads="1"/>
          </p:cNvSpPr>
          <p:nvPr userDrawn="1"/>
        </p:nvSpPr>
        <p:spPr bwMode="auto">
          <a:xfrm>
            <a:off x="6292940" y="479518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1" name="Oval 129"/>
          <p:cNvSpPr>
            <a:spLocks noChangeArrowheads="1"/>
          </p:cNvSpPr>
          <p:nvPr userDrawn="1"/>
        </p:nvSpPr>
        <p:spPr bwMode="auto">
          <a:xfrm>
            <a:off x="6380503"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2" name="Oval 130"/>
          <p:cNvSpPr>
            <a:spLocks noChangeArrowheads="1"/>
          </p:cNvSpPr>
          <p:nvPr userDrawn="1"/>
        </p:nvSpPr>
        <p:spPr bwMode="auto">
          <a:xfrm>
            <a:off x="6465527"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3" name="Oval 57"/>
          <p:cNvSpPr>
            <a:spLocks noChangeArrowheads="1"/>
          </p:cNvSpPr>
          <p:nvPr userDrawn="1"/>
        </p:nvSpPr>
        <p:spPr bwMode="auto">
          <a:xfrm>
            <a:off x="6552908"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4" name="Oval 58"/>
          <p:cNvSpPr>
            <a:spLocks noChangeArrowheads="1"/>
          </p:cNvSpPr>
          <p:nvPr userDrawn="1"/>
        </p:nvSpPr>
        <p:spPr bwMode="auto">
          <a:xfrm>
            <a:off x="6722957" y="453302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5" name="Oval 59"/>
          <p:cNvSpPr>
            <a:spLocks noChangeArrowheads="1"/>
          </p:cNvSpPr>
          <p:nvPr userDrawn="1"/>
        </p:nvSpPr>
        <p:spPr bwMode="auto">
          <a:xfrm>
            <a:off x="6637932"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6" name="Oval 60"/>
          <p:cNvSpPr>
            <a:spLocks noChangeArrowheads="1"/>
          </p:cNvSpPr>
          <p:nvPr userDrawn="1"/>
        </p:nvSpPr>
        <p:spPr bwMode="auto">
          <a:xfrm>
            <a:off x="6810519"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7" name="Oval 61"/>
          <p:cNvSpPr>
            <a:spLocks noChangeArrowheads="1"/>
          </p:cNvSpPr>
          <p:nvPr userDrawn="1"/>
        </p:nvSpPr>
        <p:spPr bwMode="auto">
          <a:xfrm>
            <a:off x="6895544"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8" name="Oval 62"/>
          <p:cNvSpPr>
            <a:spLocks noChangeArrowheads="1"/>
          </p:cNvSpPr>
          <p:nvPr userDrawn="1"/>
        </p:nvSpPr>
        <p:spPr bwMode="auto">
          <a:xfrm>
            <a:off x="6980568" y="453302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9" name="Oval 63"/>
          <p:cNvSpPr>
            <a:spLocks noChangeArrowheads="1"/>
          </p:cNvSpPr>
          <p:nvPr userDrawn="1"/>
        </p:nvSpPr>
        <p:spPr bwMode="auto">
          <a:xfrm>
            <a:off x="7066862"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0" name="Oval 64"/>
          <p:cNvSpPr>
            <a:spLocks noChangeArrowheads="1"/>
          </p:cNvSpPr>
          <p:nvPr userDrawn="1"/>
        </p:nvSpPr>
        <p:spPr bwMode="auto">
          <a:xfrm>
            <a:off x="7151886"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1" name="Oval 65"/>
          <p:cNvSpPr>
            <a:spLocks noChangeArrowheads="1"/>
          </p:cNvSpPr>
          <p:nvPr userDrawn="1"/>
        </p:nvSpPr>
        <p:spPr bwMode="auto">
          <a:xfrm>
            <a:off x="7236910" y="453302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2" name="Oval 66"/>
          <p:cNvSpPr>
            <a:spLocks noChangeArrowheads="1"/>
          </p:cNvSpPr>
          <p:nvPr userDrawn="1"/>
        </p:nvSpPr>
        <p:spPr bwMode="auto">
          <a:xfrm>
            <a:off x="7324473"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3" name="Oval 67"/>
          <p:cNvSpPr>
            <a:spLocks noChangeArrowheads="1"/>
          </p:cNvSpPr>
          <p:nvPr userDrawn="1"/>
        </p:nvSpPr>
        <p:spPr bwMode="auto">
          <a:xfrm>
            <a:off x="7409497"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4" name="Oval 81"/>
          <p:cNvSpPr>
            <a:spLocks noChangeArrowheads="1"/>
          </p:cNvSpPr>
          <p:nvPr userDrawn="1"/>
        </p:nvSpPr>
        <p:spPr bwMode="auto">
          <a:xfrm>
            <a:off x="6552908"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5" name="Oval 82"/>
          <p:cNvSpPr>
            <a:spLocks noChangeArrowheads="1"/>
          </p:cNvSpPr>
          <p:nvPr userDrawn="1"/>
        </p:nvSpPr>
        <p:spPr bwMode="auto">
          <a:xfrm>
            <a:off x="6637932"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6" name="Oval 83"/>
          <p:cNvSpPr>
            <a:spLocks noChangeArrowheads="1"/>
          </p:cNvSpPr>
          <p:nvPr userDrawn="1"/>
        </p:nvSpPr>
        <p:spPr bwMode="auto">
          <a:xfrm>
            <a:off x="6722957" y="461805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7" name="Oval 84"/>
          <p:cNvSpPr>
            <a:spLocks noChangeArrowheads="1"/>
          </p:cNvSpPr>
          <p:nvPr userDrawn="1"/>
        </p:nvSpPr>
        <p:spPr bwMode="auto">
          <a:xfrm>
            <a:off x="6810519"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8" name="Oval 85"/>
          <p:cNvSpPr>
            <a:spLocks noChangeArrowheads="1"/>
          </p:cNvSpPr>
          <p:nvPr userDrawn="1"/>
        </p:nvSpPr>
        <p:spPr bwMode="auto">
          <a:xfrm>
            <a:off x="6895544"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9" name="Oval 86"/>
          <p:cNvSpPr>
            <a:spLocks noChangeArrowheads="1"/>
          </p:cNvSpPr>
          <p:nvPr userDrawn="1"/>
        </p:nvSpPr>
        <p:spPr bwMode="auto">
          <a:xfrm>
            <a:off x="6980568" y="461805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0" name="Oval 87"/>
          <p:cNvSpPr>
            <a:spLocks noChangeArrowheads="1"/>
          </p:cNvSpPr>
          <p:nvPr userDrawn="1"/>
        </p:nvSpPr>
        <p:spPr bwMode="auto">
          <a:xfrm>
            <a:off x="7066862"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1" name="Oval 88"/>
          <p:cNvSpPr>
            <a:spLocks noChangeArrowheads="1"/>
          </p:cNvSpPr>
          <p:nvPr userDrawn="1"/>
        </p:nvSpPr>
        <p:spPr bwMode="auto">
          <a:xfrm>
            <a:off x="7151886"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2" name="Oval 89"/>
          <p:cNvSpPr>
            <a:spLocks noChangeArrowheads="1"/>
          </p:cNvSpPr>
          <p:nvPr userDrawn="1"/>
        </p:nvSpPr>
        <p:spPr bwMode="auto">
          <a:xfrm>
            <a:off x="7236910" y="461805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3" name="Oval 90"/>
          <p:cNvSpPr>
            <a:spLocks noChangeArrowheads="1"/>
          </p:cNvSpPr>
          <p:nvPr userDrawn="1"/>
        </p:nvSpPr>
        <p:spPr bwMode="auto">
          <a:xfrm>
            <a:off x="7324473"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4" name="Oval 91"/>
          <p:cNvSpPr>
            <a:spLocks noChangeArrowheads="1"/>
          </p:cNvSpPr>
          <p:nvPr userDrawn="1"/>
        </p:nvSpPr>
        <p:spPr bwMode="auto">
          <a:xfrm>
            <a:off x="7409497"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5" name="Oval 100"/>
          <p:cNvSpPr>
            <a:spLocks noChangeArrowheads="1"/>
          </p:cNvSpPr>
          <p:nvPr userDrawn="1"/>
        </p:nvSpPr>
        <p:spPr bwMode="auto">
          <a:xfrm>
            <a:off x="6552908"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6" name="Oval 101"/>
          <p:cNvSpPr>
            <a:spLocks noChangeArrowheads="1"/>
          </p:cNvSpPr>
          <p:nvPr userDrawn="1"/>
        </p:nvSpPr>
        <p:spPr bwMode="auto">
          <a:xfrm>
            <a:off x="6637932"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7" name="Oval 102"/>
          <p:cNvSpPr>
            <a:spLocks noChangeArrowheads="1"/>
          </p:cNvSpPr>
          <p:nvPr userDrawn="1"/>
        </p:nvSpPr>
        <p:spPr bwMode="auto">
          <a:xfrm>
            <a:off x="6722957" y="470307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8" name="Oval 103"/>
          <p:cNvSpPr>
            <a:spLocks noChangeArrowheads="1"/>
          </p:cNvSpPr>
          <p:nvPr userDrawn="1"/>
        </p:nvSpPr>
        <p:spPr bwMode="auto">
          <a:xfrm>
            <a:off x="6810519"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9" name="Oval 104"/>
          <p:cNvSpPr>
            <a:spLocks noChangeArrowheads="1"/>
          </p:cNvSpPr>
          <p:nvPr userDrawn="1"/>
        </p:nvSpPr>
        <p:spPr bwMode="auto">
          <a:xfrm>
            <a:off x="6895544"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0" name="Oval 105"/>
          <p:cNvSpPr>
            <a:spLocks noChangeArrowheads="1"/>
          </p:cNvSpPr>
          <p:nvPr userDrawn="1"/>
        </p:nvSpPr>
        <p:spPr bwMode="auto">
          <a:xfrm>
            <a:off x="6980568" y="470307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1" name="Oval 106"/>
          <p:cNvSpPr>
            <a:spLocks noChangeArrowheads="1"/>
          </p:cNvSpPr>
          <p:nvPr userDrawn="1"/>
        </p:nvSpPr>
        <p:spPr bwMode="auto">
          <a:xfrm>
            <a:off x="7066862"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2" name="Oval 107"/>
          <p:cNvSpPr>
            <a:spLocks noChangeArrowheads="1"/>
          </p:cNvSpPr>
          <p:nvPr userDrawn="1"/>
        </p:nvSpPr>
        <p:spPr bwMode="auto">
          <a:xfrm>
            <a:off x="7151886"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3" name="Oval 108"/>
          <p:cNvSpPr>
            <a:spLocks noChangeArrowheads="1"/>
          </p:cNvSpPr>
          <p:nvPr userDrawn="1"/>
        </p:nvSpPr>
        <p:spPr bwMode="auto">
          <a:xfrm>
            <a:off x="7236910" y="470307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4" name="Oval 109"/>
          <p:cNvSpPr>
            <a:spLocks noChangeArrowheads="1"/>
          </p:cNvSpPr>
          <p:nvPr userDrawn="1"/>
        </p:nvSpPr>
        <p:spPr bwMode="auto">
          <a:xfrm>
            <a:off x="7324473"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5" name="Oval 110"/>
          <p:cNvSpPr>
            <a:spLocks noChangeArrowheads="1"/>
          </p:cNvSpPr>
          <p:nvPr userDrawn="1"/>
        </p:nvSpPr>
        <p:spPr bwMode="auto">
          <a:xfrm>
            <a:off x="7409497"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6" name="Oval 120"/>
          <p:cNvSpPr>
            <a:spLocks noChangeArrowheads="1"/>
          </p:cNvSpPr>
          <p:nvPr userDrawn="1"/>
        </p:nvSpPr>
        <p:spPr bwMode="auto">
          <a:xfrm>
            <a:off x="6552908"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7" name="Oval 121"/>
          <p:cNvSpPr>
            <a:spLocks noChangeArrowheads="1"/>
          </p:cNvSpPr>
          <p:nvPr userDrawn="1"/>
        </p:nvSpPr>
        <p:spPr bwMode="auto">
          <a:xfrm>
            <a:off x="6637932"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8" name="Oval 122"/>
          <p:cNvSpPr>
            <a:spLocks noChangeArrowheads="1"/>
          </p:cNvSpPr>
          <p:nvPr userDrawn="1"/>
        </p:nvSpPr>
        <p:spPr bwMode="auto">
          <a:xfrm>
            <a:off x="6722957" y="47906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9" name="Oval 123"/>
          <p:cNvSpPr>
            <a:spLocks noChangeArrowheads="1"/>
          </p:cNvSpPr>
          <p:nvPr userDrawn="1"/>
        </p:nvSpPr>
        <p:spPr bwMode="auto">
          <a:xfrm>
            <a:off x="6810519"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0" name="Oval 124"/>
          <p:cNvSpPr>
            <a:spLocks noChangeArrowheads="1"/>
          </p:cNvSpPr>
          <p:nvPr userDrawn="1"/>
        </p:nvSpPr>
        <p:spPr bwMode="auto">
          <a:xfrm>
            <a:off x="6895544"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1" name="Oval 125"/>
          <p:cNvSpPr>
            <a:spLocks noChangeArrowheads="1"/>
          </p:cNvSpPr>
          <p:nvPr userDrawn="1"/>
        </p:nvSpPr>
        <p:spPr bwMode="auto">
          <a:xfrm>
            <a:off x="6980568" y="47906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2" name="Oval 126"/>
          <p:cNvSpPr>
            <a:spLocks noChangeArrowheads="1"/>
          </p:cNvSpPr>
          <p:nvPr userDrawn="1"/>
        </p:nvSpPr>
        <p:spPr bwMode="auto">
          <a:xfrm>
            <a:off x="7066862"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3" name="Oval 127"/>
          <p:cNvSpPr>
            <a:spLocks noChangeArrowheads="1"/>
          </p:cNvSpPr>
          <p:nvPr userDrawn="1"/>
        </p:nvSpPr>
        <p:spPr bwMode="auto">
          <a:xfrm>
            <a:off x="7151886"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4" name="Oval 128"/>
          <p:cNvSpPr>
            <a:spLocks noChangeArrowheads="1"/>
          </p:cNvSpPr>
          <p:nvPr userDrawn="1"/>
        </p:nvSpPr>
        <p:spPr bwMode="auto">
          <a:xfrm>
            <a:off x="7236910" y="479063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5" name="Oval 129"/>
          <p:cNvSpPr>
            <a:spLocks noChangeArrowheads="1"/>
          </p:cNvSpPr>
          <p:nvPr userDrawn="1"/>
        </p:nvSpPr>
        <p:spPr bwMode="auto">
          <a:xfrm>
            <a:off x="7324473"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6" name="Oval 130"/>
          <p:cNvSpPr>
            <a:spLocks noChangeArrowheads="1"/>
          </p:cNvSpPr>
          <p:nvPr userDrawn="1"/>
        </p:nvSpPr>
        <p:spPr bwMode="auto">
          <a:xfrm>
            <a:off x="7409497"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7" name="Oval 57"/>
          <p:cNvSpPr>
            <a:spLocks noChangeArrowheads="1"/>
          </p:cNvSpPr>
          <p:nvPr userDrawn="1"/>
        </p:nvSpPr>
        <p:spPr bwMode="auto">
          <a:xfrm>
            <a:off x="7496878"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8" name="Oval 58"/>
          <p:cNvSpPr>
            <a:spLocks noChangeArrowheads="1"/>
          </p:cNvSpPr>
          <p:nvPr userDrawn="1"/>
        </p:nvSpPr>
        <p:spPr bwMode="auto">
          <a:xfrm>
            <a:off x="7666927" y="45284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9" name="Oval 59"/>
          <p:cNvSpPr>
            <a:spLocks noChangeArrowheads="1"/>
          </p:cNvSpPr>
          <p:nvPr userDrawn="1"/>
        </p:nvSpPr>
        <p:spPr bwMode="auto">
          <a:xfrm>
            <a:off x="7581902"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0" name="Oval 60"/>
          <p:cNvSpPr>
            <a:spLocks noChangeArrowheads="1"/>
          </p:cNvSpPr>
          <p:nvPr userDrawn="1"/>
        </p:nvSpPr>
        <p:spPr bwMode="auto">
          <a:xfrm>
            <a:off x="7754489"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1" name="Oval 61"/>
          <p:cNvSpPr>
            <a:spLocks noChangeArrowheads="1"/>
          </p:cNvSpPr>
          <p:nvPr userDrawn="1"/>
        </p:nvSpPr>
        <p:spPr bwMode="auto">
          <a:xfrm>
            <a:off x="7839514"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2" name="Oval 62"/>
          <p:cNvSpPr>
            <a:spLocks noChangeArrowheads="1"/>
          </p:cNvSpPr>
          <p:nvPr userDrawn="1"/>
        </p:nvSpPr>
        <p:spPr bwMode="auto">
          <a:xfrm>
            <a:off x="7924538" y="45284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3" name="Oval 63"/>
          <p:cNvSpPr>
            <a:spLocks noChangeArrowheads="1"/>
          </p:cNvSpPr>
          <p:nvPr userDrawn="1"/>
        </p:nvSpPr>
        <p:spPr bwMode="auto">
          <a:xfrm>
            <a:off x="8010832"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4" name="Oval 64"/>
          <p:cNvSpPr>
            <a:spLocks noChangeArrowheads="1"/>
          </p:cNvSpPr>
          <p:nvPr userDrawn="1"/>
        </p:nvSpPr>
        <p:spPr bwMode="auto">
          <a:xfrm>
            <a:off x="8095856"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5" name="Oval 65"/>
          <p:cNvSpPr>
            <a:spLocks noChangeArrowheads="1"/>
          </p:cNvSpPr>
          <p:nvPr userDrawn="1"/>
        </p:nvSpPr>
        <p:spPr bwMode="auto">
          <a:xfrm>
            <a:off x="8180880" y="452847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6" name="Oval 66"/>
          <p:cNvSpPr>
            <a:spLocks noChangeArrowheads="1"/>
          </p:cNvSpPr>
          <p:nvPr userDrawn="1"/>
        </p:nvSpPr>
        <p:spPr bwMode="auto">
          <a:xfrm>
            <a:off x="8268443"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7" name="Oval 67"/>
          <p:cNvSpPr>
            <a:spLocks noChangeArrowheads="1"/>
          </p:cNvSpPr>
          <p:nvPr userDrawn="1"/>
        </p:nvSpPr>
        <p:spPr bwMode="auto">
          <a:xfrm>
            <a:off x="8353467"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8" name="Oval 81"/>
          <p:cNvSpPr>
            <a:spLocks noChangeArrowheads="1"/>
          </p:cNvSpPr>
          <p:nvPr userDrawn="1"/>
        </p:nvSpPr>
        <p:spPr bwMode="auto">
          <a:xfrm>
            <a:off x="7496878"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9" name="Oval 82"/>
          <p:cNvSpPr>
            <a:spLocks noChangeArrowheads="1"/>
          </p:cNvSpPr>
          <p:nvPr userDrawn="1"/>
        </p:nvSpPr>
        <p:spPr bwMode="auto">
          <a:xfrm>
            <a:off x="7581902"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0" name="Oval 83"/>
          <p:cNvSpPr>
            <a:spLocks noChangeArrowheads="1"/>
          </p:cNvSpPr>
          <p:nvPr userDrawn="1"/>
        </p:nvSpPr>
        <p:spPr bwMode="auto">
          <a:xfrm>
            <a:off x="7666927" y="46135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1" name="Oval 84"/>
          <p:cNvSpPr>
            <a:spLocks noChangeArrowheads="1"/>
          </p:cNvSpPr>
          <p:nvPr userDrawn="1"/>
        </p:nvSpPr>
        <p:spPr bwMode="auto">
          <a:xfrm>
            <a:off x="7754489"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2" name="Oval 85"/>
          <p:cNvSpPr>
            <a:spLocks noChangeArrowheads="1"/>
          </p:cNvSpPr>
          <p:nvPr userDrawn="1"/>
        </p:nvSpPr>
        <p:spPr bwMode="auto">
          <a:xfrm>
            <a:off x="7839514"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3" name="Oval 86"/>
          <p:cNvSpPr>
            <a:spLocks noChangeArrowheads="1"/>
          </p:cNvSpPr>
          <p:nvPr userDrawn="1"/>
        </p:nvSpPr>
        <p:spPr bwMode="auto">
          <a:xfrm>
            <a:off x="7924538" y="46135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4" name="Oval 87"/>
          <p:cNvSpPr>
            <a:spLocks noChangeArrowheads="1"/>
          </p:cNvSpPr>
          <p:nvPr userDrawn="1"/>
        </p:nvSpPr>
        <p:spPr bwMode="auto">
          <a:xfrm>
            <a:off x="8010832"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5" name="Oval 88"/>
          <p:cNvSpPr>
            <a:spLocks noChangeArrowheads="1"/>
          </p:cNvSpPr>
          <p:nvPr userDrawn="1"/>
        </p:nvSpPr>
        <p:spPr bwMode="auto">
          <a:xfrm>
            <a:off x="8095856"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6" name="Oval 89"/>
          <p:cNvSpPr>
            <a:spLocks noChangeArrowheads="1"/>
          </p:cNvSpPr>
          <p:nvPr userDrawn="1"/>
        </p:nvSpPr>
        <p:spPr bwMode="auto">
          <a:xfrm>
            <a:off x="8180880" y="461350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7" name="Oval 90"/>
          <p:cNvSpPr>
            <a:spLocks noChangeArrowheads="1"/>
          </p:cNvSpPr>
          <p:nvPr userDrawn="1"/>
        </p:nvSpPr>
        <p:spPr bwMode="auto">
          <a:xfrm>
            <a:off x="8268443"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8" name="Oval 91"/>
          <p:cNvSpPr>
            <a:spLocks noChangeArrowheads="1"/>
          </p:cNvSpPr>
          <p:nvPr userDrawn="1"/>
        </p:nvSpPr>
        <p:spPr bwMode="auto">
          <a:xfrm>
            <a:off x="8353467"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9" name="Oval 100"/>
          <p:cNvSpPr>
            <a:spLocks noChangeArrowheads="1"/>
          </p:cNvSpPr>
          <p:nvPr userDrawn="1"/>
        </p:nvSpPr>
        <p:spPr bwMode="auto">
          <a:xfrm>
            <a:off x="7496878"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0" name="Oval 101"/>
          <p:cNvSpPr>
            <a:spLocks noChangeArrowheads="1"/>
          </p:cNvSpPr>
          <p:nvPr userDrawn="1"/>
        </p:nvSpPr>
        <p:spPr bwMode="auto">
          <a:xfrm>
            <a:off x="7581902"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1" name="Oval 102"/>
          <p:cNvSpPr>
            <a:spLocks noChangeArrowheads="1"/>
          </p:cNvSpPr>
          <p:nvPr userDrawn="1"/>
        </p:nvSpPr>
        <p:spPr bwMode="auto">
          <a:xfrm>
            <a:off x="7666927" y="469852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2" name="Oval 103"/>
          <p:cNvSpPr>
            <a:spLocks noChangeArrowheads="1"/>
          </p:cNvSpPr>
          <p:nvPr userDrawn="1"/>
        </p:nvSpPr>
        <p:spPr bwMode="auto">
          <a:xfrm>
            <a:off x="7754489"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3" name="Oval 104"/>
          <p:cNvSpPr>
            <a:spLocks noChangeArrowheads="1"/>
          </p:cNvSpPr>
          <p:nvPr userDrawn="1"/>
        </p:nvSpPr>
        <p:spPr bwMode="auto">
          <a:xfrm>
            <a:off x="7839514"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4" name="Oval 105"/>
          <p:cNvSpPr>
            <a:spLocks noChangeArrowheads="1"/>
          </p:cNvSpPr>
          <p:nvPr userDrawn="1"/>
        </p:nvSpPr>
        <p:spPr bwMode="auto">
          <a:xfrm>
            <a:off x="7924538" y="469852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5" name="Oval 106"/>
          <p:cNvSpPr>
            <a:spLocks noChangeArrowheads="1"/>
          </p:cNvSpPr>
          <p:nvPr userDrawn="1"/>
        </p:nvSpPr>
        <p:spPr bwMode="auto">
          <a:xfrm>
            <a:off x="8010832"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6" name="Oval 107"/>
          <p:cNvSpPr>
            <a:spLocks noChangeArrowheads="1"/>
          </p:cNvSpPr>
          <p:nvPr userDrawn="1"/>
        </p:nvSpPr>
        <p:spPr bwMode="auto">
          <a:xfrm>
            <a:off x="8095856"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7" name="Oval 108"/>
          <p:cNvSpPr>
            <a:spLocks noChangeArrowheads="1"/>
          </p:cNvSpPr>
          <p:nvPr userDrawn="1"/>
        </p:nvSpPr>
        <p:spPr bwMode="auto">
          <a:xfrm>
            <a:off x="8180880" y="469852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8" name="Oval 109"/>
          <p:cNvSpPr>
            <a:spLocks noChangeArrowheads="1"/>
          </p:cNvSpPr>
          <p:nvPr userDrawn="1"/>
        </p:nvSpPr>
        <p:spPr bwMode="auto">
          <a:xfrm>
            <a:off x="8268443"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9" name="Oval 110"/>
          <p:cNvSpPr>
            <a:spLocks noChangeArrowheads="1"/>
          </p:cNvSpPr>
          <p:nvPr userDrawn="1"/>
        </p:nvSpPr>
        <p:spPr bwMode="auto">
          <a:xfrm>
            <a:off x="8353467"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0" name="Oval 120"/>
          <p:cNvSpPr>
            <a:spLocks noChangeArrowheads="1"/>
          </p:cNvSpPr>
          <p:nvPr userDrawn="1"/>
        </p:nvSpPr>
        <p:spPr bwMode="auto">
          <a:xfrm>
            <a:off x="7496878"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1" name="Oval 121"/>
          <p:cNvSpPr>
            <a:spLocks noChangeArrowheads="1"/>
          </p:cNvSpPr>
          <p:nvPr userDrawn="1"/>
        </p:nvSpPr>
        <p:spPr bwMode="auto">
          <a:xfrm>
            <a:off x="7581902"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2" name="Oval 122"/>
          <p:cNvSpPr>
            <a:spLocks noChangeArrowheads="1"/>
          </p:cNvSpPr>
          <p:nvPr userDrawn="1"/>
        </p:nvSpPr>
        <p:spPr bwMode="auto">
          <a:xfrm>
            <a:off x="7666927" y="47860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3" name="Oval 123"/>
          <p:cNvSpPr>
            <a:spLocks noChangeArrowheads="1"/>
          </p:cNvSpPr>
          <p:nvPr userDrawn="1"/>
        </p:nvSpPr>
        <p:spPr bwMode="auto">
          <a:xfrm>
            <a:off x="7754489"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4" name="Oval 124"/>
          <p:cNvSpPr>
            <a:spLocks noChangeArrowheads="1"/>
          </p:cNvSpPr>
          <p:nvPr userDrawn="1"/>
        </p:nvSpPr>
        <p:spPr bwMode="auto">
          <a:xfrm>
            <a:off x="7839514"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5" name="Oval 125"/>
          <p:cNvSpPr>
            <a:spLocks noChangeArrowheads="1"/>
          </p:cNvSpPr>
          <p:nvPr userDrawn="1"/>
        </p:nvSpPr>
        <p:spPr bwMode="auto">
          <a:xfrm>
            <a:off x="7924538" y="47860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6" name="Oval 126"/>
          <p:cNvSpPr>
            <a:spLocks noChangeArrowheads="1"/>
          </p:cNvSpPr>
          <p:nvPr userDrawn="1"/>
        </p:nvSpPr>
        <p:spPr bwMode="auto">
          <a:xfrm>
            <a:off x="8010832"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7" name="Oval 127"/>
          <p:cNvSpPr>
            <a:spLocks noChangeArrowheads="1"/>
          </p:cNvSpPr>
          <p:nvPr userDrawn="1"/>
        </p:nvSpPr>
        <p:spPr bwMode="auto">
          <a:xfrm>
            <a:off x="8095856"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8" name="Oval 128"/>
          <p:cNvSpPr>
            <a:spLocks noChangeArrowheads="1"/>
          </p:cNvSpPr>
          <p:nvPr userDrawn="1"/>
        </p:nvSpPr>
        <p:spPr bwMode="auto">
          <a:xfrm>
            <a:off x="8180880" y="478609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9" name="Oval 129"/>
          <p:cNvSpPr>
            <a:spLocks noChangeArrowheads="1"/>
          </p:cNvSpPr>
          <p:nvPr userDrawn="1"/>
        </p:nvSpPr>
        <p:spPr bwMode="auto">
          <a:xfrm>
            <a:off x="8268443"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0" name="Oval 130"/>
          <p:cNvSpPr>
            <a:spLocks noChangeArrowheads="1"/>
          </p:cNvSpPr>
          <p:nvPr userDrawn="1"/>
        </p:nvSpPr>
        <p:spPr bwMode="auto">
          <a:xfrm>
            <a:off x="8353467"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1" name="Oval 57"/>
          <p:cNvSpPr>
            <a:spLocks noChangeArrowheads="1"/>
          </p:cNvSpPr>
          <p:nvPr userDrawn="1"/>
        </p:nvSpPr>
        <p:spPr bwMode="auto">
          <a:xfrm>
            <a:off x="8440848" y="4523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2" name="Oval 59"/>
          <p:cNvSpPr>
            <a:spLocks noChangeArrowheads="1"/>
          </p:cNvSpPr>
          <p:nvPr userDrawn="1"/>
        </p:nvSpPr>
        <p:spPr bwMode="auto">
          <a:xfrm>
            <a:off x="8525872" y="4523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3" name="Oval 81"/>
          <p:cNvSpPr>
            <a:spLocks noChangeArrowheads="1"/>
          </p:cNvSpPr>
          <p:nvPr userDrawn="1"/>
        </p:nvSpPr>
        <p:spPr bwMode="auto">
          <a:xfrm>
            <a:off x="8440848" y="46089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4" name="Oval 82"/>
          <p:cNvSpPr>
            <a:spLocks noChangeArrowheads="1"/>
          </p:cNvSpPr>
          <p:nvPr userDrawn="1"/>
        </p:nvSpPr>
        <p:spPr bwMode="auto">
          <a:xfrm>
            <a:off x="8525872" y="46089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5" name="Oval 83"/>
          <p:cNvSpPr>
            <a:spLocks noChangeArrowheads="1"/>
          </p:cNvSpPr>
          <p:nvPr userDrawn="1"/>
        </p:nvSpPr>
        <p:spPr bwMode="auto">
          <a:xfrm>
            <a:off x="8610897" y="46089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6" name="Oval 100"/>
          <p:cNvSpPr>
            <a:spLocks noChangeArrowheads="1"/>
          </p:cNvSpPr>
          <p:nvPr userDrawn="1"/>
        </p:nvSpPr>
        <p:spPr bwMode="auto">
          <a:xfrm>
            <a:off x="8440848" y="469397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7" name="Oval 101"/>
          <p:cNvSpPr>
            <a:spLocks noChangeArrowheads="1"/>
          </p:cNvSpPr>
          <p:nvPr userDrawn="1"/>
        </p:nvSpPr>
        <p:spPr bwMode="auto">
          <a:xfrm>
            <a:off x="8525872" y="469397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8" name="Oval 102"/>
          <p:cNvSpPr>
            <a:spLocks noChangeArrowheads="1"/>
          </p:cNvSpPr>
          <p:nvPr userDrawn="1"/>
        </p:nvSpPr>
        <p:spPr bwMode="auto">
          <a:xfrm>
            <a:off x="8610897" y="469397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9" name="Oval 120"/>
          <p:cNvSpPr>
            <a:spLocks noChangeArrowheads="1"/>
          </p:cNvSpPr>
          <p:nvPr userDrawn="1"/>
        </p:nvSpPr>
        <p:spPr bwMode="auto">
          <a:xfrm>
            <a:off x="8440848" y="47815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0" name="Oval 121"/>
          <p:cNvSpPr>
            <a:spLocks noChangeArrowheads="1"/>
          </p:cNvSpPr>
          <p:nvPr userDrawn="1"/>
        </p:nvSpPr>
        <p:spPr bwMode="auto">
          <a:xfrm>
            <a:off x="8525872" y="47815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1" name="Oval 122"/>
          <p:cNvSpPr>
            <a:spLocks noChangeArrowheads="1"/>
          </p:cNvSpPr>
          <p:nvPr userDrawn="1"/>
        </p:nvSpPr>
        <p:spPr bwMode="auto">
          <a:xfrm>
            <a:off x="8610897" y="47815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2" name="Oval 107"/>
          <p:cNvSpPr>
            <a:spLocks noChangeArrowheads="1"/>
          </p:cNvSpPr>
          <p:nvPr userDrawn="1"/>
        </p:nvSpPr>
        <p:spPr bwMode="auto">
          <a:xfrm>
            <a:off x="5263946"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3" name="Oval 108"/>
          <p:cNvSpPr>
            <a:spLocks noChangeArrowheads="1"/>
          </p:cNvSpPr>
          <p:nvPr userDrawn="1"/>
        </p:nvSpPr>
        <p:spPr bwMode="auto">
          <a:xfrm>
            <a:off x="5348970" y="488403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4" name="Oval 109"/>
          <p:cNvSpPr>
            <a:spLocks noChangeArrowheads="1"/>
          </p:cNvSpPr>
          <p:nvPr userDrawn="1"/>
        </p:nvSpPr>
        <p:spPr bwMode="auto">
          <a:xfrm>
            <a:off x="5436533"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5" name="Oval 110"/>
          <p:cNvSpPr>
            <a:spLocks noChangeArrowheads="1"/>
          </p:cNvSpPr>
          <p:nvPr userDrawn="1"/>
        </p:nvSpPr>
        <p:spPr bwMode="auto">
          <a:xfrm>
            <a:off x="5521557"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6" name="Oval 128"/>
          <p:cNvSpPr>
            <a:spLocks noChangeArrowheads="1"/>
          </p:cNvSpPr>
          <p:nvPr userDrawn="1"/>
        </p:nvSpPr>
        <p:spPr bwMode="auto">
          <a:xfrm>
            <a:off x="5348970" y="497159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7" name="Oval 129"/>
          <p:cNvSpPr>
            <a:spLocks noChangeArrowheads="1"/>
          </p:cNvSpPr>
          <p:nvPr userDrawn="1"/>
        </p:nvSpPr>
        <p:spPr bwMode="auto">
          <a:xfrm>
            <a:off x="5436533" y="497159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8" name="Oval 130"/>
          <p:cNvSpPr>
            <a:spLocks noChangeArrowheads="1"/>
          </p:cNvSpPr>
          <p:nvPr userDrawn="1"/>
        </p:nvSpPr>
        <p:spPr bwMode="auto">
          <a:xfrm>
            <a:off x="5521557" y="497159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9" name="Oval 100"/>
          <p:cNvSpPr>
            <a:spLocks noChangeArrowheads="1"/>
          </p:cNvSpPr>
          <p:nvPr userDrawn="1"/>
        </p:nvSpPr>
        <p:spPr bwMode="auto">
          <a:xfrm>
            <a:off x="5608938"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0" name="Oval 101"/>
          <p:cNvSpPr>
            <a:spLocks noChangeArrowheads="1"/>
          </p:cNvSpPr>
          <p:nvPr userDrawn="1"/>
        </p:nvSpPr>
        <p:spPr bwMode="auto">
          <a:xfrm>
            <a:off x="5693962"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1" name="Oval 102"/>
          <p:cNvSpPr>
            <a:spLocks noChangeArrowheads="1"/>
          </p:cNvSpPr>
          <p:nvPr userDrawn="1"/>
        </p:nvSpPr>
        <p:spPr bwMode="auto">
          <a:xfrm>
            <a:off x="5778987" y="487948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2" name="Oval 103"/>
          <p:cNvSpPr>
            <a:spLocks noChangeArrowheads="1"/>
          </p:cNvSpPr>
          <p:nvPr userDrawn="1"/>
        </p:nvSpPr>
        <p:spPr bwMode="auto">
          <a:xfrm>
            <a:off x="5866549"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3" name="Oval 104"/>
          <p:cNvSpPr>
            <a:spLocks noChangeArrowheads="1"/>
          </p:cNvSpPr>
          <p:nvPr userDrawn="1"/>
        </p:nvSpPr>
        <p:spPr bwMode="auto">
          <a:xfrm>
            <a:off x="5951574"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4" name="Oval 105"/>
          <p:cNvSpPr>
            <a:spLocks noChangeArrowheads="1"/>
          </p:cNvSpPr>
          <p:nvPr userDrawn="1"/>
        </p:nvSpPr>
        <p:spPr bwMode="auto">
          <a:xfrm>
            <a:off x="6036598" y="487948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5" name="Oval 106"/>
          <p:cNvSpPr>
            <a:spLocks noChangeArrowheads="1"/>
          </p:cNvSpPr>
          <p:nvPr userDrawn="1"/>
        </p:nvSpPr>
        <p:spPr bwMode="auto">
          <a:xfrm>
            <a:off x="6122892"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6" name="Oval 107"/>
          <p:cNvSpPr>
            <a:spLocks noChangeArrowheads="1"/>
          </p:cNvSpPr>
          <p:nvPr userDrawn="1"/>
        </p:nvSpPr>
        <p:spPr bwMode="auto">
          <a:xfrm>
            <a:off x="6207916"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7" name="Oval 108"/>
          <p:cNvSpPr>
            <a:spLocks noChangeArrowheads="1"/>
          </p:cNvSpPr>
          <p:nvPr userDrawn="1"/>
        </p:nvSpPr>
        <p:spPr bwMode="auto">
          <a:xfrm>
            <a:off x="6292940" y="487948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8" name="Oval 109"/>
          <p:cNvSpPr>
            <a:spLocks noChangeArrowheads="1"/>
          </p:cNvSpPr>
          <p:nvPr userDrawn="1"/>
        </p:nvSpPr>
        <p:spPr bwMode="auto">
          <a:xfrm>
            <a:off x="6380503"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9" name="Oval 110"/>
          <p:cNvSpPr>
            <a:spLocks noChangeArrowheads="1"/>
          </p:cNvSpPr>
          <p:nvPr userDrawn="1"/>
        </p:nvSpPr>
        <p:spPr bwMode="auto">
          <a:xfrm>
            <a:off x="6465527"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0" name="Oval 120"/>
          <p:cNvSpPr>
            <a:spLocks noChangeArrowheads="1"/>
          </p:cNvSpPr>
          <p:nvPr userDrawn="1"/>
        </p:nvSpPr>
        <p:spPr bwMode="auto">
          <a:xfrm>
            <a:off x="5608938"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1" name="Oval 121"/>
          <p:cNvSpPr>
            <a:spLocks noChangeArrowheads="1"/>
          </p:cNvSpPr>
          <p:nvPr userDrawn="1"/>
        </p:nvSpPr>
        <p:spPr bwMode="auto">
          <a:xfrm>
            <a:off x="5693962"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2" name="Oval 122"/>
          <p:cNvSpPr>
            <a:spLocks noChangeArrowheads="1"/>
          </p:cNvSpPr>
          <p:nvPr userDrawn="1"/>
        </p:nvSpPr>
        <p:spPr bwMode="auto">
          <a:xfrm>
            <a:off x="5778987" y="49670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3" name="Oval 123"/>
          <p:cNvSpPr>
            <a:spLocks noChangeArrowheads="1"/>
          </p:cNvSpPr>
          <p:nvPr userDrawn="1"/>
        </p:nvSpPr>
        <p:spPr bwMode="auto">
          <a:xfrm>
            <a:off x="5866549"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4" name="Oval 124"/>
          <p:cNvSpPr>
            <a:spLocks noChangeArrowheads="1"/>
          </p:cNvSpPr>
          <p:nvPr userDrawn="1"/>
        </p:nvSpPr>
        <p:spPr bwMode="auto">
          <a:xfrm>
            <a:off x="5951574"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5" name="Oval 125"/>
          <p:cNvSpPr>
            <a:spLocks noChangeArrowheads="1"/>
          </p:cNvSpPr>
          <p:nvPr userDrawn="1"/>
        </p:nvSpPr>
        <p:spPr bwMode="auto">
          <a:xfrm>
            <a:off x="6036598" y="49670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6" name="Oval 126"/>
          <p:cNvSpPr>
            <a:spLocks noChangeArrowheads="1"/>
          </p:cNvSpPr>
          <p:nvPr userDrawn="1"/>
        </p:nvSpPr>
        <p:spPr bwMode="auto">
          <a:xfrm>
            <a:off x="6122892"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7" name="Oval 127"/>
          <p:cNvSpPr>
            <a:spLocks noChangeArrowheads="1"/>
          </p:cNvSpPr>
          <p:nvPr userDrawn="1"/>
        </p:nvSpPr>
        <p:spPr bwMode="auto">
          <a:xfrm>
            <a:off x="6207916"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8" name="Oval 128"/>
          <p:cNvSpPr>
            <a:spLocks noChangeArrowheads="1"/>
          </p:cNvSpPr>
          <p:nvPr userDrawn="1"/>
        </p:nvSpPr>
        <p:spPr bwMode="auto">
          <a:xfrm>
            <a:off x="6292940" y="496704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9" name="Oval 129"/>
          <p:cNvSpPr>
            <a:spLocks noChangeArrowheads="1"/>
          </p:cNvSpPr>
          <p:nvPr userDrawn="1"/>
        </p:nvSpPr>
        <p:spPr bwMode="auto">
          <a:xfrm>
            <a:off x="6380503"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0" name="Oval 130"/>
          <p:cNvSpPr>
            <a:spLocks noChangeArrowheads="1"/>
          </p:cNvSpPr>
          <p:nvPr userDrawn="1"/>
        </p:nvSpPr>
        <p:spPr bwMode="auto">
          <a:xfrm>
            <a:off x="6465527"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1" name="Oval 100"/>
          <p:cNvSpPr>
            <a:spLocks noChangeArrowheads="1"/>
          </p:cNvSpPr>
          <p:nvPr userDrawn="1"/>
        </p:nvSpPr>
        <p:spPr bwMode="auto">
          <a:xfrm>
            <a:off x="6552908"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2" name="Oval 101"/>
          <p:cNvSpPr>
            <a:spLocks noChangeArrowheads="1"/>
          </p:cNvSpPr>
          <p:nvPr userDrawn="1"/>
        </p:nvSpPr>
        <p:spPr bwMode="auto">
          <a:xfrm>
            <a:off x="6637932"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3" name="Oval 102"/>
          <p:cNvSpPr>
            <a:spLocks noChangeArrowheads="1"/>
          </p:cNvSpPr>
          <p:nvPr userDrawn="1"/>
        </p:nvSpPr>
        <p:spPr bwMode="auto">
          <a:xfrm>
            <a:off x="6722957" y="48749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4" name="Oval 103"/>
          <p:cNvSpPr>
            <a:spLocks noChangeArrowheads="1"/>
          </p:cNvSpPr>
          <p:nvPr userDrawn="1"/>
        </p:nvSpPr>
        <p:spPr bwMode="auto">
          <a:xfrm>
            <a:off x="6810519"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5" name="Oval 104"/>
          <p:cNvSpPr>
            <a:spLocks noChangeArrowheads="1"/>
          </p:cNvSpPr>
          <p:nvPr userDrawn="1"/>
        </p:nvSpPr>
        <p:spPr bwMode="auto">
          <a:xfrm>
            <a:off x="6895544"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6" name="Oval 105"/>
          <p:cNvSpPr>
            <a:spLocks noChangeArrowheads="1"/>
          </p:cNvSpPr>
          <p:nvPr userDrawn="1"/>
        </p:nvSpPr>
        <p:spPr bwMode="auto">
          <a:xfrm>
            <a:off x="6980568" y="48749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7" name="Oval 106"/>
          <p:cNvSpPr>
            <a:spLocks noChangeArrowheads="1"/>
          </p:cNvSpPr>
          <p:nvPr userDrawn="1"/>
        </p:nvSpPr>
        <p:spPr bwMode="auto">
          <a:xfrm>
            <a:off x="7066862"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8" name="Oval 107"/>
          <p:cNvSpPr>
            <a:spLocks noChangeArrowheads="1"/>
          </p:cNvSpPr>
          <p:nvPr userDrawn="1"/>
        </p:nvSpPr>
        <p:spPr bwMode="auto">
          <a:xfrm>
            <a:off x="7151886"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9" name="Oval 108"/>
          <p:cNvSpPr>
            <a:spLocks noChangeArrowheads="1"/>
          </p:cNvSpPr>
          <p:nvPr userDrawn="1"/>
        </p:nvSpPr>
        <p:spPr bwMode="auto">
          <a:xfrm>
            <a:off x="7236910" y="487493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0" name="Oval 109"/>
          <p:cNvSpPr>
            <a:spLocks noChangeArrowheads="1"/>
          </p:cNvSpPr>
          <p:nvPr userDrawn="1"/>
        </p:nvSpPr>
        <p:spPr bwMode="auto">
          <a:xfrm>
            <a:off x="7324473"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1" name="Oval 110"/>
          <p:cNvSpPr>
            <a:spLocks noChangeArrowheads="1"/>
          </p:cNvSpPr>
          <p:nvPr userDrawn="1"/>
        </p:nvSpPr>
        <p:spPr bwMode="auto">
          <a:xfrm>
            <a:off x="7409497"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2" name="Oval 120"/>
          <p:cNvSpPr>
            <a:spLocks noChangeArrowheads="1"/>
          </p:cNvSpPr>
          <p:nvPr userDrawn="1"/>
        </p:nvSpPr>
        <p:spPr bwMode="auto">
          <a:xfrm>
            <a:off x="6552908"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3" name="Oval 121"/>
          <p:cNvSpPr>
            <a:spLocks noChangeArrowheads="1"/>
          </p:cNvSpPr>
          <p:nvPr userDrawn="1"/>
        </p:nvSpPr>
        <p:spPr bwMode="auto">
          <a:xfrm>
            <a:off x="6637932"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4" name="Oval 122"/>
          <p:cNvSpPr>
            <a:spLocks noChangeArrowheads="1"/>
          </p:cNvSpPr>
          <p:nvPr userDrawn="1"/>
        </p:nvSpPr>
        <p:spPr bwMode="auto">
          <a:xfrm>
            <a:off x="6722957" y="49624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5" name="Oval 123"/>
          <p:cNvSpPr>
            <a:spLocks noChangeArrowheads="1"/>
          </p:cNvSpPr>
          <p:nvPr userDrawn="1"/>
        </p:nvSpPr>
        <p:spPr bwMode="auto">
          <a:xfrm>
            <a:off x="6810519"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6" name="Oval 124"/>
          <p:cNvSpPr>
            <a:spLocks noChangeArrowheads="1"/>
          </p:cNvSpPr>
          <p:nvPr userDrawn="1"/>
        </p:nvSpPr>
        <p:spPr bwMode="auto">
          <a:xfrm>
            <a:off x="6895544"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7" name="Oval 125"/>
          <p:cNvSpPr>
            <a:spLocks noChangeArrowheads="1"/>
          </p:cNvSpPr>
          <p:nvPr userDrawn="1"/>
        </p:nvSpPr>
        <p:spPr bwMode="auto">
          <a:xfrm>
            <a:off x="6980568" y="49624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8" name="Oval 126"/>
          <p:cNvSpPr>
            <a:spLocks noChangeArrowheads="1"/>
          </p:cNvSpPr>
          <p:nvPr userDrawn="1"/>
        </p:nvSpPr>
        <p:spPr bwMode="auto">
          <a:xfrm>
            <a:off x="7066862"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9" name="Oval 127"/>
          <p:cNvSpPr>
            <a:spLocks noChangeArrowheads="1"/>
          </p:cNvSpPr>
          <p:nvPr userDrawn="1"/>
        </p:nvSpPr>
        <p:spPr bwMode="auto">
          <a:xfrm>
            <a:off x="7151886"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0" name="Oval 128"/>
          <p:cNvSpPr>
            <a:spLocks noChangeArrowheads="1"/>
          </p:cNvSpPr>
          <p:nvPr userDrawn="1"/>
        </p:nvSpPr>
        <p:spPr bwMode="auto">
          <a:xfrm>
            <a:off x="7236910" y="49624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1" name="Oval 129"/>
          <p:cNvSpPr>
            <a:spLocks noChangeArrowheads="1"/>
          </p:cNvSpPr>
          <p:nvPr userDrawn="1"/>
        </p:nvSpPr>
        <p:spPr bwMode="auto">
          <a:xfrm>
            <a:off x="7324473"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2" name="Oval 130"/>
          <p:cNvSpPr>
            <a:spLocks noChangeArrowheads="1"/>
          </p:cNvSpPr>
          <p:nvPr userDrawn="1"/>
        </p:nvSpPr>
        <p:spPr bwMode="auto">
          <a:xfrm>
            <a:off x="7409497"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3" name="Oval 100"/>
          <p:cNvSpPr>
            <a:spLocks noChangeArrowheads="1"/>
          </p:cNvSpPr>
          <p:nvPr userDrawn="1"/>
        </p:nvSpPr>
        <p:spPr bwMode="auto">
          <a:xfrm>
            <a:off x="7496878"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4" name="Oval 101"/>
          <p:cNvSpPr>
            <a:spLocks noChangeArrowheads="1"/>
          </p:cNvSpPr>
          <p:nvPr userDrawn="1"/>
        </p:nvSpPr>
        <p:spPr bwMode="auto">
          <a:xfrm>
            <a:off x="7581902"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5" name="Oval 102"/>
          <p:cNvSpPr>
            <a:spLocks noChangeArrowheads="1"/>
          </p:cNvSpPr>
          <p:nvPr userDrawn="1"/>
        </p:nvSpPr>
        <p:spPr bwMode="auto">
          <a:xfrm>
            <a:off x="7666927" y="48703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6" name="Oval 103"/>
          <p:cNvSpPr>
            <a:spLocks noChangeArrowheads="1"/>
          </p:cNvSpPr>
          <p:nvPr userDrawn="1"/>
        </p:nvSpPr>
        <p:spPr bwMode="auto">
          <a:xfrm>
            <a:off x="7754489"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7" name="Oval 104"/>
          <p:cNvSpPr>
            <a:spLocks noChangeArrowheads="1"/>
          </p:cNvSpPr>
          <p:nvPr userDrawn="1"/>
        </p:nvSpPr>
        <p:spPr bwMode="auto">
          <a:xfrm>
            <a:off x="7839514"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8" name="Oval 105"/>
          <p:cNvSpPr>
            <a:spLocks noChangeArrowheads="1"/>
          </p:cNvSpPr>
          <p:nvPr userDrawn="1"/>
        </p:nvSpPr>
        <p:spPr bwMode="auto">
          <a:xfrm>
            <a:off x="7924538" y="48703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9" name="Oval 106"/>
          <p:cNvSpPr>
            <a:spLocks noChangeArrowheads="1"/>
          </p:cNvSpPr>
          <p:nvPr userDrawn="1"/>
        </p:nvSpPr>
        <p:spPr bwMode="auto">
          <a:xfrm>
            <a:off x="8010832"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0" name="Oval 107"/>
          <p:cNvSpPr>
            <a:spLocks noChangeArrowheads="1"/>
          </p:cNvSpPr>
          <p:nvPr userDrawn="1"/>
        </p:nvSpPr>
        <p:spPr bwMode="auto">
          <a:xfrm>
            <a:off x="8095856"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1" name="Oval 108"/>
          <p:cNvSpPr>
            <a:spLocks noChangeArrowheads="1"/>
          </p:cNvSpPr>
          <p:nvPr userDrawn="1"/>
        </p:nvSpPr>
        <p:spPr bwMode="auto">
          <a:xfrm>
            <a:off x="8180880" y="487038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2" name="Oval 109"/>
          <p:cNvSpPr>
            <a:spLocks noChangeArrowheads="1"/>
          </p:cNvSpPr>
          <p:nvPr userDrawn="1"/>
        </p:nvSpPr>
        <p:spPr bwMode="auto">
          <a:xfrm>
            <a:off x="8268443"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3" name="Oval 110"/>
          <p:cNvSpPr>
            <a:spLocks noChangeArrowheads="1"/>
          </p:cNvSpPr>
          <p:nvPr userDrawn="1"/>
        </p:nvSpPr>
        <p:spPr bwMode="auto">
          <a:xfrm>
            <a:off x="8353467"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4" name="Oval 120"/>
          <p:cNvSpPr>
            <a:spLocks noChangeArrowheads="1"/>
          </p:cNvSpPr>
          <p:nvPr userDrawn="1"/>
        </p:nvSpPr>
        <p:spPr bwMode="auto">
          <a:xfrm>
            <a:off x="7496878"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5" name="Oval 121"/>
          <p:cNvSpPr>
            <a:spLocks noChangeArrowheads="1"/>
          </p:cNvSpPr>
          <p:nvPr userDrawn="1"/>
        </p:nvSpPr>
        <p:spPr bwMode="auto">
          <a:xfrm>
            <a:off x="7581902"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6" name="Oval 122"/>
          <p:cNvSpPr>
            <a:spLocks noChangeArrowheads="1"/>
          </p:cNvSpPr>
          <p:nvPr userDrawn="1"/>
        </p:nvSpPr>
        <p:spPr bwMode="auto">
          <a:xfrm>
            <a:off x="7666927" y="49579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7" name="Oval 123"/>
          <p:cNvSpPr>
            <a:spLocks noChangeArrowheads="1"/>
          </p:cNvSpPr>
          <p:nvPr userDrawn="1"/>
        </p:nvSpPr>
        <p:spPr bwMode="auto">
          <a:xfrm>
            <a:off x="7754489"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8" name="Oval 124"/>
          <p:cNvSpPr>
            <a:spLocks noChangeArrowheads="1"/>
          </p:cNvSpPr>
          <p:nvPr userDrawn="1"/>
        </p:nvSpPr>
        <p:spPr bwMode="auto">
          <a:xfrm>
            <a:off x="7839514"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9" name="Oval 125"/>
          <p:cNvSpPr>
            <a:spLocks noChangeArrowheads="1"/>
          </p:cNvSpPr>
          <p:nvPr userDrawn="1"/>
        </p:nvSpPr>
        <p:spPr bwMode="auto">
          <a:xfrm>
            <a:off x="7924538" y="49579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0" name="Oval 126"/>
          <p:cNvSpPr>
            <a:spLocks noChangeArrowheads="1"/>
          </p:cNvSpPr>
          <p:nvPr userDrawn="1"/>
        </p:nvSpPr>
        <p:spPr bwMode="auto">
          <a:xfrm>
            <a:off x="8010832"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1" name="Oval 127"/>
          <p:cNvSpPr>
            <a:spLocks noChangeArrowheads="1"/>
          </p:cNvSpPr>
          <p:nvPr userDrawn="1"/>
        </p:nvSpPr>
        <p:spPr bwMode="auto">
          <a:xfrm>
            <a:off x="8095856"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2" name="Oval 128"/>
          <p:cNvSpPr>
            <a:spLocks noChangeArrowheads="1"/>
          </p:cNvSpPr>
          <p:nvPr userDrawn="1"/>
        </p:nvSpPr>
        <p:spPr bwMode="auto">
          <a:xfrm>
            <a:off x="8180880" y="49579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3" name="Oval 129"/>
          <p:cNvSpPr>
            <a:spLocks noChangeArrowheads="1"/>
          </p:cNvSpPr>
          <p:nvPr userDrawn="1"/>
        </p:nvSpPr>
        <p:spPr bwMode="auto">
          <a:xfrm>
            <a:off x="8268443"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4" name="Oval 130"/>
          <p:cNvSpPr>
            <a:spLocks noChangeArrowheads="1"/>
          </p:cNvSpPr>
          <p:nvPr userDrawn="1"/>
        </p:nvSpPr>
        <p:spPr bwMode="auto">
          <a:xfrm>
            <a:off x="8353467"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5" name="Oval 100"/>
          <p:cNvSpPr>
            <a:spLocks noChangeArrowheads="1"/>
          </p:cNvSpPr>
          <p:nvPr userDrawn="1"/>
        </p:nvSpPr>
        <p:spPr bwMode="auto">
          <a:xfrm>
            <a:off x="8440848" y="48658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6" name="Oval 101"/>
          <p:cNvSpPr>
            <a:spLocks noChangeArrowheads="1"/>
          </p:cNvSpPr>
          <p:nvPr userDrawn="1"/>
        </p:nvSpPr>
        <p:spPr bwMode="auto">
          <a:xfrm>
            <a:off x="8525872" y="48658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7" name="Oval 102"/>
          <p:cNvSpPr>
            <a:spLocks noChangeArrowheads="1"/>
          </p:cNvSpPr>
          <p:nvPr userDrawn="1"/>
        </p:nvSpPr>
        <p:spPr bwMode="auto">
          <a:xfrm>
            <a:off x="8610897" y="48658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8" name="Oval 120"/>
          <p:cNvSpPr>
            <a:spLocks noChangeArrowheads="1"/>
          </p:cNvSpPr>
          <p:nvPr userDrawn="1"/>
        </p:nvSpPr>
        <p:spPr bwMode="auto">
          <a:xfrm>
            <a:off x="8440848"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9" name="Oval 121"/>
          <p:cNvSpPr>
            <a:spLocks noChangeArrowheads="1"/>
          </p:cNvSpPr>
          <p:nvPr userDrawn="1"/>
        </p:nvSpPr>
        <p:spPr bwMode="auto">
          <a:xfrm>
            <a:off x="8525872"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0" name="Oval 122"/>
          <p:cNvSpPr>
            <a:spLocks noChangeArrowheads="1"/>
          </p:cNvSpPr>
          <p:nvPr userDrawn="1"/>
        </p:nvSpPr>
        <p:spPr bwMode="auto">
          <a:xfrm>
            <a:off x="8610897" y="49534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1" name="Oval 123"/>
          <p:cNvSpPr>
            <a:spLocks noChangeArrowheads="1"/>
          </p:cNvSpPr>
          <p:nvPr userDrawn="1"/>
        </p:nvSpPr>
        <p:spPr bwMode="auto">
          <a:xfrm>
            <a:off x="8698459"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2" name="Oval 66"/>
          <p:cNvSpPr>
            <a:spLocks noChangeArrowheads="1"/>
          </p:cNvSpPr>
          <p:nvPr userDrawn="1"/>
        </p:nvSpPr>
        <p:spPr bwMode="auto">
          <a:xfrm>
            <a:off x="5436533" y="5055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3" name="Oval 67"/>
          <p:cNvSpPr>
            <a:spLocks noChangeArrowheads="1"/>
          </p:cNvSpPr>
          <p:nvPr userDrawn="1"/>
        </p:nvSpPr>
        <p:spPr bwMode="auto">
          <a:xfrm>
            <a:off x="5521557" y="5055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4" name="Oval 57"/>
          <p:cNvSpPr>
            <a:spLocks noChangeArrowheads="1"/>
          </p:cNvSpPr>
          <p:nvPr userDrawn="1"/>
        </p:nvSpPr>
        <p:spPr bwMode="auto">
          <a:xfrm>
            <a:off x="5608938"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5" name="Oval 58"/>
          <p:cNvSpPr>
            <a:spLocks noChangeArrowheads="1"/>
          </p:cNvSpPr>
          <p:nvPr userDrawn="1"/>
        </p:nvSpPr>
        <p:spPr bwMode="auto">
          <a:xfrm>
            <a:off x="5778987" y="5050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6" name="Oval 59"/>
          <p:cNvSpPr>
            <a:spLocks noChangeArrowheads="1"/>
          </p:cNvSpPr>
          <p:nvPr userDrawn="1"/>
        </p:nvSpPr>
        <p:spPr bwMode="auto">
          <a:xfrm>
            <a:off x="5693962"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7" name="Oval 60"/>
          <p:cNvSpPr>
            <a:spLocks noChangeArrowheads="1"/>
          </p:cNvSpPr>
          <p:nvPr userDrawn="1"/>
        </p:nvSpPr>
        <p:spPr bwMode="auto">
          <a:xfrm>
            <a:off x="5866549"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8" name="Oval 61"/>
          <p:cNvSpPr>
            <a:spLocks noChangeArrowheads="1"/>
          </p:cNvSpPr>
          <p:nvPr userDrawn="1"/>
        </p:nvSpPr>
        <p:spPr bwMode="auto">
          <a:xfrm>
            <a:off x="5951574"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9" name="Oval 62"/>
          <p:cNvSpPr>
            <a:spLocks noChangeArrowheads="1"/>
          </p:cNvSpPr>
          <p:nvPr userDrawn="1"/>
        </p:nvSpPr>
        <p:spPr bwMode="auto">
          <a:xfrm>
            <a:off x="6036598" y="5050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0" name="Oval 63"/>
          <p:cNvSpPr>
            <a:spLocks noChangeArrowheads="1"/>
          </p:cNvSpPr>
          <p:nvPr userDrawn="1"/>
        </p:nvSpPr>
        <p:spPr bwMode="auto">
          <a:xfrm>
            <a:off x="6122892"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1" name="Oval 64"/>
          <p:cNvSpPr>
            <a:spLocks noChangeArrowheads="1"/>
          </p:cNvSpPr>
          <p:nvPr userDrawn="1"/>
        </p:nvSpPr>
        <p:spPr bwMode="auto">
          <a:xfrm>
            <a:off x="6207916"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2" name="Oval 65"/>
          <p:cNvSpPr>
            <a:spLocks noChangeArrowheads="1"/>
          </p:cNvSpPr>
          <p:nvPr userDrawn="1"/>
        </p:nvSpPr>
        <p:spPr bwMode="auto">
          <a:xfrm>
            <a:off x="6292940" y="50506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3" name="Oval 66"/>
          <p:cNvSpPr>
            <a:spLocks noChangeArrowheads="1"/>
          </p:cNvSpPr>
          <p:nvPr userDrawn="1"/>
        </p:nvSpPr>
        <p:spPr bwMode="auto">
          <a:xfrm>
            <a:off x="6380503"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4" name="Oval 67"/>
          <p:cNvSpPr>
            <a:spLocks noChangeArrowheads="1"/>
          </p:cNvSpPr>
          <p:nvPr userDrawn="1"/>
        </p:nvSpPr>
        <p:spPr bwMode="auto">
          <a:xfrm>
            <a:off x="6465527"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5" name="Oval 82"/>
          <p:cNvSpPr>
            <a:spLocks noChangeArrowheads="1"/>
          </p:cNvSpPr>
          <p:nvPr userDrawn="1"/>
        </p:nvSpPr>
        <p:spPr bwMode="auto">
          <a:xfrm>
            <a:off x="5693962"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6" name="Oval 84"/>
          <p:cNvSpPr>
            <a:spLocks noChangeArrowheads="1"/>
          </p:cNvSpPr>
          <p:nvPr userDrawn="1"/>
        </p:nvSpPr>
        <p:spPr bwMode="auto">
          <a:xfrm>
            <a:off x="5866549"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7" name="Oval 85"/>
          <p:cNvSpPr>
            <a:spLocks noChangeArrowheads="1"/>
          </p:cNvSpPr>
          <p:nvPr userDrawn="1"/>
        </p:nvSpPr>
        <p:spPr bwMode="auto">
          <a:xfrm>
            <a:off x="5951574"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8" name="Oval 86"/>
          <p:cNvSpPr>
            <a:spLocks noChangeArrowheads="1"/>
          </p:cNvSpPr>
          <p:nvPr userDrawn="1"/>
        </p:nvSpPr>
        <p:spPr bwMode="auto">
          <a:xfrm>
            <a:off x="6036598" y="51356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9" name="Oval 87"/>
          <p:cNvSpPr>
            <a:spLocks noChangeArrowheads="1"/>
          </p:cNvSpPr>
          <p:nvPr userDrawn="1"/>
        </p:nvSpPr>
        <p:spPr bwMode="auto">
          <a:xfrm>
            <a:off x="6122892"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0" name="Oval 88"/>
          <p:cNvSpPr>
            <a:spLocks noChangeArrowheads="1"/>
          </p:cNvSpPr>
          <p:nvPr userDrawn="1"/>
        </p:nvSpPr>
        <p:spPr bwMode="auto">
          <a:xfrm>
            <a:off x="6207916"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1" name="Oval 89"/>
          <p:cNvSpPr>
            <a:spLocks noChangeArrowheads="1"/>
          </p:cNvSpPr>
          <p:nvPr userDrawn="1"/>
        </p:nvSpPr>
        <p:spPr bwMode="auto">
          <a:xfrm>
            <a:off x="6292940" y="513565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2" name="Oval 90"/>
          <p:cNvSpPr>
            <a:spLocks noChangeArrowheads="1"/>
          </p:cNvSpPr>
          <p:nvPr userDrawn="1"/>
        </p:nvSpPr>
        <p:spPr bwMode="auto">
          <a:xfrm>
            <a:off x="6380503"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3" name="Oval 91"/>
          <p:cNvSpPr>
            <a:spLocks noChangeArrowheads="1"/>
          </p:cNvSpPr>
          <p:nvPr userDrawn="1"/>
        </p:nvSpPr>
        <p:spPr bwMode="auto">
          <a:xfrm>
            <a:off x="6465527"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4" name="Oval 104"/>
          <p:cNvSpPr>
            <a:spLocks noChangeArrowheads="1"/>
          </p:cNvSpPr>
          <p:nvPr userDrawn="1"/>
        </p:nvSpPr>
        <p:spPr bwMode="auto">
          <a:xfrm>
            <a:off x="5951574" y="522068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5" name="Oval 105"/>
          <p:cNvSpPr>
            <a:spLocks noChangeArrowheads="1"/>
          </p:cNvSpPr>
          <p:nvPr userDrawn="1"/>
        </p:nvSpPr>
        <p:spPr bwMode="auto">
          <a:xfrm>
            <a:off x="6036598" y="522068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6" name="Oval 106"/>
          <p:cNvSpPr>
            <a:spLocks noChangeArrowheads="1"/>
          </p:cNvSpPr>
          <p:nvPr userDrawn="1"/>
        </p:nvSpPr>
        <p:spPr bwMode="auto">
          <a:xfrm>
            <a:off x="6122892"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7" name="Oval 107"/>
          <p:cNvSpPr>
            <a:spLocks noChangeArrowheads="1"/>
          </p:cNvSpPr>
          <p:nvPr userDrawn="1"/>
        </p:nvSpPr>
        <p:spPr bwMode="auto">
          <a:xfrm>
            <a:off x="6207916"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8" name="Oval 108"/>
          <p:cNvSpPr>
            <a:spLocks noChangeArrowheads="1"/>
          </p:cNvSpPr>
          <p:nvPr userDrawn="1"/>
        </p:nvSpPr>
        <p:spPr bwMode="auto">
          <a:xfrm>
            <a:off x="6292940" y="522068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9" name="Oval 109"/>
          <p:cNvSpPr>
            <a:spLocks noChangeArrowheads="1"/>
          </p:cNvSpPr>
          <p:nvPr userDrawn="1"/>
        </p:nvSpPr>
        <p:spPr bwMode="auto">
          <a:xfrm>
            <a:off x="6380503"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0" name="Oval 57"/>
          <p:cNvSpPr>
            <a:spLocks noChangeArrowheads="1"/>
          </p:cNvSpPr>
          <p:nvPr userDrawn="1"/>
        </p:nvSpPr>
        <p:spPr bwMode="auto">
          <a:xfrm>
            <a:off x="6552908"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1" name="Oval 58"/>
          <p:cNvSpPr>
            <a:spLocks noChangeArrowheads="1"/>
          </p:cNvSpPr>
          <p:nvPr userDrawn="1"/>
        </p:nvSpPr>
        <p:spPr bwMode="auto">
          <a:xfrm>
            <a:off x="6722957" y="5046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2" name="Oval 59"/>
          <p:cNvSpPr>
            <a:spLocks noChangeArrowheads="1"/>
          </p:cNvSpPr>
          <p:nvPr userDrawn="1"/>
        </p:nvSpPr>
        <p:spPr bwMode="auto">
          <a:xfrm>
            <a:off x="6637932"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3" name="Oval 60"/>
          <p:cNvSpPr>
            <a:spLocks noChangeArrowheads="1"/>
          </p:cNvSpPr>
          <p:nvPr userDrawn="1"/>
        </p:nvSpPr>
        <p:spPr bwMode="auto">
          <a:xfrm>
            <a:off x="6810519"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4" name="Oval 61"/>
          <p:cNvSpPr>
            <a:spLocks noChangeArrowheads="1"/>
          </p:cNvSpPr>
          <p:nvPr userDrawn="1"/>
        </p:nvSpPr>
        <p:spPr bwMode="auto">
          <a:xfrm>
            <a:off x="6895544"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5" name="Oval 62"/>
          <p:cNvSpPr>
            <a:spLocks noChangeArrowheads="1"/>
          </p:cNvSpPr>
          <p:nvPr userDrawn="1"/>
        </p:nvSpPr>
        <p:spPr bwMode="auto">
          <a:xfrm>
            <a:off x="6980568" y="5046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6" name="Oval 63"/>
          <p:cNvSpPr>
            <a:spLocks noChangeArrowheads="1"/>
          </p:cNvSpPr>
          <p:nvPr userDrawn="1"/>
        </p:nvSpPr>
        <p:spPr bwMode="auto">
          <a:xfrm>
            <a:off x="7066862"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7" name="Oval 64"/>
          <p:cNvSpPr>
            <a:spLocks noChangeArrowheads="1"/>
          </p:cNvSpPr>
          <p:nvPr userDrawn="1"/>
        </p:nvSpPr>
        <p:spPr bwMode="auto">
          <a:xfrm>
            <a:off x="7151886"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8" name="Oval 65"/>
          <p:cNvSpPr>
            <a:spLocks noChangeArrowheads="1"/>
          </p:cNvSpPr>
          <p:nvPr userDrawn="1"/>
        </p:nvSpPr>
        <p:spPr bwMode="auto">
          <a:xfrm>
            <a:off x="7236910" y="50460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9" name="Oval 66"/>
          <p:cNvSpPr>
            <a:spLocks noChangeArrowheads="1"/>
          </p:cNvSpPr>
          <p:nvPr userDrawn="1"/>
        </p:nvSpPr>
        <p:spPr bwMode="auto">
          <a:xfrm>
            <a:off x="7324473"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0" name="Oval 67"/>
          <p:cNvSpPr>
            <a:spLocks noChangeArrowheads="1"/>
          </p:cNvSpPr>
          <p:nvPr userDrawn="1"/>
        </p:nvSpPr>
        <p:spPr bwMode="auto">
          <a:xfrm>
            <a:off x="7409497"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1" name="Oval 81"/>
          <p:cNvSpPr>
            <a:spLocks noChangeArrowheads="1"/>
          </p:cNvSpPr>
          <p:nvPr userDrawn="1"/>
        </p:nvSpPr>
        <p:spPr bwMode="auto">
          <a:xfrm>
            <a:off x="6552908"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2" name="Oval 82"/>
          <p:cNvSpPr>
            <a:spLocks noChangeArrowheads="1"/>
          </p:cNvSpPr>
          <p:nvPr userDrawn="1"/>
        </p:nvSpPr>
        <p:spPr bwMode="auto">
          <a:xfrm>
            <a:off x="6637932"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3" name="Oval 83"/>
          <p:cNvSpPr>
            <a:spLocks noChangeArrowheads="1"/>
          </p:cNvSpPr>
          <p:nvPr userDrawn="1"/>
        </p:nvSpPr>
        <p:spPr bwMode="auto">
          <a:xfrm>
            <a:off x="6722957" y="51311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4" name="Oval 84"/>
          <p:cNvSpPr>
            <a:spLocks noChangeArrowheads="1"/>
          </p:cNvSpPr>
          <p:nvPr userDrawn="1"/>
        </p:nvSpPr>
        <p:spPr bwMode="auto">
          <a:xfrm>
            <a:off x="6810519"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5" name="Oval 85"/>
          <p:cNvSpPr>
            <a:spLocks noChangeArrowheads="1"/>
          </p:cNvSpPr>
          <p:nvPr userDrawn="1"/>
        </p:nvSpPr>
        <p:spPr bwMode="auto">
          <a:xfrm>
            <a:off x="6895544"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6" name="Oval 86"/>
          <p:cNvSpPr>
            <a:spLocks noChangeArrowheads="1"/>
          </p:cNvSpPr>
          <p:nvPr userDrawn="1"/>
        </p:nvSpPr>
        <p:spPr bwMode="auto">
          <a:xfrm>
            <a:off x="6980568" y="51311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7" name="Oval 87"/>
          <p:cNvSpPr>
            <a:spLocks noChangeArrowheads="1"/>
          </p:cNvSpPr>
          <p:nvPr userDrawn="1"/>
        </p:nvSpPr>
        <p:spPr bwMode="auto">
          <a:xfrm>
            <a:off x="7066862"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8" name="Oval 88"/>
          <p:cNvSpPr>
            <a:spLocks noChangeArrowheads="1"/>
          </p:cNvSpPr>
          <p:nvPr userDrawn="1"/>
        </p:nvSpPr>
        <p:spPr bwMode="auto">
          <a:xfrm>
            <a:off x="7151886"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9" name="Oval 89"/>
          <p:cNvSpPr>
            <a:spLocks noChangeArrowheads="1"/>
          </p:cNvSpPr>
          <p:nvPr userDrawn="1"/>
        </p:nvSpPr>
        <p:spPr bwMode="auto">
          <a:xfrm>
            <a:off x="7236910" y="51311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0" name="Oval 90"/>
          <p:cNvSpPr>
            <a:spLocks noChangeArrowheads="1"/>
          </p:cNvSpPr>
          <p:nvPr userDrawn="1"/>
        </p:nvSpPr>
        <p:spPr bwMode="auto">
          <a:xfrm>
            <a:off x="7324473"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1" name="Oval 91"/>
          <p:cNvSpPr>
            <a:spLocks noChangeArrowheads="1"/>
          </p:cNvSpPr>
          <p:nvPr userDrawn="1"/>
        </p:nvSpPr>
        <p:spPr bwMode="auto">
          <a:xfrm>
            <a:off x="7409497"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2" name="Oval 101"/>
          <p:cNvSpPr>
            <a:spLocks noChangeArrowheads="1"/>
          </p:cNvSpPr>
          <p:nvPr userDrawn="1"/>
        </p:nvSpPr>
        <p:spPr bwMode="auto">
          <a:xfrm>
            <a:off x="6637932"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3" name="Oval 102"/>
          <p:cNvSpPr>
            <a:spLocks noChangeArrowheads="1"/>
          </p:cNvSpPr>
          <p:nvPr userDrawn="1"/>
        </p:nvSpPr>
        <p:spPr bwMode="auto">
          <a:xfrm>
            <a:off x="6722957" y="521613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4" name="Oval 103"/>
          <p:cNvSpPr>
            <a:spLocks noChangeArrowheads="1"/>
          </p:cNvSpPr>
          <p:nvPr userDrawn="1"/>
        </p:nvSpPr>
        <p:spPr bwMode="auto">
          <a:xfrm>
            <a:off x="6810519"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5" name="Oval 104"/>
          <p:cNvSpPr>
            <a:spLocks noChangeArrowheads="1"/>
          </p:cNvSpPr>
          <p:nvPr userDrawn="1"/>
        </p:nvSpPr>
        <p:spPr bwMode="auto">
          <a:xfrm>
            <a:off x="6895544"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6" name="Oval 105"/>
          <p:cNvSpPr>
            <a:spLocks noChangeArrowheads="1"/>
          </p:cNvSpPr>
          <p:nvPr userDrawn="1"/>
        </p:nvSpPr>
        <p:spPr bwMode="auto">
          <a:xfrm>
            <a:off x="6980568" y="521613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7" name="Oval 106"/>
          <p:cNvSpPr>
            <a:spLocks noChangeArrowheads="1"/>
          </p:cNvSpPr>
          <p:nvPr userDrawn="1"/>
        </p:nvSpPr>
        <p:spPr bwMode="auto">
          <a:xfrm>
            <a:off x="7066862"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8" name="Oval 107"/>
          <p:cNvSpPr>
            <a:spLocks noChangeArrowheads="1"/>
          </p:cNvSpPr>
          <p:nvPr userDrawn="1"/>
        </p:nvSpPr>
        <p:spPr bwMode="auto">
          <a:xfrm>
            <a:off x="7151886"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9" name="Oval 108"/>
          <p:cNvSpPr>
            <a:spLocks noChangeArrowheads="1"/>
          </p:cNvSpPr>
          <p:nvPr userDrawn="1"/>
        </p:nvSpPr>
        <p:spPr bwMode="auto">
          <a:xfrm>
            <a:off x="7236910" y="521613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0" name="Oval 109"/>
          <p:cNvSpPr>
            <a:spLocks noChangeArrowheads="1"/>
          </p:cNvSpPr>
          <p:nvPr userDrawn="1"/>
        </p:nvSpPr>
        <p:spPr bwMode="auto">
          <a:xfrm>
            <a:off x="7324473"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1" name="Oval 110"/>
          <p:cNvSpPr>
            <a:spLocks noChangeArrowheads="1"/>
          </p:cNvSpPr>
          <p:nvPr userDrawn="1"/>
        </p:nvSpPr>
        <p:spPr bwMode="auto">
          <a:xfrm>
            <a:off x="7409497"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2" name="Oval 120"/>
          <p:cNvSpPr>
            <a:spLocks noChangeArrowheads="1"/>
          </p:cNvSpPr>
          <p:nvPr userDrawn="1"/>
        </p:nvSpPr>
        <p:spPr bwMode="auto">
          <a:xfrm>
            <a:off x="6552908"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3" name="Oval 121"/>
          <p:cNvSpPr>
            <a:spLocks noChangeArrowheads="1"/>
          </p:cNvSpPr>
          <p:nvPr userDrawn="1"/>
        </p:nvSpPr>
        <p:spPr bwMode="auto">
          <a:xfrm>
            <a:off x="6637932"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4" name="Oval 122"/>
          <p:cNvSpPr>
            <a:spLocks noChangeArrowheads="1"/>
          </p:cNvSpPr>
          <p:nvPr userDrawn="1"/>
        </p:nvSpPr>
        <p:spPr bwMode="auto">
          <a:xfrm>
            <a:off x="6722957" y="53036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5" name="Oval 123"/>
          <p:cNvSpPr>
            <a:spLocks noChangeArrowheads="1"/>
          </p:cNvSpPr>
          <p:nvPr userDrawn="1"/>
        </p:nvSpPr>
        <p:spPr bwMode="auto">
          <a:xfrm>
            <a:off x="6810519"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6" name="Oval 124"/>
          <p:cNvSpPr>
            <a:spLocks noChangeArrowheads="1"/>
          </p:cNvSpPr>
          <p:nvPr userDrawn="1"/>
        </p:nvSpPr>
        <p:spPr bwMode="auto">
          <a:xfrm>
            <a:off x="6895544"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7" name="Oval 125"/>
          <p:cNvSpPr>
            <a:spLocks noChangeArrowheads="1"/>
          </p:cNvSpPr>
          <p:nvPr userDrawn="1"/>
        </p:nvSpPr>
        <p:spPr bwMode="auto">
          <a:xfrm>
            <a:off x="6980568" y="53036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8" name="Oval 126"/>
          <p:cNvSpPr>
            <a:spLocks noChangeArrowheads="1"/>
          </p:cNvSpPr>
          <p:nvPr userDrawn="1"/>
        </p:nvSpPr>
        <p:spPr bwMode="auto">
          <a:xfrm>
            <a:off x="7066862"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9" name="Oval 127"/>
          <p:cNvSpPr>
            <a:spLocks noChangeArrowheads="1"/>
          </p:cNvSpPr>
          <p:nvPr userDrawn="1"/>
        </p:nvSpPr>
        <p:spPr bwMode="auto">
          <a:xfrm>
            <a:off x="7151886"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0" name="Oval 128"/>
          <p:cNvSpPr>
            <a:spLocks noChangeArrowheads="1"/>
          </p:cNvSpPr>
          <p:nvPr userDrawn="1"/>
        </p:nvSpPr>
        <p:spPr bwMode="auto">
          <a:xfrm>
            <a:off x="7236910" y="530369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1" name="Oval 129"/>
          <p:cNvSpPr>
            <a:spLocks noChangeArrowheads="1"/>
          </p:cNvSpPr>
          <p:nvPr userDrawn="1"/>
        </p:nvSpPr>
        <p:spPr bwMode="auto">
          <a:xfrm>
            <a:off x="7324473"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2" name="Oval 130"/>
          <p:cNvSpPr>
            <a:spLocks noChangeArrowheads="1"/>
          </p:cNvSpPr>
          <p:nvPr userDrawn="1"/>
        </p:nvSpPr>
        <p:spPr bwMode="auto">
          <a:xfrm>
            <a:off x="7409497"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3" name="Oval 57"/>
          <p:cNvSpPr>
            <a:spLocks noChangeArrowheads="1"/>
          </p:cNvSpPr>
          <p:nvPr userDrawn="1"/>
        </p:nvSpPr>
        <p:spPr bwMode="auto">
          <a:xfrm>
            <a:off x="7496878"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4" name="Oval 58"/>
          <p:cNvSpPr>
            <a:spLocks noChangeArrowheads="1"/>
          </p:cNvSpPr>
          <p:nvPr userDrawn="1"/>
        </p:nvSpPr>
        <p:spPr bwMode="auto">
          <a:xfrm>
            <a:off x="7666927" y="50415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5" name="Oval 59"/>
          <p:cNvSpPr>
            <a:spLocks noChangeArrowheads="1"/>
          </p:cNvSpPr>
          <p:nvPr userDrawn="1"/>
        </p:nvSpPr>
        <p:spPr bwMode="auto">
          <a:xfrm>
            <a:off x="7581902"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6" name="Oval 60"/>
          <p:cNvSpPr>
            <a:spLocks noChangeArrowheads="1"/>
          </p:cNvSpPr>
          <p:nvPr userDrawn="1"/>
        </p:nvSpPr>
        <p:spPr bwMode="auto">
          <a:xfrm>
            <a:off x="7754489"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7" name="Oval 61"/>
          <p:cNvSpPr>
            <a:spLocks noChangeArrowheads="1"/>
          </p:cNvSpPr>
          <p:nvPr userDrawn="1"/>
        </p:nvSpPr>
        <p:spPr bwMode="auto">
          <a:xfrm>
            <a:off x="7839514"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8" name="Oval 62"/>
          <p:cNvSpPr>
            <a:spLocks noChangeArrowheads="1"/>
          </p:cNvSpPr>
          <p:nvPr userDrawn="1"/>
        </p:nvSpPr>
        <p:spPr bwMode="auto">
          <a:xfrm>
            <a:off x="7924538" y="50415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9" name="Oval 63"/>
          <p:cNvSpPr>
            <a:spLocks noChangeArrowheads="1"/>
          </p:cNvSpPr>
          <p:nvPr userDrawn="1"/>
        </p:nvSpPr>
        <p:spPr bwMode="auto">
          <a:xfrm>
            <a:off x="8010832"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0" name="Oval 64"/>
          <p:cNvSpPr>
            <a:spLocks noChangeArrowheads="1"/>
          </p:cNvSpPr>
          <p:nvPr userDrawn="1"/>
        </p:nvSpPr>
        <p:spPr bwMode="auto">
          <a:xfrm>
            <a:off x="8095856"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1" name="Oval 65"/>
          <p:cNvSpPr>
            <a:spLocks noChangeArrowheads="1"/>
          </p:cNvSpPr>
          <p:nvPr userDrawn="1"/>
        </p:nvSpPr>
        <p:spPr bwMode="auto">
          <a:xfrm>
            <a:off x="8180880" y="50415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2" name="Oval 66"/>
          <p:cNvSpPr>
            <a:spLocks noChangeArrowheads="1"/>
          </p:cNvSpPr>
          <p:nvPr userDrawn="1"/>
        </p:nvSpPr>
        <p:spPr bwMode="auto">
          <a:xfrm>
            <a:off x="8268443"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3" name="Oval 67"/>
          <p:cNvSpPr>
            <a:spLocks noChangeArrowheads="1"/>
          </p:cNvSpPr>
          <p:nvPr userDrawn="1"/>
        </p:nvSpPr>
        <p:spPr bwMode="auto">
          <a:xfrm>
            <a:off x="8353467"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4" name="Oval 81"/>
          <p:cNvSpPr>
            <a:spLocks noChangeArrowheads="1"/>
          </p:cNvSpPr>
          <p:nvPr userDrawn="1"/>
        </p:nvSpPr>
        <p:spPr bwMode="auto">
          <a:xfrm>
            <a:off x="7496878"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5" name="Oval 82"/>
          <p:cNvSpPr>
            <a:spLocks noChangeArrowheads="1"/>
          </p:cNvSpPr>
          <p:nvPr userDrawn="1"/>
        </p:nvSpPr>
        <p:spPr bwMode="auto">
          <a:xfrm>
            <a:off x="7581902"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6" name="Oval 83"/>
          <p:cNvSpPr>
            <a:spLocks noChangeArrowheads="1"/>
          </p:cNvSpPr>
          <p:nvPr userDrawn="1"/>
        </p:nvSpPr>
        <p:spPr bwMode="auto">
          <a:xfrm>
            <a:off x="7666927" y="51265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7" name="Oval 84"/>
          <p:cNvSpPr>
            <a:spLocks noChangeArrowheads="1"/>
          </p:cNvSpPr>
          <p:nvPr userDrawn="1"/>
        </p:nvSpPr>
        <p:spPr bwMode="auto">
          <a:xfrm>
            <a:off x="7754489"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8" name="Oval 85"/>
          <p:cNvSpPr>
            <a:spLocks noChangeArrowheads="1"/>
          </p:cNvSpPr>
          <p:nvPr userDrawn="1"/>
        </p:nvSpPr>
        <p:spPr bwMode="auto">
          <a:xfrm>
            <a:off x="7839514"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9" name="Oval 86"/>
          <p:cNvSpPr>
            <a:spLocks noChangeArrowheads="1"/>
          </p:cNvSpPr>
          <p:nvPr userDrawn="1"/>
        </p:nvSpPr>
        <p:spPr bwMode="auto">
          <a:xfrm>
            <a:off x="7924538" y="51265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0" name="Oval 87"/>
          <p:cNvSpPr>
            <a:spLocks noChangeArrowheads="1"/>
          </p:cNvSpPr>
          <p:nvPr userDrawn="1"/>
        </p:nvSpPr>
        <p:spPr bwMode="auto">
          <a:xfrm>
            <a:off x="8010832"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1" name="Oval 88"/>
          <p:cNvSpPr>
            <a:spLocks noChangeArrowheads="1"/>
          </p:cNvSpPr>
          <p:nvPr userDrawn="1"/>
        </p:nvSpPr>
        <p:spPr bwMode="auto">
          <a:xfrm>
            <a:off x="8095856"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2" name="Oval 89"/>
          <p:cNvSpPr>
            <a:spLocks noChangeArrowheads="1"/>
          </p:cNvSpPr>
          <p:nvPr userDrawn="1"/>
        </p:nvSpPr>
        <p:spPr bwMode="auto">
          <a:xfrm>
            <a:off x="8180880" y="512655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3" name="Oval 90"/>
          <p:cNvSpPr>
            <a:spLocks noChangeArrowheads="1"/>
          </p:cNvSpPr>
          <p:nvPr userDrawn="1"/>
        </p:nvSpPr>
        <p:spPr bwMode="auto">
          <a:xfrm>
            <a:off x="8268443"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4" name="Oval 91"/>
          <p:cNvSpPr>
            <a:spLocks noChangeArrowheads="1"/>
          </p:cNvSpPr>
          <p:nvPr userDrawn="1"/>
        </p:nvSpPr>
        <p:spPr bwMode="auto">
          <a:xfrm>
            <a:off x="8353467"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5" name="Oval 100"/>
          <p:cNvSpPr>
            <a:spLocks noChangeArrowheads="1"/>
          </p:cNvSpPr>
          <p:nvPr userDrawn="1"/>
        </p:nvSpPr>
        <p:spPr bwMode="auto">
          <a:xfrm>
            <a:off x="7496878"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6" name="Oval 101"/>
          <p:cNvSpPr>
            <a:spLocks noChangeArrowheads="1"/>
          </p:cNvSpPr>
          <p:nvPr userDrawn="1"/>
        </p:nvSpPr>
        <p:spPr bwMode="auto">
          <a:xfrm>
            <a:off x="7581902"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7" name="Oval 102"/>
          <p:cNvSpPr>
            <a:spLocks noChangeArrowheads="1"/>
          </p:cNvSpPr>
          <p:nvPr userDrawn="1"/>
        </p:nvSpPr>
        <p:spPr bwMode="auto">
          <a:xfrm>
            <a:off x="7666927" y="52115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8" name="Oval 103"/>
          <p:cNvSpPr>
            <a:spLocks noChangeArrowheads="1"/>
          </p:cNvSpPr>
          <p:nvPr userDrawn="1"/>
        </p:nvSpPr>
        <p:spPr bwMode="auto">
          <a:xfrm>
            <a:off x="7754489"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9" name="Oval 104"/>
          <p:cNvSpPr>
            <a:spLocks noChangeArrowheads="1"/>
          </p:cNvSpPr>
          <p:nvPr userDrawn="1"/>
        </p:nvSpPr>
        <p:spPr bwMode="auto">
          <a:xfrm>
            <a:off x="7839514"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0" name="Oval 105"/>
          <p:cNvSpPr>
            <a:spLocks noChangeArrowheads="1"/>
          </p:cNvSpPr>
          <p:nvPr userDrawn="1"/>
        </p:nvSpPr>
        <p:spPr bwMode="auto">
          <a:xfrm>
            <a:off x="7924538" y="52115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1" name="Oval 106"/>
          <p:cNvSpPr>
            <a:spLocks noChangeArrowheads="1"/>
          </p:cNvSpPr>
          <p:nvPr userDrawn="1"/>
        </p:nvSpPr>
        <p:spPr bwMode="auto">
          <a:xfrm>
            <a:off x="8010832"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2" name="Oval 107"/>
          <p:cNvSpPr>
            <a:spLocks noChangeArrowheads="1"/>
          </p:cNvSpPr>
          <p:nvPr userDrawn="1"/>
        </p:nvSpPr>
        <p:spPr bwMode="auto">
          <a:xfrm>
            <a:off x="8095856"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3" name="Oval 108"/>
          <p:cNvSpPr>
            <a:spLocks noChangeArrowheads="1"/>
          </p:cNvSpPr>
          <p:nvPr userDrawn="1"/>
        </p:nvSpPr>
        <p:spPr bwMode="auto">
          <a:xfrm>
            <a:off x="8180880" y="521158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4" name="Oval 109"/>
          <p:cNvSpPr>
            <a:spLocks noChangeArrowheads="1"/>
          </p:cNvSpPr>
          <p:nvPr userDrawn="1"/>
        </p:nvSpPr>
        <p:spPr bwMode="auto">
          <a:xfrm>
            <a:off x="8268443"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5" name="Oval 110"/>
          <p:cNvSpPr>
            <a:spLocks noChangeArrowheads="1"/>
          </p:cNvSpPr>
          <p:nvPr userDrawn="1"/>
        </p:nvSpPr>
        <p:spPr bwMode="auto">
          <a:xfrm>
            <a:off x="8353467"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6" name="Oval 120"/>
          <p:cNvSpPr>
            <a:spLocks noChangeArrowheads="1"/>
          </p:cNvSpPr>
          <p:nvPr userDrawn="1"/>
        </p:nvSpPr>
        <p:spPr bwMode="auto">
          <a:xfrm>
            <a:off x="7496878"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7" name="Oval 121"/>
          <p:cNvSpPr>
            <a:spLocks noChangeArrowheads="1"/>
          </p:cNvSpPr>
          <p:nvPr userDrawn="1"/>
        </p:nvSpPr>
        <p:spPr bwMode="auto">
          <a:xfrm>
            <a:off x="7581902"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8" name="Oval 122"/>
          <p:cNvSpPr>
            <a:spLocks noChangeArrowheads="1"/>
          </p:cNvSpPr>
          <p:nvPr userDrawn="1"/>
        </p:nvSpPr>
        <p:spPr bwMode="auto">
          <a:xfrm>
            <a:off x="7666927" y="52991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9" name="Oval 123"/>
          <p:cNvSpPr>
            <a:spLocks noChangeArrowheads="1"/>
          </p:cNvSpPr>
          <p:nvPr userDrawn="1"/>
        </p:nvSpPr>
        <p:spPr bwMode="auto">
          <a:xfrm>
            <a:off x="7754489"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0" name="Oval 124"/>
          <p:cNvSpPr>
            <a:spLocks noChangeArrowheads="1"/>
          </p:cNvSpPr>
          <p:nvPr userDrawn="1"/>
        </p:nvSpPr>
        <p:spPr bwMode="auto">
          <a:xfrm>
            <a:off x="7839514"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1" name="Oval 125"/>
          <p:cNvSpPr>
            <a:spLocks noChangeArrowheads="1"/>
          </p:cNvSpPr>
          <p:nvPr userDrawn="1"/>
        </p:nvSpPr>
        <p:spPr bwMode="auto">
          <a:xfrm>
            <a:off x="7924538" y="52991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2" name="Oval 126"/>
          <p:cNvSpPr>
            <a:spLocks noChangeArrowheads="1"/>
          </p:cNvSpPr>
          <p:nvPr userDrawn="1"/>
        </p:nvSpPr>
        <p:spPr bwMode="auto">
          <a:xfrm>
            <a:off x="8010832"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3" name="Oval 127"/>
          <p:cNvSpPr>
            <a:spLocks noChangeArrowheads="1"/>
          </p:cNvSpPr>
          <p:nvPr userDrawn="1"/>
        </p:nvSpPr>
        <p:spPr bwMode="auto">
          <a:xfrm>
            <a:off x="8095856"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4" name="Oval 128"/>
          <p:cNvSpPr>
            <a:spLocks noChangeArrowheads="1"/>
          </p:cNvSpPr>
          <p:nvPr userDrawn="1"/>
        </p:nvSpPr>
        <p:spPr bwMode="auto">
          <a:xfrm>
            <a:off x="8180880" y="52991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5" name="Oval 129"/>
          <p:cNvSpPr>
            <a:spLocks noChangeArrowheads="1"/>
          </p:cNvSpPr>
          <p:nvPr userDrawn="1"/>
        </p:nvSpPr>
        <p:spPr bwMode="auto">
          <a:xfrm>
            <a:off x="8268443"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6" name="Oval 130"/>
          <p:cNvSpPr>
            <a:spLocks noChangeArrowheads="1"/>
          </p:cNvSpPr>
          <p:nvPr userDrawn="1"/>
        </p:nvSpPr>
        <p:spPr bwMode="auto">
          <a:xfrm>
            <a:off x="8353467"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7" name="Oval 57"/>
          <p:cNvSpPr>
            <a:spLocks noChangeArrowheads="1"/>
          </p:cNvSpPr>
          <p:nvPr userDrawn="1"/>
        </p:nvSpPr>
        <p:spPr bwMode="auto">
          <a:xfrm>
            <a:off x="8440848"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8" name="Oval 58"/>
          <p:cNvSpPr>
            <a:spLocks noChangeArrowheads="1"/>
          </p:cNvSpPr>
          <p:nvPr userDrawn="1"/>
        </p:nvSpPr>
        <p:spPr bwMode="auto">
          <a:xfrm>
            <a:off x="8610897" y="50369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9" name="Oval 59"/>
          <p:cNvSpPr>
            <a:spLocks noChangeArrowheads="1"/>
          </p:cNvSpPr>
          <p:nvPr userDrawn="1"/>
        </p:nvSpPr>
        <p:spPr bwMode="auto">
          <a:xfrm>
            <a:off x="8525872"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0" name="Oval 60"/>
          <p:cNvSpPr>
            <a:spLocks noChangeArrowheads="1"/>
          </p:cNvSpPr>
          <p:nvPr userDrawn="1"/>
        </p:nvSpPr>
        <p:spPr bwMode="auto">
          <a:xfrm>
            <a:off x="8698459"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1" name="Oval 81"/>
          <p:cNvSpPr>
            <a:spLocks noChangeArrowheads="1"/>
          </p:cNvSpPr>
          <p:nvPr userDrawn="1"/>
        </p:nvSpPr>
        <p:spPr bwMode="auto">
          <a:xfrm>
            <a:off x="8440848" y="51220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2" name="Oval 82"/>
          <p:cNvSpPr>
            <a:spLocks noChangeArrowheads="1"/>
          </p:cNvSpPr>
          <p:nvPr userDrawn="1"/>
        </p:nvSpPr>
        <p:spPr bwMode="auto">
          <a:xfrm>
            <a:off x="8525872" y="51220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3" name="Oval 83"/>
          <p:cNvSpPr>
            <a:spLocks noChangeArrowheads="1"/>
          </p:cNvSpPr>
          <p:nvPr userDrawn="1"/>
        </p:nvSpPr>
        <p:spPr bwMode="auto">
          <a:xfrm>
            <a:off x="8610897" y="51220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4" name="Oval 100"/>
          <p:cNvSpPr>
            <a:spLocks noChangeArrowheads="1"/>
          </p:cNvSpPr>
          <p:nvPr userDrawn="1"/>
        </p:nvSpPr>
        <p:spPr bwMode="auto">
          <a:xfrm>
            <a:off x="8440848" y="52070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5" name="Oval 101"/>
          <p:cNvSpPr>
            <a:spLocks noChangeArrowheads="1"/>
          </p:cNvSpPr>
          <p:nvPr userDrawn="1"/>
        </p:nvSpPr>
        <p:spPr bwMode="auto">
          <a:xfrm>
            <a:off x="8525872" y="52070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6" name="Oval 120"/>
          <p:cNvSpPr>
            <a:spLocks noChangeArrowheads="1"/>
          </p:cNvSpPr>
          <p:nvPr userDrawn="1"/>
        </p:nvSpPr>
        <p:spPr bwMode="auto">
          <a:xfrm>
            <a:off x="8440848" y="52945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7" name="Oval 121"/>
          <p:cNvSpPr>
            <a:spLocks noChangeArrowheads="1"/>
          </p:cNvSpPr>
          <p:nvPr userDrawn="1"/>
        </p:nvSpPr>
        <p:spPr bwMode="auto">
          <a:xfrm>
            <a:off x="8525872" y="52945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8" name="Oval 91"/>
          <p:cNvSpPr>
            <a:spLocks noChangeArrowheads="1"/>
          </p:cNvSpPr>
          <p:nvPr userDrawn="1"/>
        </p:nvSpPr>
        <p:spPr bwMode="auto">
          <a:xfrm>
            <a:off x="6465527" y="54836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9" name="Oval 110"/>
          <p:cNvSpPr>
            <a:spLocks noChangeArrowheads="1"/>
          </p:cNvSpPr>
          <p:nvPr userDrawn="1"/>
        </p:nvSpPr>
        <p:spPr bwMode="auto">
          <a:xfrm>
            <a:off x="6465527" y="556869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0" name="Oval 57"/>
          <p:cNvSpPr>
            <a:spLocks noChangeArrowheads="1"/>
          </p:cNvSpPr>
          <p:nvPr userDrawn="1"/>
        </p:nvSpPr>
        <p:spPr bwMode="auto">
          <a:xfrm>
            <a:off x="6552908"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1" name="Oval 58"/>
          <p:cNvSpPr>
            <a:spLocks noChangeArrowheads="1"/>
          </p:cNvSpPr>
          <p:nvPr userDrawn="1"/>
        </p:nvSpPr>
        <p:spPr bwMode="auto">
          <a:xfrm>
            <a:off x="6722957" y="539410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2" name="Oval 59"/>
          <p:cNvSpPr>
            <a:spLocks noChangeArrowheads="1"/>
          </p:cNvSpPr>
          <p:nvPr userDrawn="1"/>
        </p:nvSpPr>
        <p:spPr bwMode="auto">
          <a:xfrm>
            <a:off x="6637932"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3" name="Oval 60"/>
          <p:cNvSpPr>
            <a:spLocks noChangeArrowheads="1"/>
          </p:cNvSpPr>
          <p:nvPr userDrawn="1"/>
        </p:nvSpPr>
        <p:spPr bwMode="auto">
          <a:xfrm>
            <a:off x="6810519"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4" name="Oval 61"/>
          <p:cNvSpPr>
            <a:spLocks noChangeArrowheads="1"/>
          </p:cNvSpPr>
          <p:nvPr userDrawn="1"/>
        </p:nvSpPr>
        <p:spPr bwMode="auto">
          <a:xfrm>
            <a:off x="6895544"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5" name="Oval 62"/>
          <p:cNvSpPr>
            <a:spLocks noChangeArrowheads="1"/>
          </p:cNvSpPr>
          <p:nvPr userDrawn="1"/>
        </p:nvSpPr>
        <p:spPr bwMode="auto">
          <a:xfrm>
            <a:off x="6980568" y="539410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6" name="Oval 63"/>
          <p:cNvSpPr>
            <a:spLocks noChangeArrowheads="1"/>
          </p:cNvSpPr>
          <p:nvPr userDrawn="1"/>
        </p:nvSpPr>
        <p:spPr bwMode="auto">
          <a:xfrm>
            <a:off x="7066862"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7" name="Oval 64"/>
          <p:cNvSpPr>
            <a:spLocks noChangeArrowheads="1"/>
          </p:cNvSpPr>
          <p:nvPr userDrawn="1"/>
        </p:nvSpPr>
        <p:spPr bwMode="auto">
          <a:xfrm>
            <a:off x="7151886"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8" name="Oval 65"/>
          <p:cNvSpPr>
            <a:spLocks noChangeArrowheads="1"/>
          </p:cNvSpPr>
          <p:nvPr userDrawn="1"/>
        </p:nvSpPr>
        <p:spPr bwMode="auto">
          <a:xfrm>
            <a:off x="7236910" y="539410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9" name="Oval 66"/>
          <p:cNvSpPr>
            <a:spLocks noChangeArrowheads="1"/>
          </p:cNvSpPr>
          <p:nvPr userDrawn="1"/>
        </p:nvSpPr>
        <p:spPr bwMode="auto">
          <a:xfrm>
            <a:off x="7324473"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0" name="Oval 67"/>
          <p:cNvSpPr>
            <a:spLocks noChangeArrowheads="1"/>
          </p:cNvSpPr>
          <p:nvPr userDrawn="1"/>
        </p:nvSpPr>
        <p:spPr bwMode="auto">
          <a:xfrm>
            <a:off x="7409497"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1" name="Oval 81"/>
          <p:cNvSpPr>
            <a:spLocks noChangeArrowheads="1"/>
          </p:cNvSpPr>
          <p:nvPr userDrawn="1"/>
        </p:nvSpPr>
        <p:spPr bwMode="auto">
          <a:xfrm>
            <a:off x="6552908"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2" name="Oval 82"/>
          <p:cNvSpPr>
            <a:spLocks noChangeArrowheads="1"/>
          </p:cNvSpPr>
          <p:nvPr userDrawn="1"/>
        </p:nvSpPr>
        <p:spPr bwMode="auto">
          <a:xfrm>
            <a:off x="6637932"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3" name="Oval 83"/>
          <p:cNvSpPr>
            <a:spLocks noChangeArrowheads="1"/>
          </p:cNvSpPr>
          <p:nvPr userDrawn="1"/>
        </p:nvSpPr>
        <p:spPr bwMode="auto">
          <a:xfrm>
            <a:off x="6722957" y="54791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4" name="Oval 84"/>
          <p:cNvSpPr>
            <a:spLocks noChangeArrowheads="1"/>
          </p:cNvSpPr>
          <p:nvPr userDrawn="1"/>
        </p:nvSpPr>
        <p:spPr bwMode="auto">
          <a:xfrm>
            <a:off x="6810519"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5" name="Oval 85"/>
          <p:cNvSpPr>
            <a:spLocks noChangeArrowheads="1"/>
          </p:cNvSpPr>
          <p:nvPr userDrawn="1"/>
        </p:nvSpPr>
        <p:spPr bwMode="auto">
          <a:xfrm>
            <a:off x="6895544"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6" name="Oval 86"/>
          <p:cNvSpPr>
            <a:spLocks noChangeArrowheads="1"/>
          </p:cNvSpPr>
          <p:nvPr userDrawn="1"/>
        </p:nvSpPr>
        <p:spPr bwMode="auto">
          <a:xfrm>
            <a:off x="6980568" y="54791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7" name="Oval 87"/>
          <p:cNvSpPr>
            <a:spLocks noChangeArrowheads="1"/>
          </p:cNvSpPr>
          <p:nvPr userDrawn="1"/>
        </p:nvSpPr>
        <p:spPr bwMode="auto">
          <a:xfrm>
            <a:off x="7066862"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8" name="Oval 88"/>
          <p:cNvSpPr>
            <a:spLocks noChangeArrowheads="1"/>
          </p:cNvSpPr>
          <p:nvPr userDrawn="1"/>
        </p:nvSpPr>
        <p:spPr bwMode="auto">
          <a:xfrm>
            <a:off x="7151886"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9" name="Oval 89"/>
          <p:cNvSpPr>
            <a:spLocks noChangeArrowheads="1"/>
          </p:cNvSpPr>
          <p:nvPr userDrawn="1"/>
        </p:nvSpPr>
        <p:spPr bwMode="auto">
          <a:xfrm>
            <a:off x="7236910" y="54791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0" name="Oval 90"/>
          <p:cNvSpPr>
            <a:spLocks noChangeArrowheads="1"/>
          </p:cNvSpPr>
          <p:nvPr userDrawn="1"/>
        </p:nvSpPr>
        <p:spPr bwMode="auto">
          <a:xfrm>
            <a:off x="7324473"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1" name="Oval 91"/>
          <p:cNvSpPr>
            <a:spLocks noChangeArrowheads="1"/>
          </p:cNvSpPr>
          <p:nvPr userDrawn="1"/>
        </p:nvSpPr>
        <p:spPr bwMode="auto">
          <a:xfrm>
            <a:off x="7409497"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2" name="Oval 100"/>
          <p:cNvSpPr>
            <a:spLocks noChangeArrowheads="1"/>
          </p:cNvSpPr>
          <p:nvPr userDrawn="1"/>
        </p:nvSpPr>
        <p:spPr bwMode="auto">
          <a:xfrm>
            <a:off x="6552908"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3" name="Oval 101"/>
          <p:cNvSpPr>
            <a:spLocks noChangeArrowheads="1"/>
          </p:cNvSpPr>
          <p:nvPr userDrawn="1"/>
        </p:nvSpPr>
        <p:spPr bwMode="auto">
          <a:xfrm>
            <a:off x="6637932"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4" name="Oval 102"/>
          <p:cNvSpPr>
            <a:spLocks noChangeArrowheads="1"/>
          </p:cNvSpPr>
          <p:nvPr userDrawn="1"/>
        </p:nvSpPr>
        <p:spPr bwMode="auto">
          <a:xfrm>
            <a:off x="6722957" y="55641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5" name="Oval 103"/>
          <p:cNvSpPr>
            <a:spLocks noChangeArrowheads="1"/>
          </p:cNvSpPr>
          <p:nvPr userDrawn="1"/>
        </p:nvSpPr>
        <p:spPr bwMode="auto">
          <a:xfrm>
            <a:off x="6810519"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6" name="Oval 104"/>
          <p:cNvSpPr>
            <a:spLocks noChangeArrowheads="1"/>
          </p:cNvSpPr>
          <p:nvPr userDrawn="1"/>
        </p:nvSpPr>
        <p:spPr bwMode="auto">
          <a:xfrm>
            <a:off x="6895544"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7" name="Oval 105"/>
          <p:cNvSpPr>
            <a:spLocks noChangeArrowheads="1"/>
          </p:cNvSpPr>
          <p:nvPr userDrawn="1"/>
        </p:nvSpPr>
        <p:spPr bwMode="auto">
          <a:xfrm>
            <a:off x="6980568" y="55641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8" name="Oval 106"/>
          <p:cNvSpPr>
            <a:spLocks noChangeArrowheads="1"/>
          </p:cNvSpPr>
          <p:nvPr userDrawn="1"/>
        </p:nvSpPr>
        <p:spPr bwMode="auto">
          <a:xfrm>
            <a:off x="7066862"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9" name="Oval 107"/>
          <p:cNvSpPr>
            <a:spLocks noChangeArrowheads="1"/>
          </p:cNvSpPr>
          <p:nvPr userDrawn="1"/>
        </p:nvSpPr>
        <p:spPr bwMode="auto">
          <a:xfrm>
            <a:off x="7151886"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0" name="Oval 108"/>
          <p:cNvSpPr>
            <a:spLocks noChangeArrowheads="1"/>
          </p:cNvSpPr>
          <p:nvPr userDrawn="1"/>
        </p:nvSpPr>
        <p:spPr bwMode="auto">
          <a:xfrm>
            <a:off x="7236910" y="556414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1" name="Oval 109"/>
          <p:cNvSpPr>
            <a:spLocks noChangeArrowheads="1"/>
          </p:cNvSpPr>
          <p:nvPr userDrawn="1"/>
        </p:nvSpPr>
        <p:spPr bwMode="auto">
          <a:xfrm>
            <a:off x="7324473"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2" name="Oval 110"/>
          <p:cNvSpPr>
            <a:spLocks noChangeArrowheads="1"/>
          </p:cNvSpPr>
          <p:nvPr userDrawn="1"/>
        </p:nvSpPr>
        <p:spPr bwMode="auto">
          <a:xfrm>
            <a:off x="7409497"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3" name="Oval 121"/>
          <p:cNvSpPr>
            <a:spLocks noChangeArrowheads="1"/>
          </p:cNvSpPr>
          <p:nvPr userDrawn="1"/>
        </p:nvSpPr>
        <p:spPr bwMode="auto">
          <a:xfrm>
            <a:off x="6637932"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4" name="Oval 122"/>
          <p:cNvSpPr>
            <a:spLocks noChangeArrowheads="1"/>
          </p:cNvSpPr>
          <p:nvPr userDrawn="1"/>
        </p:nvSpPr>
        <p:spPr bwMode="auto">
          <a:xfrm>
            <a:off x="6722957" y="56517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5" name="Oval 123"/>
          <p:cNvSpPr>
            <a:spLocks noChangeArrowheads="1"/>
          </p:cNvSpPr>
          <p:nvPr userDrawn="1"/>
        </p:nvSpPr>
        <p:spPr bwMode="auto">
          <a:xfrm>
            <a:off x="6810519"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6" name="Oval 124"/>
          <p:cNvSpPr>
            <a:spLocks noChangeArrowheads="1"/>
          </p:cNvSpPr>
          <p:nvPr userDrawn="1"/>
        </p:nvSpPr>
        <p:spPr bwMode="auto">
          <a:xfrm>
            <a:off x="6895544"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7" name="Oval 125"/>
          <p:cNvSpPr>
            <a:spLocks noChangeArrowheads="1"/>
          </p:cNvSpPr>
          <p:nvPr userDrawn="1"/>
        </p:nvSpPr>
        <p:spPr bwMode="auto">
          <a:xfrm>
            <a:off x="6980568" y="56517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8" name="Oval 126"/>
          <p:cNvSpPr>
            <a:spLocks noChangeArrowheads="1"/>
          </p:cNvSpPr>
          <p:nvPr userDrawn="1"/>
        </p:nvSpPr>
        <p:spPr bwMode="auto">
          <a:xfrm>
            <a:off x="7066862"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9" name="Oval 127"/>
          <p:cNvSpPr>
            <a:spLocks noChangeArrowheads="1"/>
          </p:cNvSpPr>
          <p:nvPr userDrawn="1"/>
        </p:nvSpPr>
        <p:spPr bwMode="auto">
          <a:xfrm>
            <a:off x="7151886"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0" name="Oval 128"/>
          <p:cNvSpPr>
            <a:spLocks noChangeArrowheads="1"/>
          </p:cNvSpPr>
          <p:nvPr userDrawn="1"/>
        </p:nvSpPr>
        <p:spPr bwMode="auto">
          <a:xfrm>
            <a:off x="7236910" y="565171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1" name="Oval 129"/>
          <p:cNvSpPr>
            <a:spLocks noChangeArrowheads="1"/>
          </p:cNvSpPr>
          <p:nvPr userDrawn="1"/>
        </p:nvSpPr>
        <p:spPr bwMode="auto">
          <a:xfrm>
            <a:off x="7324473"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2" name="Oval 130"/>
          <p:cNvSpPr>
            <a:spLocks noChangeArrowheads="1"/>
          </p:cNvSpPr>
          <p:nvPr userDrawn="1"/>
        </p:nvSpPr>
        <p:spPr bwMode="auto">
          <a:xfrm>
            <a:off x="7409497"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3" name="Oval 57"/>
          <p:cNvSpPr>
            <a:spLocks noChangeArrowheads="1"/>
          </p:cNvSpPr>
          <p:nvPr userDrawn="1"/>
        </p:nvSpPr>
        <p:spPr bwMode="auto">
          <a:xfrm>
            <a:off x="7496878"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4" name="Oval 58"/>
          <p:cNvSpPr>
            <a:spLocks noChangeArrowheads="1"/>
          </p:cNvSpPr>
          <p:nvPr userDrawn="1"/>
        </p:nvSpPr>
        <p:spPr bwMode="auto">
          <a:xfrm>
            <a:off x="7666927" y="53895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5" name="Oval 59"/>
          <p:cNvSpPr>
            <a:spLocks noChangeArrowheads="1"/>
          </p:cNvSpPr>
          <p:nvPr userDrawn="1"/>
        </p:nvSpPr>
        <p:spPr bwMode="auto">
          <a:xfrm>
            <a:off x="7581902"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6" name="Oval 60"/>
          <p:cNvSpPr>
            <a:spLocks noChangeArrowheads="1"/>
          </p:cNvSpPr>
          <p:nvPr userDrawn="1"/>
        </p:nvSpPr>
        <p:spPr bwMode="auto">
          <a:xfrm>
            <a:off x="7754489"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7" name="Oval 61"/>
          <p:cNvSpPr>
            <a:spLocks noChangeArrowheads="1"/>
          </p:cNvSpPr>
          <p:nvPr userDrawn="1"/>
        </p:nvSpPr>
        <p:spPr bwMode="auto">
          <a:xfrm>
            <a:off x="7839514"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8" name="Oval 62"/>
          <p:cNvSpPr>
            <a:spLocks noChangeArrowheads="1"/>
          </p:cNvSpPr>
          <p:nvPr userDrawn="1"/>
        </p:nvSpPr>
        <p:spPr bwMode="auto">
          <a:xfrm>
            <a:off x="7924538" y="53895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9" name="Oval 63"/>
          <p:cNvSpPr>
            <a:spLocks noChangeArrowheads="1"/>
          </p:cNvSpPr>
          <p:nvPr userDrawn="1"/>
        </p:nvSpPr>
        <p:spPr bwMode="auto">
          <a:xfrm>
            <a:off x="8010832"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0" name="Oval 64"/>
          <p:cNvSpPr>
            <a:spLocks noChangeArrowheads="1"/>
          </p:cNvSpPr>
          <p:nvPr userDrawn="1"/>
        </p:nvSpPr>
        <p:spPr bwMode="auto">
          <a:xfrm>
            <a:off x="8095856"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1" name="Oval 65"/>
          <p:cNvSpPr>
            <a:spLocks noChangeArrowheads="1"/>
          </p:cNvSpPr>
          <p:nvPr userDrawn="1"/>
        </p:nvSpPr>
        <p:spPr bwMode="auto">
          <a:xfrm>
            <a:off x="8180880" y="53895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2" name="Oval 66"/>
          <p:cNvSpPr>
            <a:spLocks noChangeArrowheads="1"/>
          </p:cNvSpPr>
          <p:nvPr userDrawn="1"/>
        </p:nvSpPr>
        <p:spPr bwMode="auto">
          <a:xfrm>
            <a:off x="8268443"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3" name="Oval 67"/>
          <p:cNvSpPr>
            <a:spLocks noChangeArrowheads="1"/>
          </p:cNvSpPr>
          <p:nvPr userDrawn="1"/>
        </p:nvSpPr>
        <p:spPr bwMode="auto">
          <a:xfrm>
            <a:off x="8353467"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4" name="Oval 81"/>
          <p:cNvSpPr>
            <a:spLocks noChangeArrowheads="1"/>
          </p:cNvSpPr>
          <p:nvPr userDrawn="1"/>
        </p:nvSpPr>
        <p:spPr bwMode="auto">
          <a:xfrm>
            <a:off x="7496878"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5" name="Oval 82"/>
          <p:cNvSpPr>
            <a:spLocks noChangeArrowheads="1"/>
          </p:cNvSpPr>
          <p:nvPr userDrawn="1"/>
        </p:nvSpPr>
        <p:spPr bwMode="auto">
          <a:xfrm>
            <a:off x="7581902"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6" name="Oval 83"/>
          <p:cNvSpPr>
            <a:spLocks noChangeArrowheads="1"/>
          </p:cNvSpPr>
          <p:nvPr userDrawn="1"/>
        </p:nvSpPr>
        <p:spPr bwMode="auto">
          <a:xfrm>
            <a:off x="7666927" y="54745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7" name="Oval 84"/>
          <p:cNvSpPr>
            <a:spLocks noChangeArrowheads="1"/>
          </p:cNvSpPr>
          <p:nvPr userDrawn="1"/>
        </p:nvSpPr>
        <p:spPr bwMode="auto">
          <a:xfrm>
            <a:off x="7754489"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8" name="Oval 85"/>
          <p:cNvSpPr>
            <a:spLocks noChangeArrowheads="1"/>
          </p:cNvSpPr>
          <p:nvPr userDrawn="1"/>
        </p:nvSpPr>
        <p:spPr bwMode="auto">
          <a:xfrm>
            <a:off x="7839514"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9" name="Oval 86"/>
          <p:cNvSpPr>
            <a:spLocks noChangeArrowheads="1"/>
          </p:cNvSpPr>
          <p:nvPr userDrawn="1"/>
        </p:nvSpPr>
        <p:spPr bwMode="auto">
          <a:xfrm>
            <a:off x="7924538" y="54745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0" name="Oval 87"/>
          <p:cNvSpPr>
            <a:spLocks noChangeArrowheads="1"/>
          </p:cNvSpPr>
          <p:nvPr userDrawn="1"/>
        </p:nvSpPr>
        <p:spPr bwMode="auto">
          <a:xfrm>
            <a:off x="8010832"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1" name="Oval 88"/>
          <p:cNvSpPr>
            <a:spLocks noChangeArrowheads="1"/>
          </p:cNvSpPr>
          <p:nvPr userDrawn="1"/>
        </p:nvSpPr>
        <p:spPr bwMode="auto">
          <a:xfrm>
            <a:off x="8095856"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2" name="Oval 89"/>
          <p:cNvSpPr>
            <a:spLocks noChangeArrowheads="1"/>
          </p:cNvSpPr>
          <p:nvPr userDrawn="1"/>
        </p:nvSpPr>
        <p:spPr bwMode="auto">
          <a:xfrm>
            <a:off x="8180880" y="54745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3" name="Oval 90"/>
          <p:cNvSpPr>
            <a:spLocks noChangeArrowheads="1"/>
          </p:cNvSpPr>
          <p:nvPr userDrawn="1"/>
        </p:nvSpPr>
        <p:spPr bwMode="auto">
          <a:xfrm>
            <a:off x="8268443"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4" name="Oval 91"/>
          <p:cNvSpPr>
            <a:spLocks noChangeArrowheads="1"/>
          </p:cNvSpPr>
          <p:nvPr userDrawn="1"/>
        </p:nvSpPr>
        <p:spPr bwMode="auto">
          <a:xfrm>
            <a:off x="8353467"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5" name="Oval 100"/>
          <p:cNvSpPr>
            <a:spLocks noChangeArrowheads="1"/>
          </p:cNvSpPr>
          <p:nvPr userDrawn="1"/>
        </p:nvSpPr>
        <p:spPr bwMode="auto">
          <a:xfrm>
            <a:off x="7496878"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6" name="Oval 101"/>
          <p:cNvSpPr>
            <a:spLocks noChangeArrowheads="1"/>
          </p:cNvSpPr>
          <p:nvPr userDrawn="1"/>
        </p:nvSpPr>
        <p:spPr bwMode="auto">
          <a:xfrm>
            <a:off x="7581902"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7" name="Oval 102"/>
          <p:cNvSpPr>
            <a:spLocks noChangeArrowheads="1"/>
          </p:cNvSpPr>
          <p:nvPr userDrawn="1"/>
        </p:nvSpPr>
        <p:spPr bwMode="auto">
          <a:xfrm>
            <a:off x="7666927" y="55596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8" name="Oval 103"/>
          <p:cNvSpPr>
            <a:spLocks noChangeArrowheads="1"/>
          </p:cNvSpPr>
          <p:nvPr userDrawn="1"/>
        </p:nvSpPr>
        <p:spPr bwMode="auto">
          <a:xfrm>
            <a:off x="7754489"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9" name="Oval 104"/>
          <p:cNvSpPr>
            <a:spLocks noChangeArrowheads="1"/>
          </p:cNvSpPr>
          <p:nvPr userDrawn="1"/>
        </p:nvSpPr>
        <p:spPr bwMode="auto">
          <a:xfrm>
            <a:off x="7839514"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0" name="Oval 105"/>
          <p:cNvSpPr>
            <a:spLocks noChangeArrowheads="1"/>
          </p:cNvSpPr>
          <p:nvPr userDrawn="1"/>
        </p:nvSpPr>
        <p:spPr bwMode="auto">
          <a:xfrm>
            <a:off x="7924538" y="55596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1" name="Oval 106"/>
          <p:cNvSpPr>
            <a:spLocks noChangeArrowheads="1"/>
          </p:cNvSpPr>
          <p:nvPr userDrawn="1"/>
        </p:nvSpPr>
        <p:spPr bwMode="auto">
          <a:xfrm>
            <a:off x="8010832"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2" name="Oval 107"/>
          <p:cNvSpPr>
            <a:spLocks noChangeArrowheads="1"/>
          </p:cNvSpPr>
          <p:nvPr userDrawn="1"/>
        </p:nvSpPr>
        <p:spPr bwMode="auto">
          <a:xfrm>
            <a:off x="8095856"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3" name="Oval 108"/>
          <p:cNvSpPr>
            <a:spLocks noChangeArrowheads="1"/>
          </p:cNvSpPr>
          <p:nvPr userDrawn="1"/>
        </p:nvSpPr>
        <p:spPr bwMode="auto">
          <a:xfrm>
            <a:off x="8180880" y="555960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4" name="Oval 109"/>
          <p:cNvSpPr>
            <a:spLocks noChangeArrowheads="1"/>
          </p:cNvSpPr>
          <p:nvPr userDrawn="1"/>
        </p:nvSpPr>
        <p:spPr bwMode="auto">
          <a:xfrm>
            <a:off x="8268443"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5" name="Oval 110"/>
          <p:cNvSpPr>
            <a:spLocks noChangeArrowheads="1"/>
          </p:cNvSpPr>
          <p:nvPr userDrawn="1"/>
        </p:nvSpPr>
        <p:spPr bwMode="auto">
          <a:xfrm>
            <a:off x="8353467"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6" name="Oval 120"/>
          <p:cNvSpPr>
            <a:spLocks noChangeArrowheads="1"/>
          </p:cNvSpPr>
          <p:nvPr userDrawn="1"/>
        </p:nvSpPr>
        <p:spPr bwMode="auto">
          <a:xfrm>
            <a:off x="7496878"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7" name="Oval 121"/>
          <p:cNvSpPr>
            <a:spLocks noChangeArrowheads="1"/>
          </p:cNvSpPr>
          <p:nvPr userDrawn="1"/>
        </p:nvSpPr>
        <p:spPr bwMode="auto">
          <a:xfrm>
            <a:off x="7581902"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8" name="Oval 122"/>
          <p:cNvSpPr>
            <a:spLocks noChangeArrowheads="1"/>
          </p:cNvSpPr>
          <p:nvPr userDrawn="1"/>
        </p:nvSpPr>
        <p:spPr bwMode="auto">
          <a:xfrm>
            <a:off x="7666927" y="56471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9" name="Oval 123"/>
          <p:cNvSpPr>
            <a:spLocks noChangeArrowheads="1"/>
          </p:cNvSpPr>
          <p:nvPr userDrawn="1"/>
        </p:nvSpPr>
        <p:spPr bwMode="auto">
          <a:xfrm>
            <a:off x="7754489"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0" name="Oval 124"/>
          <p:cNvSpPr>
            <a:spLocks noChangeArrowheads="1"/>
          </p:cNvSpPr>
          <p:nvPr userDrawn="1"/>
        </p:nvSpPr>
        <p:spPr bwMode="auto">
          <a:xfrm>
            <a:off x="7839514"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1" name="Oval 125"/>
          <p:cNvSpPr>
            <a:spLocks noChangeArrowheads="1"/>
          </p:cNvSpPr>
          <p:nvPr userDrawn="1"/>
        </p:nvSpPr>
        <p:spPr bwMode="auto">
          <a:xfrm>
            <a:off x="7924538" y="56471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2" name="Oval 126"/>
          <p:cNvSpPr>
            <a:spLocks noChangeArrowheads="1"/>
          </p:cNvSpPr>
          <p:nvPr userDrawn="1"/>
        </p:nvSpPr>
        <p:spPr bwMode="auto">
          <a:xfrm>
            <a:off x="8010832"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3" name="Oval 127"/>
          <p:cNvSpPr>
            <a:spLocks noChangeArrowheads="1"/>
          </p:cNvSpPr>
          <p:nvPr userDrawn="1"/>
        </p:nvSpPr>
        <p:spPr bwMode="auto">
          <a:xfrm>
            <a:off x="8095856"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4" name="Oval 128"/>
          <p:cNvSpPr>
            <a:spLocks noChangeArrowheads="1"/>
          </p:cNvSpPr>
          <p:nvPr userDrawn="1"/>
        </p:nvSpPr>
        <p:spPr bwMode="auto">
          <a:xfrm>
            <a:off x="8180880" y="564716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5" name="Oval 129"/>
          <p:cNvSpPr>
            <a:spLocks noChangeArrowheads="1"/>
          </p:cNvSpPr>
          <p:nvPr userDrawn="1"/>
        </p:nvSpPr>
        <p:spPr bwMode="auto">
          <a:xfrm>
            <a:off x="8268443"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6" name="Oval 57"/>
          <p:cNvSpPr>
            <a:spLocks noChangeArrowheads="1"/>
          </p:cNvSpPr>
          <p:nvPr userDrawn="1"/>
        </p:nvSpPr>
        <p:spPr bwMode="auto">
          <a:xfrm>
            <a:off x="8440848"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7" name="Oval 59"/>
          <p:cNvSpPr>
            <a:spLocks noChangeArrowheads="1"/>
          </p:cNvSpPr>
          <p:nvPr userDrawn="1"/>
        </p:nvSpPr>
        <p:spPr bwMode="auto">
          <a:xfrm>
            <a:off x="8525872"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8" name="Oval 60"/>
          <p:cNvSpPr>
            <a:spLocks noChangeArrowheads="1"/>
          </p:cNvSpPr>
          <p:nvPr userDrawn="1"/>
        </p:nvSpPr>
        <p:spPr bwMode="auto">
          <a:xfrm>
            <a:off x="8698459"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9" name="Oval 61"/>
          <p:cNvSpPr>
            <a:spLocks noChangeArrowheads="1"/>
          </p:cNvSpPr>
          <p:nvPr userDrawn="1"/>
        </p:nvSpPr>
        <p:spPr bwMode="auto">
          <a:xfrm>
            <a:off x="8783484"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0" name="Oval 81"/>
          <p:cNvSpPr>
            <a:spLocks noChangeArrowheads="1"/>
          </p:cNvSpPr>
          <p:nvPr userDrawn="1"/>
        </p:nvSpPr>
        <p:spPr bwMode="auto">
          <a:xfrm>
            <a:off x="8440848"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1" name="Oval 84"/>
          <p:cNvSpPr>
            <a:spLocks noChangeArrowheads="1"/>
          </p:cNvSpPr>
          <p:nvPr userDrawn="1"/>
        </p:nvSpPr>
        <p:spPr bwMode="auto">
          <a:xfrm>
            <a:off x="8698459"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2" name="Oval 85"/>
          <p:cNvSpPr>
            <a:spLocks noChangeArrowheads="1"/>
          </p:cNvSpPr>
          <p:nvPr userDrawn="1"/>
        </p:nvSpPr>
        <p:spPr bwMode="auto">
          <a:xfrm>
            <a:off x="8783484"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3" name="Oval 103"/>
          <p:cNvSpPr>
            <a:spLocks noChangeArrowheads="1"/>
          </p:cNvSpPr>
          <p:nvPr userDrawn="1"/>
        </p:nvSpPr>
        <p:spPr bwMode="auto">
          <a:xfrm>
            <a:off x="8698459" y="555505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4" name="Oval 123"/>
          <p:cNvSpPr>
            <a:spLocks noChangeArrowheads="1"/>
          </p:cNvSpPr>
          <p:nvPr userDrawn="1"/>
        </p:nvSpPr>
        <p:spPr bwMode="auto">
          <a:xfrm>
            <a:off x="8698459" y="5642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5" name="Oval 58"/>
          <p:cNvSpPr>
            <a:spLocks noChangeArrowheads="1"/>
          </p:cNvSpPr>
          <p:nvPr userDrawn="1"/>
        </p:nvSpPr>
        <p:spPr bwMode="auto">
          <a:xfrm>
            <a:off x="6722957" y="57352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6" name="Oval 59"/>
          <p:cNvSpPr>
            <a:spLocks noChangeArrowheads="1"/>
          </p:cNvSpPr>
          <p:nvPr userDrawn="1"/>
        </p:nvSpPr>
        <p:spPr bwMode="auto">
          <a:xfrm>
            <a:off x="6637932"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7" name="Oval 60"/>
          <p:cNvSpPr>
            <a:spLocks noChangeArrowheads="1"/>
          </p:cNvSpPr>
          <p:nvPr userDrawn="1"/>
        </p:nvSpPr>
        <p:spPr bwMode="auto">
          <a:xfrm>
            <a:off x="6810519"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8" name="Oval 61"/>
          <p:cNvSpPr>
            <a:spLocks noChangeArrowheads="1"/>
          </p:cNvSpPr>
          <p:nvPr userDrawn="1"/>
        </p:nvSpPr>
        <p:spPr bwMode="auto">
          <a:xfrm>
            <a:off x="6895544"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9" name="Oval 62"/>
          <p:cNvSpPr>
            <a:spLocks noChangeArrowheads="1"/>
          </p:cNvSpPr>
          <p:nvPr userDrawn="1"/>
        </p:nvSpPr>
        <p:spPr bwMode="auto">
          <a:xfrm>
            <a:off x="6980568" y="57352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0" name="Oval 63"/>
          <p:cNvSpPr>
            <a:spLocks noChangeArrowheads="1"/>
          </p:cNvSpPr>
          <p:nvPr userDrawn="1"/>
        </p:nvSpPr>
        <p:spPr bwMode="auto">
          <a:xfrm>
            <a:off x="7066862"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1" name="Oval 64"/>
          <p:cNvSpPr>
            <a:spLocks noChangeArrowheads="1"/>
          </p:cNvSpPr>
          <p:nvPr userDrawn="1"/>
        </p:nvSpPr>
        <p:spPr bwMode="auto">
          <a:xfrm>
            <a:off x="7151886"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2" name="Oval 65"/>
          <p:cNvSpPr>
            <a:spLocks noChangeArrowheads="1"/>
          </p:cNvSpPr>
          <p:nvPr userDrawn="1"/>
        </p:nvSpPr>
        <p:spPr bwMode="auto">
          <a:xfrm>
            <a:off x="7236910" y="573529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3" name="Oval 66"/>
          <p:cNvSpPr>
            <a:spLocks noChangeArrowheads="1"/>
          </p:cNvSpPr>
          <p:nvPr userDrawn="1"/>
        </p:nvSpPr>
        <p:spPr bwMode="auto">
          <a:xfrm>
            <a:off x="7324473"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4" name="Oval 67"/>
          <p:cNvSpPr>
            <a:spLocks noChangeArrowheads="1"/>
          </p:cNvSpPr>
          <p:nvPr userDrawn="1"/>
        </p:nvSpPr>
        <p:spPr bwMode="auto">
          <a:xfrm>
            <a:off x="7409497"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5" name="Oval 82"/>
          <p:cNvSpPr>
            <a:spLocks noChangeArrowheads="1"/>
          </p:cNvSpPr>
          <p:nvPr userDrawn="1"/>
        </p:nvSpPr>
        <p:spPr bwMode="auto">
          <a:xfrm>
            <a:off x="6637932" y="58203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6" name="Oval 83"/>
          <p:cNvSpPr>
            <a:spLocks noChangeArrowheads="1"/>
          </p:cNvSpPr>
          <p:nvPr userDrawn="1"/>
        </p:nvSpPr>
        <p:spPr bwMode="auto">
          <a:xfrm>
            <a:off x="6722957" y="58203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7" name="Oval 84"/>
          <p:cNvSpPr>
            <a:spLocks noChangeArrowheads="1"/>
          </p:cNvSpPr>
          <p:nvPr userDrawn="1"/>
        </p:nvSpPr>
        <p:spPr bwMode="auto">
          <a:xfrm>
            <a:off x="6810519" y="58203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8" name="Oval 90"/>
          <p:cNvSpPr>
            <a:spLocks noChangeArrowheads="1"/>
          </p:cNvSpPr>
          <p:nvPr userDrawn="1"/>
        </p:nvSpPr>
        <p:spPr bwMode="auto">
          <a:xfrm>
            <a:off x="7324473" y="58203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9" name="Oval 91"/>
          <p:cNvSpPr>
            <a:spLocks noChangeArrowheads="1"/>
          </p:cNvSpPr>
          <p:nvPr userDrawn="1"/>
        </p:nvSpPr>
        <p:spPr bwMode="auto">
          <a:xfrm>
            <a:off x="7409497" y="58203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0" name="Oval 102"/>
          <p:cNvSpPr>
            <a:spLocks noChangeArrowheads="1"/>
          </p:cNvSpPr>
          <p:nvPr userDrawn="1"/>
        </p:nvSpPr>
        <p:spPr bwMode="auto">
          <a:xfrm>
            <a:off x="6722957" y="590534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1" name="Oval 103"/>
          <p:cNvSpPr>
            <a:spLocks noChangeArrowheads="1"/>
          </p:cNvSpPr>
          <p:nvPr userDrawn="1"/>
        </p:nvSpPr>
        <p:spPr bwMode="auto">
          <a:xfrm>
            <a:off x="6810519" y="59053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2" name="Oval 110"/>
          <p:cNvSpPr>
            <a:spLocks noChangeArrowheads="1"/>
          </p:cNvSpPr>
          <p:nvPr userDrawn="1"/>
        </p:nvSpPr>
        <p:spPr bwMode="auto">
          <a:xfrm>
            <a:off x="7409497" y="59053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3" name="Oval 57"/>
          <p:cNvSpPr>
            <a:spLocks noChangeArrowheads="1"/>
          </p:cNvSpPr>
          <p:nvPr userDrawn="1"/>
        </p:nvSpPr>
        <p:spPr bwMode="auto">
          <a:xfrm>
            <a:off x="7496878"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4" name="Oval 58"/>
          <p:cNvSpPr>
            <a:spLocks noChangeArrowheads="1"/>
          </p:cNvSpPr>
          <p:nvPr userDrawn="1"/>
        </p:nvSpPr>
        <p:spPr bwMode="auto">
          <a:xfrm>
            <a:off x="7666927" y="5730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5" name="Oval 59"/>
          <p:cNvSpPr>
            <a:spLocks noChangeArrowheads="1"/>
          </p:cNvSpPr>
          <p:nvPr userDrawn="1"/>
        </p:nvSpPr>
        <p:spPr bwMode="auto">
          <a:xfrm>
            <a:off x="7581902"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6" name="Oval 60"/>
          <p:cNvSpPr>
            <a:spLocks noChangeArrowheads="1"/>
          </p:cNvSpPr>
          <p:nvPr userDrawn="1"/>
        </p:nvSpPr>
        <p:spPr bwMode="auto">
          <a:xfrm>
            <a:off x="7754489"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7" name="Oval 61"/>
          <p:cNvSpPr>
            <a:spLocks noChangeArrowheads="1"/>
          </p:cNvSpPr>
          <p:nvPr userDrawn="1"/>
        </p:nvSpPr>
        <p:spPr bwMode="auto">
          <a:xfrm>
            <a:off x="7839514"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8" name="Oval 62"/>
          <p:cNvSpPr>
            <a:spLocks noChangeArrowheads="1"/>
          </p:cNvSpPr>
          <p:nvPr userDrawn="1"/>
        </p:nvSpPr>
        <p:spPr bwMode="auto">
          <a:xfrm>
            <a:off x="7924538" y="5730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9" name="Oval 63"/>
          <p:cNvSpPr>
            <a:spLocks noChangeArrowheads="1"/>
          </p:cNvSpPr>
          <p:nvPr userDrawn="1"/>
        </p:nvSpPr>
        <p:spPr bwMode="auto">
          <a:xfrm>
            <a:off x="8010832" y="5730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0" name="Oval 64"/>
          <p:cNvSpPr>
            <a:spLocks noChangeArrowheads="1"/>
          </p:cNvSpPr>
          <p:nvPr userDrawn="1"/>
        </p:nvSpPr>
        <p:spPr bwMode="auto">
          <a:xfrm>
            <a:off x="8095856" y="5730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1" name="Oval 65"/>
          <p:cNvSpPr>
            <a:spLocks noChangeArrowheads="1"/>
          </p:cNvSpPr>
          <p:nvPr userDrawn="1"/>
        </p:nvSpPr>
        <p:spPr bwMode="auto">
          <a:xfrm>
            <a:off x="8180880" y="57307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2" name="Oval 81"/>
          <p:cNvSpPr>
            <a:spLocks noChangeArrowheads="1"/>
          </p:cNvSpPr>
          <p:nvPr userDrawn="1"/>
        </p:nvSpPr>
        <p:spPr bwMode="auto">
          <a:xfrm>
            <a:off x="7496878"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3" name="Oval 82"/>
          <p:cNvSpPr>
            <a:spLocks noChangeArrowheads="1"/>
          </p:cNvSpPr>
          <p:nvPr userDrawn="1"/>
        </p:nvSpPr>
        <p:spPr bwMode="auto">
          <a:xfrm>
            <a:off x="7581902"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4" name="Oval 83"/>
          <p:cNvSpPr>
            <a:spLocks noChangeArrowheads="1"/>
          </p:cNvSpPr>
          <p:nvPr userDrawn="1"/>
        </p:nvSpPr>
        <p:spPr bwMode="auto">
          <a:xfrm>
            <a:off x="7666927" y="581577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5" name="Oval 84"/>
          <p:cNvSpPr>
            <a:spLocks noChangeArrowheads="1"/>
          </p:cNvSpPr>
          <p:nvPr userDrawn="1"/>
        </p:nvSpPr>
        <p:spPr bwMode="auto">
          <a:xfrm>
            <a:off x="7754489"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6" name="Oval 85"/>
          <p:cNvSpPr>
            <a:spLocks noChangeArrowheads="1"/>
          </p:cNvSpPr>
          <p:nvPr userDrawn="1"/>
        </p:nvSpPr>
        <p:spPr bwMode="auto">
          <a:xfrm>
            <a:off x="7839514"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7" name="Oval 86"/>
          <p:cNvSpPr>
            <a:spLocks noChangeArrowheads="1"/>
          </p:cNvSpPr>
          <p:nvPr userDrawn="1"/>
        </p:nvSpPr>
        <p:spPr bwMode="auto">
          <a:xfrm>
            <a:off x="7924538" y="581577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8" name="Oval 100"/>
          <p:cNvSpPr>
            <a:spLocks noChangeArrowheads="1"/>
          </p:cNvSpPr>
          <p:nvPr userDrawn="1"/>
        </p:nvSpPr>
        <p:spPr bwMode="auto">
          <a:xfrm>
            <a:off x="7496878"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9" name="Oval 101"/>
          <p:cNvSpPr>
            <a:spLocks noChangeArrowheads="1"/>
          </p:cNvSpPr>
          <p:nvPr userDrawn="1"/>
        </p:nvSpPr>
        <p:spPr bwMode="auto">
          <a:xfrm>
            <a:off x="7581902"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0" name="Oval 102"/>
          <p:cNvSpPr>
            <a:spLocks noChangeArrowheads="1"/>
          </p:cNvSpPr>
          <p:nvPr userDrawn="1"/>
        </p:nvSpPr>
        <p:spPr bwMode="auto">
          <a:xfrm>
            <a:off x="7666927" y="590079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1" name="Oval 103"/>
          <p:cNvSpPr>
            <a:spLocks noChangeArrowheads="1"/>
          </p:cNvSpPr>
          <p:nvPr userDrawn="1"/>
        </p:nvSpPr>
        <p:spPr bwMode="auto">
          <a:xfrm>
            <a:off x="7754489"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2" name="Oval 122"/>
          <p:cNvSpPr>
            <a:spLocks noChangeArrowheads="1"/>
          </p:cNvSpPr>
          <p:nvPr userDrawn="1"/>
        </p:nvSpPr>
        <p:spPr bwMode="auto">
          <a:xfrm>
            <a:off x="7666927" y="59883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3" name="Oval 60"/>
          <p:cNvSpPr>
            <a:spLocks noChangeArrowheads="1"/>
          </p:cNvSpPr>
          <p:nvPr userDrawn="1"/>
        </p:nvSpPr>
        <p:spPr bwMode="auto">
          <a:xfrm>
            <a:off x="8698459" y="5726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4" name="Oval 58"/>
          <p:cNvSpPr>
            <a:spLocks noChangeArrowheads="1"/>
          </p:cNvSpPr>
          <p:nvPr userDrawn="1"/>
        </p:nvSpPr>
        <p:spPr bwMode="auto">
          <a:xfrm>
            <a:off x="7666927" y="60694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5" name="Oval 59"/>
          <p:cNvSpPr>
            <a:spLocks noChangeArrowheads="1"/>
          </p:cNvSpPr>
          <p:nvPr userDrawn="1"/>
        </p:nvSpPr>
        <p:spPr bwMode="auto">
          <a:xfrm>
            <a:off x="7581902" y="60694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6" name="Oval 81"/>
          <p:cNvSpPr>
            <a:spLocks noChangeArrowheads="1"/>
          </p:cNvSpPr>
          <p:nvPr userDrawn="1"/>
        </p:nvSpPr>
        <p:spPr bwMode="auto">
          <a:xfrm>
            <a:off x="7496878" y="61544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7" name="Oval 82"/>
          <p:cNvSpPr>
            <a:spLocks noChangeArrowheads="1"/>
          </p:cNvSpPr>
          <p:nvPr userDrawn="1"/>
        </p:nvSpPr>
        <p:spPr bwMode="auto">
          <a:xfrm>
            <a:off x="7581902" y="61544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8" name="Oval 83"/>
          <p:cNvSpPr>
            <a:spLocks noChangeArrowheads="1"/>
          </p:cNvSpPr>
          <p:nvPr userDrawn="1"/>
        </p:nvSpPr>
        <p:spPr bwMode="auto">
          <a:xfrm>
            <a:off x="7666927" y="61544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9" name="Oval 100"/>
          <p:cNvSpPr>
            <a:spLocks noChangeArrowheads="1"/>
          </p:cNvSpPr>
          <p:nvPr userDrawn="1"/>
        </p:nvSpPr>
        <p:spPr bwMode="auto">
          <a:xfrm>
            <a:off x="7496878" y="62394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0" name="Oval 101"/>
          <p:cNvSpPr>
            <a:spLocks noChangeArrowheads="1"/>
          </p:cNvSpPr>
          <p:nvPr userDrawn="1"/>
        </p:nvSpPr>
        <p:spPr bwMode="auto">
          <a:xfrm>
            <a:off x="7581902" y="62394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1" name="Oval 102"/>
          <p:cNvSpPr>
            <a:spLocks noChangeArrowheads="1"/>
          </p:cNvSpPr>
          <p:nvPr userDrawn="1"/>
        </p:nvSpPr>
        <p:spPr bwMode="auto">
          <a:xfrm>
            <a:off x="7666927" y="623946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2" name="Oval 64"/>
          <p:cNvSpPr>
            <a:spLocks noChangeArrowheads="1"/>
          </p:cNvSpPr>
          <p:nvPr userDrawn="1"/>
        </p:nvSpPr>
        <p:spPr bwMode="auto">
          <a:xfrm>
            <a:off x="8095856" y="58132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3" name="正方形/長方形 3092"/>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1152758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164910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0"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634969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vmlDrawing" Target="../drawings/vmlDrawing1.vml"/><Relationship Id="rId4" Type="http://schemas.openxmlformats.org/officeDocument/2006/relationships/theme" Target="../theme/theme1.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6"/>
            </p:custDataLst>
            <p:extLst>
              <p:ext uri="{D42A27DB-BD31-4B8C-83A1-F6EECF244321}">
                <p14:modId xmlns:p14="http://schemas.microsoft.com/office/powerpoint/2010/main" val="17943850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8" imgW="270" imgH="270" progId="TCLayout.ActiveDocument.1">
                  <p:embed/>
                </p:oleObj>
              </mc:Choice>
              <mc:Fallback>
                <p:oleObj name="think-cell Slide" r:id="rId8" imgW="270" imgH="270" progId="TCLayout.ActiveDocument.1">
                  <p:embed/>
                  <p:pic>
                    <p:nvPicPr>
                      <p:cNvPr id="2" name="オブジェクト 1"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7"/>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5" r:id="rId1"/>
    <p:sldLayoutId id="2147483665" r:id="rId2"/>
    <p:sldLayoutId id="2147483674" r:id="rId3"/>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19.xml"/><Relationship Id="rId1" Type="http://schemas.openxmlformats.org/officeDocument/2006/relationships/vmlDrawing" Target="../drawings/vmlDrawing10.vml"/><Relationship Id="rId5" Type="http://schemas.openxmlformats.org/officeDocument/2006/relationships/image" Target="../media/image19.emf"/><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tags" Target="../tags/tag421.xml"/><Relationship Id="rId2" Type="http://schemas.openxmlformats.org/officeDocument/2006/relationships/tags" Target="../tags/tag420.xml"/><Relationship Id="rId1" Type="http://schemas.openxmlformats.org/officeDocument/2006/relationships/vmlDrawing" Target="../drawings/vmlDrawing11.vml"/><Relationship Id="rId6" Type="http://schemas.openxmlformats.org/officeDocument/2006/relationships/image" Target="../media/image19.emf"/><Relationship Id="rId5" Type="http://schemas.openxmlformats.org/officeDocument/2006/relationships/oleObject" Target="../embeddings/oleObject11.bin"/><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22.xml"/><Relationship Id="rId1" Type="http://schemas.openxmlformats.org/officeDocument/2006/relationships/vmlDrawing" Target="../drawings/vmlDrawing12.vml"/><Relationship Id="rId5" Type="http://schemas.openxmlformats.org/officeDocument/2006/relationships/image" Target="../media/image19.emf"/><Relationship Id="rId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23.xml"/><Relationship Id="rId1" Type="http://schemas.openxmlformats.org/officeDocument/2006/relationships/vmlDrawing" Target="../drawings/vmlDrawing13.vml"/><Relationship Id="rId5" Type="http://schemas.openxmlformats.org/officeDocument/2006/relationships/image" Target="../media/image19.emf"/><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24.xml"/><Relationship Id="rId1" Type="http://schemas.openxmlformats.org/officeDocument/2006/relationships/vmlDrawing" Target="../drawings/vmlDrawing14.vml"/><Relationship Id="rId5" Type="http://schemas.openxmlformats.org/officeDocument/2006/relationships/image" Target="../media/image19.emf"/><Relationship Id="rId4" Type="http://schemas.openxmlformats.org/officeDocument/2006/relationships/oleObject" Target="../embeddings/oleObject14.bin"/></Relationships>
</file>

<file path=ppt/slides/_rels/slide16.xml.rels><?xml version="1.0" encoding="UTF-8" standalone="yes"?>
<Relationships xmlns="http://schemas.openxmlformats.org/package/2006/relationships"><Relationship Id="rId117" Type="http://schemas.openxmlformats.org/officeDocument/2006/relationships/tags" Target="../tags/tag540.xml"/><Relationship Id="rId21" Type="http://schemas.openxmlformats.org/officeDocument/2006/relationships/tags" Target="../tags/tag444.xml"/><Relationship Id="rId42" Type="http://schemas.openxmlformats.org/officeDocument/2006/relationships/tags" Target="../tags/tag465.xml"/><Relationship Id="rId63" Type="http://schemas.openxmlformats.org/officeDocument/2006/relationships/tags" Target="../tags/tag486.xml"/><Relationship Id="rId84" Type="http://schemas.openxmlformats.org/officeDocument/2006/relationships/tags" Target="../tags/tag507.xml"/><Relationship Id="rId138" Type="http://schemas.openxmlformats.org/officeDocument/2006/relationships/slideLayout" Target="../slideLayouts/slideLayout3.xml"/><Relationship Id="rId107" Type="http://schemas.openxmlformats.org/officeDocument/2006/relationships/tags" Target="../tags/tag530.xml"/><Relationship Id="rId11" Type="http://schemas.openxmlformats.org/officeDocument/2006/relationships/tags" Target="../tags/tag434.xml"/><Relationship Id="rId32" Type="http://schemas.openxmlformats.org/officeDocument/2006/relationships/tags" Target="../tags/tag455.xml"/><Relationship Id="rId37" Type="http://schemas.openxmlformats.org/officeDocument/2006/relationships/tags" Target="../tags/tag460.xml"/><Relationship Id="rId53" Type="http://schemas.openxmlformats.org/officeDocument/2006/relationships/tags" Target="../tags/tag476.xml"/><Relationship Id="rId58" Type="http://schemas.openxmlformats.org/officeDocument/2006/relationships/tags" Target="../tags/tag481.xml"/><Relationship Id="rId74" Type="http://schemas.openxmlformats.org/officeDocument/2006/relationships/tags" Target="../tags/tag497.xml"/><Relationship Id="rId79" Type="http://schemas.openxmlformats.org/officeDocument/2006/relationships/tags" Target="../tags/tag502.xml"/><Relationship Id="rId102" Type="http://schemas.openxmlformats.org/officeDocument/2006/relationships/tags" Target="../tags/tag525.xml"/><Relationship Id="rId123" Type="http://schemas.openxmlformats.org/officeDocument/2006/relationships/tags" Target="../tags/tag546.xml"/><Relationship Id="rId128" Type="http://schemas.openxmlformats.org/officeDocument/2006/relationships/tags" Target="../tags/tag551.xml"/><Relationship Id="rId144" Type="http://schemas.openxmlformats.org/officeDocument/2006/relationships/chart" Target="../charts/chart11.xml"/><Relationship Id="rId5" Type="http://schemas.openxmlformats.org/officeDocument/2006/relationships/tags" Target="../tags/tag428.xml"/><Relationship Id="rId90" Type="http://schemas.openxmlformats.org/officeDocument/2006/relationships/tags" Target="../tags/tag513.xml"/><Relationship Id="rId95" Type="http://schemas.openxmlformats.org/officeDocument/2006/relationships/tags" Target="../tags/tag518.xml"/><Relationship Id="rId22" Type="http://schemas.openxmlformats.org/officeDocument/2006/relationships/tags" Target="../tags/tag445.xml"/><Relationship Id="rId27" Type="http://schemas.openxmlformats.org/officeDocument/2006/relationships/tags" Target="../tags/tag450.xml"/><Relationship Id="rId43" Type="http://schemas.openxmlformats.org/officeDocument/2006/relationships/tags" Target="../tags/tag466.xml"/><Relationship Id="rId48" Type="http://schemas.openxmlformats.org/officeDocument/2006/relationships/tags" Target="../tags/tag471.xml"/><Relationship Id="rId64" Type="http://schemas.openxmlformats.org/officeDocument/2006/relationships/tags" Target="../tags/tag487.xml"/><Relationship Id="rId69" Type="http://schemas.openxmlformats.org/officeDocument/2006/relationships/tags" Target="../tags/tag492.xml"/><Relationship Id="rId113" Type="http://schemas.openxmlformats.org/officeDocument/2006/relationships/tags" Target="../tags/tag536.xml"/><Relationship Id="rId118" Type="http://schemas.openxmlformats.org/officeDocument/2006/relationships/tags" Target="../tags/tag541.xml"/><Relationship Id="rId134" Type="http://schemas.openxmlformats.org/officeDocument/2006/relationships/tags" Target="../tags/tag557.xml"/><Relationship Id="rId139" Type="http://schemas.openxmlformats.org/officeDocument/2006/relationships/notesSlide" Target="../notesSlides/notesSlide4.xml"/><Relationship Id="rId80" Type="http://schemas.openxmlformats.org/officeDocument/2006/relationships/tags" Target="../tags/tag503.xml"/><Relationship Id="rId85" Type="http://schemas.openxmlformats.org/officeDocument/2006/relationships/tags" Target="../tags/tag508.xml"/><Relationship Id="rId12" Type="http://schemas.openxmlformats.org/officeDocument/2006/relationships/tags" Target="../tags/tag435.xml"/><Relationship Id="rId17" Type="http://schemas.openxmlformats.org/officeDocument/2006/relationships/tags" Target="../tags/tag440.xml"/><Relationship Id="rId33" Type="http://schemas.openxmlformats.org/officeDocument/2006/relationships/tags" Target="../tags/tag456.xml"/><Relationship Id="rId38" Type="http://schemas.openxmlformats.org/officeDocument/2006/relationships/tags" Target="../tags/tag461.xml"/><Relationship Id="rId59" Type="http://schemas.openxmlformats.org/officeDocument/2006/relationships/tags" Target="../tags/tag482.xml"/><Relationship Id="rId103" Type="http://schemas.openxmlformats.org/officeDocument/2006/relationships/tags" Target="../tags/tag526.xml"/><Relationship Id="rId108" Type="http://schemas.openxmlformats.org/officeDocument/2006/relationships/tags" Target="../tags/tag531.xml"/><Relationship Id="rId124" Type="http://schemas.openxmlformats.org/officeDocument/2006/relationships/tags" Target="../tags/tag547.xml"/><Relationship Id="rId129" Type="http://schemas.openxmlformats.org/officeDocument/2006/relationships/tags" Target="../tags/tag552.xml"/><Relationship Id="rId54" Type="http://schemas.openxmlformats.org/officeDocument/2006/relationships/tags" Target="../tags/tag477.xml"/><Relationship Id="rId70" Type="http://schemas.openxmlformats.org/officeDocument/2006/relationships/tags" Target="../tags/tag493.xml"/><Relationship Id="rId75" Type="http://schemas.openxmlformats.org/officeDocument/2006/relationships/tags" Target="../tags/tag498.xml"/><Relationship Id="rId91" Type="http://schemas.openxmlformats.org/officeDocument/2006/relationships/tags" Target="../tags/tag514.xml"/><Relationship Id="rId96" Type="http://schemas.openxmlformats.org/officeDocument/2006/relationships/tags" Target="../tags/tag519.xml"/><Relationship Id="rId140" Type="http://schemas.openxmlformats.org/officeDocument/2006/relationships/oleObject" Target="../embeddings/oleObject15.bin"/><Relationship Id="rId1" Type="http://schemas.openxmlformats.org/officeDocument/2006/relationships/vmlDrawing" Target="../drawings/vmlDrawing15.vml"/><Relationship Id="rId6" Type="http://schemas.openxmlformats.org/officeDocument/2006/relationships/tags" Target="../tags/tag429.xml"/><Relationship Id="rId23" Type="http://schemas.openxmlformats.org/officeDocument/2006/relationships/tags" Target="../tags/tag446.xml"/><Relationship Id="rId28" Type="http://schemas.openxmlformats.org/officeDocument/2006/relationships/tags" Target="../tags/tag451.xml"/><Relationship Id="rId49" Type="http://schemas.openxmlformats.org/officeDocument/2006/relationships/tags" Target="../tags/tag472.xml"/><Relationship Id="rId114" Type="http://schemas.openxmlformats.org/officeDocument/2006/relationships/tags" Target="../tags/tag537.xml"/><Relationship Id="rId119" Type="http://schemas.openxmlformats.org/officeDocument/2006/relationships/tags" Target="../tags/tag542.xml"/><Relationship Id="rId44" Type="http://schemas.openxmlformats.org/officeDocument/2006/relationships/tags" Target="../tags/tag467.xml"/><Relationship Id="rId60" Type="http://schemas.openxmlformats.org/officeDocument/2006/relationships/tags" Target="../tags/tag483.xml"/><Relationship Id="rId65" Type="http://schemas.openxmlformats.org/officeDocument/2006/relationships/tags" Target="../tags/tag488.xml"/><Relationship Id="rId81" Type="http://schemas.openxmlformats.org/officeDocument/2006/relationships/tags" Target="../tags/tag504.xml"/><Relationship Id="rId86" Type="http://schemas.openxmlformats.org/officeDocument/2006/relationships/tags" Target="../tags/tag509.xml"/><Relationship Id="rId130" Type="http://schemas.openxmlformats.org/officeDocument/2006/relationships/tags" Target="../tags/tag553.xml"/><Relationship Id="rId135" Type="http://schemas.openxmlformats.org/officeDocument/2006/relationships/tags" Target="../tags/tag558.xml"/><Relationship Id="rId13" Type="http://schemas.openxmlformats.org/officeDocument/2006/relationships/tags" Target="../tags/tag436.xml"/><Relationship Id="rId18" Type="http://schemas.openxmlformats.org/officeDocument/2006/relationships/tags" Target="../tags/tag441.xml"/><Relationship Id="rId39" Type="http://schemas.openxmlformats.org/officeDocument/2006/relationships/tags" Target="../tags/tag462.xml"/><Relationship Id="rId109" Type="http://schemas.openxmlformats.org/officeDocument/2006/relationships/tags" Target="../tags/tag532.xml"/><Relationship Id="rId34" Type="http://schemas.openxmlformats.org/officeDocument/2006/relationships/tags" Target="../tags/tag457.xml"/><Relationship Id="rId50" Type="http://schemas.openxmlformats.org/officeDocument/2006/relationships/tags" Target="../tags/tag473.xml"/><Relationship Id="rId55" Type="http://schemas.openxmlformats.org/officeDocument/2006/relationships/tags" Target="../tags/tag478.xml"/><Relationship Id="rId76" Type="http://schemas.openxmlformats.org/officeDocument/2006/relationships/tags" Target="../tags/tag499.xml"/><Relationship Id="rId97" Type="http://schemas.openxmlformats.org/officeDocument/2006/relationships/tags" Target="../tags/tag520.xml"/><Relationship Id="rId104" Type="http://schemas.openxmlformats.org/officeDocument/2006/relationships/tags" Target="../tags/tag527.xml"/><Relationship Id="rId120" Type="http://schemas.openxmlformats.org/officeDocument/2006/relationships/tags" Target="../tags/tag543.xml"/><Relationship Id="rId125" Type="http://schemas.openxmlformats.org/officeDocument/2006/relationships/tags" Target="../tags/tag548.xml"/><Relationship Id="rId141" Type="http://schemas.openxmlformats.org/officeDocument/2006/relationships/image" Target="../media/image1.emf"/><Relationship Id="rId7" Type="http://schemas.openxmlformats.org/officeDocument/2006/relationships/tags" Target="../tags/tag430.xml"/><Relationship Id="rId71" Type="http://schemas.openxmlformats.org/officeDocument/2006/relationships/tags" Target="../tags/tag494.xml"/><Relationship Id="rId92" Type="http://schemas.openxmlformats.org/officeDocument/2006/relationships/tags" Target="../tags/tag515.xml"/><Relationship Id="rId2" Type="http://schemas.openxmlformats.org/officeDocument/2006/relationships/tags" Target="../tags/tag425.xml"/><Relationship Id="rId29" Type="http://schemas.openxmlformats.org/officeDocument/2006/relationships/tags" Target="../tags/tag452.xml"/><Relationship Id="rId24" Type="http://schemas.openxmlformats.org/officeDocument/2006/relationships/tags" Target="../tags/tag447.xml"/><Relationship Id="rId40" Type="http://schemas.openxmlformats.org/officeDocument/2006/relationships/tags" Target="../tags/tag463.xml"/><Relationship Id="rId45" Type="http://schemas.openxmlformats.org/officeDocument/2006/relationships/tags" Target="../tags/tag468.xml"/><Relationship Id="rId66" Type="http://schemas.openxmlformats.org/officeDocument/2006/relationships/tags" Target="../tags/tag489.xml"/><Relationship Id="rId87" Type="http://schemas.openxmlformats.org/officeDocument/2006/relationships/tags" Target="../tags/tag510.xml"/><Relationship Id="rId110" Type="http://schemas.openxmlformats.org/officeDocument/2006/relationships/tags" Target="../tags/tag533.xml"/><Relationship Id="rId115" Type="http://schemas.openxmlformats.org/officeDocument/2006/relationships/tags" Target="../tags/tag538.xml"/><Relationship Id="rId131" Type="http://schemas.openxmlformats.org/officeDocument/2006/relationships/tags" Target="../tags/tag554.xml"/><Relationship Id="rId136" Type="http://schemas.openxmlformats.org/officeDocument/2006/relationships/tags" Target="../tags/tag559.xml"/><Relationship Id="rId61" Type="http://schemas.openxmlformats.org/officeDocument/2006/relationships/tags" Target="../tags/tag484.xml"/><Relationship Id="rId82" Type="http://schemas.openxmlformats.org/officeDocument/2006/relationships/tags" Target="../tags/tag505.xml"/><Relationship Id="rId19" Type="http://schemas.openxmlformats.org/officeDocument/2006/relationships/tags" Target="../tags/tag442.xml"/><Relationship Id="rId14" Type="http://schemas.openxmlformats.org/officeDocument/2006/relationships/tags" Target="../tags/tag437.xml"/><Relationship Id="rId30" Type="http://schemas.openxmlformats.org/officeDocument/2006/relationships/tags" Target="../tags/tag453.xml"/><Relationship Id="rId35" Type="http://schemas.openxmlformats.org/officeDocument/2006/relationships/tags" Target="../tags/tag458.xml"/><Relationship Id="rId56" Type="http://schemas.openxmlformats.org/officeDocument/2006/relationships/tags" Target="../tags/tag479.xml"/><Relationship Id="rId77" Type="http://schemas.openxmlformats.org/officeDocument/2006/relationships/tags" Target="../tags/tag500.xml"/><Relationship Id="rId100" Type="http://schemas.openxmlformats.org/officeDocument/2006/relationships/tags" Target="../tags/tag523.xml"/><Relationship Id="rId105" Type="http://schemas.openxmlformats.org/officeDocument/2006/relationships/tags" Target="../tags/tag528.xml"/><Relationship Id="rId126" Type="http://schemas.openxmlformats.org/officeDocument/2006/relationships/tags" Target="../tags/tag549.xml"/><Relationship Id="rId8" Type="http://schemas.openxmlformats.org/officeDocument/2006/relationships/tags" Target="../tags/tag431.xml"/><Relationship Id="rId51" Type="http://schemas.openxmlformats.org/officeDocument/2006/relationships/tags" Target="../tags/tag474.xml"/><Relationship Id="rId72" Type="http://schemas.openxmlformats.org/officeDocument/2006/relationships/tags" Target="../tags/tag495.xml"/><Relationship Id="rId93" Type="http://schemas.openxmlformats.org/officeDocument/2006/relationships/tags" Target="../tags/tag516.xml"/><Relationship Id="rId98" Type="http://schemas.openxmlformats.org/officeDocument/2006/relationships/tags" Target="../tags/tag521.xml"/><Relationship Id="rId121" Type="http://schemas.openxmlformats.org/officeDocument/2006/relationships/tags" Target="../tags/tag544.xml"/><Relationship Id="rId142" Type="http://schemas.openxmlformats.org/officeDocument/2006/relationships/chart" Target="../charts/chart9.xml"/><Relationship Id="rId3" Type="http://schemas.openxmlformats.org/officeDocument/2006/relationships/tags" Target="../tags/tag426.xml"/><Relationship Id="rId25" Type="http://schemas.openxmlformats.org/officeDocument/2006/relationships/tags" Target="../tags/tag448.xml"/><Relationship Id="rId46" Type="http://schemas.openxmlformats.org/officeDocument/2006/relationships/tags" Target="../tags/tag469.xml"/><Relationship Id="rId67" Type="http://schemas.openxmlformats.org/officeDocument/2006/relationships/tags" Target="../tags/tag490.xml"/><Relationship Id="rId116" Type="http://schemas.openxmlformats.org/officeDocument/2006/relationships/tags" Target="../tags/tag539.xml"/><Relationship Id="rId137" Type="http://schemas.openxmlformats.org/officeDocument/2006/relationships/tags" Target="../tags/tag560.xml"/><Relationship Id="rId20" Type="http://schemas.openxmlformats.org/officeDocument/2006/relationships/tags" Target="../tags/tag443.xml"/><Relationship Id="rId41" Type="http://schemas.openxmlformats.org/officeDocument/2006/relationships/tags" Target="../tags/tag464.xml"/><Relationship Id="rId62" Type="http://schemas.openxmlformats.org/officeDocument/2006/relationships/tags" Target="../tags/tag485.xml"/><Relationship Id="rId83" Type="http://schemas.openxmlformats.org/officeDocument/2006/relationships/tags" Target="../tags/tag506.xml"/><Relationship Id="rId88" Type="http://schemas.openxmlformats.org/officeDocument/2006/relationships/tags" Target="../tags/tag511.xml"/><Relationship Id="rId111" Type="http://schemas.openxmlformats.org/officeDocument/2006/relationships/tags" Target="../tags/tag534.xml"/><Relationship Id="rId132" Type="http://schemas.openxmlformats.org/officeDocument/2006/relationships/tags" Target="../tags/tag555.xml"/><Relationship Id="rId15" Type="http://schemas.openxmlformats.org/officeDocument/2006/relationships/tags" Target="../tags/tag438.xml"/><Relationship Id="rId36" Type="http://schemas.openxmlformats.org/officeDocument/2006/relationships/tags" Target="../tags/tag459.xml"/><Relationship Id="rId57" Type="http://schemas.openxmlformats.org/officeDocument/2006/relationships/tags" Target="../tags/tag480.xml"/><Relationship Id="rId106" Type="http://schemas.openxmlformats.org/officeDocument/2006/relationships/tags" Target="../tags/tag529.xml"/><Relationship Id="rId127" Type="http://schemas.openxmlformats.org/officeDocument/2006/relationships/tags" Target="../tags/tag550.xml"/><Relationship Id="rId10" Type="http://schemas.openxmlformats.org/officeDocument/2006/relationships/tags" Target="../tags/tag433.xml"/><Relationship Id="rId31" Type="http://schemas.openxmlformats.org/officeDocument/2006/relationships/tags" Target="../tags/tag454.xml"/><Relationship Id="rId52" Type="http://schemas.openxmlformats.org/officeDocument/2006/relationships/tags" Target="../tags/tag475.xml"/><Relationship Id="rId73" Type="http://schemas.openxmlformats.org/officeDocument/2006/relationships/tags" Target="../tags/tag496.xml"/><Relationship Id="rId78" Type="http://schemas.openxmlformats.org/officeDocument/2006/relationships/tags" Target="../tags/tag501.xml"/><Relationship Id="rId94" Type="http://schemas.openxmlformats.org/officeDocument/2006/relationships/tags" Target="../tags/tag517.xml"/><Relationship Id="rId99" Type="http://schemas.openxmlformats.org/officeDocument/2006/relationships/tags" Target="../tags/tag522.xml"/><Relationship Id="rId101" Type="http://schemas.openxmlformats.org/officeDocument/2006/relationships/tags" Target="../tags/tag524.xml"/><Relationship Id="rId122" Type="http://schemas.openxmlformats.org/officeDocument/2006/relationships/tags" Target="../tags/tag545.xml"/><Relationship Id="rId143" Type="http://schemas.openxmlformats.org/officeDocument/2006/relationships/chart" Target="../charts/chart10.xml"/><Relationship Id="rId4" Type="http://schemas.openxmlformats.org/officeDocument/2006/relationships/tags" Target="../tags/tag427.xml"/><Relationship Id="rId9" Type="http://schemas.openxmlformats.org/officeDocument/2006/relationships/tags" Target="../tags/tag432.xml"/><Relationship Id="rId26" Type="http://schemas.openxmlformats.org/officeDocument/2006/relationships/tags" Target="../tags/tag449.xml"/><Relationship Id="rId47" Type="http://schemas.openxmlformats.org/officeDocument/2006/relationships/tags" Target="../tags/tag470.xml"/><Relationship Id="rId68" Type="http://schemas.openxmlformats.org/officeDocument/2006/relationships/tags" Target="../tags/tag491.xml"/><Relationship Id="rId89" Type="http://schemas.openxmlformats.org/officeDocument/2006/relationships/tags" Target="../tags/tag512.xml"/><Relationship Id="rId112" Type="http://schemas.openxmlformats.org/officeDocument/2006/relationships/tags" Target="../tags/tag535.xml"/><Relationship Id="rId133" Type="http://schemas.openxmlformats.org/officeDocument/2006/relationships/tags" Target="../tags/tag556.xml"/><Relationship Id="rId16" Type="http://schemas.openxmlformats.org/officeDocument/2006/relationships/tags" Target="../tags/tag439.xml"/></Relationships>
</file>

<file path=ppt/slides/_rels/slide17.xml.rels><?xml version="1.0" encoding="UTF-8" standalone="yes"?>
<Relationships xmlns="http://schemas.openxmlformats.org/package/2006/relationships"><Relationship Id="rId8" Type="http://schemas.openxmlformats.org/officeDocument/2006/relationships/tags" Target="../tags/tag567.xml"/><Relationship Id="rId13" Type="http://schemas.openxmlformats.org/officeDocument/2006/relationships/tags" Target="../tags/tag572.xml"/><Relationship Id="rId18" Type="http://schemas.openxmlformats.org/officeDocument/2006/relationships/chart" Target="../charts/chart13.xml"/><Relationship Id="rId3" Type="http://schemas.openxmlformats.org/officeDocument/2006/relationships/tags" Target="../tags/tag562.xml"/><Relationship Id="rId7" Type="http://schemas.openxmlformats.org/officeDocument/2006/relationships/tags" Target="../tags/tag566.xml"/><Relationship Id="rId12" Type="http://schemas.openxmlformats.org/officeDocument/2006/relationships/tags" Target="../tags/tag571.xml"/><Relationship Id="rId17" Type="http://schemas.openxmlformats.org/officeDocument/2006/relationships/chart" Target="../charts/chart12.xml"/><Relationship Id="rId2" Type="http://schemas.openxmlformats.org/officeDocument/2006/relationships/tags" Target="../tags/tag561.xml"/><Relationship Id="rId16" Type="http://schemas.openxmlformats.org/officeDocument/2006/relationships/image" Target="../media/image18.emf"/><Relationship Id="rId1" Type="http://schemas.openxmlformats.org/officeDocument/2006/relationships/vmlDrawing" Target="../drawings/vmlDrawing16.vml"/><Relationship Id="rId6" Type="http://schemas.openxmlformats.org/officeDocument/2006/relationships/tags" Target="../tags/tag565.xml"/><Relationship Id="rId11" Type="http://schemas.openxmlformats.org/officeDocument/2006/relationships/tags" Target="../tags/tag570.xml"/><Relationship Id="rId5" Type="http://schemas.openxmlformats.org/officeDocument/2006/relationships/tags" Target="../tags/tag564.xml"/><Relationship Id="rId15" Type="http://schemas.openxmlformats.org/officeDocument/2006/relationships/oleObject" Target="../embeddings/oleObject16.bin"/><Relationship Id="rId10" Type="http://schemas.openxmlformats.org/officeDocument/2006/relationships/tags" Target="../tags/tag569.xml"/><Relationship Id="rId4" Type="http://schemas.openxmlformats.org/officeDocument/2006/relationships/tags" Target="../tags/tag563.xml"/><Relationship Id="rId9" Type="http://schemas.openxmlformats.org/officeDocument/2006/relationships/tags" Target="../tags/tag568.xml"/><Relationship Id="rId1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6" Type="http://schemas.openxmlformats.org/officeDocument/2006/relationships/tags" Target="../tags/tag597.xml"/><Relationship Id="rId117" Type="http://schemas.openxmlformats.org/officeDocument/2006/relationships/oleObject" Target="../embeddings/oleObject17.bin"/><Relationship Id="rId21" Type="http://schemas.openxmlformats.org/officeDocument/2006/relationships/tags" Target="../tags/tag592.xml"/><Relationship Id="rId42" Type="http://schemas.openxmlformats.org/officeDocument/2006/relationships/tags" Target="../tags/tag613.xml"/><Relationship Id="rId47" Type="http://schemas.openxmlformats.org/officeDocument/2006/relationships/tags" Target="../tags/tag618.xml"/><Relationship Id="rId63" Type="http://schemas.openxmlformats.org/officeDocument/2006/relationships/tags" Target="../tags/tag634.xml"/><Relationship Id="rId68" Type="http://schemas.openxmlformats.org/officeDocument/2006/relationships/tags" Target="../tags/tag639.xml"/><Relationship Id="rId84" Type="http://schemas.openxmlformats.org/officeDocument/2006/relationships/tags" Target="../tags/tag655.xml"/><Relationship Id="rId89" Type="http://schemas.openxmlformats.org/officeDocument/2006/relationships/tags" Target="../tags/tag660.xml"/><Relationship Id="rId112" Type="http://schemas.openxmlformats.org/officeDocument/2006/relationships/tags" Target="../tags/tag683.xml"/><Relationship Id="rId16" Type="http://schemas.openxmlformats.org/officeDocument/2006/relationships/tags" Target="../tags/tag587.xml"/><Relationship Id="rId107" Type="http://schemas.openxmlformats.org/officeDocument/2006/relationships/tags" Target="../tags/tag678.xml"/><Relationship Id="rId11" Type="http://schemas.openxmlformats.org/officeDocument/2006/relationships/tags" Target="../tags/tag582.xml"/><Relationship Id="rId32" Type="http://schemas.openxmlformats.org/officeDocument/2006/relationships/tags" Target="../tags/tag603.xml"/><Relationship Id="rId37" Type="http://schemas.openxmlformats.org/officeDocument/2006/relationships/tags" Target="../tags/tag608.xml"/><Relationship Id="rId53" Type="http://schemas.openxmlformats.org/officeDocument/2006/relationships/tags" Target="../tags/tag624.xml"/><Relationship Id="rId58" Type="http://schemas.openxmlformats.org/officeDocument/2006/relationships/tags" Target="../tags/tag629.xml"/><Relationship Id="rId74" Type="http://schemas.openxmlformats.org/officeDocument/2006/relationships/tags" Target="../tags/tag645.xml"/><Relationship Id="rId79" Type="http://schemas.openxmlformats.org/officeDocument/2006/relationships/tags" Target="../tags/tag650.xml"/><Relationship Id="rId102" Type="http://schemas.openxmlformats.org/officeDocument/2006/relationships/tags" Target="../tags/tag673.xml"/><Relationship Id="rId5" Type="http://schemas.openxmlformats.org/officeDocument/2006/relationships/tags" Target="../tags/tag576.xml"/><Relationship Id="rId90" Type="http://schemas.openxmlformats.org/officeDocument/2006/relationships/tags" Target="../tags/tag661.xml"/><Relationship Id="rId95" Type="http://schemas.openxmlformats.org/officeDocument/2006/relationships/tags" Target="../tags/tag666.xml"/><Relationship Id="rId22" Type="http://schemas.openxmlformats.org/officeDocument/2006/relationships/tags" Target="../tags/tag593.xml"/><Relationship Id="rId27" Type="http://schemas.openxmlformats.org/officeDocument/2006/relationships/tags" Target="../tags/tag598.xml"/><Relationship Id="rId43" Type="http://schemas.openxmlformats.org/officeDocument/2006/relationships/tags" Target="../tags/tag614.xml"/><Relationship Id="rId48" Type="http://schemas.openxmlformats.org/officeDocument/2006/relationships/tags" Target="../tags/tag619.xml"/><Relationship Id="rId64" Type="http://schemas.openxmlformats.org/officeDocument/2006/relationships/tags" Target="../tags/tag635.xml"/><Relationship Id="rId69" Type="http://schemas.openxmlformats.org/officeDocument/2006/relationships/tags" Target="../tags/tag640.xml"/><Relationship Id="rId113" Type="http://schemas.openxmlformats.org/officeDocument/2006/relationships/tags" Target="../tags/tag684.xml"/><Relationship Id="rId118" Type="http://schemas.openxmlformats.org/officeDocument/2006/relationships/image" Target="../media/image18.emf"/><Relationship Id="rId80" Type="http://schemas.openxmlformats.org/officeDocument/2006/relationships/tags" Target="../tags/tag651.xml"/><Relationship Id="rId85" Type="http://schemas.openxmlformats.org/officeDocument/2006/relationships/tags" Target="../tags/tag656.xml"/><Relationship Id="rId12" Type="http://schemas.openxmlformats.org/officeDocument/2006/relationships/tags" Target="../tags/tag583.xml"/><Relationship Id="rId17" Type="http://schemas.openxmlformats.org/officeDocument/2006/relationships/tags" Target="../tags/tag588.xml"/><Relationship Id="rId33" Type="http://schemas.openxmlformats.org/officeDocument/2006/relationships/tags" Target="../tags/tag604.xml"/><Relationship Id="rId38" Type="http://schemas.openxmlformats.org/officeDocument/2006/relationships/tags" Target="../tags/tag609.xml"/><Relationship Id="rId59" Type="http://schemas.openxmlformats.org/officeDocument/2006/relationships/tags" Target="../tags/tag630.xml"/><Relationship Id="rId103" Type="http://schemas.openxmlformats.org/officeDocument/2006/relationships/tags" Target="../tags/tag674.xml"/><Relationship Id="rId108" Type="http://schemas.openxmlformats.org/officeDocument/2006/relationships/tags" Target="../tags/tag679.xml"/><Relationship Id="rId54" Type="http://schemas.openxmlformats.org/officeDocument/2006/relationships/tags" Target="../tags/tag625.xml"/><Relationship Id="rId70" Type="http://schemas.openxmlformats.org/officeDocument/2006/relationships/tags" Target="../tags/tag641.xml"/><Relationship Id="rId75" Type="http://schemas.openxmlformats.org/officeDocument/2006/relationships/tags" Target="../tags/tag646.xml"/><Relationship Id="rId91" Type="http://schemas.openxmlformats.org/officeDocument/2006/relationships/tags" Target="../tags/tag662.xml"/><Relationship Id="rId96" Type="http://schemas.openxmlformats.org/officeDocument/2006/relationships/tags" Target="../tags/tag667.xml"/><Relationship Id="rId1" Type="http://schemas.openxmlformats.org/officeDocument/2006/relationships/vmlDrawing" Target="../drawings/vmlDrawing17.vml"/><Relationship Id="rId6" Type="http://schemas.openxmlformats.org/officeDocument/2006/relationships/tags" Target="../tags/tag577.xml"/><Relationship Id="rId23" Type="http://schemas.openxmlformats.org/officeDocument/2006/relationships/tags" Target="../tags/tag594.xml"/><Relationship Id="rId28" Type="http://schemas.openxmlformats.org/officeDocument/2006/relationships/tags" Target="../tags/tag599.xml"/><Relationship Id="rId49" Type="http://schemas.openxmlformats.org/officeDocument/2006/relationships/tags" Target="../tags/tag620.xml"/><Relationship Id="rId114" Type="http://schemas.openxmlformats.org/officeDocument/2006/relationships/tags" Target="../tags/tag685.xml"/><Relationship Id="rId119" Type="http://schemas.openxmlformats.org/officeDocument/2006/relationships/chart" Target="../charts/chart14.xml"/><Relationship Id="rId44" Type="http://schemas.openxmlformats.org/officeDocument/2006/relationships/tags" Target="../tags/tag615.xml"/><Relationship Id="rId60" Type="http://schemas.openxmlformats.org/officeDocument/2006/relationships/tags" Target="../tags/tag631.xml"/><Relationship Id="rId65" Type="http://schemas.openxmlformats.org/officeDocument/2006/relationships/tags" Target="../tags/tag636.xml"/><Relationship Id="rId81" Type="http://schemas.openxmlformats.org/officeDocument/2006/relationships/tags" Target="../tags/tag652.xml"/><Relationship Id="rId86" Type="http://schemas.openxmlformats.org/officeDocument/2006/relationships/tags" Target="../tags/tag657.xml"/><Relationship Id="rId4" Type="http://schemas.openxmlformats.org/officeDocument/2006/relationships/tags" Target="../tags/tag575.xml"/><Relationship Id="rId9" Type="http://schemas.openxmlformats.org/officeDocument/2006/relationships/tags" Target="../tags/tag580.xml"/><Relationship Id="rId13" Type="http://schemas.openxmlformats.org/officeDocument/2006/relationships/tags" Target="../tags/tag584.xml"/><Relationship Id="rId18" Type="http://schemas.openxmlformats.org/officeDocument/2006/relationships/tags" Target="../tags/tag589.xml"/><Relationship Id="rId39" Type="http://schemas.openxmlformats.org/officeDocument/2006/relationships/tags" Target="../tags/tag610.xml"/><Relationship Id="rId109" Type="http://schemas.openxmlformats.org/officeDocument/2006/relationships/tags" Target="../tags/tag680.xml"/><Relationship Id="rId34" Type="http://schemas.openxmlformats.org/officeDocument/2006/relationships/tags" Target="../tags/tag605.xml"/><Relationship Id="rId50" Type="http://schemas.openxmlformats.org/officeDocument/2006/relationships/tags" Target="../tags/tag621.xml"/><Relationship Id="rId55" Type="http://schemas.openxmlformats.org/officeDocument/2006/relationships/tags" Target="../tags/tag626.xml"/><Relationship Id="rId76" Type="http://schemas.openxmlformats.org/officeDocument/2006/relationships/tags" Target="../tags/tag647.xml"/><Relationship Id="rId97" Type="http://schemas.openxmlformats.org/officeDocument/2006/relationships/tags" Target="../tags/tag668.xml"/><Relationship Id="rId104" Type="http://schemas.openxmlformats.org/officeDocument/2006/relationships/tags" Target="../tags/tag675.xml"/><Relationship Id="rId120" Type="http://schemas.openxmlformats.org/officeDocument/2006/relationships/chart" Target="../charts/chart15.xml"/><Relationship Id="rId7" Type="http://schemas.openxmlformats.org/officeDocument/2006/relationships/tags" Target="../tags/tag578.xml"/><Relationship Id="rId71" Type="http://schemas.openxmlformats.org/officeDocument/2006/relationships/tags" Target="../tags/tag642.xml"/><Relationship Id="rId92" Type="http://schemas.openxmlformats.org/officeDocument/2006/relationships/tags" Target="../tags/tag663.xml"/><Relationship Id="rId2" Type="http://schemas.openxmlformats.org/officeDocument/2006/relationships/tags" Target="../tags/tag573.xml"/><Relationship Id="rId29" Type="http://schemas.openxmlformats.org/officeDocument/2006/relationships/tags" Target="../tags/tag600.xml"/><Relationship Id="rId24" Type="http://schemas.openxmlformats.org/officeDocument/2006/relationships/tags" Target="../tags/tag595.xml"/><Relationship Id="rId40" Type="http://schemas.openxmlformats.org/officeDocument/2006/relationships/tags" Target="../tags/tag611.xml"/><Relationship Id="rId45" Type="http://schemas.openxmlformats.org/officeDocument/2006/relationships/tags" Target="../tags/tag616.xml"/><Relationship Id="rId66" Type="http://schemas.openxmlformats.org/officeDocument/2006/relationships/tags" Target="../tags/tag637.xml"/><Relationship Id="rId87" Type="http://schemas.openxmlformats.org/officeDocument/2006/relationships/tags" Target="../tags/tag658.xml"/><Relationship Id="rId110" Type="http://schemas.openxmlformats.org/officeDocument/2006/relationships/tags" Target="../tags/tag681.xml"/><Relationship Id="rId115" Type="http://schemas.openxmlformats.org/officeDocument/2006/relationships/tags" Target="../tags/tag686.xml"/><Relationship Id="rId61" Type="http://schemas.openxmlformats.org/officeDocument/2006/relationships/tags" Target="../tags/tag632.xml"/><Relationship Id="rId82" Type="http://schemas.openxmlformats.org/officeDocument/2006/relationships/tags" Target="../tags/tag653.xml"/><Relationship Id="rId19" Type="http://schemas.openxmlformats.org/officeDocument/2006/relationships/tags" Target="../tags/tag590.xml"/><Relationship Id="rId14" Type="http://schemas.openxmlformats.org/officeDocument/2006/relationships/tags" Target="../tags/tag585.xml"/><Relationship Id="rId30" Type="http://schemas.openxmlformats.org/officeDocument/2006/relationships/tags" Target="../tags/tag601.xml"/><Relationship Id="rId35" Type="http://schemas.openxmlformats.org/officeDocument/2006/relationships/tags" Target="../tags/tag606.xml"/><Relationship Id="rId56" Type="http://schemas.openxmlformats.org/officeDocument/2006/relationships/tags" Target="../tags/tag627.xml"/><Relationship Id="rId77" Type="http://schemas.openxmlformats.org/officeDocument/2006/relationships/tags" Target="../tags/tag648.xml"/><Relationship Id="rId100" Type="http://schemas.openxmlformats.org/officeDocument/2006/relationships/tags" Target="../tags/tag671.xml"/><Relationship Id="rId105" Type="http://schemas.openxmlformats.org/officeDocument/2006/relationships/tags" Target="../tags/tag676.xml"/><Relationship Id="rId8" Type="http://schemas.openxmlformats.org/officeDocument/2006/relationships/tags" Target="../tags/tag579.xml"/><Relationship Id="rId51" Type="http://schemas.openxmlformats.org/officeDocument/2006/relationships/tags" Target="../tags/tag622.xml"/><Relationship Id="rId72" Type="http://schemas.openxmlformats.org/officeDocument/2006/relationships/tags" Target="../tags/tag643.xml"/><Relationship Id="rId93" Type="http://schemas.openxmlformats.org/officeDocument/2006/relationships/tags" Target="../tags/tag664.xml"/><Relationship Id="rId98" Type="http://schemas.openxmlformats.org/officeDocument/2006/relationships/tags" Target="../tags/tag669.xml"/><Relationship Id="rId121" Type="http://schemas.openxmlformats.org/officeDocument/2006/relationships/chart" Target="../charts/chart16.xml"/><Relationship Id="rId3" Type="http://schemas.openxmlformats.org/officeDocument/2006/relationships/tags" Target="../tags/tag574.xml"/><Relationship Id="rId25" Type="http://schemas.openxmlformats.org/officeDocument/2006/relationships/tags" Target="../tags/tag596.xml"/><Relationship Id="rId46" Type="http://schemas.openxmlformats.org/officeDocument/2006/relationships/tags" Target="../tags/tag617.xml"/><Relationship Id="rId67" Type="http://schemas.openxmlformats.org/officeDocument/2006/relationships/tags" Target="../tags/tag638.xml"/><Relationship Id="rId116" Type="http://schemas.openxmlformats.org/officeDocument/2006/relationships/slideLayout" Target="../slideLayouts/slideLayout3.xml"/><Relationship Id="rId20" Type="http://schemas.openxmlformats.org/officeDocument/2006/relationships/tags" Target="../tags/tag591.xml"/><Relationship Id="rId41" Type="http://schemas.openxmlformats.org/officeDocument/2006/relationships/tags" Target="../tags/tag612.xml"/><Relationship Id="rId62" Type="http://schemas.openxmlformats.org/officeDocument/2006/relationships/tags" Target="../tags/tag633.xml"/><Relationship Id="rId83" Type="http://schemas.openxmlformats.org/officeDocument/2006/relationships/tags" Target="../tags/tag654.xml"/><Relationship Id="rId88" Type="http://schemas.openxmlformats.org/officeDocument/2006/relationships/tags" Target="../tags/tag659.xml"/><Relationship Id="rId111" Type="http://schemas.openxmlformats.org/officeDocument/2006/relationships/tags" Target="../tags/tag682.xml"/><Relationship Id="rId15" Type="http://schemas.openxmlformats.org/officeDocument/2006/relationships/tags" Target="../tags/tag586.xml"/><Relationship Id="rId36" Type="http://schemas.openxmlformats.org/officeDocument/2006/relationships/tags" Target="../tags/tag607.xml"/><Relationship Id="rId57" Type="http://schemas.openxmlformats.org/officeDocument/2006/relationships/tags" Target="../tags/tag628.xml"/><Relationship Id="rId106" Type="http://schemas.openxmlformats.org/officeDocument/2006/relationships/tags" Target="../tags/tag677.xml"/><Relationship Id="rId10" Type="http://schemas.openxmlformats.org/officeDocument/2006/relationships/tags" Target="../tags/tag581.xml"/><Relationship Id="rId31" Type="http://schemas.openxmlformats.org/officeDocument/2006/relationships/tags" Target="../tags/tag602.xml"/><Relationship Id="rId52" Type="http://schemas.openxmlformats.org/officeDocument/2006/relationships/tags" Target="../tags/tag623.xml"/><Relationship Id="rId73" Type="http://schemas.openxmlformats.org/officeDocument/2006/relationships/tags" Target="../tags/tag644.xml"/><Relationship Id="rId78" Type="http://schemas.openxmlformats.org/officeDocument/2006/relationships/tags" Target="../tags/tag649.xml"/><Relationship Id="rId94" Type="http://schemas.openxmlformats.org/officeDocument/2006/relationships/tags" Target="../tags/tag665.xml"/><Relationship Id="rId99" Type="http://schemas.openxmlformats.org/officeDocument/2006/relationships/tags" Target="../tags/tag670.xml"/><Relationship Id="rId101" Type="http://schemas.openxmlformats.org/officeDocument/2006/relationships/tags" Target="../tags/tag672.xml"/></Relationships>
</file>

<file path=ppt/slides/_rels/slide19.xml.rels><?xml version="1.0" encoding="UTF-8" standalone="yes"?>
<Relationships xmlns="http://schemas.openxmlformats.org/package/2006/relationships"><Relationship Id="rId8" Type="http://schemas.openxmlformats.org/officeDocument/2006/relationships/hyperlink" Target="https://kmpdc.go.ke/resources/10.%20Presentation%20on%20Categorization%20of%20Health%20Institutions.pdf" TargetMode="External"/><Relationship Id="rId3" Type="http://schemas.openxmlformats.org/officeDocument/2006/relationships/tags" Target="../tags/tag688.xml"/><Relationship Id="rId7" Type="http://schemas.openxmlformats.org/officeDocument/2006/relationships/hyperlink" Target="https://www.knbs.or.ke/wp-content/uploads/2022/05/2022-Economic-Survey1.pdf" TargetMode="External"/><Relationship Id="rId2" Type="http://schemas.openxmlformats.org/officeDocument/2006/relationships/tags" Target="../tags/tag687.xml"/><Relationship Id="rId1" Type="http://schemas.openxmlformats.org/officeDocument/2006/relationships/vmlDrawing" Target="../drawings/vmlDrawing18.vml"/><Relationship Id="rId6" Type="http://schemas.openxmlformats.org/officeDocument/2006/relationships/image" Target="../media/image19.emf"/><Relationship Id="rId5" Type="http://schemas.openxmlformats.org/officeDocument/2006/relationships/oleObject" Target="../embeddings/oleObject18.bin"/><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9.emf"/><Relationship Id="rId5" Type="http://schemas.openxmlformats.org/officeDocument/2006/relationships/oleObject" Target="../embeddings/oleObject3.bin"/><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8" Type="http://schemas.openxmlformats.org/officeDocument/2006/relationships/tags" Target="../tags/tag695.xml"/><Relationship Id="rId13" Type="http://schemas.openxmlformats.org/officeDocument/2006/relationships/tags" Target="../tags/tag700.xml"/><Relationship Id="rId18" Type="http://schemas.openxmlformats.org/officeDocument/2006/relationships/image" Target="../media/image19.emf"/><Relationship Id="rId3" Type="http://schemas.openxmlformats.org/officeDocument/2006/relationships/tags" Target="../tags/tag690.xml"/><Relationship Id="rId21" Type="http://schemas.openxmlformats.org/officeDocument/2006/relationships/chart" Target="../charts/chart18.xml"/><Relationship Id="rId7" Type="http://schemas.openxmlformats.org/officeDocument/2006/relationships/tags" Target="../tags/tag694.xml"/><Relationship Id="rId12" Type="http://schemas.openxmlformats.org/officeDocument/2006/relationships/tags" Target="../tags/tag699.xml"/><Relationship Id="rId17" Type="http://schemas.openxmlformats.org/officeDocument/2006/relationships/oleObject" Target="../embeddings/oleObject19.bin"/><Relationship Id="rId2" Type="http://schemas.openxmlformats.org/officeDocument/2006/relationships/tags" Target="../tags/tag689.xml"/><Relationship Id="rId16" Type="http://schemas.openxmlformats.org/officeDocument/2006/relationships/slideLayout" Target="../slideLayouts/slideLayout3.xml"/><Relationship Id="rId20" Type="http://schemas.openxmlformats.org/officeDocument/2006/relationships/chart" Target="../charts/chart17.xml"/><Relationship Id="rId1" Type="http://schemas.openxmlformats.org/officeDocument/2006/relationships/vmlDrawing" Target="../drawings/vmlDrawing19.vml"/><Relationship Id="rId6" Type="http://schemas.openxmlformats.org/officeDocument/2006/relationships/tags" Target="../tags/tag693.xml"/><Relationship Id="rId11" Type="http://schemas.openxmlformats.org/officeDocument/2006/relationships/tags" Target="../tags/tag698.xml"/><Relationship Id="rId5" Type="http://schemas.openxmlformats.org/officeDocument/2006/relationships/tags" Target="../tags/tag692.xml"/><Relationship Id="rId15" Type="http://schemas.openxmlformats.org/officeDocument/2006/relationships/tags" Target="../tags/tag702.xml"/><Relationship Id="rId23" Type="http://schemas.openxmlformats.org/officeDocument/2006/relationships/chart" Target="../charts/chart20.xml"/><Relationship Id="rId10" Type="http://schemas.openxmlformats.org/officeDocument/2006/relationships/tags" Target="../tags/tag697.xml"/><Relationship Id="rId19" Type="http://schemas.openxmlformats.org/officeDocument/2006/relationships/hyperlink" Target="https://www.knbs.or.ke/wp-content/uploads/2022/05/2022-Economic-Survey1.pdf" TargetMode="External"/><Relationship Id="rId4" Type="http://schemas.openxmlformats.org/officeDocument/2006/relationships/tags" Target="../tags/tag691.xml"/><Relationship Id="rId9" Type="http://schemas.openxmlformats.org/officeDocument/2006/relationships/tags" Target="../tags/tag696.xml"/><Relationship Id="rId14" Type="http://schemas.openxmlformats.org/officeDocument/2006/relationships/tags" Target="../tags/tag701.xml"/><Relationship Id="rId22" Type="http://schemas.openxmlformats.org/officeDocument/2006/relationships/chart" Target="../charts/chart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03.xml"/><Relationship Id="rId1" Type="http://schemas.openxmlformats.org/officeDocument/2006/relationships/vmlDrawing" Target="../drawings/vmlDrawing20.vml"/><Relationship Id="rId5" Type="http://schemas.openxmlformats.org/officeDocument/2006/relationships/image" Target="../media/image19.emf"/><Relationship Id="rId4" Type="http://schemas.openxmlformats.org/officeDocument/2006/relationships/oleObject" Target="../embeddings/oleObject20.bin"/></Relationships>
</file>

<file path=ppt/slides/_rels/slide22.xml.rels><?xml version="1.0" encoding="UTF-8" standalone="yes"?>
<Relationships xmlns="http://schemas.openxmlformats.org/package/2006/relationships"><Relationship Id="rId3" Type="http://schemas.openxmlformats.org/officeDocument/2006/relationships/tags" Target="../tags/tag705.xml"/><Relationship Id="rId2" Type="http://schemas.openxmlformats.org/officeDocument/2006/relationships/tags" Target="../tags/tag704.xml"/><Relationship Id="rId1" Type="http://schemas.openxmlformats.org/officeDocument/2006/relationships/vmlDrawing" Target="../drawings/vmlDrawing21.vml"/><Relationship Id="rId6" Type="http://schemas.openxmlformats.org/officeDocument/2006/relationships/image" Target="../media/image19.emf"/><Relationship Id="rId5" Type="http://schemas.openxmlformats.org/officeDocument/2006/relationships/oleObject" Target="../embeddings/oleObject21.bin"/><Relationship Id="rId4"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6" Type="http://schemas.openxmlformats.org/officeDocument/2006/relationships/tags" Target="../tags/tag730.xml"/><Relationship Id="rId21" Type="http://schemas.openxmlformats.org/officeDocument/2006/relationships/tags" Target="../tags/tag725.xml"/><Relationship Id="rId42" Type="http://schemas.openxmlformats.org/officeDocument/2006/relationships/tags" Target="../tags/tag746.xml"/><Relationship Id="rId47" Type="http://schemas.openxmlformats.org/officeDocument/2006/relationships/tags" Target="../tags/tag751.xml"/><Relationship Id="rId63" Type="http://schemas.openxmlformats.org/officeDocument/2006/relationships/tags" Target="../tags/tag767.xml"/><Relationship Id="rId68" Type="http://schemas.openxmlformats.org/officeDocument/2006/relationships/tags" Target="../tags/tag772.xml"/><Relationship Id="rId16" Type="http://schemas.openxmlformats.org/officeDocument/2006/relationships/tags" Target="../tags/tag720.xml"/><Relationship Id="rId11" Type="http://schemas.openxmlformats.org/officeDocument/2006/relationships/tags" Target="../tags/tag715.xml"/><Relationship Id="rId24" Type="http://schemas.openxmlformats.org/officeDocument/2006/relationships/tags" Target="../tags/tag728.xml"/><Relationship Id="rId32" Type="http://schemas.openxmlformats.org/officeDocument/2006/relationships/tags" Target="../tags/tag736.xml"/><Relationship Id="rId37" Type="http://schemas.openxmlformats.org/officeDocument/2006/relationships/tags" Target="../tags/tag741.xml"/><Relationship Id="rId40" Type="http://schemas.openxmlformats.org/officeDocument/2006/relationships/tags" Target="../tags/tag744.xml"/><Relationship Id="rId45" Type="http://schemas.openxmlformats.org/officeDocument/2006/relationships/tags" Target="../tags/tag749.xml"/><Relationship Id="rId53" Type="http://schemas.openxmlformats.org/officeDocument/2006/relationships/tags" Target="../tags/tag757.xml"/><Relationship Id="rId58" Type="http://schemas.openxmlformats.org/officeDocument/2006/relationships/tags" Target="../tags/tag762.xml"/><Relationship Id="rId66" Type="http://schemas.openxmlformats.org/officeDocument/2006/relationships/tags" Target="../tags/tag770.xml"/><Relationship Id="rId74" Type="http://schemas.openxmlformats.org/officeDocument/2006/relationships/slideLayout" Target="../slideLayouts/slideLayout3.xml"/><Relationship Id="rId5" Type="http://schemas.openxmlformats.org/officeDocument/2006/relationships/tags" Target="../tags/tag709.xml"/><Relationship Id="rId61" Type="http://schemas.openxmlformats.org/officeDocument/2006/relationships/tags" Target="../tags/tag765.xml"/><Relationship Id="rId19" Type="http://schemas.openxmlformats.org/officeDocument/2006/relationships/tags" Target="../tags/tag723.xml"/><Relationship Id="rId14" Type="http://schemas.openxmlformats.org/officeDocument/2006/relationships/tags" Target="../tags/tag718.xml"/><Relationship Id="rId22" Type="http://schemas.openxmlformats.org/officeDocument/2006/relationships/tags" Target="../tags/tag726.xml"/><Relationship Id="rId27" Type="http://schemas.openxmlformats.org/officeDocument/2006/relationships/tags" Target="../tags/tag731.xml"/><Relationship Id="rId30" Type="http://schemas.openxmlformats.org/officeDocument/2006/relationships/tags" Target="../tags/tag734.xml"/><Relationship Id="rId35" Type="http://schemas.openxmlformats.org/officeDocument/2006/relationships/tags" Target="../tags/tag739.xml"/><Relationship Id="rId43" Type="http://schemas.openxmlformats.org/officeDocument/2006/relationships/tags" Target="../tags/tag747.xml"/><Relationship Id="rId48" Type="http://schemas.openxmlformats.org/officeDocument/2006/relationships/tags" Target="../tags/tag752.xml"/><Relationship Id="rId56" Type="http://schemas.openxmlformats.org/officeDocument/2006/relationships/tags" Target="../tags/tag760.xml"/><Relationship Id="rId64" Type="http://schemas.openxmlformats.org/officeDocument/2006/relationships/tags" Target="../tags/tag768.xml"/><Relationship Id="rId69" Type="http://schemas.openxmlformats.org/officeDocument/2006/relationships/tags" Target="../tags/tag773.xml"/><Relationship Id="rId77" Type="http://schemas.openxmlformats.org/officeDocument/2006/relationships/chart" Target="../charts/chart21.xml"/><Relationship Id="rId8" Type="http://schemas.openxmlformats.org/officeDocument/2006/relationships/tags" Target="../tags/tag712.xml"/><Relationship Id="rId51" Type="http://schemas.openxmlformats.org/officeDocument/2006/relationships/tags" Target="../tags/tag755.xml"/><Relationship Id="rId72" Type="http://schemas.openxmlformats.org/officeDocument/2006/relationships/tags" Target="../tags/tag776.xml"/><Relationship Id="rId3" Type="http://schemas.openxmlformats.org/officeDocument/2006/relationships/tags" Target="../tags/tag707.xml"/><Relationship Id="rId12" Type="http://schemas.openxmlformats.org/officeDocument/2006/relationships/tags" Target="../tags/tag716.xml"/><Relationship Id="rId17" Type="http://schemas.openxmlformats.org/officeDocument/2006/relationships/tags" Target="../tags/tag721.xml"/><Relationship Id="rId25" Type="http://schemas.openxmlformats.org/officeDocument/2006/relationships/tags" Target="../tags/tag729.xml"/><Relationship Id="rId33" Type="http://schemas.openxmlformats.org/officeDocument/2006/relationships/tags" Target="../tags/tag737.xml"/><Relationship Id="rId38" Type="http://schemas.openxmlformats.org/officeDocument/2006/relationships/tags" Target="../tags/tag742.xml"/><Relationship Id="rId46" Type="http://schemas.openxmlformats.org/officeDocument/2006/relationships/tags" Target="../tags/tag750.xml"/><Relationship Id="rId59" Type="http://schemas.openxmlformats.org/officeDocument/2006/relationships/tags" Target="../tags/tag763.xml"/><Relationship Id="rId67" Type="http://schemas.openxmlformats.org/officeDocument/2006/relationships/tags" Target="../tags/tag771.xml"/><Relationship Id="rId20" Type="http://schemas.openxmlformats.org/officeDocument/2006/relationships/tags" Target="../tags/tag724.xml"/><Relationship Id="rId41" Type="http://schemas.openxmlformats.org/officeDocument/2006/relationships/tags" Target="../tags/tag745.xml"/><Relationship Id="rId54" Type="http://schemas.openxmlformats.org/officeDocument/2006/relationships/tags" Target="../tags/tag758.xml"/><Relationship Id="rId62" Type="http://schemas.openxmlformats.org/officeDocument/2006/relationships/tags" Target="../tags/tag766.xml"/><Relationship Id="rId70" Type="http://schemas.openxmlformats.org/officeDocument/2006/relationships/tags" Target="../tags/tag774.xml"/><Relationship Id="rId75" Type="http://schemas.openxmlformats.org/officeDocument/2006/relationships/oleObject" Target="../embeddings/oleObject22.bin"/><Relationship Id="rId1" Type="http://schemas.openxmlformats.org/officeDocument/2006/relationships/vmlDrawing" Target="../drawings/vmlDrawing22.vml"/><Relationship Id="rId6" Type="http://schemas.openxmlformats.org/officeDocument/2006/relationships/tags" Target="../tags/tag710.xml"/><Relationship Id="rId15" Type="http://schemas.openxmlformats.org/officeDocument/2006/relationships/tags" Target="../tags/tag719.xml"/><Relationship Id="rId23" Type="http://schemas.openxmlformats.org/officeDocument/2006/relationships/tags" Target="../tags/tag727.xml"/><Relationship Id="rId28" Type="http://schemas.openxmlformats.org/officeDocument/2006/relationships/tags" Target="../tags/tag732.xml"/><Relationship Id="rId36" Type="http://schemas.openxmlformats.org/officeDocument/2006/relationships/tags" Target="../tags/tag740.xml"/><Relationship Id="rId49" Type="http://schemas.openxmlformats.org/officeDocument/2006/relationships/tags" Target="../tags/tag753.xml"/><Relationship Id="rId57" Type="http://schemas.openxmlformats.org/officeDocument/2006/relationships/tags" Target="../tags/tag761.xml"/><Relationship Id="rId10" Type="http://schemas.openxmlformats.org/officeDocument/2006/relationships/tags" Target="../tags/tag714.xml"/><Relationship Id="rId31" Type="http://schemas.openxmlformats.org/officeDocument/2006/relationships/tags" Target="../tags/tag735.xml"/><Relationship Id="rId44" Type="http://schemas.openxmlformats.org/officeDocument/2006/relationships/tags" Target="../tags/tag748.xml"/><Relationship Id="rId52" Type="http://schemas.openxmlformats.org/officeDocument/2006/relationships/tags" Target="../tags/tag756.xml"/><Relationship Id="rId60" Type="http://schemas.openxmlformats.org/officeDocument/2006/relationships/tags" Target="../tags/tag764.xml"/><Relationship Id="rId65" Type="http://schemas.openxmlformats.org/officeDocument/2006/relationships/tags" Target="../tags/tag769.xml"/><Relationship Id="rId73" Type="http://schemas.openxmlformats.org/officeDocument/2006/relationships/tags" Target="../tags/tag777.xml"/><Relationship Id="rId78" Type="http://schemas.openxmlformats.org/officeDocument/2006/relationships/chart" Target="../charts/chart22.xml"/><Relationship Id="rId4" Type="http://schemas.openxmlformats.org/officeDocument/2006/relationships/tags" Target="../tags/tag708.xml"/><Relationship Id="rId9" Type="http://schemas.openxmlformats.org/officeDocument/2006/relationships/tags" Target="../tags/tag713.xml"/><Relationship Id="rId13" Type="http://schemas.openxmlformats.org/officeDocument/2006/relationships/tags" Target="../tags/tag717.xml"/><Relationship Id="rId18" Type="http://schemas.openxmlformats.org/officeDocument/2006/relationships/tags" Target="../tags/tag722.xml"/><Relationship Id="rId39" Type="http://schemas.openxmlformats.org/officeDocument/2006/relationships/tags" Target="../tags/tag743.xml"/><Relationship Id="rId34" Type="http://schemas.openxmlformats.org/officeDocument/2006/relationships/tags" Target="../tags/tag738.xml"/><Relationship Id="rId50" Type="http://schemas.openxmlformats.org/officeDocument/2006/relationships/tags" Target="../tags/tag754.xml"/><Relationship Id="rId55" Type="http://schemas.openxmlformats.org/officeDocument/2006/relationships/tags" Target="../tags/tag759.xml"/><Relationship Id="rId76" Type="http://schemas.openxmlformats.org/officeDocument/2006/relationships/image" Target="../media/image18.emf"/><Relationship Id="rId7" Type="http://schemas.openxmlformats.org/officeDocument/2006/relationships/tags" Target="../tags/tag711.xml"/><Relationship Id="rId71" Type="http://schemas.openxmlformats.org/officeDocument/2006/relationships/tags" Target="../tags/tag775.xml"/><Relationship Id="rId2" Type="http://schemas.openxmlformats.org/officeDocument/2006/relationships/tags" Target="../tags/tag706.xml"/><Relationship Id="rId29" Type="http://schemas.openxmlformats.org/officeDocument/2006/relationships/tags" Target="../tags/tag733.xml"/></Relationships>
</file>

<file path=ppt/slides/_rels/slide24.xml.rels><?xml version="1.0" encoding="UTF-8" standalone="yes"?>
<Relationships xmlns="http://schemas.openxmlformats.org/package/2006/relationships"><Relationship Id="rId8" Type="http://schemas.openxmlformats.org/officeDocument/2006/relationships/tags" Target="../tags/tag784.xml"/><Relationship Id="rId3" Type="http://schemas.openxmlformats.org/officeDocument/2006/relationships/tags" Target="../tags/tag779.xml"/><Relationship Id="rId7" Type="http://schemas.openxmlformats.org/officeDocument/2006/relationships/tags" Target="../tags/tag783.xml"/><Relationship Id="rId12" Type="http://schemas.openxmlformats.org/officeDocument/2006/relationships/chart" Target="../charts/chart23.xml"/><Relationship Id="rId2" Type="http://schemas.openxmlformats.org/officeDocument/2006/relationships/tags" Target="../tags/tag778.xml"/><Relationship Id="rId1" Type="http://schemas.openxmlformats.org/officeDocument/2006/relationships/vmlDrawing" Target="../drawings/vmlDrawing23.vml"/><Relationship Id="rId6" Type="http://schemas.openxmlformats.org/officeDocument/2006/relationships/tags" Target="../tags/tag782.xml"/><Relationship Id="rId11" Type="http://schemas.openxmlformats.org/officeDocument/2006/relationships/image" Target="../media/image19.emf"/><Relationship Id="rId5" Type="http://schemas.openxmlformats.org/officeDocument/2006/relationships/tags" Target="../tags/tag781.xml"/><Relationship Id="rId10" Type="http://schemas.openxmlformats.org/officeDocument/2006/relationships/oleObject" Target="../embeddings/oleObject23.bin"/><Relationship Id="rId4" Type="http://schemas.openxmlformats.org/officeDocument/2006/relationships/tags" Target="../tags/tag780.xml"/><Relationship Id="rId9"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tags" Target="../tags/tag791.xml"/><Relationship Id="rId13" Type="http://schemas.openxmlformats.org/officeDocument/2006/relationships/tags" Target="../tags/tag796.xml"/><Relationship Id="rId18" Type="http://schemas.openxmlformats.org/officeDocument/2006/relationships/chart" Target="../charts/chart24.xml"/><Relationship Id="rId3" Type="http://schemas.openxmlformats.org/officeDocument/2006/relationships/tags" Target="../tags/tag786.xml"/><Relationship Id="rId7" Type="http://schemas.openxmlformats.org/officeDocument/2006/relationships/tags" Target="../tags/tag790.xml"/><Relationship Id="rId12" Type="http://schemas.openxmlformats.org/officeDocument/2006/relationships/tags" Target="../tags/tag795.xml"/><Relationship Id="rId17" Type="http://schemas.openxmlformats.org/officeDocument/2006/relationships/image" Target="../media/image19.emf"/><Relationship Id="rId2" Type="http://schemas.openxmlformats.org/officeDocument/2006/relationships/tags" Target="../tags/tag785.xml"/><Relationship Id="rId16" Type="http://schemas.openxmlformats.org/officeDocument/2006/relationships/oleObject" Target="../embeddings/oleObject24.bin"/><Relationship Id="rId1" Type="http://schemas.openxmlformats.org/officeDocument/2006/relationships/vmlDrawing" Target="../drawings/vmlDrawing24.vml"/><Relationship Id="rId6" Type="http://schemas.openxmlformats.org/officeDocument/2006/relationships/tags" Target="../tags/tag789.xml"/><Relationship Id="rId11" Type="http://schemas.openxmlformats.org/officeDocument/2006/relationships/tags" Target="../tags/tag794.xml"/><Relationship Id="rId5" Type="http://schemas.openxmlformats.org/officeDocument/2006/relationships/tags" Target="../tags/tag788.xml"/><Relationship Id="rId15" Type="http://schemas.openxmlformats.org/officeDocument/2006/relationships/slideLayout" Target="../slideLayouts/slideLayout3.xml"/><Relationship Id="rId10" Type="http://schemas.openxmlformats.org/officeDocument/2006/relationships/tags" Target="../tags/tag793.xml"/><Relationship Id="rId4" Type="http://schemas.openxmlformats.org/officeDocument/2006/relationships/tags" Target="../tags/tag787.xml"/><Relationship Id="rId9" Type="http://schemas.openxmlformats.org/officeDocument/2006/relationships/tags" Target="../tags/tag792.xml"/><Relationship Id="rId14" Type="http://schemas.openxmlformats.org/officeDocument/2006/relationships/tags" Target="../tags/tag797.xml"/></Relationships>
</file>

<file path=ppt/slides/_rels/slide26.xml.rels><?xml version="1.0" encoding="UTF-8" standalone="yes"?>
<Relationships xmlns="http://schemas.openxmlformats.org/package/2006/relationships"><Relationship Id="rId8" Type="http://schemas.openxmlformats.org/officeDocument/2006/relationships/tags" Target="../tags/tag804.xml"/><Relationship Id="rId13" Type="http://schemas.openxmlformats.org/officeDocument/2006/relationships/tags" Target="../tags/tag809.xml"/><Relationship Id="rId18" Type="http://schemas.openxmlformats.org/officeDocument/2006/relationships/tags" Target="../tags/tag814.xml"/><Relationship Id="rId26" Type="http://schemas.openxmlformats.org/officeDocument/2006/relationships/tags" Target="../tags/tag822.xml"/><Relationship Id="rId3" Type="http://schemas.openxmlformats.org/officeDocument/2006/relationships/tags" Target="../tags/tag799.xml"/><Relationship Id="rId21" Type="http://schemas.openxmlformats.org/officeDocument/2006/relationships/tags" Target="../tags/tag817.xml"/><Relationship Id="rId7" Type="http://schemas.openxmlformats.org/officeDocument/2006/relationships/tags" Target="../tags/tag803.xml"/><Relationship Id="rId12" Type="http://schemas.openxmlformats.org/officeDocument/2006/relationships/tags" Target="../tags/tag808.xml"/><Relationship Id="rId17" Type="http://schemas.openxmlformats.org/officeDocument/2006/relationships/tags" Target="../tags/tag813.xml"/><Relationship Id="rId25" Type="http://schemas.openxmlformats.org/officeDocument/2006/relationships/tags" Target="../tags/tag821.xml"/><Relationship Id="rId2" Type="http://schemas.openxmlformats.org/officeDocument/2006/relationships/tags" Target="../tags/tag798.xml"/><Relationship Id="rId16" Type="http://schemas.openxmlformats.org/officeDocument/2006/relationships/tags" Target="../tags/tag812.xml"/><Relationship Id="rId20" Type="http://schemas.openxmlformats.org/officeDocument/2006/relationships/tags" Target="../tags/tag816.xml"/><Relationship Id="rId29" Type="http://schemas.openxmlformats.org/officeDocument/2006/relationships/oleObject" Target="../embeddings/oleObject25.bin"/><Relationship Id="rId1" Type="http://schemas.openxmlformats.org/officeDocument/2006/relationships/vmlDrawing" Target="../drawings/vmlDrawing25.vml"/><Relationship Id="rId6" Type="http://schemas.openxmlformats.org/officeDocument/2006/relationships/tags" Target="../tags/tag802.xml"/><Relationship Id="rId11" Type="http://schemas.openxmlformats.org/officeDocument/2006/relationships/tags" Target="../tags/tag807.xml"/><Relationship Id="rId24" Type="http://schemas.openxmlformats.org/officeDocument/2006/relationships/tags" Target="../tags/tag820.xml"/><Relationship Id="rId5" Type="http://schemas.openxmlformats.org/officeDocument/2006/relationships/tags" Target="../tags/tag801.xml"/><Relationship Id="rId15" Type="http://schemas.openxmlformats.org/officeDocument/2006/relationships/tags" Target="../tags/tag811.xml"/><Relationship Id="rId23" Type="http://schemas.openxmlformats.org/officeDocument/2006/relationships/tags" Target="../tags/tag819.xml"/><Relationship Id="rId28" Type="http://schemas.openxmlformats.org/officeDocument/2006/relationships/slideLayout" Target="../slideLayouts/slideLayout3.xml"/><Relationship Id="rId10" Type="http://schemas.openxmlformats.org/officeDocument/2006/relationships/tags" Target="../tags/tag806.xml"/><Relationship Id="rId19" Type="http://schemas.openxmlformats.org/officeDocument/2006/relationships/tags" Target="../tags/tag815.xml"/><Relationship Id="rId31" Type="http://schemas.openxmlformats.org/officeDocument/2006/relationships/chart" Target="../charts/chart25.xml"/><Relationship Id="rId4" Type="http://schemas.openxmlformats.org/officeDocument/2006/relationships/tags" Target="../tags/tag800.xml"/><Relationship Id="rId9" Type="http://schemas.openxmlformats.org/officeDocument/2006/relationships/tags" Target="../tags/tag805.xml"/><Relationship Id="rId14" Type="http://schemas.openxmlformats.org/officeDocument/2006/relationships/tags" Target="../tags/tag810.xml"/><Relationship Id="rId22" Type="http://schemas.openxmlformats.org/officeDocument/2006/relationships/tags" Target="../tags/tag818.xml"/><Relationship Id="rId27" Type="http://schemas.openxmlformats.org/officeDocument/2006/relationships/tags" Target="../tags/tag823.xml"/><Relationship Id="rId30" Type="http://schemas.openxmlformats.org/officeDocument/2006/relationships/image" Target="../media/image19.emf"/></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24.xml"/><Relationship Id="rId1" Type="http://schemas.openxmlformats.org/officeDocument/2006/relationships/vmlDrawing" Target="../drawings/vmlDrawing26.vml"/><Relationship Id="rId5" Type="http://schemas.openxmlformats.org/officeDocument/2006/relationships/image" Target="../media/image19.emf"/><Relationship Id="rId4" Type="http://schemas.openxmlformats.org/officeDocument/2006/relationships/oleObject" Target="../embeddings/oleObject26.bin"/></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25.xml"/><Relationship Id="rId1" Type="http://schemas.openxmlformats.org/officeDocument/2006/relationships/vmlDrawing" Target="../drawings/vmlDrawing27.vml"/><Relationship Id="rId6" Type="http://schemas.openxmlformats.org/officeDocument/2006/relationships/image" Target="../media/image19.emf"/><Relationship Id="rId5" Type="http://schemas.openxmlformats.org/officeDocument/2006/relationships/oleObject" Target="../embeddings/oleObject27.bin"/><Relationship Id="rId4" Type="http://schemas.openxmlformats.org/officeDocument/2006/relationships/notesSlide" Target="../notesSlides/notesSlide5.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26.xml"/><Relationship Id="rId1" Type="http://schemas.openxmlformats.org/officeDocument/2006/relationships/vmlDrawing" Target="../drawings/vmlDrawing28.vml"/><Relationship Id="rId5" Type="http://schemas.openxmlformats.org/officeDocument/2006/relationships/image" Target="../media/image19.emf"/><Relationship Id="rId4" Type="http://schemas.openxmlformats.org/officeDocument/2006/relationships/oleObject" Target="../embeddings/oleObject28.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19.emf"/><Relationship Id="rId5" Type="http://schemas.openxmlformats.org/officeDocument/2006/relationships/oleObject" Target="../embeddings/oleObject4.bin"/><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27.xml"/><Relationship Id="rId1" Type="http://schemas.openxmlformats.org/officeDocument/2006/relationships/vmlDrawing" Target="../drawings/vmlDrawing29.vml"/><Relationship Id="rId5" Type="http://schemas.openxmlformats.org/officeDocument/2006/relationships/image" Target="../media/image19.emf"/><Relationship Id="rId4" Type="http://schemas.openxmlformats.org/officeDocument/2006/relationships/oleObject" Target="../embeddings/oleObject29.bin"/></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28.xml"/><Relationship Id="rId1" Type="http://schemas.openxmlformats.org/officeDocument/2006/relationships/vmlDrawing" Target="../drawings/vmlDrawing30.vml"/><Relationship Id="rId5" Type="http://schemas.openxmlformats.org/officeDocument/2006/relationships/image" Target="../media/image19.emf"/><Relationship Id="rId4" Type="http://schemas.openxmlformats.org/officeDocument/2006/relationships/oleObject" Target="../embeddings/oleObject30.bin"/></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29.xml"/><Relationship Id="rId1" Type="http://schemas.openxmlformats.org/officeDocument/2006/relationships/vmlDrawing" Target="../drawings/vmlDrawing31.vml"/><Relationship Id="rId5" Type="http://schemas.openxmlformats.org/officeDocument/2006/relationships/image" Target="../media/image19.emf"/><Relationship Id="rId4" Type="http://schemas.openxmlformats.org/officeDocument/2006/relationships/oleObject" Target="../embeddings/oleObject31.bin"/></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30.xml"/><Relationship Id="rId1" Type="http://schemas.openxmlformats.org/officeDocument/2006/relationships/vmlDrawing" Target="../drawings/vmlDrawing32.vml"/><Relationship Id="rId5" Type="http://schemas.openxmlformats.org/officeDocument/2006/relationships/image" Target="../media/image19.emf"/><Relationship Id="rId4" Type="http://schemas.openxmlformats.org/officeDocument/2006/relationships/oleObject" Target="../embeddings/oleObject32.bin"/></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31.xml"/><Relationship Id="rId1" Type="http://schemas.openxmlformats.org/officeDocument/2006/relationships/vmlDrawing" Target="../drawings/vmlDrawing33.vml"/><Relationship Id="rId5" Type="http://schemas.openxmlformats.org/officeDocument/2006/relationships/image" Target="../media/image19.emf"/><Relationship Id="rId4" Type="http://schemas.openxmlformats.org/officeDocument/2006/relationships/oleObject" Target="../embeddings/oleObject33.bin"/></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32.xml"/><Relationship Id="rId1" Type="http://schemas.openxmlformats.org/officeDocument/2006/relationships/vmlDrawing" Target="../drawings/vmlDrawing34.vml"/><Relationship Id="rId5" Type="http://schemas.openxmlformats.org/officeDocument/2006/relationships/image" Target="../media/image19.emf"/><Relationship Id="rId4" Type="http://schemas.openxmlformats.org/officeDocument/2006/relationships/oleObject" Target="../embeddings/oleObject34.bin"/></Relationships>
</file>

<file path=ppt/slides/_rels/slide36.xml.rels><?xml version="1.0" encoding="UTF-8" standalone="yes"?>
<Relationships xmlns="http://schemas.openxmlformats.org/package/2006/relationships"><Relationship Id="rId8" Type="http://schemas.openxmlformats.org/officeDocument/2006/relationships/tags" Target="../tags/tag839.xml"/><Relationship Id="rId13" Type="http://schemas.openxmlformats.org/officeDocument/2006/relationships/tags" Target="../tags/tag844.xml"/><Relationship Id="rId18" Type="http://schemas.openxmlformats.org/officeDocument/2006/relationships/tags" Target="../tags/tag849.xml"/><Relationship Id="rId26" Type="http://schemas.openxmlformats.org/officeDocument/2006/relationships/oleObject" Target="../embeddings/oleObject35.bin"/><Relationship Id="rId3" Type="http://schemas.openxmlformats.org/officeDocument/2006/relationships/tags" Target="../tags/tag834.xml"/><Relationship Id="rId21" Type="http://schemas.openxmlformats.org/officeDocument/2006/relationships/tags" Target="../tags/tag852.xml"/><Relationship Id="rId7" Type="http://schemas.openxmlformats.org/officeDocument/2006/relationships/tags" Target="../tags/tag838.xml"/><Relationship Id="rId12" Type="http://schemas.openxmlformats.org/officeDocument/2006/relationships/tags" Target="../tags/tag843.xml"/><Relationship Id="rId17" Type="http://schemas.openxmlformats.org/officeDocument/2006/relationships/tags" Target="../tags/tag848.xml"/><Relationship Id="rId25" Type="http://schemas.openxmlformats.org/officeDocument/2006/relationships/slideLayout" Target="../slideLayouts/slideLayout3.xml"/><Relationship Id="rId2" Type="http://schemas.openxmlformats.org/officeDocument/2006/relationships/tags" Target="../tags/tag833.xml"/><Relationship Id="rId16" Type="http://schemas.openxmlformats.org/officeDocument/2006/relationships/tags" Target="../tags/tag847.xml"/><Relationship Id="rId20" Type="http://schemas.openxmlformats.org/officeDocument/2006/relationships/tags" Target="../tags/tag851.xml"/><Relationship Id="rId1" Type="http://schemas.openxmlformats.org/officeDocument/2006/relationships/vmlDrawing" Target="../drawings/vmlDrawing35.vml"/><Relationship Id="rId6" Type="http://schemas.openxmlformats.org/officeDocument/2006/relationships/tags" Target="../tags/tag837.xml"/><Relationship Id="rId11" Type="http://schemas.openxmlformats.org/officeDocument/2006/relationships/tags" Target="../tags/tag842.xml"/><Relationship Id="rId24" Type="http://schemas.openxmlformats.org/officeDocument/2006/relationships/tags" Target="../tags/tag855.xml"/><Relationship Id="rId5" Type="http://schemas.openxmlformats.org/officeDocument/2006/relationships/tags" Target="../tags/tag836.xml"/><Relationship Id="rId15" Type="http://schemas.openxmlformats.org/officeDocument/2006/relationships/tags" Target="../tags/tag846.xml"/><Relationship Id="rId23" Type="http://schemas.openxmlformats.org/officeDocument/2006/relationships/tags" Target="../tags/tag854.xml"/><Relationship Id="rId28" Type="http://schemas.openxmlformats.org/officeDocument/2006/relationships/chart" Target="../charts/chart26.xml"/><Relationship Id="rId10" Type="http://schemas.openxmlformats.org/officeDocument/2006/relationships/tags" Target="../tags/tag841.xml"/><Relationship Id="rId19" Type="http://schemas.openxmlformats.org/officeDocument/2006/relationships/tags" Target="../tags/tag850.xml"/><Relationship Id="rId4" Type="http://schemas.openxmlformats.org/officeDocument/2006/relationships/tags" Target="../tags/tag835.xml"/><Relationship Id="rId9" Type="http://schemas.openxmlformats.org/officeDocument/2006/relationships/tags" Target="../tags/tag840.xml"/><Relationship Id="rId14" Type="http://schemas.openxmlformats.org/officeDocument/2006/relationships/tags" Target="../tags/tag845.xml"/><Relationship Id="rId22" Type="http://schemas.openxmlformats.org/officeDocument/2006/relationships/tags" Target="../tags/tag853.xml"/><Relationship Id="rId27" Type="http://schemas.openxmlformats.org/officeDocument/2006/relationships/image" Target="../media/image18.emf"/></Relationships>
</file>

<file path=ppt/slides/_rels/slide37.xml.rels><?xml version="1.0" encoding="UTF-8" standalone="yes"?>
<Relationships xmlns="http://schemas.openxmlformats.org/package/2006/relationships"><Relationship Id="rId13" Type="http://schemas.openxmlformats.org/officeDocument/2006/relationships/tags" Target="../tags/tag867.xml"/><Relationship Id="rId18" Type="http://schemas.openxmlformats.org/officeDocument/2006/relationships/tags" Target="../tags/tag872.xml"/><Relationship Id="rId26" Type="http://schemas.openxmlformats.org/officeDocument/2006/relationships/tags" Target="../tags/tag880.xml"/><Relationship Id="rId3" Type="http://schemas.openxmlformats.org/officeDocument/2006/relationships/tags" Target="../tags/tag857.xml"/><Relationship Id="rId21" Type="http://schemas.openxmlformats.org/officeDocument/2006/relationships/tags" Target="../tags/tag875.xml"/><Relationship Id="rId34" Type="http://schemas.openxmlformats.org/officeDocument/2006/relationships/chart" Target="../charts/chart27.xml"/><Relationship Id="rId7" Type="http://schemas.openxmlformats.org/officeDocument/2006/relationships/tags" Target="../tags/tag861.xml"/><Relationship Id="rId12" Type="http://schemas.openxmlformats.org/officeDocument/2006/relationships/tags" Target="../tags/tag866.xml"/><Relationship Id="rId17" Type="http://schemas.openxmlformats.org/officeDocument/2006/relationships/tags" Target="../tags/tag871.xml"/><Relationship Id="rId25" Type="http://schemas.openxmlformats.org/officeDocument/2006/relationships/tags" Target="../tags/tag879.xml"/><Relationship Id="rId33" Type="http://schemas.openxmlformats.org/officeDocument/2006/relationships/image" Target="../media/image1.emf"/><Relationship Id="rId2" Type="http://schemas.openxmlformats.org/officeDocument/2006/relationships/tags" Target="../tags/tag856.xml"/><Relationship Id="rId16" Type="http://schemas.openxmlformats.org/officeDocument/2006/relationships/tags" Target="../tags/tag870.xml"/><Relationship Id="rId20" Type="http://schemas.openxmlformats.org/officeDocument/2006/relationships/tags" Target="../tags/tag874.xml"/><Relationship Id="rId29" Type="http://schemas.openxmlformats.org/officeDocument/2006/relationships/tags" Target="../tags/tag883.xml"/><Relationship Id="rId1" Type="http://schemas.openxmlformats.org/officeDocument/2006/relationships/vmlDrawing" Target="../drawings/vmlDrawing36.vml"/><Relationship Id="rId6" Type="http://schemas.openxmlformats.org/officeDocument/2006/relationships/tags" Target="../tags/tag860.xml"/><Relationship Id="rId11" Type="http://schemas.openxmlformats.org/officeDocument/2006/relationships/tags" Target="../tags/tag865.xml"/><Relationship Id="rId24" Type="http://schemas.openxmlformats.org/officeDocument/2006/relationships/tags" Target="../tags/tag878.xml"/><Relationship Id="rId32" Type="http://schemas.openxmlformats.org/officeDocument/2006/relationships/oleObject" Target="../embeddings/oleObject36.bin"/><Relationship Id="rId5" Type="http://schemas.openxmlformats.org/officeDocument/2006/relationships/tags" Target="../tags/tag859.xml"/><Relationship Id="rId15" Type="http://schemas.openxmlformats.org/officeDocument/2006/relationships/tags" Target="../tags/tag869.xml"/><Relationship Id="rId23" Type="http://schemas.openxmlformats.org/officeDocument/2006/relationships/tags" Target="../tags/tag877.xml"/><Relationship Id="rId28" Type="http://schemas.openxmlformats.org/officeDocument/2006/relationships/tags" Target="../tags/tag882.xml"/><Relationship Id="rId10" Type="http://schemas.openxmlformats.org/officeDocument/2006/relationships/tags" Target="../tags/tag864.xml"/><Relationship Id="rId19" Type="http://schemas.openxmlformats.org/officeDocument/2006/relationships/tags" Target="../tags/tag873.xml"/><Relationship Id="rId31" Type="http://schemas.openxmlformats.org/officeDocument/2006/relationships/slideLayout" Target="../slideLayouts/slideLayout3.xml"/><Relationship Id="rId4" Type="http://schemas.openxmlformats.org/officeDocument/2006/relationships/tags" Target="../tags/tag858.xml"/><Relationship Id="rId9" Type="http://schemas.openxmlformats.org/officeDocument/2006/relationships/tags" Target="../tags/tag863.xml"/><Relationship Id="rId14" Type="http://schemas.openxmlformats.org/officeDocument/2006/relationships/tags" Target="../tags/tag868.xml"/><Relationship Id="rId22" Type="http://schemas.openxmlformats.org/officeDocument/2006/relationships/tags" Target="../tags/tag876.xml"/><Relationship Id="rId27" Type="http://schemas.openxmlformats.org/officeDocument/2006/relationships/tags" Target="../tags/tag881.xml"/><Relationship Id="rId30" Type="http://schemas.openxmlformats.org/officeDocument/2006/relationships/tags" Target="../tags/tag884.xml"/><Relationship Id="rId8" Type="http://schemas.openxmlformats.org/officeDocument/2006/relationships/tags" Target="../tags/tag862.xml"/></Relationships>
</file>

<file path=ppt/slides/_rels/slide38.xml.rels><?xml version="1.0" encoding="UTF-8" standalone="yes"?>
<Relationships xmlns="http://schemas.openxmlformats.org/package/2006/relationships"><Relationship Id="rId13" Type="http://schemas.openxmlformats.org/officeDocument/2006/relationships/tags" Target="../tags/tag896.xml"/><Relationship Id="rId18" Type="http://schemas.openxmlformats.org/officeDocument/2006/relationships/tags" Target="../tags/tag901.xml"/><Relationship Id="rId26" Type="http://schemas.openxmlformats.org/officeDocument/2006/relationships/tags" Target="../tags/tag909.xml"/><Relationship Id="rId39" Type="http://schemas.openxmlformats.org/officeDocument/2006/relationships/tags" Target="../tags/tag922.xml"/><Relationship Id="rId21" Type="http://schemas.openxmlformats.org/officeDocument/2006/relationships/tags" Target="../tags/tag904.xml"/><Relationship Id="rId34" Type="http://schemas.openxmlformats.org/officeDocument/2006/relationships/tags" Target="../tags/tag917.xml"/><Relationship Id="rId42" Type="http://schemas.openxmlformats.org/officeDocument/2006/relationships/tags" Target="../tags/tag925.xml"/><Relationship Id="rId47" Type="http://schemas.openxmlformats.org/officeDocument/2006/relationships/slideLayout" Target="../slideLayouts/slideLayout3.xml"/><Relationship Id="rId50" Type="http://schemas.openxmlformats.org/officeDocument/2006/relationships/chart" Target="../charts/chart28.xml"/><Relationship Id="rId7" Type="http://schemas.openxmlformats.org/officeDocument/2006/relationships/tags" Target="../tags/tag890.xml"/><Relationship Id="rId2" Type="http://schemas.openxmlformats.org/officeDocument/2006/relationships/tags" Target="../tags/tag885.xml"/><Relationship Id="rId16" Type="http://schemas.openxmlformats.org/officeDocument/2006/relationships/tags" Target="../tags/tag899.xml"/><Relationship Id="rId29" Type="http://schemas.openxmlformats.org/officeDocument/2006/relationships/tags" Target="../tags/tag912.xml"/><Relationship Id="rId11" Type="http://schemas.openxmlformats.org/officeDocument/2006/relationships/tags" Target="../tags/tag894.xml"/><Relationship Id="rId24" Type="http://schemas.openxmlformats.org/officeDocument/2006/relationships/tags" Target="../tags/tag907.xml"/><Relationship Id="rId32" Type="http://schemas.openxmlformats.org/officeDocument/2006/relationships/tags" Target="../tags/tag915.xml"/><Relationship Id="rId37" Type="http://schemas.openxmlformats.org/officeDocument/2006/relationships/tags" Target="../tags/tag920.xml"/><Relationship Id="rId40" Type="http://schemas.openxmlformats.org/officeDocument/2006/relationships/tags" Target="../tags/tag923.xml"/><Relationship Id="rId45" Type="http://schemas.openxmlformats.org/officeDocument/2006/relationships/tags" Target="../tags/tag928.xml"/><Relationship Id="rId5" Type="http://schemas.openxmlformats.org/officeDocument/2006/relationships/tags" Target="../tags/tag888.xml"/><Relationship Id="rId15" Type="http://schemas.openxmlformats.org/officeDocument/2006/relationships/tags" Target="../tags/tag898.xml"/><Relationship Id="rId23" Type="http://schemas.openxmlformats.org/officeDocument/2006/relationships/tags" Target="../tags/tag906.xml"/><Relationship Id="rId28" Type="http://schemas.openxmlformats.org/officeDocument/2006/relationships/tags" Target="../tags/tag911.xml"/><Relationship Id="rId36" Type="http://schemas.openxmlformats.org/officeDocument/2006/relationships/tags" Target="../tags/tag919.xml"/><Relationship Id="rId49" Type="http://schemas.openxmlformats.org/officeDocument/2006/relationships/image" Target="../media/image18.emf"/><Relationship Id="rId10" Type="http://schemas.openxmlformats.org/officeDocument/2006/relationships/tags" Target="../tags/tag893.xml"/><Relationship Id="rId19" Type="http://schemas.openxmlformats.org/officeDocument/2006/relationships/tags" Target="../tags/tag902.xml"/><Relationship Id="rId31" Type="http://schemas.openxmlformats.org/officeDocument/2006/relationships/tags" Target="../tags/tag914.xml"/><Relationship Id="rId44" Type="http://schemas.openxmlformats.org/officeDocument/2006/relationships/tags" Target="../tags/tag927.xml"/><Relationship Id="rId4" Type="http://schemas.openxmlformats.org/officeDocument/2006/relationships/tags" Target="../tags/tag887.xml"/><Relationship Id="rId9" Type="http://schemas.openxmlformats.org/officeDocument/2006/relationships/tags" Target="../tags/tag892.xml"/><Relationship Id="rId14" Type="http://schemas.openxmlformats.org/officeDocument/2006/relationships/tags" Target="../tags/tag897.xml"/><Relationship Id="rId22" Type="http://schemas.openxmlformats.org/officeDocument/2006/relationships/tags" Target="../tags/tag905.xml"/><Relationship Id="rId27" Type="http://schemas.openxmlformats.org/officeDocument/2006/relationships/tags" Target="../tags/tag910.xml"/><Relationship Id="rId30" Type="http://schemas.openxmlformats.org/officeDocument/2006/relationships/tags" Target="../tags/tag913.xml"/><Relationship Id="rId35" Type="http://schemas.openxmlformats.org/officeDocument/2006/relationships/tags" Target="../tags/tag918.xml"/><Relationship Id="rId43" Type="http://schemas.openxmlformats.org/officeDocument/2006/relationships/tags" Target="../tags/tag926.xml"/><Relationship Id="rId48" Type="http://schemas.openxmlformats.org/officeDocument/2006/relationships/oleObject" Target="../embeddings/oleObject37.bin"/><Relationship Id="rId8" Type="http://schemas.openxmlformats.org/officeDocument/2006/relationships/tags" Target="../tags/tag891.xml"/><Relationship Id="rId51" Type="http://schemas.openxmlformats.org/officeDocument/2006/relationships/chart" Target="../charts/chart29.xml"/><Relationship Id="rId3" Type="http://schemas.openxmlformats.org/officeDocument/2006/relationships/tags" Target="../tags/tag886.xml"/><Relationship Id="rId12" Type="http://schemas.openxmlformats.org/officeDocument/2006/relationships/tags" Target="../tags/tag895.xml"/><Relationship Id="rId17" Type="http://schemas.openxmlformats.org/officeDocument/2006/relationships/tags" Target="../tags/tag900.xml"/><Relationship Id="rId25" Type="http://schemas.openxmlformats.org/officeDocument/2006/relationships/tags" Target="../tags/tag908.xml"/><Relationship Id="rId33" Type="http://schemas.openxmlformats.org/officeDocument/2006/relationships/tags" Target="../tags/tag916.xml"/><Relationship Id="rId38" Type="http://schemas.openxmlformats.org/officeDocument/2006/relationships/tags" Target="../tags/tag921.xml"/><Relationship Id="rId46" Type="http://schemas.openxmlformats.org/officeDocument/2006/relationships/tags" Target="../tags/tag929.xml"/><Relationship Id="rId20" Type="http://schemas.openxmlformats.org/officeDocument/2006/relationships/tags" Target="../tags/tag903.xml"/><Relationship Id="rId41" Type="http://schemas.openxmlformats.org/officeDocument/2006/relationships/tags" Target="../tags/tag924.xml"/><Relationship Id="rId1" Type="http://schemas.openxmlformats.org/officeDocument/2006/relationships/vmlDrawing" Target="../drawings/vmlDrawing37.vml"/><Relationship Id="rId6" Type="http://schemas.openxmlformats.org/officeDocument/2006/relationships/tags" Target="../tags/tag889.xml"/></Relationships>
</file>

<file path=ppt/slides/_rels/slide39.xml.rels><?xml version="1.0" encoding="UTF-8" standalone="yes"?>
<Relationships xmlns="http://schemas.openxmlformats.org/package/2006/relationships"><Relationship Id="rId3" Type="http://schemas.openxmlformats.org/officeDocument/2006/relationships/tags" Target="../tags/tag931.xml"/><Relationship Id="rId2" Type="http://schemas.openxmlformats.org/officeDocument/2006/relationships/tags" Target="../tags/tag930.xml"/><Relationship Id="rId1" Type="http://schemas.openxmlformats.org/officeDocument/2006/relationships/vmlDrawing" Target="../drawings/vmlDrawing38.vml"/><Relationship Id="rId6" Type="http://schemas.openxmlformats.org/officeDocument/2006/relationships/image" Target="../media/image1.emf"/><Relationship Id="rId5" Type="http://schemas.openxmlformats.org/officeDocument/2006/relationships/oleObject" Target="../embeddings/oleObject38.bin"/><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32.xml"/><Relationship Id="rId1" Type="http://schemas.openxmlformats.org/officeDocument/2006/relationships/vmlDrawing" Target="../drawings/vmlDrawing39.vml"/><Relationship Id="rId5" Type="http://schemas.openxmlformats.org/officeDocument/2006/relationships/image" Target="../media/image19.emf"/><Relationship Id="rId4" Type="http://schemas.openxmlformats.org/officeDocument/2006/relationships/oleObject" Target="../embeddings/oleObject39.bin"/></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33.xml"/><Relationship Id="rId1" Type="http://schemas.openxmlformats.org/officeDocument/2006/relationships/vmlDrawing" Target="../drawings/vmlDrawing40.vml"/><Relationship Id="rId5" Type="http://schemas.openxmlformats.org/officeDocument/2006/relationships/image" Target="../media/image19.emf"/><Relationship Id="rId4" Type="http://schemas.openxmlformats.org/officeDocument/2006/relationships/oleObject" Target="../embeddings/oleObject40.bin"/></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34.xml"/><Relationship Id="rId1" Type="http://schemas.openxmlformats.org/officeDocument/2006/relationships/vmlDrawing" Target="../drawings/vmlDrawing41.vml"/><Relationship Id="rId5" Type="http://schemas.openxmlformats.org/officeDocument/2006/relationships/image" Target="../media/image19.emf"/><Relationship Id="rId4" Type="http://schemas.openxmlformats.org/officeDocument/2006/relationships/oleObject" Target="../embeddings/oleObject41.bin"/></Relationships>
</file>

<file path=ppt/slides/_rels/slide43.xml.rels><?xml version="1.0" encoding="UTF-8" standalone="yes"?>
<Relationships xmlns="http://schemas.openxmlformats.org/package/2006/relationships"><Relationship Id="rId3" Type="http://schemas.openxmlformats.org/officeDocument/2006/relationships/tags" Target="../tags/tag936.xml"/><Relationship Id="rId2" Type="http://schemas.openxmlformats.org/officeDocument/2006/relationships/tags" Target="../tags/tag935.xml"/><Relationship Id="rId1" Type="http://schemas.openxmlformats.org/officeDocument/2006/relationships/vmlDrawing" Target="../drawings/vmlDrawing42.vml"/><Relationship Id="rId6" Type="http://schemas.openxmlformats.org/officeDocument/2006/relationships/image" Target="../media/image19.emf"/><Relationship Id="rId5" Type="http://schemas.openxmlformats.org/officeDocument/2006/relationships/oleObject" Target="../embeddings/oleObject42.bin"/><Relationship Id="rId4"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37.xml"/><Relationship Id="rId1" Type="http://schemas.openxmlformats.org/officeDocument/2006/relationships/vmlDrawing" Target="../drawings/vmlDrawing43.vml"/><Relationship Id="rId5" Type="http://schemas.openxmlformats.org/officeDocument/2006/relationships/image" Target="../media/image19.emf"/><Relationship Id="rId4" Type="http://schemas.openxmlformats.org/officeDocument/2006/relationships/oleObject" Target="../embeddings/oleObject43.bin"/></Relationships>
</file>

<file path=ppt/slides/_rels/slide45.xml.rels><?xml version="1.0" encoding="UTF-8" standalone="yes"?>
<Relationships xmlns="http://schemas.openxmlformats.org/package/2006/relationships"><Relationship Id="rId3" Type="http://schemas.openxmlformats.org/officeDocument/2006/relationships/tags" Target="../tags/tag939.xml"/><Relationship Id="rId2" Type="http://schemas.openxmlformats.org/officeDocument/2006/relationships/tags" Target="../tags/tag938.xml"/><Relationship Id="rId1" Type="http://schemas.openxmlformats.org/officeDocument/2006/relationships/vmlDrawing" Target="../drawings/vmlDrawing44.vml"/><Relationship Id="rId6" Type="http://schemas.openxmlformats.org/officeDocument/2006/relationships/image" Target="../media/image19.emf"/><Relationship Id="rId5" Type="http://schemas.openxmlformats.org/officeDocument/2006/relationships/oleObject" Target="../embeddings/oleObject44.bin"/><Relationship Id="rId4"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3" Type="http://schemas.openxmlformats.org/officeDocument/2006/relationships/tags" Target="../tags/tag951.xml"/><Relationship Id="rId18" Type="http://schemas.openxmlformats.org/officeDocument/2006/relationships/tags" Target="../tags/tag956.xml"/><Relationship Id="rId26" Type="http://schemas.openxmlformats.org/officeDocument/2006/relationships/tags" Target="../tags/tag964.xml"/><Relationship Id="rId39" Type="http://schemas.openxmlformats.org/officeDocument/2006/relationships/tags" Target="../tags/tag977.xml"/><Relationship Id="rId21" Type="http://schemas.openxmlformats.org/officeDocument/2006/relationships/tags" Target="../tags/tag959.xml"/><Relationship Id="rId34" Type="http://schemas.openxmlformats.org/officeDocument/2006/relationships/tags" Target="../tags/tag972.xml"/><Relationship Id="rId42" Type="http://schemas.openxmlformats.org/officeDocument/2006/relationships/tags" Target="../tags/tag980.xml"/><Relationship Id="rId47" Type="http://schemas.openxmlformats.org/officeDocument/2006/relationships/tags" Target="../tags/tag985.xml"/><Relationship Id="rId50" Type="http://schemas.openxmlformats.org/officeDocument/2006/relationships/image" Target="../media/image18.emf"/><Relationship Id="rId7" Type="http://schemas.openxmlformats.org/officeDocument/2006/relationships/tags" Target="../tags/tag945.xml"/><Relationship Id="rId2" Type="http://schemas.openxmlformats.org/officeDocument/2006/relationships/tags" Target="../tags/tag940.xml"/><Relationship Id="rId16" Type="http://schemas.openxmlformats.org/officeDocument/2006/relationships/tags" Target="../tags/tag954.xml"/><Relationship Id="rId29" Type="http://schemas.openxmlformats.org/officeDocument/2006/relationships/tags" Target="../tags/tag967.xml"/><Relationship Id="rId11" Type="http://schemas.openxmlformats.org/officeDocument/2006/relationships/tags" Target="../tags/tag949.xml"/><Relationship Id="rId24" Type="http://schemas.openxmlformats.org/officeDocument/2006/relationships/tags" Target="../tags/tag962.xml"/><Relationship Id="rId32" Type="http://schemas.openxmlformats.org/officeDocument/2006/relationships/tags" Target="../tags/tag970.xml"/><Relationship Id="rId37" Type="http://schemas.openxmlformats.org/officeDocument/2006/relationships/tags" Target="../tags/tag975.xml"/><Relationship Id="rId40" Type="http://schemas.openxmlformats.org/officeDocument/2006/relationships/tags" Target="../tags/tag978.xml"/><Relationship Id="rId45" Type="http://schemas.openxmlformats.org/officeDocument/2006/relationships/tags" Target="../tags/tag983.xml"/><Relationship Id="rId5" Type="http://schemas.openxmlformats.org/officeDocument/2006/relationships/tags" Target="../tags/tag943.xml"/><Relationship Id="rId15" Type="http://schemas.openxmlformats.org/officeDocument/2006/relationships/tags" Target="../tags/tag953.xml"/><Relationship Id="rId23" Type="http://schemas.openxmlformats.org/officeDocument/2006/relationships/tags" Target="../tags/tag961.xml"/><Relationship Id="rId28" Type="http://schemas.openxmlformats.org/officeDocument/2006/relationships/tags" Target="../tags/tag966.xml"/><Relationship Id="rId36" Type="http://schemas.openxmlformats.org/officeDocument/2006/relationships/tags" Target="../tags/tag974.xml"/><Relationship Id="rId49" Type="http://schemas.openxmlformats.org/officeDocument/2006/relationships/oleObject" Target="../embeddings/oleObject45.bin"/><Relationship Id="rId10" Type="http://schemas.openxmlformats.org/officeDocument/2006/relationships/tags" Target="../tags/tag948.xml"/><Relationship Id="rId19" Type="http://schemas.openxmlformats.org/officeDocument/2006/relationships/tags" Target="../tags/tag957.xml"/><Relationship Id="rId31" Type="http://schemas.openxmlformats.org/officeDocument/2006/relationships/tags" Target="../tags/tag969.xml"/><Relationship Id="rId44" Type="http://schemas.openxmlformats.org/officeDocument/2006/relationships/tags" Target="../tags/tag982.xml"/><Relationship Id="rId52" Type="http://schemas.openxmlformats.org/officeDocument/2006/relationships/chart" Target="../charts/chart31.xml"/><Relationship Id="rId4" Type="http://schemas.openxmlformats.org/officeDocument/2006/relationships/tags" Target="../tags/tag942.xml"/><Relationship Id="rId9" Type="http://schemas.openxmlformats.org/officeDocument/2006/relationships/tags" Target="../tags/tag947.xml"/><Relationship Id="rId14" Type="http://schemas.openxmlformats.org/officeDocument/2006/relationships/tags" Target="../tags/tag952.xml"/><Relationship Id="rId22" Type="http://schemas.openxmlformats.org/officeDocument/2006/relationships/tags" Target="../tags/tag960.xml"/><Relationship Id="rId27" Type="http://schemas.openxmlformats.org/officeDocument/2006/relationships/tags" Target="../tags/tag965.xml"/><Relationship Id="rId30" Type="http://schemas.openxmlformats.org/officeDocument/2006/relationships/tags" Target="../tags/tag968.xml"/><Relationship Id="rId35" Type="http://schemas.openxmlformats.org/officeDocument/2006/relationships/tags" Target="../tags/tag973.xml"/><Relationship Id="rId43" Type="http://schemas.openxmlformats.org/officeDocument/2006/relationships/tags" Target="../tags/tag981.xml"/><Relationship Id="rId48" Type="http://schemas.openxmlformats.org/officeDocument/2006/relationships/slideLayout" Target="../slideLayouts/slideLayout3.xml"/><Relationship Id="rId8" Type="http://schemas.openxmlformats.org/officeDocument/2006/relationships/tags" Target="../tags/tag946.xml"/><Relationship Id="rId51" Type="http://schemas.openxmlformats.org/officeDocument/2006/relationships/chart" Target="../charts/chart30.xml"/><Relationship Id="rId3" Type="http://schemas.openxmlformats.org/officeDocument/2006/relationships/tags" Target="../tags/tag941.xml"/><Relationship Id="rId12" Type="http://schemas.openxmlformats.org/officeDocument/2006/relationships/tags" Target="../tags/tag950.xml"/><Relationship Id="rId17" Type="http://schemas.openxmlformats.org/officeDocument/2006/relationships/tags" Target="../tags/tag955.xml"/><Relationship Id="rId25" Type="http://schemas.openxmlformats.org/officeDocument/2006/relationships/tags" Target="../tags/tag963.xml"/><Relationship Id="rId33" Type="http://schemas.openxmlformats.org/officeDocument/2006/relationships/tags" Target="../tags/tag971.xml"/><Relationship Id="rId38" Type="http://schemas.openxmlformats.org/officeDocument/2006/relationships/tags" Target="../tags/tag976.xml"/><Relationship Id="rId46" Type="http://schemas.openxmlformats.org/officeDocument/2006/relationships/tags" Target="../tags/tag984.xml"/><Relationship Id="rId20" Type="http://schemas.openxmlformats.org/officeDocument/2006/relationships/tags" Target="../tags/tag958.xml"/><Relationship Id="rId41" Type="http://schemas.openxmlformats.org/officeDocument/2006/relationships/tags" Target="../tags/tag979.xml"/><Relationship Id="rId1" Type="http://schemas.openxmlformats.org/officeDocument/2006/relationships/vmlDrawing" Target="../drawings/vmlDrawing45.vml"/><Relationship Id="rId6" Type="http://schemas.openxmlformats.org/officeDocument/2006/relationships/tags" Target="../tags/tag944.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86.xml"/><Relationship Id="rId1" Type="http://schemas.openxmlformats.org/officeDocument/2006/relationships/vmlDrawing" Target="../drawings/vmlDrawing46.vml"/><Relationship Id="rId5" Type="http://schemas.openxmlformats.org/officeDocument/2006/relationships/image" Target="../media/image19.emf"/><Relationship Id="rId4" Type="http://schemas.openxmlformats.org/officeDocument/2006/relationships/oleObject" Target="../embeddings/oleObject46.bin"/></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87.xml"/><Relationship Id="rId1" Type="http://schemas.openxmlformats.org/officeDocument/2006/relationships/vmlDrawing" Target="../drawings/vmlDrawing47.vml"/><Relationship Id="rId5" Type="http://schemas.openxmlformats.org/officeDocument/2006/relationships/image" Target="../media/image19.emf"/><Relationship Id="rId4" Type="http://schemas.openxmlformats.org/officeDocument/2006/relationships/oleObject" Target="../embeddings/oleObject47.bin"/></Relationships>
</file>

<file path=ppt/slides/_rels/slide49.xml.rels><?xml version="1.0" encoding="UTF-8" standalone="yes"?>
<Relationships xmlns="http://schemas.openxmlformats.org/package/2006/relationships"><Relationship Id="rId3" Type="http://schemas.openxmlformats.org/officeDocument/2006/relationships/tags" Target="../tags/tag989.xml"/><Relationship Id="rId2" Type="http://schemas.openxmlformats.org/officeDocument/2006/relationships/tags" Target="../tags/tag988.xml"/><Relationship Id="rId1" Type="http://schemas.openxmlformats.org/officeDocument/2006/relationships/vmlDrawing" Target="../drawings/vmlDrawing48.vml"/><Relationship Id="rId6" Type="http://schemas.openxmlformats.org/officeDocument/2006/relationships/image" Target="../media/image19.emf"/><Relationship Id="rId5" Type="http://schemas.openxmlformats.org/officeDocument/2006/relationships/oleObject" Target="../embeddings/oleObject48.bin"/><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image" Target="../media/image19.emf"/><Relationship Id="rId5" Type="http://schemas.openxmlformats.org/officeDocument/2006/relationships/oleObject" Target="../embeddings/oleObject5.bin"/><Relationship Id="rId4"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3" Type="http://schemas.openxmlformats.org/officeDocument/2006/relationships/tags" Target="../tags/tag991.xml"/><Relationship Id="rId2" Type="http://schemas.openxmlformats.org/officeDocument/2006/relationships/tags" Target="../tags/tag990.xml"/><Relationship Id="rId1" Type="http://schemas.openxmlformats.org/officeDocument/2006/relationships/vmlDrawing" Target="../drawings/vmlDrawing49.vml"/><Relationship Id="rId6" Type="http://schemas.openxmlformats.org/officeDocument/2006/relationships/image" Target="../media/image19.emf"/><Relationship Id="rId5" Type="http://schemas.openxmlformats.org/officeDocument/2006/relationships/oleObject" Target="../embeddings/oleObject49.bin"/><Relationship Id="rId4"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92.xml"/><Relationship Id="rId1" Type="http://schemas.openxmlformats.org/officeDocument/2006/relationships/vmlDrawing" Target="../drawings/vmlDrawing50.vml"/><Relationship Id="rId5" Type="http://schemas.openxmlformats.org/officeDocument/2006/relationships/image" Target="../media/image19.emf"/><Relationship Id="rId4" Type="http://schemas.openxmlformats.org/officeDocument/2006/relationships/oleObject" Target="../embeddings/oleObject50.bin"/></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93.xml"/><Relationship Id="rId1" Type="http://schemas.openxmlformats.org/officeDocument/2006/relationships/vmlDrawing" Target="../drawings/vmlDrawing51.vml"/><Relationship Id="rId5" Type="http://schemas.openxmlformats.org/officeDocument/2006/relationships/image" Target="../media/image19.emf"/><Relationship Id="rId4" Type="http://schemas.openxmlformats.org/officeDocument/2006/relationships/oleObject" Target="../embeddings/oleObject51.bin"/></Relationships>
</file>

<file path=ppt/slides/_rels/slide53.xml.rels><?xml version="1.0" encoding="UTF-8" standalone="yes"?>
<Relationships xmlns="http://schemas.openxmlformats.org/package/2006/relationships"><Relationship Id="rId3" Type="http://schemas.openxmlformats.org/officeDocument/2006/relationships/tags" Target="../tags/tag995.xml"/><Relationship Id="rId2" Type="http://schemas.openxmlformats.org/officeDocument/2006/relationships/tags" Target="../tags/tag994.xml"/><Relationship Id="rId1" Type="http://schemas.openxmlformats.org/officeDocument/2006/relationships/vmlDrawing" Target="../drawings/vmlDrawing52.vml"/><Relationship Id="rId6" Type="http://schemas.openxmlformats.org/officeDocument/2006/relationships/image" Target="../media/image1.emf"/><Relationship Id="rId5" Type="http://schemas.openxmlformats.org/officeDocument/2006/relationships/oleObject" Target="../embeddings/oleObject52.bin"/><Relationship Id="rId4"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96.xml"/><Relationship Id="rId1" Type="http://schemas.openxmlformats.org/officeDocument/2006/relationships/vmlDrawing" Target="../drawings/vmlDrawing53.vml"/><Relationship Id="rId5" Type="http://schemas.openxmlformats.org/officeDocument/2006/relationships/image" Target="../media/image19.emf"/><Relationship Id="rId4" Type="http://schemas.openxmlformats.org/officeDocument/2006/relationships/oleObject" Target="../embeddings/oleObject53.bin"/></Relationships>
</file>

<file path=ppt/slides/_rels/slide55.xml.rels><?xml version="1.0" encoding="UTF-8" standalone="yes"?>
<Relationships xmlns="http://schemas.openxmlformats.org/package/2006/relationships"><Relationship Id="rId8" Type="http://schemas.openxmlformats.org/officeDocument/2006/relationships/hyperlink" Target="https://chidh.uonbi.ac.ke/" TargetMode="External"/><Relationship Id="rId3" Type="http://schemas.openxmlformats.org/officeDocument/2006/relationships/tags" Target="../tags/tag998.xml"/><Relationship Id="rId7" Type="http://schemas.openxmlformats.org/officeDocument/2006/relationships/hyperlink" Target="https://www.trade.gov/country-commercial-guides/kenya-healthcare-medical-devices" TargetMode="External"/><Relationship Id="rId2" Type="http://schemas.openxmlformats.org/officeDocument/2006/relationships/tags" Target="../tags/tag997.xml"/><Relationship Id="rId1" Type="http://schemas.openxmlformats.org/officeDocument/2006/relationships/vmlDrawing" Target="../drawings/vmlDrawing54.vml"/><Relationship Id="rId6" Type="http://schemas.openxmlformats.org/officeDocument/2006/relationships/image" Target="../media/image19.emf"/><Relationship Id="rId5" Type="http://schemas.openxmlformats.org/officeDocument/2006/relationships/oleObject" Target="../embeddings/oleObject54.bin"/><Relationship Id="rId4" Type="http://schemas.openxmlformats.org/officeDocument/2006/relationships/slideLayout" Target="../slideLayouts/slideLayout3.xml"/><Relationship Id="rId9" Type="http://schemas.openxmlformats.org/officeDocument/2006/relationships/hyperlink" Target="https://journals.plos.org/plosone/article?id=10.1371/journal.pone.0256799" TargetMode="Externa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99.xml"/><Relationship Id="rId1" Type="http://schemas.openxmlformats.org/officeDocument/2006/relationships/vmlDrawing" Target="../drawings/vmlDrawing55.vml"/><Relationship Id="rId5" Type="http://schemas.openxmlformats.org/officeDocument/2006/relationships/image" Target="../media/image19.emf"/><Relationship Id="rId4" Type="http://schemas.openxmlformats.org/officeDocument/2006/relationships/oleObject" Target="../embeddings/oleObject55.bin"/></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00.xml"/><Relationship Id="rId1" Type="http://schemas.openxmlformats.org/officeDocument/2006/relationships/vmlDrawing" Target="../drawings/vmlDrawing56.vml"/><Relationship Id="rId5" Type="http://schemas.openxmlformats.org/officeDocument/2006/relationships/image" Target="../media/image19.emf"/><Relationship Id="rId4" Type="http://schemas.openxmlformats.org/officeDocument/2006/relationships/oleObject" Target="../embeddings/oleObject56.bin"/></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01.xml"/><Relationship Id="rId1" Type="http://schemas.openxmlformats.org/officeDocument/2006/relationships/vmlDrawing" Target="../drawings/vmlDrawing57.vml"/><Relationship Id="rId5" Type="http://schemas.openxmlformats.org/officeDocument/2006/relationships/image" Target="../media/image19.emf"/><Relationship Id="rId4" Type="http://schemas.openxmlformats.org/officeDocument/2006/relationships/oleObject" Target="../embeddings/oleObject57.bin"/></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17" Type="http://schemas.openxmlformats.org/officeDocument/2006/relationships/tags" Target="../tags/tag123.xml"/><Relationship Id="rId21" Type="http://schemas.openxmlformats.org/officeDocument/2006/relationships/tags" Target="../tags/tag27.xml"/><Relationship Id="rId42" Type="http://schemas.openxmlformats.org/officeDocument/2006/relationships/tags" Target="../tags/tag48.xml"/><Relationship Id="rId63" Type="http://schemas.openxmlformats.org/officeDocument/2006/relationships/tags" Target="../tags/tag69.xml"/><Relationship Id="rId84" Type="http://schemas.openxmlformats.org/officeDocument/2006/relationships/tags" Target="../tags/tag90.xml"/><Relationship Id="rId138" Type="http://schemas.openxmlformats.org/officeDocument/2006/relationships/tags" Target="../tags/tag144.xml"/><Relationship Id="rId159" Type="http://schemas.openxmlformats.org/officeDocument/2006/relationships/tags" Target="../tags/tag165.xml"/><Relationship Id="rId170" Type="http://schemas.openxmlformats.org/officeDocument/2006/relationships/tags" Target="../tags/tag176.xml"/><Relationship Id="rId191" Type="http://schemas.openxmlformats.org/officeDocument/2006/relationships/tags" Target="../tags/tag197.xml"/><Relationship Id="rId205" Type="http://schemas.openxmlformats.org/officeDocument/2006/relationships/tags" Target="../tags/tag211.xml"/><Relationship Id="rId226" Type="http://schemas.openxmlformats.org/officeDocument/2006/relationships/tags" Target="../tags/tag232.xml"/><Relationship Id="rId107" Type="http://schemas.openxmlformats.org/officeDocument/2006/relationships/tags" Target="../tags/tag113.xml"/><Relationship Id="rId11" Type="http://schemas.openxmlformats.org/officeDocument/2006/relationships/tags" Target="../tags/tag17.xml"/><Relationship Id="rId32" Type="http://schemas.openxmlformats.org/officeDocument/2006/relationships/tags" Target="../tags/tag38.xml"/><Relationship Id="rId53" Type="http://schemas.openxmlformats.org/officeDocument/2006/relationships/tags" Target="../tags/tag59.xml"/><Relationship Id="rId74" Type="http://schemas.openxmlformats.org/officeDocument/2006/relationships/tags" Target="../tags/tag80.xml"/><Relationship Id="rId128" Type="http://schemas.openxmlformats.org/officeDocument/2006/relationships/tags" Target="../tags/tag134.xml"/><Relationship Id="rId149" Type="http://schemas.openxmlformats.org/officeDocument/2006/relationships/tags" Target="../tags/tag155.xml"/><Relationship Id="rId5" Type="http://schemas.openxmlformats.org/officeDocument/2006/relationships/tags" Target="../tags/tag11.xml"/><Relationship Id="rId95" Type="http://schemas.openxmlformats.org/officeDocument/2006/relationships/tags" Target="../tags/tag101.xml"/><Relationship Id="rId160" Type="http://schemas.openxmlformats.org/officeDocument/2006/relationships/tags" Target="../tags/tag166.xml"/><Relationship Id="rId181" Type="http://schemas.openxmlformats.org/officeDocument/2006/relationships/tags" Target="../tags/tag187.xml"/><Relationship Id="rId216" Type="http://schemas.openxmlformats.org/officeDocument/2006/relationships/tags" Target="../tags/tag222.xml"/><Relationship Id="rId22" Type="http://schemas.openxmlformats.org/officeDocument/2006/relationships/tags" Target="../tags/tag28.xml"/><Relationship Id="rId43" Type="http://schemas.openxmlformats.org/officeDocument/2006/relationships/tags" Target="../tags/tag49.xml"/><Relationship Id="rId64" Type="http://schemas.openxmlformats.org/officeDocument/2006/relationships/tags" Target="../tags/tag70.xml"/><Relationship Id="rId118" Type="http://schemas.openxmlformats.org/officeDocument/2006/relationships/tags" Target="../tags/tag124.xml"/><Relationship Id="rId139" Type="http://schemas.openxmlformats.org/officeDocument/2006/relationships/tags" Target="../tags/tag145.xml"/><Relationship Id="rId85" Type="http://schemas.openxmlformats.org/officeDocument/2006/relationships/tags" Target="../tags/tag91.xml"/><Relationship Id="rId150" Type="http://schemas.openxmlformats.org/officeDocument/2006/relationships/tags" Target="../tags/tag156.xml"/><Relationship Id="rId171" Type="http://schemas.openxmlformats.org/officeDocument/2006/relationships/tags" Target="../tags/tag177.xml"/><Relationship Id="rId192" Type="http://schemas.openxmlformats.org/officeDocument/2006/relationships/tags" Target="../tags/tag198.xml"/><Relationship Id="rId206" Type="http://schemas.openxmlformats.org/officeDocument/2006/relationships/tags" Target="../tags/tag212.xml"/><Relationship Id="rId227" Type="http://schemas.openxmlformats.org/officeDocument/2006/relationships/tags" Target="../tags/tag233.xml"/><Relationship Id="rId12" Type="http://schemas.openxmlformats.org/officeDocument/2006/relationships/tags" Target="../tags/tag18.xml"/><Relationship Id="rId33" Type="http://schemas.openxmlformats.org/officeDocument/2006/relationships/tags" Target="../tags/tag39.xml"/><Relationship Id="rId108" Type="http://schemas.openxmlformats.org/officeDocument/2006/relationships/tags" Target="../tags/tag114.xml"/><Relationship Id="rId129" Type="http://schemas.openxmlformats.org/officeDocument/2006/relationships/tags" Target="../tags/tag135.xml"/><Relationship Id="rId54" Type="http://schemas.openxmlformats.org/officeDocument/2006/relationships/tags" Target="../tags/tag60.xml"/><Relationship Id="rId75" Type="http://schemas.openxmlformats.org/officeDocument/2006/relationships/tags" Target="../tags/tag81.xml"/><Relationship Id="rId96" Type="http://schemas.openxmlformats.org/officeDocument/2006/relationships/tags" Target="../tags/tag102.xml"/><Relationship Id="rId140" Type="http://schemas.openxmlformats.org/officeDocument/2006/relationships/tags" Target="../tags/tag146.xml"/><Relationship Id="rId161" Type="http://schemas.openxmlformats.org/officeDocument/2006/relationships/tags" Target="../tags/tag167.xml"/><Relationship Id="rId182" Type="http://schemas.openxmlformats.org/officeDocument/2006/relationships/tags" Target="../tags/tag188.xml"/><Relationship Id="rId217" Type="http://schemas.openxmlformats.org/officeDocument/2006/relationships/tags" Target="../tags/tag223.xml"/><Relationship Id="rId6" Type="http://schemas.openxmlformats.org/officeDocument/2006/relationships/tags" Target="../tags/tag12.xml"/><Relationship Id="rId23" Type="http://schemas.openxmlformats.org/officeDocument/2006/relationships/tags" Target="../tags/tag29.xml"/><Relationship Id="rId119" Type="http://schemas.openxmlformats.org/officeDocument/2006/relationships/tags" Target="../tags/tag125.xml"/><Relationship Id="rId44" Type="http://schemas.openxmlformats.org/officeDocument/2006/relationships/tags" Target="../tags/tag50.xml"/><Relationship Id="rId65" Type="http://schemas.openxmlformats.org/officeDocument/2006/relationships/tags" Target="../tags/tag71.xml"/><Relationship Id="rId86" Type="http://schemas.openxmlformats.org/officeDocument/2006/relationships/tags" Target="../tags/tag92.xml"/><Relationship Id="rId130" Type="http://schemas.openxmlformats.org/officeDocument/2006/relationships/tags" Target="../tags/tag136.xml"/><Relationship Id="rId151" Type="http://schemas.openxmlformats.org/officeDocument/2006/relationships/tags" Target="../tags/tag157.xml"/><Relationship Id="rId172" Type="http://schemas.openxmlformats.org/officeDocument/2006/relationships/tags" Target="../tags/tag178.xml"/><Relationship Id="rId193" Type="http://schemas.openxmlformats.org/officeDocument/2006/relationships/tags" Target="../tags/tag199.xml"/><Relationship Id="rId207" Type="http://schemas.openxmlformats.org/officeDocument/2006/relationships/tags" Target="../tags/tag213.xml"/><Relationship Id="rId228" Type="http://schemas.openxmlformats.org/officeDocument/2006/relationships/tags" Target="../tags/tag234.xml"/><Relationship Id="rId13" Type="http://schemas.openxmlformats.org/officeDocument/2006/relationships/tags" Target="../tags/tag19.xml"/><Relationship Id="rId109" Type="http://schemas.openxmlformats.org/officeDocument/2006/relationships/tags" Target="../tags/tag115.xml"/><Relationship Id="rId34" Type="http://schemas.openxmlformats.org/officeDocument/2006/relationships/tags" Target="../tags/tag40.xml"/><Relationship Id="rId55" Type="http://schemas.openxmlformats.org/officeDocument/2006/relationships/tags" Target="../tags/tag61.xml"/><Relationship Id="rId76" Type="http://schemas.openxmlformats.org/officeDocument/2006/relationships/tags" Target="../tags/tag82.xml"/><Relationship Id="rId97" Type="http://schemas.openxmlformats.org/officeDocument/2006/relationships/tags" Target="../tags/tag103.xml"/><Relationship Id="rId120" Type="http://schemas.openxmlformats.org/officeDocument/2006/relationships/tags" Target="../tags/tag126.xml"/><Relationship Id="rId141" Type="http://schemas.openxmlformats.org/officeDocument/2006/relationships/tags" Target="../tags/tag147.xml"/><Relationship Id="rId7" Type="http://schemas.openxmlformats.org/officeDocument/2006/relationships/tags" Target="../tags/tag13.xml"/><Relationship Id="rId162" Type="http://schemas.openxmlformats.org/officeDocument/2006/relationships/tags" Target="../tags/tag168.xml"/><Relationship Id="rId183" Type="http://schemas.openxmlformats.org/officeDocument/2006/relationships/tags" Target="../tags/tag189.xml"/><Relationship Id="rId218" Type="http://schemas.openxmlformats.org/officeDocument/2006/relationships/tags" Target="../tags/tag224.xml"/><Relationship Id="rId24" Type="http://schemas.openxmlformats.org/officeDocument/2006/relationships/tags" Target="../tags/tag30.xml"/><Relationship Id="rId45" Type="http://schemas.openxmlformats.org/officeDocument/2006/relationships/tags" Target="../tags/tag51.xml"/><Relationship Id="rId66" Type="http://schemas.openxmlformats.org/officeDocument/2006/relationships/tags" Target="../tags/tag72.xml"/><Relationship Id="rId87" Type="http://schemas.openxmlformats.org/officeDocument/2006/relationships/tags" Target="../tags/tag93.xml"/><Relationship Id="rId110" Type="http://schemas.openxmlformats.org/officeDocument/2006/relationships/tags" Target="../tags/tag116.xml"/><Relationship Id="rId131" Type="http://schemas.openxmlformats.org/officeDocument/2006/relationships/tags" Target="../tags/tag137.xml"/><Relationship Id="rId152" Type="http://schemas.openxmlformats.org/officeDocument/2006/relationships/tags" Target="../tags/tag158.xml"/><Relationship Id="rId173" Type="http://schemas.openxmlformats.org/officeDocument/2006/relationships/tags" Target="../tags/tag179.xml"/><Relationship Id="rId194" Type="http://schemas.openxmlformats.org/officeDocument/2006/relationships/tags" Target="../tags/tag200.xml"/><Relationship Id="rId208" Type="http://schemas.openxmlformats.org/officeDocument/2006/relationships/tags" Target="../tags/tag214.xml"/><Relationship Id="rId229" Type="http://schemas.openxmlformats.org/officeDocument/2006/relationships/tags" Target="../tags/tag235.xml"/><Relationship Id="rId14" Type="http://schemas.openxmlformats.org/officeDocument/2006/relationships/tags" Target="../tags/tag20.xml"/><Relationship Id="rId35" Type="http://schemas.openxmlformats.org/officeDocument/2006/relationships/tags" Target="../tags/tag41.xml"/><Relationship Id="rId56" Type="http://schemas.openxmlformats.org/officeDocument/2006/relationships/tags" Target="../tags/tag62.xml"/><Relationship Id="rId77" Type="http://schemas.openxmlformats.org/officeDocument/2006/relationships/tags" Target="../tags/tag83.xml"/><Relationship Id="rId100" Type="http://schemas.openxmlformats.org/officeDocument/2006/relationships/tags" Target="../tags/tag106.xml"/><Relationship Id="rId8" Type="http://schemas.openxmlformats.org/officeDocument/2006/relationships/tags" Target="../tags/tag14.xml"/><Relationship Id="rId98" Type="http://schemas.openxmlformats.org/officeDocument/2006/relationships/tags" Target="../tags/tag104.xml"/><Relationship Id="rId121" Type="http://schemas.openxmlformats.org/officeDocument/2006/relationships/tags" Target="../tags/tag127.xml"/><Relationship Id="rId142" Type="http://schemas.openxmlformats.org/officeDocument/2006/relationships/tags" Target="../tags/tag148.xml"/><Relationship Id="rId163" Type="http://schemas.openxmlformats.org/officeDocument/2006/relationships/tags" Target="../tags/tag169.xml"/><Relationship Id="rId184" Type="http://schemas.openxmlformats.org/officeDocument/2006/relationships/tags" Target="../tags/tag190.xml"/><Relationship Id="rId219" Type="http://schemas.openxmlformats.org/officeDocument/2006/relationships/tags" Target="../tags/tag225.xml"/><Relationship Id="rId230" Type="http://schemas.openxmlformats.org/officeDocument/2006/relationships/slideLayout" Target="../slideLayouts/slideLayout3.xml"/><Relationship Id="rId25" Type="http://schemas.openxmlformats.org/officeDocument/2006/relationships/tags" Target="../tags/tag31.xml"/><Relationship Id="rId46" Type="http://schemas.openxmlformats.org/officeDocument/2006/relationships/tags" Target="../tags/tag52.xml"/><Relationship Id="rId67" Type="http://schemas.openxmlformats.org/officeDocument/2006/relationships/tags" Target="../tags/tag73.xml"/><Relationship Id="rId20" Type="http://schemas.openxmlformats.org/officeDocument/2006/relationships/tags" Target="../tags/tag26.xml"/><Relationship Id="rId41" Type="http://schemas.openxmlformats.org/officeDocument/2006/relationships/tags" Target="../tags/tag47.xml"/><Relationship Id="rId62" Type="http://schemas.openxmlformats.org/officeDocument/2006/relationships/tags" Target="../tags/tag68.xml"/><Relationship Id="rId83" Type="http://schemas.openxmlformats.org/officeDocument/2006/relationships/tags" Target="../tags/tag89.xml"/><Relationship Id="rId88" Type="http://schemas.openxmlformats.org/officeDocument/2006/relationships/tags" Target="../tags/tag94.xml"/><Relationship Id="rId111" Type="http://schemas.openxmlformats.org/officeDocument/2006/relationships/tags" Target="../tags/tag117.xml"/><Relationship Id="rId132" Type="http://schemas.openxmlformats.org/officeDocument/2006/relationships/tags" Target="../tags/tag138.xml"/><Relationship Id="rId153" Type="http://schemas.openxmlformats.org/officeDocument/2006/relationships/tags" Target="../tags/tag159.xml"/><Relationship Id="rId174" Type="http://schemas.openxmlformats.org/officeDocument/2006/relationships/tags" Target="../tags/tag180.xml"/><Relationship Id="rId179" Type="http://schemas.openxmlformats.org/officeDocument/2006/relationships/tags" Target="../tags/tag185.xml"/><Relationship Id="rId195" Type="http://schemas.openxmlformats.org/officeDocument/2006/relationships/tags" Target="../tags/tag201.xml"/><Relationship Id="rId209" Type="http://schemas.openxmlformats.org/officeDocument/2006/relationships/tags" Target="../tags/tag215.xml"/><Relationship Id="rId190" Type="http://schemas.openxmlformats.org/officeDocument/2006/relationships/tags" Target="../tags/tag196.xml"/><Relationship Id="rId204" Type="http://schemas.openxmlformats.org/officeDocument/2006/relationships/tags" Target="../tags/tag210.xml"/><Relationship Id="rId220" Type="http://schemas.openxmlformats.org/officeDocument/2006/relationships/tags" Target="../tags/tag226.xml"/><Relationship Id="rId225" Type="http://schemas.openxmlformats.org/officeDocument/2006/relationships/tags" Target="../tags/tag231.xml"/><Relationship Id="rId15" Type="http://schemas.openxmlformats.org/officeDocument/2006/relationships/tags" Target="../tags/tag21.xml"/><Relationship Id="rId36" Type="http://schemas.openxmlformats.org/officeDocument/2006/relationships/tags" Target="../tags/tag42.xml"/><Relationship Id="rId57" Type="http://schemas.openxmlformats.org/officeDocument/2006/relationships/tags" Target="../tags/tag63.xml"/><Relationship Id="rId106" Type="http://schemas.openxmlformats.org/officeDocument/2006/relationships/tags" Target="../tags/tag112.xml"/><Relationship Id="rId127" Type="http://schemas.openxmlformats.org/officeDocument/2006/relationships/tags" Target="../tags/tag133.xml"/><Relationship Id="rId10" Type="http://schemas.openxmlformats.org/officeDocument/2006/relationships/tags" Target="../tags/tag16.xml"/><Relationship Id="rId31" Type="http://schemas.openxmlformats.org/officeDocument/2006/relationships/tags" Target="../tags/tag37.xml"/><Relationship Id="rId52" Type="http://schemas.openxmlformats.org/officeDocument/2006/relationships/tags" Target="../tags/tag58.xml"/><Relationship Id="rId73" Type="http://schemas.openxmlformats.org/officeDocument/2006/relationships/tags" Target="../tags/tag79.xml"/><Relationship Id="rId78" Type="http://schemas.openxmlformats.org/officeDocument/2006/relationships/tags" Target="../tags/tag84.xml"/><Relationship Id="rId94" Type="http://schemas.openxmlformats.org/officeDocument/2006/relationships/tags" Target="../tags/tag100.xml"/><Relationship Id="rId99" Type="http://schemas.openxmlformats.org/officeDocument/2006/relationships/tags" Target="../tags/tag105.xml"/><Relationship Id="rId101" Type="http://schemas.openxmlformats.org/officeDocument/2006/relationships/tags" Target="../tags/tag107.xml"/><Relationship Id="rId122" Type="http://schemas.openxmlformats.org/officeDocument/2006/relationships/tags" Target="../tags/tag128.xml"/><Relationship Id="rId143" Type="http://schemas.openxmlformats.org/officeDocument/2006/relationships/tags" Target="../tags/tag149.xml"/><Relationship Id="rId148" Type="http://schemas.openxmlformats.org/officeDocument/2006/relationships/tags" Target="../tags/tag154.xml"/><Relationship Id="rId164" Type="http://schemas.openxmlformats.org/officeDocument/2006/relationships/tags" Target="../tags/tag170.xml"/><Relationship Id="rId169" Type="http://schemas.openxmlformats.org/officeDocument/2006/relationships/tags" Target="../tags/tag175.xml"/><Relationship Id="rId185" Type="http://schemas.openxmlformats.org/officeDocument/2006/relationships/tags" Target="../tags/tag191.xml"/><Relationship Id="rId4" Type="http://schemas.openxmlformats.org/officeDocument/2006/relationships/tags" Target="../tags/tag10.xml"/><Relationship Id="rId9" Type="http://schemas.openxmlformats.org/officeDocument/2006/relationships/tags" Target="../tags/tag15.xml"/><Relationship Id="rId180" Type="http://schemas.openxmlformats.org/officeDocument/2006/relationships/tags" Target="../tags/tag186.xml"/><Relationship Id="rId210" Type="http://schemas.openxmlformats.org/officeDocument/2006/relationships/tags" Target="../tags/tag216.xml"/><Relationship Id="rId215" Type="http://schemas.openxmlformats.org/officeDocument/2006/relationships/tags" Target="../tags/tag221.xml"/><Relationship Id="rId26" Type="http://schemas.openxmlformats.org/officeDocument/2006/relationships/tags" Target="../tags/tag32.xml"/><Relationship Id="rId231" Type="http://schemas.openxmlformats.org/officeDocument/2006/relationships/oleObject" Target="../embeddings/oleObject6.bin"/><Relationship Id="rId47" Type="http://schemas.openxmlformats.org/officeDocument/2006/relationships/tags" Target="../tags/tag53.xml"/><Relationship Id="rId68" Type="http://schemas.openxmlformats.org/officeDocument/2006/relationships/tags" Target="../tags/tag74.xml"/><Relationship Id="rId89" Type="http://schemas.openxmlformats.org/officeDocument/2006/relationships/tags" Target="../tags/tag95.xml"/><Relationship Id="rId112" Type="http://schemas.openxmlformats.org/officeDocument/2006/relationships/tags" Target="../tags/tag118.xml"/><Relationship Id="rId133" Type="http://schemas.openxmlformats.org/officeDocument/2006/relationships/tags" Target="../tags/tag139.xml"/><Relationship Id="rId154" Type="http://schemas.openxmlformats.org/officeDocument/2006/relationships/tags" Target="../tags/tag160.xml"/><Relationship Id="rId175" Type="http://schemas.openxmlformats.org/officeDocument/2006/relationships/tags" Target="../tags/tag181.xml"/><Relationship Id="rId196" Type="http://schemas.openxmlformats.org/officeDocument/2006/relationships/tags" Target="../tags/tag202.xml"/><Relationship Id="rId200" Type="http://schemas.openxmlformats.org/officeDocument/2006/relationships/tags" Target="../tags/tag206.xml"/><Relationship Id="rId16" Type="http://schemas.openxmlformats.org/officeDocument/2006/relationships/tags" Target="../tags/tag22.xml"/><Relationship Id="rId221" Type="http://schemas.openxmlformats.org/officeDocument/2006/relationships/tags" Target="../tags/tag227.xml"/><Relationship Id="rId37" Type="http://schemas.openxmlformats.org/officeDocument/2006/relationships/tags" Target="../tags/tag43.xml"/><Relationship Id="rId58" Type="http://schemas.openxmlformats.org/officeDocument/2006/relationships/tags" Target="../tags/tag64.xml"/><Relationship Id="rId79" Type="http://schemas.openxmlformats.org/officeDocument/2006/relationships/tags" Target="../tags/tag85.xml"/><Relationship Id="rId102" Type="http://schemas.openxmlformats.org/officeDocument/2006/relationships/tags" Target="../tags/tag108.xml"/><Relationship Id="rId123" Type="http://schemas.openxmlformats.org/officeDocument/2006/relationships/tags" Target="../tags/tag129.xml"/><Relationship Id="rId144" Type="http://schemas.openxmlformats.org/officeDocument/2006/relationships/tags" Target="../tags/tag150.xml"/><Relationship Id="rId90" Type="http://schemas.openxmlformats.org/officeDocument/2006/relationships/tags" Target="../tags/tag96.xml"/><Relationship Id="rId165" Type="http://schemas.openxmlformats.org/officeDocument/2006/relationships/tags" Target="../tags/tag171.xml"/><Relationship Id="rId186" Type="http://schemas.openxmlformats.org/officeDocument/2006/relationships/tags" Target="../tags/tag192.xml"/><Relationship Id="rId211" Type="http://schemas.openxmlformats.org/officeDocument/2006/relationships/tags" Target="../tags/tag217.xml"/><Relationship Id="rId232" Type="http://schemas.openxmlformats.org/officeDocument/2006/relationships/image" Target="../media/image1.emf"/><Relationship Id="rId27" Type="http://schemas.openxmlformats.org/officeDocument/2006/relationships/tags" Target="../tags/tag33.xml"/><Relationship Id="rId48" Type="http://schemas.openxmlformats.org/officeDocument/2006/relationships/tags" Target="../tags/tag54.xml"/><Relationship Id="rId69" Type="http://schemas.openxmlformats.org/officeDocument/2006/relationships/tags" Target="../tags/tag75.xml"/><Relationship Id="rId113" Type="http://schemas.openxmlformats.org/officeDocument/2006/relationships/tags" Target="../tags/tag119.xml"/><Relationship Id="rId134" Type="http://schemas.openxmlformats.org/officeDocument/2006/relationships/tags" Target="../tags/tag140.xml"/><Relationship Id="rId80" Type="http://schemas.openxmlformats.org/officeDocument/2006/relationships/tags" Target="../tags/tag86.xml"/><Relationship Id="rId155" Type="http://schemas.openxmlformats.org/officeDocument/2006/relationships/tags" Target="../tags/tag161.xml"/><Relationship Id="rId176" Type="http://schemas.openxmlformats.org/officeDocument/2006/relationships/tags" Target="../tags/tag182.xml"/><Relationship Id="rId197" Type="http://schemas.openxmlformats.org/officeDocument/2006/relationships/tags" Target="../tags/tag203.xml"/><Relationship Id="rId201" Type="http://schemas.openxmlformats.org/officeDocument/2006/relationships/tags" Target="../tags/tag207.xml"/><Relationship Id="rId222" Type="http://schemas.openxmlformats.org/officeDocument/2006/relationships/tags" Target="../tags/tag228.xml"/><Relationship Id="rId17" Type="http://schemas.openxmlformats.org/officeDocument/2006/relationships/tags" Target="../tags/tag23.xml"/><Relationship Id="rId38" Type="http://schemas.openxmlformats.org/officeDocument/2006/relationships/tags" Target="../tags/tag44.xml"/><Relationship Id="rId59" Type="http://schemas.openxmlformats.org/officeDocument/2006/relationships/tags" Target="../tags/tag65.xml"/><Relationship Id="rId103" Type="http://schemas.openxmlformats.org/officeDocument/2006/relationships/tags" Target="../tags/tag109.xml"/><Relationship Id="rId124" Type="http://schemas.openxmlformats.org/officeDocument/2006/relationships/tags" Target="../tags/tag130.xml"/><Relationship Id="rId70" Type="http://schemas.openxmlformats.org/officeDocument/2006/relationships/tags" Target="../tags/tag76.xml"/><Relationship Id="rId91" Type="http://schemas.openxmlformats.org/officeDocument/2006/relationships/tags" Target="../tags/tag97.xml"/><Relationship Id="rId145" Type="http://schemas.openxmlformats.org/officeDocument/2006/relationships/tags" Target="../tags/tag151.xml"/><Relationship Id="rId166" Type="http://schemas.openxmlformats.org/officeDocument/2006/relationships/tags" Target="../tags/tag172.xml"/><Relationship Id="rId187" Type="http://schemas.openxmlformats.org/officeDocument/2006/relationships/tags" Target="../tags/tag193.xml"/><Relationship Id="rId1" Type="http://schemas.openxmlformats.org/officeDocument/2006/relationships/vmlDrawing" Target="../drawings/vmlDrawing6.vml"/><Relationship Id="rId212" Type="http://schemas.openxmlformats.org/officeDocument/2006/relationships/tags" Target="../tags/tag218.xml"/><Relationship Id="rId233" Type="http://schemas.openxmlformats.org/officeDocument/2006/relationships/chart" Target="../charts/chart1.xml"/><Relationship Id="rId28" Type="http://schemas.openxmlformats.org/officeDocument/2006/relationships/tags" Target="../tags/tag34.xml"/><Relationship Id="rId49" Type="http://schemas.openxmlformats.org/officeDocument/2006/relationships/tags" Target="../tags/tag55.xml"/><Relationship Id="rId114" Type="http://schemas.openxmlformats.org/officeDocument/2006/relationships/tags" Target="../tags/tag120.xml"/><Relationship Id="rId60" Type="http://schemas.openxmlformats.org/officeDocument/2006/relationships/tags" Target="../tags/tag66.xml"/><Relationship Id="rId81" Type="http://schemas.openxmlformats.org/officeDocument/2006/relationships/tags" Target="../tags/tag87.xml"/><Relationship Id="rId135" Type="http://schemas.openxmlformats.org/officeDocument/2006/relationships/tags" Target="../tags/tag141.xml"/><Relationship Id="rId156" Type="http://schemas.openxmlformats.org/officeDocument/2006/relationships/tags" Target="../tags/tag162.xml"/><Relationship Id="rId177" Type="http://schemas.openxmlformats.org/officeDocument/2006/relationships/tags" Target="../tags/tag183.xml"/><Relationship Id="rId198" Type="http://schemas.openxmlformats.org/officeDocument/2006/relationships/tags" Target="../tags/tag204.xml"/><Relationship Id="rId202" Type="http://schemas.openxmlformats.org/officeDocument/2006/relationships/tags" Target="../tags/tag208.xml"/><Relationship Id="rId223" Type="http://schemas.openxmlformats.org/officeDocument/2006/relationships/tags" Target="../tags/tag229.xml"/><Relationship Id="rId18" Type="http://schemas.openxmlformats.org/officeDocument/2006/relationships/tags" Target="../tags/tag24.xml"/><Relationship Id="rId39" Type="http://schemas.openxmlformats.org/officeDocument/2006/relationships/tags" Target="../tags/tag45.xml"/><Relationship Id="rId50" Type="http://schemas.openxmlformats.org/officeDocument/2006/relationships/tags" Target="../tags/tag56.xml"/><Relationship Id="rId104" Type="http://schemas.openxmlformats.org/officeDocument/2006/relationships/tags" Target="../tags/tag110.xml"/><Relationship Id="rId125" Type="http://schemas.openxmlformats.org/officeDocument/2006/relationships/tags" Target="../tags/tag131.xml"/><Relationship Id="rId146" Type="http://schemas.openxmlformats.org/officeDocument/2006/relationships/tags" Target="../tags/tag152.xml"/><Relationship Id="rId167" Type="http://schemas.openxmlformats.org/officeDocument/2006/relationships/tags" Target="../tags/tag173.xml"/><Relationship Id="rId188" Type="http://schemas.openxmlformats.org/officeDocument/2006/relationships/tags" Target="../tags/tag194.xml"/><Relationship Id="rId71" Type="http://schemas.openxmlformats.org/officeDocument/2006/relationships/tags" Target="../tags/tag77.xml"/><Relationship Id="rId92" Type="http://schemas.openxmlformats.org/officeDocument/2006/relationships/tags" Target="../tags/tag98.xml"/><Relationship Id="rId213" Type="http://schemas.openxmlformats.org/officeDocument/2006/relationships/tags" Target="../tags/tag219.xml"/><Relationship Id="rId234" Type="http://schemas.openxmlformats.org/officeDocument/2006/relationships/chart" Target="../charts/chart2.xml"/><Relationship Id="rId2" Type="http://schemas.openxmlformats.org/officeDocument/2006/relationships/tags" Target="../tags/tag8.xml"/><Relationship Id="rId29" Type="http://schemas.openxmlformats.org/officeDocument/2006/relationships/tags" Target="../tags/tag35.xml"/><Relationship Id="rId40" Type="http://schemas.openxmlformats.org/officeDocument/2006/relationships/tags" Target="../tags/tag46.xml"/><Relationship Id="rId115" Type="http://schemas.openxmlformats.org/officeDocument/2006/relationships/tags" Target="../tags/tag121.xml"/><Relationship Id="rId136" Type="http://schemas.openxmlformats.org/officeDocument/2006/relationships/tags" Target="../tags/tag142.xml"/><Relationship Id="rId157" Type="http://schemas.openxmlformats.org/officeDocument/2006/relationships/tags" Target="../tags/tag163.xml"/><Relationship Id="rId178" Type="http://schemas.openxmlformats.org/officeDocument/2006/relationships/tags" Target="../tags/tag184.xml"/><Relationship Id="rId61" Type="http://schemas.openxmlformats.org/officeDocument/2006/relationships/tags" Target="../tags/tag67.xml"/><Relationship Id="rId82" Type="http://schemas.openxmlformats.org/officeDocument/2006/relationships/tags" Target="../tags/tag88.xml"/><Relationship Id="rId199" Type="http://schemas.openxmlformats.org/officeDocument/2006/relationships/tags" Target="../tags/tag205.xml"/><Relationship Id="rId203" Type="http://schemas.openxmlformats.org/officeDocument/2006/relationships/tags" Target="../tags/tag209.xml"/><Relationship Id="rId19" Type="http://schemas.openxmlformats.org/officeDocument/2006/relationships/tags" Target="../tags/tag25.xml"/><Relationship Id="rId224" Type="http://schemas.openxmlformats.org/officeDocument/2006/relationships/tags" Target="../tags/tag230.xml"/><Relationship Id="rId30" Type="http://schemas.openxmlformats.org/officeDocument/2006/relationships/tags" Target="../tags/tag36.xml"/><Relationship Id="rId105" Type="http://schemas.openxmlformats.org/officeDocument/2006/relationships/tags" Target="../tags/tag111.xml"/><Relationship Id="rId126" Type="http://schemas.openxmlformats.org/officeDocument/2006/relationships/tags" Target="../tags/tag132.xml"/><Relationship Id="rId147" Type="http://schemas.openxmlformats.org/officeDocument/2006/relationships/tags" Target="../tags/tag153.xml"/><Relationship Id="rId168" Type="http://schemas.openxmlformats.org/officeDocument/2006/relationships/tags" Target="../tags/tag174.xml"/><Relationship Id="rId51" Type="http://schemas.openxmlformats.org/officeDocument/2006/relationships/tags" Target="../tags/tag57.xml"/><Relationship Id="rId72" Type="http://schemas.openxmlformats.org/officeDocument/2006/relationships/tags" Target="../tags/tag78.xml"/><Relationship Id="rId93" Type="http://schemas.openxmlformats.org/officeDocument/2006/relationships/tags" Target="../tags/tag99.xml"/><Relationship Id="rId189" Type="http://schemas.openxmlformats.org/officeDocument/2006/relationships/tags" Target="../tags/tag195.xml"/><Relationship Id="rId3" Type="http://schemas.openxmlformats.org/officeDocument/2006/relationships/tags" Target="../tags/tag9.xml"/><Relationship Id="rId214" Type="http://schemas.openxmlformats.org/officeDocument/2006/relationships/tags" Target="../tags/tag220.xml"/><Relationship Id="rId116" Type="http://schemas.openxmlformats.org/officeDocument/2006/relationships/tags" Target="../tags/tag122.xml"/><Relationship Id="rId137" Type="http://schemas.openxmlformats.org/officeDocument/2006/relationships/tags" Target="../tags/tag143.xml"/><Relationship Id="rId158" Type="http://schemas.openxmlformats.org/officeDocument/2006/relationships/tags" Target="../tags/tag164.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02.xml"/><Relationship Id="rId1" Type="http://schemas.openxmlformats.org/officeDocument/2006/relationships/vmlDrawing" Target="../drawings/vmlDrawing58.vml"/><Relationship Id="rId5" Type="http://schemas.openxmlformats.org/officeDocument/2006/relationships/image" Target="../media/image19.emf"/><Relationship Id="rId4" Type="http://schemas.openxmlformats.org/officeDocument/2006/relationships/oleObject" Target="../embeddings/oleObject58.bin"/></Relationships>
</file>

<file path=ppt/slides/_rels/slide61.xml.rels><?xml version="1.0" encoding="UTF-8" standalone="yes"?>
<Relationships xmlns="http://schemas.openxmlformats.org/package/2006/relationships"><Relationship Id="rId8" Type="http://schemas.openxmlformats.org/officeDocument/2006/relationships/tags" Target="../tags/tag1009.xml"/><Relationship Id="rId13" Type="http://schemas.openxmlformats.org/officeDocument/2006/relationships/tags" Target="../tags/tag1014.xml"/><Relationship Id="rId18" Type="http://schemas.openxmlformats.org/officeDocument/2006/relationships/tags" Target="../tags/tag1019.xml"/><Relationship Id="rId3" Type="http://schemas.openxmlformats.org/officeDocument/2006/relationships/tags" Target="../tags/tag1004.xml"/><Relationship Id="rId21" Type="http://schemas.openxmlformats.org/officeDocument/2006/relationships/tags" Target="../tags/tag1022.xml"/><Relationship Id="rId7" Type="http://schemas.openxmlformats.org/officeDocument/2006/relationships/tags" Target="../tags/tag1008.xml"/><Relationship Id="rId12" Type="http://schemas.openxmlformats.org/officeDocument/2006/relationships/tags" Target="../tags/tag1013.xml"/><Relationship Id="rId17" Type="http://schemas.openxmlformats.org/officeDocument/2006/relationships/tags" Target="../tags/tag1018.xml"/><Relationship Id="rId25" Type="http://schemas.openxmlformats.org/officeDocument/2006/relationships/chart" Target="../charts/chart32.xml"/><Relationship Id="rId2" Type="http://schemas.openxmlformats.org/officeDocument/2006/relationships/tags" Target="../tags/tag1003.xml"/><Relationship Id="rId16" Type="http://schemas.openxmlformats.org/officeDocument/2006/relationships/tags" Target="../tags/tag1017.xml"/><Relationship Id="rId20" Type="http://schemas.openxmlformats.org/officeDocument/2006/relationships/tags" Target="../tags/tag1021.xml"/><Relationship Id="rId1" Type="http://schemas.openxmlformats.org/officeDocument/2006/relationships/vmlDrawing" Target="../drawings/vmlDrawing59.vml"/><Relationship Id="rId6" Type="http://schemas.openxmlformats.org/officeDocument/2006/relationships/tags" Target="../tags/tag1007.xml"/><Relationship Id="rId11" Type="http://schemas.openxmlformats.org/officeDocument/2006/relationships/tags" Target="../tags/tag1012.xml"/><Relationship Id="rId24" Type="http://schemas.openxmlformats.org/officeDocument/2006/relationships/image" Target="../media/image18.emf"/><Relationship Id="rId5" Type="http://schemas.openxmlformats.org/officeDocument/2006/relationships/tags" Target="../tags/tag1006.xml"/><Relationship Id="rId15" Type="http://schemas.openxmlformats.org/officeDocument/2006/relationships/tags" Target="../tags/tag1016.xml"/><Relationship Id="rId23" Type="http://schemas.openxmlformats.org/officeDocument/2006/relationships/oleObject" Target="../embeddings/oleObject59.bin"/><Relationship Id="rId10" Type="http://schemas.openxmlformats.org/officeDocument/2006/relationships/tags" Target="../tags/tag1011.xml"/><Relationship Id="rId19" Type="http://schemas.openxmlformats.org/officeDocument/2006/relationships/tags" Target="../tags/tag1020.xml"/><Relationship Id="rId4" Type="http://schemas.openxmlformats.org/officeDocument/2006/relationships/tags" Target="../tags/tag1005.xml"/><Relationship Id="rId9" Type="http://schemas.openxmlformats.org/officeDocument/2006/relationships/tags" Target="../tags/tag1010.xml"/><Relationship Id="rId14" Type="http://schemas.openxmlformats.org/officeDocument/2006/relationships/tags" Target="../tags/tag1015.xml"/><Relationship Id="rId22"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23.xml"/><Relationship Id="rId1" Type="http://schemas.openxmlformats.org/officeDocument/2006/relationships/vmlDrawing" Target="../drawings/vmlDrawing60.vml"/><Relationship Id="rId6" Type="http://schemas.openxmlformats.org/officeDocument/2006/relationships/hyperlink" Target="https://www.mofa.go.jp/mofaj/area/kenya/data.html#section6" TargetMode="External"/><Relationship Id="rId5" Type="http://schemas.openxmlformats.org/officeDocument/2006/relationships/image" Target="../media/image19.emf"/><Relationship Id="rId4" Type="http://schemas.openxmlformats.org/officeDocument/2006/relationships/oleObject" Target="../embeddings/oleObject60.bin"/></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24.xml"/><Relationship Id="rId1" Type="http://schemas.openxmlformats.org/officeDocument/2006/relationships/vmlDrawing" Target="../drawings/vmlDrawing61.vml"/><Relationship Id="rId5" Type="http://schemas.openxmlformats.org/officeDocument/2006/relationships/image" Target="../media/image19.emf"/><Relationship Id="rId4" Type="http://schemas.openxmlformats.org/officeDocument/2006/relationships/oleObject" Target="../embeddings/oleObject61.bin"/></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25.xml"/><Relationship Id="rId1" Type="http://schemas.openxmlformats.org/officeDocument/2006/relationships/vmlDrawing" Target="../drawings/vmlDrawing62.vml"/><Relationship Id="rId5" Type="http://schemas.openxmlformats.org/officeDocument/2006/relationships/image" Target="../media/image19.emf"/><Relationship Id="rId4" Type="http://schemas.openxmlformats.org/officeDocument/2006/relationships/oleObject" Target="../embeddings/oleObject62.bin"/></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26.xml"/><Relationship Id="rId1" Type="http://schemas.openxmlformats.org/officeDocument/2006/relationships/vmlDrawing" Target="../drawings/vmlDrawing63.vml"/><Relationship Id="rId5" Type="http://schemas.openxmlformats.org/officeDocument/2006/relationships/image" Target="../media/image19.emf"/><Relationship Id="rId4" Type="http://schemas.openxmlformats.org/officeDocument/2006/relationships/oleObject" Target="../embeddings/oleObject63.bin"/></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27.xml"/><Relationship Id="rId1" Type="http://schemas.openxmlformats.org/officeDocument/2006/relationships/vmlDrawing" Target="../drawings/vmlDrawing64.vml"/><Relationship Id="rId5" Type="http://schemas.openxmlformats.org/officeDocument/2006/relationships/image" Target="../media/image19.emf"/><Relationship Id="rId4" Type="http://schemas.openxmlformats.org/officeDocument/2006/relationships/oleObject" Target="../embeddings/oleObject64.bin"/></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28.xml"/><Relationship Id="rId1" Type="http://schemas.openxmlformats.org/officeDocument/2006/relationships/vmlDrawing" Target="../drawings/vmlDrawing65.vml"/><Relationship Id="rId5" Type="http://schemas.openxmlformats.org/officeDocument/2006/relationships/image" Target="../media/image19.emf"/><Relationship Id="rId4" Type="http://schemas.openxmlformats.org/officeDocument/2006/relationships/oleObject" Target="../embeddings/oleObject65.bin"/></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29.xml"/><Relationship Id="rId1" Type="http://schemas.openxmlformats.org/officeDocument/2006/relationships/vmlDrawing" Target="../drawings/vmlDrawing66.vml"/><Relationship Id="rId5" Type="http://schemas.openxmlformats.org/officeDocument/2006/relationships/image" Target="../media/image19.emf"/><Relationship Id="rId4" Type="http://schemas.openxmlformats.org/officeDocument/2006/relationships/oleObject" Target="../embeddings/oleObject66.bin"/></Relationships>
</file>

<file path=ppt/slides/_rels/slide7.xml.rels><?xml version="1.0" encoding="UTF-8" standalone="yes"?>
<Relationships xmlns="http://schemas.openxmlformats.org/package/2006/relationships"><Relationship Id="rId13" Type="http://schemas.openxmlformats.org/officeDocument/2006/relationships/tags" Target="../tags/tag247.xml"/><Relationship Id="rId18" Type="http://schemas.openxmlformats.org/officeDocument/2006/relationships/tags" Target="../tags/tag252.xml"/><Relationship Id="rId26" Type="http://schemas.openxmlformats.org/officeDocument/2006/relationships/tags" Target="../tags/tag260.xml"/><Relationship Id="rId39" Type="http://schemas.openxmlformats.org/officeDocument/2006/relationships/tags" Target="../tags/tag273.xml"/><Relationship Id="rId21" Type="http://schemas.openxmlformats.org/officeDocument/2006/relationships/tags" Target="../tags/tag255.xml"/><Relationship Id="rId34" Type="http://schemas.openxmlformats.org/officeDocument/2006/relationships/tags" Target="../tags/tag268.xml"/><Relationship Id="rId42" Type="http://schemas.openxmlformats.org/officeDocument/2006/relationships/tags" Target="../tags/tag276.xml"/><Relationship Id="rId47" Type="http://schemas.openxmlformats.org/officeDocument/2006/relationships/chart" Target="../charts/chart3.xml"/><Relationship Id="rId7" Type="http://schemas.openxmlformats.org/officeDocument/2006/relationships/tags" Target="../tags/tag241.xml"/><Relationship Id="rId2" Type="http://schemas.openxmlformats.org/officeDocument/2006/relationships/tags" Target="../tags/tag236.xml"/><Relationship Id="rId16" Type="http://schemas.openxmlformats.org/officeDocument/2006/relationships/tags" Target="../tags/tag250.xml"/><Relationship Id="rId29" Type="http://schemas.openxmlformats.org/officeDocument/2006/relationships/tags" Target="../tags/tag263.xml"/><Relationship Id="rId1" Type="http://schemas.openxmlformats.org/officeDocument/2006/relationships/vmlDrawing" Target="../drawings/vmlDrawing7.vml"/><Relationship Id="rId6" Type="http://schemas.openxmlformats.org/officeDocument/2006/relationships/tags" Target="../tags/tag240.xml"/><Relationship Id="rId11" Type="http://schemas.openxmlformats.org/officeDocument/2006/relationships/tags" Target="../tags/tag245.xml"/><Relationship Id="rId24" Type="http://schemas.openxmlformats.org/officeDocument/2006/relationships/tags" Target="../tags/tag258.xml"/><Relationship Id="rId32" Type="http://schemas.openxmlformats.org/officeDocument/2006/relationships/tags" Target="../tags/tag266.xml"/><Relationship Id="rId37" Type="http://schemas.openxmlformats.org/officeDocument/2006/relationships/tags" Target="../tags/tag271.xml"/><Relationship Id="rId40" Type="http://schemas.openxmlformats.org/officeDocument/2006/relationships/tags" Target="../tags/tag274.xml"/><Relationship Id="rId45" Type="http://schemas.openxmlformats.org/officeDocument/2006/relationships/oleObject" Target="../embeddings/oleObject7.bin"/><Relationship Id="rId5" Type="http://schemas.openxmlformats.org/officeDocument/2006/relationships/tags" Target="../tags/tag239.xml"/><Relationship Id="rId15" Type="http://schemas.openxmlformats.org/officeDocument/2006/relationships/tags" Target="../tags/tag249.xml"/><Relationship Id="rId23" Type="http://schemas.openxmlformats.org/officeDocument/2006/relationships/tags" Target="../tags/tag257.xml"/><Relationship Id="rId28" Type="http://schemas.openxmlformats.org/officeDocument/2006/relationships/tags" Target="../tags/tag262.xml"/><Relationship Id="rId36" Type="http://schemas.openxmlformats.org/officeDocument/2006/relationships/tags" Target="../tags/tag270.xml"/><Relationship Id="rId10" Type="http://schemas.openxmlformats.org/officeDocument/2006/relationships/tags" Target="../tags/tag244.xml"/><Relationship Id="rId19" Type="http://schemas.openxmlformats.org/officeDocument/2006/relationships/tags" Target="../tags/tag253.xml"/><Relationship Id="rId31" Type="http://schemas.openxmlformats.org/officeDocument/2006/relationships/tags" Target="../tags/tag265.xml"/><Relationship Id="rId44" Type="http://schemas.openxmlformats.org/officeDocument/2006/relationships/slideLayout" Target="../slideLayouts/slideLayout3.xml"/><Relationship Id="rId4" Type="http://schemas.openxmlformats.org/officeDocument/2006/relationships/tags" Target="../tags/tag238.xml"/><Relationship Id="rId9" Type="http://schemas.openxmlformats.org/officeDocument/2006/relationships/tags" Target="../tags/tag243.xml"/><Relationship Id="rId14" Type="http://schemas.openxmlformats.org/officeDocument/2006/relationships/tags" Target="../tags/tag248.xml"/><Relationship Id="rId22" Type="http://schemas.openxmlformats.org/officeDocument/2006/relationships/tags" Target="../tags/tag256.xml"/><Relationship Id="rId27" Type="http://schemas.openxmlformats.org/officeDocument/2006/relationships/tags" Target="../tags/tag261.xml"/><Relationship Id="rId30" Type="http://schemas.openxmlformats.org/officeDocument/2006/relationships/tags" Target="../tags/tag264.xml"/><Relationship Id="rId35" Type="http://schemas.openxmlformats.org/officeDocument/2006/relationships/tags" Target="../tags/tag269.xml"/><Relationship Id="rId43" Type="http://schemas.openxmlformats.org/officeDocument/2006/relationships/tags" Target="../tags/tag277.xml"/><Relationship Id="rId48" Type="http://schemas.openxmlformats.org/officeDocument/2006/relationships/chart" Target="../charts/chart4.xml"/><Relationship Id="rId8" Type="http://schemas.openxmlformats.org/officeDocument/2006/relationships/tags" Target="../tags/tag242.xml"/><Relationship Id="rId3" Type="http://schemas.openxmlformats.org/officeDocument/2006/relationships/tags" Target="../tags/tag237.xml"/><Relationship Id="rId12" Type="http://schemas.openxmlformats.org/officeDocument/2006/relationships/tags" Target="../tags/tag246.xml"/><Relationship Id="rId17" Type="http://schemas.openxmlformats.org/officeDocument/2006/relationships/tags" Target="../tags/tag251.xml"/><Relationship Id="rId25" Type="http://schemas.openxmlformats.org/officeDocument/2006/relationships/tags" Target="../tags/tag259.xml"/><Relationship Id="rId33" Type="http://schemas.openxmlformats.org/officeDocument/2006/relationships/tags" Target="../tags/tag267.xml"/><Relationship Id="rId38" Type="http://schemas.openxmlformats.org/officeDocument/2006/relationships/tags" Target="../tags/tag272.xml"/><Relationship Id="rId46" Type="http://schemas.openxmlformats.org/officeDocument/2006/relationships/image" Target="../media/image18.emf"/><Relationship Id="rId20" Type="http://schemas.openxmlformats.org/officeDocument/2006/relationships/tags" Target="../tags/tag254.xml"/><Relationship Id="rId41" Type="http://schemas.openxmlformats.org/officeDocument/2006/relationships/tags" Target="../tags/tag275.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30.xml"/><Relationship Id="rId1" Type="http://schemas.openxmlformats.org/officeDocument/2006/relationships/vmlDrawing" Target="../drawings/vmlDrawing67.vml"/><Relationship Id="rId5" Type="http://schemas.openxmlformats.org/officeDocument/2006/relationships/image" Target="../media/image19.emf"/><Relationship Id="rId4" Type="http://schemas.openxmlformats.org/officeDocument/2006/relationships/oleObject" Target="../embeddings/oleObject67.bin"/></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31.xml"/><Relationship Id="rId1" Type="http://schemas.openxmlformats.org/officeDocument/2006/relationships/vmlDrawing" Target="../drawings/vmlDrawing68.vml"/><Relationship Id="rId5" Type="http://schemas.openxmlformats.org/officeDocument/2006/relationships/image" Target="../media/image19.emf"/><Relationship Id="rId4" Type="http://schemas.openxmlformats.org/officeDocument/2006/relationships/oleObject" Target="../embeddings/oleObject68.bin"/></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32.xml"/><Relationship Id="rId1" Type="http://schemas.openxmlformats.org/officeDocument/2006/relationships/vmlDrawing" Target="../drawings/vmlDrawing69.vml"/><Relationship Id="rId5" Type="http://schemas.openxmlformats.org/officeDocument/2006/relationships/image" Target="../media/image19.emf"/><Relationship Id="rId4" Type="http://schemas.openxmlformats.org/officeDocument/2006/relationships/oleObject" Target="../embeddings/oleObject69.bin"/></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33.xml"/><Relationship Id="rId1" Type="http://schemas.openxmlformats.org/officeDocument/2006/relationships/vmlDrawing" Target="../drawings/vmlDrawing70.vml"/><Relationship Id="rId5" Type="http://schemas.openxmlformats.org/officeDocument/2006/relationships/image" Target="../media/image20.emf"/><Relationship Id="rId4" Type="http://schemas.openxmlformats.org/officeDocument/2006/relationships/oleObject" Target="../embeddings/oleObject70.bin"/></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34.xml"/><Relationship Id="rId1" Type="http://schemas.openxmlformats.org/officeDocument/2006/relationships/vmlDrawing" Target="../drawings/vmlDrawing71.vml"/><Relationship Id="rId5" Type="http://schemas.openxmlformats.org/officeDocument/2006/relationships/image" Target="../media/image19.emf"/><Relationship Id="rId4" Type="http://schemas.openxmlformats.org/officeDocument/2006/relationships/oleObject" Target="../embeddings/oleObject71.bin"/></Relationships>
</file>

<file path=ppt/slides/_rels/slide8.xml.rels><?xml version="1.0" encoding="UTF-8" standalone="yes"?>
<Relationships xmlns="http://schemas.openxmlformats.org/package/2006/relationships"><Relationship Id="rId26" Type="http://schemas.openxmlformats.org/officeDocument/2006/relationships/tags" Target="../tags/tag302.xml"/><Relationship Id="rId21" Type="http://schemas.openxmlformats.org/officeDocument/2006/relationships/tags" Target="../tags/tag297.xml"/><Relationship Id="rId42" Type="http://schemas.openxmlformats.org/officeDocument/2006/relationships/tags" Target="../tags/tag318.xml"/><Relationship Id="rId47" Type="http://schemas.openxmlformats.org/officeDocument/2006/relationships/tags" Target="../tags/tag323.xml"/><Relationship Id="rId63" Type="http://schemas.openxmlformats.org/officeDocument/2006/relationships/tags" Target="../tags/tag339.xml"/><Relationship Id="rId68" Type="http://schemas.openxmlformats.org/officeDocument/2006/relationships/tags" Target="../tags/tag344.xml"/><Relationship Id="rId2" Type="http://schemas.openxmlformats.org/officeDocument/2006/relationships/tags" Target="../tags/tag278.xml"/><Relationship Id="rId16" Type="http://schemas.openxmlformats.org/officeDocument/2006/relationships/tags" Target="../tags/tag292.xml"/><Relationship Id="rId29" Type="http://schemas.openxmlformats.org/officeDocument/2006/relationships/tags" Target="../tags/tag305.xml"/><Relationship Id="rId11" Type="http://schemas.openxmlformats.org/officeDocument/2006/relationships/tags" Target="../tags/tag287.xml"/><Relationship Id="rId24" Type="http://schemas.openxmlformats.org/officeDocument/2006/relationships/tags" Target="../tags/tag300.xml"/><Relationship Id="rId32" Type="http://schemas.openxmlformats.org/officeDocument/2006/relationships/tags" Target="../tags/tag308.xml"/><Relationship Id="rId37" Type="http://schemas.openxmlformats.org/officeDocument/2006/relationships/tags" Target="../tags/tag313.xml"/><Relationship Id="rId40" Type="http://schemas.openxmlformats.org/officeDocument/2006/relationships/tags" Target="../tags/tag316.xml"/><Relationship Id="rId45" Type="http://schemas.openxmlformats.org/officeDocument/2006/relationships/tags" Target="../tags/tag321.xml"/><Relationship Id="rId53" Type="http://schemas.openxmlformats.org/officeDocument/2006/relationships/tags" Target="../tags/tag329.xml"/><Relationship Id="rId58" Type="http://schemas.openxmlformats.org/officeDocument/2006/relationships/tags" Target="../tags/tag334.xml"/><Relationship Id="rId66" Type="http://schemas.openxmlformats.org/officeDocument/2006/relationships/tags" Target="../tags/tag342.xml"/><Relationship Id="rId74" Type="http://schemas.openxmlformats.org/officeDocument/2006/relationships/chart" Target="../charts/chart6.xml"/><Relationship Id="rId5" Type="http://schemas.openxmlformats.org/officeDocument/2006/relationships/tags" Target="../tags/tag281.xml"/><Relationship Id="rId61" Type="http://schemas.openxmlformats.org/officeDocument/2006/relationships/tags" Target="../tags/tag337.xml"/><Relationship Id="rId19" Type="http://schemas.openxmlformats.org/officeDocument/2006/relationships/tags" Target="../tags/tag295.xml"/><Relationship Id="rId14" Type="http://schemas.openxmlformats.org/officeDocument/2006/relationships/tags" Target="../tags/tag290.xml"/><Relationship Id="rId22" Type="http://schemas.openxmlformats.org/officeDocument/2006/relationships/tags" Target="../tags/tag298.xml"/><Relationship Id="rId27" Type="http://schemas.openxmlformats.org/officeDocument/2006/relationships/tags" Target="../tags/tag303.xml"/><Relationship Id="rId30" Type="http://schemas.openxmlformats.org/officeDocument/2006/relationships/tags" Target="../tags/tag306.xml"/><Relationship Id="rId35" Type="http://schemas.openxmlformats.org/officeDocument/2006/relationships/tags" Target="../tags/tag311.xml"/><Relationship Id="rId43" Type="http://schemas.openxmlformats.org/officeDocument/2006/relationships/tags" Target="../tags/tag319.xml"/><Relationship Id="rId48" Type="http://schemas.openxmlformats.org/officeDocument/2006/relationships/tags" Target="../tags/tag324.xml"/><Relationship Id="rId56" Type="http://schemas.openxmlformats.org/officeDocument/2006/relationships/tags" Target="../tags/tag332.xml"/><Relationship Id="rId64" Type="http://schemas.openxmlformats.org/officeDocument/2006/relationships/tags" Target="../tags/tag340.xml"/><Relationship Id="rId69" Type="http://schemas.openxmlformats.org/officeDocument/2006/relationships/tags" Target="../tags/tag345.xml"/><Relationship Id="rId8" Type="http://schemas.openxmlformats.org/officeDocument/2006/relationships/tags" Target="../tags/tag284.xml"/><Relationship Id="rId51" Type="http://schemas.openxmlformats.org/officeDocument/2006/relationships/tags" Target="../tags/tag327.xml"/><Relationship Id="rId72" Type="http://schemas.openxmlformats.org/officeDocument/2006/relationships/image" Target="../media/image18.emf"/><Relationship Id="rId3" Type="http://schemas.openxmlformats.org/officeDocument/2006/relationships/tags" Target="../tags/tag279.xml"/><Relationship Id="rId12" Type="http://schemas.openxmlformats.org/officeDocument/2006/relationships/tags" Target="../tags/tag288.xml"/><Relationship Id="rId17" Type="http://schemas.openxmlformats.org/officeDocument/2006/relationships/tags" Target="../tags/tag293.xml"/><Relationship Id="rId25" Type="http://schemas.openxmlformats.org/officeDocument/2006/relationships/tags" Target="../tags/tag301.xml"/><Relationship Id="rId33" Type="http://schemas.openxmlformats.org/officeDocument/2006/relationships/tags" Target="../tags/tag309.xml"/><Relationship Id="rId38" Type="http://schemas.openxmlformats.org/officeDocument/2006/relationships/tags" Target="../tags/tag314.xml"/><Relationship Id="rId46" Type="http://schemas.openxmlformats.org/officeDocument/2006/relationships/tags" Target="../tags/tag322.xml"/><Relationship Id="rId59" Type="http://schemas.openxmlformats.org/officeDocument/2006/relationships/tags" Target="../tags/tag335.xml"/><Relationship Id="rId67" Type="http://schemas.openxmlformats.org/officeDocument/2006/relationships/tags" Target="../tags/tag343.xml"/><Relationship Id="rId20" Type="http://schemas.openxmlformats.org/officeDocument/2006/relationships/tags" Target="../tags/tag296.xml"/><Relationship Id="rId41" Type="http://schemas.openxmlformats.org/officeDocument/2006/relationships/tags" Target="../tags/tag317.xml"/><Relationship Id="rId54" Type="http://schemas.openxmlformats.org/officeDocument/2006/relationships/tags" Target="../tags/tag330.xml"/><Relationship Id="rId62" Type="http://schemas.openxmlformats.org/officeDocument/2006/relationships/tags" Target="../tags/tag338.xml"/><Relationship Id="rId70" Type="http://schemas.openxmlformats.org/officeDocument/2006/relationships/slideLayout" Target="../slideLayouts/slideLayout3.xml"/><Relationship Id="rId1" Type="http://schemas.openxmlformats.org/officeDocument/2006/relationships/vmlDrawing" Target="../drawings/vmlDrawing8.vml"/><Relationship Id="rId6" Type="http://schemas.openxmlformats.org/officeDocument/2006/relationships/tags" Target="../tags/tag282.xml"/><Relationship Id="rId15" Type="http://schemas.openxmlformats.org/officeDocument/2006/relationships/tags" Target="../tags/tag291.xml"/><Relationship Id="rId23" Type="http://schemas.openxmlformats.org/officeDocument/2006/relationships/tags" Target="../tags/tag299.xml"/><Relationship Id="rId28" Type="http://schemas.openxmlformats.org/officeDocument/2006/relationships/tags" Target="../tags/tag304.xml"/><Relationship Id="rId36" Type="http://schemas.openxmlformats.org/officeDocument/2006/relationships/tags" Target="../tags/tag312.xml"/><Relationship Id="rId49" Type="http://schemas.openxmlformats.org/officeDocument/2006/relationships/tags" Target="../tags/tag325.xml"/><Relationship Id="rId57" Type="http://schemas.openxmlformats.org/officeDocument/2006/relationships/tags" Target="../tags/tag333.xml"/><Relationship Id="rId10" Type="http://schemas.openxmlformats.org/officeDocument/2006/relationships/tags" Target="../tags/tag286.xml"/><Relationship Id="rId31" Type="http://schemas.openxmlformats.org/officeDocument/2006/relationships/tags" Target="../tags/tag307.xml"/><Relationship Id="rId44" Type="http://schemas.openxmlformats.org/officeDocument/2006/relationships/tags" Target="../tags/tag320.xml"/><Relationship Id="rId52" Type="http://schemas.openxmlformats.org/officeDocument/2006/relationships/tags" Target="../tags/tag328.xml"/><Relationship Id="rId60" Type="http://schemas.openxmlformats.org/officeDocument/2006/relationships/tags" Target="../tags/tag336.xml"/><Relationship Id="rId65" Type="http://schemas.openxmlformats.org/officeDocument/2006/relationships/tags" Target="../tags/tag341.xml"/><Relationship Id="rId73" Type="http://schemas.openxmlformats.org/officeDocument/2006/relationships/chart" Target="../charts/chart5.xml"/><Relationship Id="rId4" Type="http://schemas.openxmlformats.org/officeDocument/2006/relationships/tags" Target="../tags/tag280.xml"/><Relationship Id="rId9" Type="http://schemas.openxmlformats.org/officeDocument/2006/relationships/tags" Target="../tags/tag285.xml"/><Relationship Id="rId13" Type="http://schemas.openxmlformats.org/officeDocument/2006/relationships/tags" Target="../tags/tag289.xml"/><Relationship Id="rId18" Type="http://schemas.openxmlformats.org/officeDocument/2006/relationships/tags" Target="../tags/tag294.xml"/><Relationship Id="rId39" Type="http://schemas.openxmlformats.org/officeDocument/2006/relationships/tags" Target="../tags/tag315.xml"/><Relationship Id="rId34" Type="http://schemas.openxmlformats.org/officeDocument/2006/relationships/tags" Target="../tags/tag310.xml"/><Relationship Id="rId50" Type="http://schemas.openxmlformats.org/officeDocument/2006/relationships/tags" Target="../tags/tag326.xml"/><Relationship Id="rId55" Type="http://schemas.openxmlformats.org/officeDocument/2006/relationships/tags" Target="../tags/tag331.xml"/><Relationship Id="rId7" Type="http://schemas.openxmlformats.org/officeDocument/2006/relationships/tags" Target="../tags/tag283.xml"/><Relationship Id="rId71"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26" Type="http://schemas.openxmlformats.org/officeDocument/2006/relationships/tags" Target="../tags/tag370.xml"/><Relationship Id="rId21" Type="http://schemas.openxmlformats.org/officeDocument/2006/relationships/tags" Target="../tags/tag365.xml"/><Relationship Id="rId42" Type="http://schemas.openxmlformats.org/officeDocument/2006/relationships/tags" Target="../tags/tag386.xml"/><Relationship Id="rId47" Type="http://schemas.openxmlformats.org/officeDocument/2006/relationships/tags" Target="../tags/tag391.xml"/><Relationship Id="rId63" Type="http://schemas.openxmlformats.org/officeDocument/2006/relationships/tags" Target="../tags/tag407.xml"/><Relationship Id="rId68" Type="http://schemas.openxmlformats.org/officeDocument/2006/relationships/tags" Target="../tags/tag412.xml"/><Relationship Id="rId16" Type="http://schemas.openxmlformats.org/officeDocument/2006/relationships/tags" Target="../tags/tag360.xml"/><Relationship Id="rId11" Type="http://schemas.openxmlformats.org/officeDocument/2006/relationships/tags" Target="../tags/tag355.xml"/><Relationship Id="rId24" Type="http://schemas.openxmlformats.org/officeDocument/2006/relationships/tags" Target="../tags/tag368.xml"/><Relationship Id="rId32" Type="http://schemas.openxmlformats.org/officeDocument/2006/relationships/tags" Target="../tags/tag376.xml"/><Relationship Id="rId37" Type="http://schemas.openxmlformats.org/officeDocument/2006/relationships/tags" Target="../tags/tag381.xml"/><Relationship Id="rId40" Type="http://schemas.openxmlformats.org/officeDocument/2006/relationships/tags" Target="../tags/tag384.xml"/><Relationship Id="rId45" Type="http://schemas.openxmlformats.org/officeDocument/2006/relationships/tags" Target="../tags/tag389.xml"/><Relationship Id="rId53" Type="http://schemas.openxmlformats.org/officeDocument/2006/relationships/tags" Target="../tags/tag397.xml"/><Relationship Id="rId58" Type="http://schemas.openxmlformats.org/officeDocument/2006/relationships/tags" Target="../tags/tag402.xml"/><Relationship Id="rId66" Type="http://schemas.openxmlformats.org/officeDocument/2006/relationships/tags" Target="../tags/tag410.xml"/><Relationship Id="rId74" Type="http://schemas.openxmlformats.org/officeDocument/2006/relationships/tags" Target="../tags/tag418.xml"/><Relationship Id="rId79" Type="http://schemas.openxmlformats.org/officeDocument/2006/relationships/chart" Target="../charts/chart8.xml"/><Relationship Id="rId5" Type="http://schemas.openxmlformats.org/officeDocument/2006/relationships/tags" Target="../tags/tag349.xml"/><Relationship Id="rId61" Type="http://schemas.openxmlformats.org/officeDocument/2006/relationships/tags" Target="../tags/tag405.xml"/><Relationship Id="rId19" Type="http://schemas.openxmlformats.org/officeDocument/2006/relationships/tags" Target="../tags/tag363.xml"/><Relationship Id="rId14" Type="http://schemas.openxmlformats.org/officeDocument/2006/relationships/tags" Target="../tags/tag358.xml"/><Relationship Id="rId22" Type="http://schemas.openxmlformats.org/officeDocument/2006/relationships/tags" Target="../tags/tag366.xml"/><Relationship Id="rId27" Type="http://schemas.openxmlformats.org/officeDocument/2006/relationships/tags" Target="../tags/tag371.xml"/><Relationship Id="rId30" Type="http://schemas.openxmlformats.org/officeDocument/2006/relationships/tags" Target="../tags/tag374.xml"/><Relationship Id="rId35" Type="http://schemas.openxmlformats.org/officeDocument/2006/relationships/tags" Target="../tags/tag379.xml"/><Relationship Id="rId43" Type="http://schemas.openxmlformats.org/officeDocument/2006/relationships/tags" Target="../tags/tag387.xml"/><Relationship Id="rId48" Type="http://schemas.openxmlformats.org/officeDocument/2006/relationships/tags" Target="../tags/tag392.xml"/><Relationship Id="rId56" Type="http://schemas.openxmlformats.org/officeDocument/2006/relationships/tags" Target="../tags/tag400.xml"/><Relationship Id="rId64" Type="http://schemas.openxmlformats.org/officeDocument/2006/relationships/tags" Target="../tags/tag408.xml"/><Relationship Id="rId69" Type="http://schemas.openxmlformats.org/officeDocument/2006/relationships/tags" Target="../tags/tag413.xml"/><Relationship Id="rId77" Type="http://schemas.openxmlformats.org/officeDocument/2006/relationships/image" Target="../media/image18.emf"/><Relationship Id="rId8" Type="http://schemas.openxmlformats.org/officeDocument/2006/relationships/tags" Target="../tags/tag352.xml"/><Relationship Id="rId51" Type="http://schemas.openxmlformats.org/officeDocument/2006/relationships/tags" Target="../tags/tag395.xml"/><Relationship Id="rId72" Type="http://schemas.openxmlformats.org/officeDocument/2006/relationships/tags" Target="../tags/tag416.xml"/><Relationship Id="rId3" Type="http://schemas.openxmlformats.org/officeDocument/2006/relationships/tags" Target="../tags/tag347.xml"/><Relationship Id="rId12" Type="http://schemas.openxmlformats.org/officeDocument/2006/relationships/tags" Target="../tags/tag356.xml"/><Relationship Id="rId17" Type="http://schemas.openxmlformats.org/officeDocument/2006/relationships/tags" Target="../tags/tag361.xml"/><Relationship Id="rId25" Type="http://schemas.openxmlformats.org/officeDocument/2006/relationships/tags" Target="../tags/tag369.xml"/><Relationship Id="rId33" Type="http://schemas.openxmlformats.org/officeDocument/2006/relationships/tags" Target="../tags/tag377.xml"/><Relationship Id="rId38" Type="http://schemas.openxmlformats.org/officeDocument/2006/relationships/tags" Target="../tags/tag382.xml"/><Relationship Id="rId46" Type="http://schemas.openxmlformats.org/officeDocument/2006/relationships/tags" Target="../tags/tag390.xml"/><Relationship Id="rId59" Type="http://schemas.openxmlformats.org/officeDocument/2006/relationships/tags" Target="../tags/tag403.xml"/><Relationship Id="rId67" Type="http://schemas.openxmlformats.org/officeDocument/2006/relationships/tags" Target="../tags/tag411.xml"/><Relationship Id="rId20" Type="http://schemas.openxmlformats.org/officeDocument/2006/relationships/tags" Target="../tags/tag364.xml"/><Relationship Id="rId41" Type="http://schemas.openxmlformats.org/officeDocument/2006/relationships/tags" Target="../tags/tag385.xml"/><Relationship Id="rId54" Type="http://schemas.openxmlformats.org/officeDocument/2006/relationships/tags" Target="../tags/tag398.xml"/><Relationship Id="rId62" Type="http://schemas.openxmlformats.org/officeDocument/2006/relationships/tags" Target="../tags/tag406.xml"/><Relationship Id="rId70" Type="http://schemas.openxmlformats.org/officeDocument/2006/relationships/tags" Target="../tags/tag414.xml"/><Relationship Id="rId75" Type="http://schemas.openxmlformats.org/officeDocument/2006/relationships/slideLayout" Target="../slideLayouts/slideLayout3.xml"/><Relationship Id="rId1" Type="http://schemas.openxmlformats.org/officeDocument/2006/relationships/vmlDrawing" Target="../drawings/vmlDrawing9.vml"/><Relationship Id="rId6" Type="http://schemas.openxmlformats.org/officeDocument/2006/relationships/tags" Target="../tags/tag350.xml"/><Relationship Id="rId15" Type="http://schemas.openxmlformats.org/officeDocument/2006/relationships/tags" Target="../tags/tag359.xml"/><Relationship Id="rId23" Type="http://schemas.openxmlformats.org/officeDocument/2006/relationships/tags" Target="../tags/tag367.xml"/><Relationship Id="rId28" Type="http://schemas.openxmlformats.org/officeDocument/2006/relationships/tags" Target="../tags/tag372.xml"/><Relationship Id="rId36" Type="http://schemas.openxmlformats.org/officeDocument/2006/relationships/tags" Target="../tags/tag380.xml"/><Relationship Id="rId49" Type="http://schemas.openxmlformats.org/officeDocument/2006/relationships/tags" Target="../tags/tag393.xml"/><Relationship Id="rId57" Type="http://schemas.openxmlformats.org/officeDocument/2006/relationships/tags" Target="../tags/tag401.xml"/><Relationship Id="rId10" Type="http://schemas.openxmlformats.org/officeDocument/2006/relationships/tags" Target="../tags/tag354.xml"/><Relationship Id="rId31" Type="http://schemas.openxmlformats.org/officeDocument/2006/relationships/tags" Target="../tags/tag375.xml"/><Relationship Id="rId44" Type="http://schemas.openxmlformats.org/officeDocument/2006/relationships/tags" Target="../tags/tag388.xml"/><Relationship Id="rId52" Type="http://schemas.openxmlformats.org/officeDocument/2006/relationships/tags" Target="../tags/tag396.xml"/><Relationship Id="rId60" Type="http://schemas.openxmlformats.org/officeDocument/2006/relationships/tags" Target="../tags/tag404.xml"/><Relationship Id="rId65" Type="http://schemas.openxmlformats.org/officeDocument/2006/relationships/tags" Target="../tags/tag409.xml"/><Relationship Id="rId73" Type="http://schemas.openxmlformats.org/officeDocument/2006/relationships/tags" Target="../tags/tag417.xml"/><Relationship Id="rId78" Type="http://schemas.openxmlformats.org/officeDocument/2006/relationships/chart" Target="../charts/chart7.xml"/><Relationship Id="rId4" Type="http://schemas.openxmlformats.org/officeDocument/2006/relationships/tags" Target="../tags/tag348.xml"/><Relationship Id="rId9" Type="http://schemas.openxmlformats.org/officeDocument/2006/relationships/tags" Target="../tags/tag353.xml"/><Relationship Id="rId13" Type="http://schemas.openxmlformats.org/officeDocument/2006/relationships/tags" Target="../tags/tag357.xml"/><Relationship Id="rId18" Type="http://schemas.openxmlformats.org/officeDocument/2006/relationships/tags" Target="../tags/tag362.xml"/><Relationship Id="rId39" Type="http://schemas.openxmlformats.org/officeDocument/2006/relationships/tags" Target="../tags/tag383.xml"/><Relationship Id="rId34" Type="http://schemas.openxmlformats.org/officeDocument/2006/relationships/tags" Target="../tags/tag378.xml"/><Relationship Id="rId50" Type="http://schemas.openxmlformats.org/officeDocument/2006/relationships/tags" Target="../tags/tag394.xml"/><Relationship Id="rId55" Type="http://schemas.openxmlformats.org/officeDocument/2006/relationships/tags" Target="../tags/tag399.xml"/><Relationship Id="rId76" Type="http://schemas.openxmlformats.org/officeDocument/2006/relationships/oleObject" Target="../embeddings/oleObject9.bin"/><Relationship Id="rId7" Type="http://schemas.openxmlformats.org/officeDocument/2006/relationships/tags" Target="../tags/tag351.xml"/><Relationship Id="rId71" Type="http://schemas.openxmlformats.org/officeDocument/2006/relationships/tags" Target="../tags/tag415.xml"/><Relationship Id="rId2" Type="http://schemas.openxmlformats.org/officeDocument/2006/relationships/tags" Target="../tags/tag346.xml"/><Relationship Id="rId29" Type="http://schemas.openxmlformats.org/officeDocument/2006/relationships/tags" Target="../tags/tag3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a:xfrm>
            <a:off x="3440833" y="5419963"/>
            <a:ext cx="3024336" cy="338554"/>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en-US" altLang="ja-JP" dirty="0">
                <a:latin typeface="+mn-lt"/>
              </a:rPr>
              <a:t>2023</a:t>
            </a:r>
            <a:r>
              <a:rPr lang="ja-JP" altLang="en-US" dirty="0">
                <a:latin typeface="+mn-lt"/>
              </a:rPr>
              <a:t>年</a:t>
            </a:r>
            <a:r>
              <a:rPr lang="en-US" altLang="ja-JP" dirty="0">
                <a:latin typeface="+mn-lt"/>
              </a:rPr>
              <a:t>3</a:t>
            </a:r>
            <a:r>
              <a:rPr lang="ja-JP" altLang="en-US" dirty="0">
                <a:latin typeface="+mn-lt"/>
              </a:rPr>
              <a:t>月</a:t>
            </a:r>
            <a:endParaRPr lang="en-US" altLang="ja-JP" dirty="0">
              <a:latin typeface="+mn-lt"/>
            </a:endParaRPr>
          </a:p>
        </p:txBody>
      </p:sp>
      <p:sp>
        <p:nvSpPr>
          <p:cNvPr id="7" name="テキスト プレースホルダー 6"/>
          <p:cNvSpPr>
            <a:spLocks noGrp="1"/>
          </p:cNvSpPr>
          <p:nvPr>
            <p:ph type="body" sz="quarter" idx="12"/>
          </p:nvPr>
        </p:nvSpPr>
        <p:spPr>
          <a:xfrm>
            <a:off x="3440833" y="5747605"/>
            <a:ext cx="3024336" cy="338554"/>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ja-JP" altLang="en-US" sz="1600" b="0" dirty="0">
                <a:latin typeface="+mn-lt"/>
              </a:rPr>
              <a:t>経済産業省</a:t>
            </a:r>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solidFill>
                  <a:srgbClr val="FFFFFF"/>
                </a:solidFill>
              </a:rPr>
              <a:t>医療国際展開カントリーレポート</a:t>
            </a:r>
            <a:br>
              <a:rPr lang="en-US" altLang="ja-JP" sz="2400" dirty="0">
                <a:solidFill>
                  <a:srgbClr val="FFFFFF"/>
                </a:solidFill>
              </a:rPr>
            </a:br>
            <a:r>
              <a:rPr lang="ja-JP" altLang="en-US" sz="1600" b="1" spc="40" dirty="0">
                <a:solidFill>
                  <a:srgbClr val="FFFFFF"/>
                </a:solidFill>
                <a:latin typeface="ＭＳ Ｐゴシック" panose="020B0600070205080204" pitchFamily="50" charset="-128"/>
                <a:ea typeface="ＭＳ Ｐゴシック" panose="020B0600070205080204" pitchFamily="50" charset="-128"/>
              </a:rPr>
              <a:t>新興国等のヘルスケア市場環境に関する基本情報</a:t>
            </a:r>
            <a:br>
              <a:rPr lang="ja-JP" altLang="en-US" sz="1600" b="1" spc="40" dirty="0">
                <a:solidFill>
                  <a:srgbClr val="FFFFFF"/>
                </a:solidFill>
                <a:latin typeface="ＭＳ Ｐゴシック" panose="020B0600070205080204" pitchFamily="50" charset="-128"/>
                <a:ea typeface="ＭＳ Ｐゴシック" panose="020B0600070205080204" pitchFamily="50" charset="-128"/>
              </a:rPr>
            </a:br>
            <a:r>
              <a:rPr lang="ja-JP" altLang="en-US" sz="3600" b="1" spc="-200" dirty="0">
                <a:solidFill>
                  <a:srgbClr val="FFFFFF"/>
                </a:solidFill>
                <a:latin typeface="ＭＳ Ｐゴシック" panose="020B0600070205080204" pitchFamily="50" charset="-128"/>
                <a:ea typeface="ＭＳ Ｐゴシック" panose="020B0600070205080204" pitchFamily="50" charset="-128"/>
                <a:cs typeface="Arial" panose="020B0604020202020204" pitchFamily="34" charset="0"/>
              </a:rPr>
              <a:t>ケニア</a:t>
            </a:r>
            <a:r>
              <a:rPr lang="ja-JP" altLang="en-US" sz="3400" dirty="0">
                <a:solidFill>
                  <a:srgbClr val="FFFFFF"/>
                </a:solidFill>
              </a:rPr>
              <a:t>編</a:t>
            </a:r>
          </a:p>
        </p:txBody>
      </p:sp>
    </p:spTree>
    <p:extLst>
      <p:ext uri="{BB962C8B-B14F-4D97-AF65-F5344CB8AC3E}">
        <p14:creationId xmlns:p14="http://schemas.microsoft.com/office/powerpoint/2010/main" val="3123581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08C088B-28CE-4235-BBF7-6D6373A61BCD}"/>
              </a:ext>
            </a:extLst>
          </p:cNvPr>
          <p:cNvGraphicFramePr>
            <a:graphicFrameLocks noChangeAspect="1"/>
          </p:cNvGraphicFramePr>
          <p:nvPr>
            <p:custDataLst>
              <p:tags r:id="rId2"/>
            </p:custDataLst>
            <p:extLst>
              <p:ext uri="{D42A27DB-BD31-4B8C-83A1-F6EECF244321}">
                <p14:modId xmlns:p14="http://schemas.microsoft.com/office/powerpoint/2010/main" val="2155402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Slide" r:id="rId4" imgW="395" imgH="396" progId="TCLayout.ActiveDocument.1">
                  <p:embed/>
                </p:oleObj>
              </mc:Choice>
              <mc:Fallback>
                <p:oleObj name="think-cell Slide" r:id="rId4" imgW="395" imgH="396" progId="TCLayout.ActiveDocument.1">
                  <p:embed/>
                  <p:pic>
                    <p:nvPicPr>
                      <p:cNvPr id="6" name="Object 5" hidden="1">
                        <a:extLst>
                          <a:ext uri="{FF2B5EF4-FFF2-40B4-BE49-F238E27FC236}">
                            <a16:creationId xmlns:a16="http://schemas.microsoft.com/office/drawing/2014/main" id="{408C088B-28CE-4235-BBF7-6D6373A61BC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ケニア／一般概況／規制</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外国投資法</a:t>
            </a:r>
          </a:p>
        </p:txBody>
      </p:sp>
      <p:graphicFrame>
        <p:nvGraphicFramePr>
          <p:cNvPr id="4" name="表 3"/>
          <p:cNvGraphicFramePr>
            <a:graphicFrameLocks noGrp="1"/>
          </p:cNvGraphicFramePr>
          <p:nvPr>
            <p:extLst>
              <p:ext uri="{D42A27DB-BD31-4B8C-83A1-F6EECF244321}">
                <p14:modId xmlns:p14="http://schemas.microsoft.com/office/powerpoint/2010/main" val="2287174581"/>
              </p:ext>
            </p:extLst>
          </p:nvPr>
        </p:nvGraphicFramePr>
        <p:xfrm>
          <a:off x="200025" y="2838168"/>
          <a:ext cx="9505056" cy="2339696"/>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20000"/>
                    </a:ext>
                  </a:extLst>
                </a:gridCol>
                <a:gridCol w="8280920">
                  <a:extLst>
                    <a:ext uri="{9D8B030D-6E8A-4147-A177-3AD203B41FA5}">
                      <a16:colId xmlns:a16="http://schemas.microsoft.com/office/drawing/2014/main" val="20001"/>
                    </a:ext>
                  </a:extLst>
                </a:gridCol>
              </a:tblGrid>
              <a:tr h="539616">
                <a:tc>
                  <a:txBody>
                    <a:bodyPr/>
                    <a:lstStyle/>
                    <a:p>
                      <a:r>
                        <a:rPr kumimoji="1" lang="ja-JP" altLang="en-US" sz="1100" b="1" dirty="0">
                          <a:solidFill>
                            <a:schemeClr val="bg1"/>
                          </a:solidFill>
                        </a:rPr>
                        <a:t>規制業種・</a:t>
                      </a:r>
                      <a:br>
                        <a:rPr kumimoji="1" lang="en-US" altLang="ja-JP" sz="1100" b="1" dirty="0">
                          <a:solidFill>
                            <a:schemeClr val="bg1"/>
                          </a:solidFill>
                        </a:rPr>
                      </a:br>
                      <a:r>
                        <a:rPr kumimoji="1" lang="ja-JP" altLang="en-US" sz="1100" b="1" dirty="0">
                          <a:solidFill>
                            <a:schemeClr val="bg1"/>
                          </a:solidFill>
                        </a:rPr>
                        <a:t>禁止業種</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金融業、保険業、</a:t>
                      </a:r>
                      <a:r>
                        <a:rPr kumimoji="1" lang="en-US" altLang="ja-JP" sz="1000" b="0" kern="1200" dirty="0">
                          <a:solidFill>
                            <a:srgbClr val="000000"/>
                          </a:solidFill>
                          <a:latin typeface="+mn-lt"/>
                          <a:ea typeface="ＭＳ Ｐゴシック" charset="-128"/>
                          <a:cs typeface="Arial" pitchFamily="34" charset="0"/>
                        </a:rPr>
                        <a:t>ICT</a:t>
                      </a:r>
                      <a:r>
                        <a:rPr kumimoji="1" lang="ja-JP" altLang="en-US" sz="1000" b="0" kern="1200" dirty="0">
                          <a:solidFill>
                            <a:srgbClr val="000000"/>
                          </a:solidFill>
                          <a:latin typeface="+mn-lt"/>
                          <a:ea typeface="ＭＳ Ｐゴシック" charset="-128"/>
                          <a:cs typeface="Arial" pitchFamily="34" charset="0"/>
                        </a:rPr>
                        <a:t>産業、航空業、海運業、建設業、鉱業、警備業およびエンジニアリング業においては、株式保有比率に関する規制がある。</a:t>
                      </a:r>
                      <a:endParaRPr kumimoji="1" lang="en-US" altLang="ja-JP" sz="1000" b="0"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20080">
                <a:tc>
                  <a:txBody>
                    <a:bodyPr/>
                    <a:lstStyle/>
                    <a:p>
                      <a:r>
                        <a:rPr kumimoji="1" lang="ja-JP" altLang="en-US" sz="1100" b="1" dirty="0">
                          <a:solidFill>
                            <a:schemeClr val="bg1"/>
                          </a:solidFill>
                        </a:rPr>
                        <a:t>出資比率</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b="0" i="0" dirty="0">
                          <a:solidFill>
                            <a:srgbClr val="000000"/>
                          </a:solidFill>
                          <a:effectLst/>
                          <a:latin typeface="ヒラギノ角ゴ Pro W3"/>
                        </a:rPr>
                        <a:t>規制業種・禁止業種を除き、ケニア国外の投資家によるナイロビ証券取引所上場ケニア企業の株式保有比率に制限はない。</a:t>
                      </a:r>
                      <a:r>
                        <a:rPr kumimoji="1" lang="ja-JP" altLang="en-US" sz="1000" b="0" kern="1200" dirty="0">
                          <a:solidFill>
                            <a:srgbClr val="000000"/>
                          </a:solidFill>
                          <a:latin typeface="+mn-lt"/>
                          <a:ea typeface="ＭＳ Ｐゴシック" charset="-128"/>
                          <a:cs typeface="Arial" pitchFamily="34" charset="0"/>
                        </a:rPr>
                        <a:t>また、非公開会社の所有権について制限はなく、外国人投資家が非公開会社を完全に所有することができる。</a:t>
                      </a: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ただし、公共調達へ参加するためには、外国人の株式保有率は最大</a:t>
                      </a:r>
                      <a:r>
                        <a:rPr kumimoji="1" lang="en-US" altLang="ja-JP" sz="1000" b="0" kern="1200" dirty="0">
                          <a:solidFill>
                            <a:srgbClr val="000000"/>
                          </a:solidFill>
                          <a:latin typeface="+mn-lt"/>
                          <a:ea typeface="ＭＳ Ｐゴシック" charset="-128"/>
                          <a:cs typeface="Arial" pitchFamily="34" charset="0"/>
                        </a:rPr>
                        <a:t>49</a:t>
                      </a:r>
                      <a:r>
                        <a:rPr kumimoji="1" lang="ja-JP" altLang="en-US" sz="1000" b="0" kern="1200" dirty="0">
                          <a:solidFill>
                            <a:srgbClr val="000000"/>
                          </a:solidFill>
                          <a:latin typeface="+mn-lt"/>
                          <a:ea typeface="ＭＳ Ｐゴシック" charset="-128"/>
                          <a:cs typeface="Arial" pitchFamily="34" charset="0"/>
                        </a:rPr>
                        <a:t>％の企業に限られる（ケニア人が</a:t>
                      </a:r>
                      <a:r>
                        <a:rPr kumimoji="1" lang="en-US" altLang="ja-JP" sz="1000" b="0" kern="1200" dirty="0">
                          <a:solidFill>
                            <a:srgbClr val="000000"/>
                          </a:solidFill>
                          <a:latin typeface="+mn-lt"/>
                          <a:ea typeface="ＭＳ Ｐゴシック" charset="-128"/>
                          <a:cs typeface="Arial" pitchFamily="34" charset="0"/>
                        </a:rPr>
                        <a:t>51</a:t>
                      </a:r>
                      <a:r>
                        <a:rPr kumimoji="1" lang="ja-JP" altLang="en-US" sz="1000" b="0" kern="1200" dirty="0">
                          <a:solidFill>
                            <a:srgbClr val="000000"/>
                          </a:solidFill>
                          <a:latin typeface="+mn-lt"/>
                          <a:ea typeface="ＭＳ Ｐゴシック" charset="-128"/>
                          <a:cs typeface="Arial" pitchFamily="34" charset="0"/>
                        </a:rPr>
                        <a:t>％以上の株主である必要がある）。</a:t>
                      </a: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0000">
                <a:tc>
                  <a:txBody>
                    <a:bodyPr/>
                    <a:lstStyle/>
                    <a:p>
                      <a:r>
                        <a:rPr kumimoji="1" lang="ja-JP" altLang="en-US" sz="1100" b="1" dirty="0">
                          <a:solidFill>
                            <a:schemeClr val="bg1"/>
                          </a:solidFill>
                        </a:rPr>
                        <a:t>資本金に関する</a:t>
                      </a:r>
                      <a:br>
                        <a:rPr kumimoji="1" lang="en-US" altLang="ja-JP" sz="1100" b="1" dirty="0">
                          <a:solidFill>
                            <a:schemeClr val="bg1"/>
                          </a:solidFill>
                        </a:rPr>
                      </a:br>
                      <a:r>
                        <a:rPr kumimoji="1" lang="ja-JP" altLang="en-US" sz="1100" b="1" dirty="0">
                          <a:solidFill>
                            <a:schemeClr val="bg1"/>
                          </a:solidFill>
                        </a:rPr>
                        <a:t>規制 </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t>最低資本金は定められていないが、投資証明書の発給条件として「投資額が</a:t>
                      </a:r>
                      <a:r>
                        <a:rPr lang="en-US" altLang="ja-JP" sz="1000" dirty="0"/>
                        <a:t>10</a:t>
                      </a:r>
                      <a:r>
                        <a:rPr lang="ja-JP" altLang="en-US" sz="1000" dirty="0"/>
                        <a:t>万ドル以上であること」という条項があり、事実上の最低資本金とみなされている。</a:t>
                      </a:r>
                      <a:endParaRPr kumimoji="1" lang="en-US" altLang="ja-JP" sz="1000" b="0"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0000">
                <a:tc>
                  <a:txBody>
                    <a:bodyPr/>
                    <a:lstStyle/>
                    <a:p>
                      <a:r>
                        <a:rPr kumimoji="1" lang="ja-JP" altLang="en-US" sz="1100" b="1" dirty="0">
                          <a:solidFill>
                            <a:schemeClr val="bg1"/>
                          </a:solidFill>
                        </a:rPr>
                        <a:t>外国企業の</a:t>
                      </a:r>
                      <a:br>
                        <a:rPr kumimoji="1" lang="en-US" altLang="ja-JP" sz="1100" b="1" dirty="0">
                          <a:solidFill>
                            <a:schemeClr val="bg1"/>
                          </a:solidFill>
                        </a:rPr>
                      </a:br>
                      <a:r>
                        <a:rPr kumimoji="1" lang="ja-JP" altLang="en-US" sz="1100" b="1" dirty="0">
                          <a:solidFill>
                            <a:schemeClr val="bg1"/>
                          </a:solidFill>
                        </a:rPr>
                        <a:t>土地所有の可否</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t>土地を無期限で所有できるのは、ケニア人またはケニア企業に限定されている。外国人または外国企業による土地所有は、最大</a:t>
                      </a:r>
                      <a:r>
                        <a:rPr lang="en-US" altLang="ja-JP" sz="1000" dirty="0"/>
                        <a:t>99</a:t>
                      </a:r>
                      <a:r>
                        <a:rPr lang="ja-JP" altLang="en-US" sz="1000" dirty="0"/>
                        <a:t>年間のリースとなる。</a:t>
                      </a:r>
                      <a:endParaRPr kumimoji="1" lang="ja-JP" altLang="en-US" sz="1000" b="0"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5" name="テキスト ボックス 4"/>
          <p:cNvSpPr txBox="1"/>
          <p:nvPr/>
        </p:nvSpPr>
        <p:spPr>
          <a:xfrm>
            <a:off x="200472" y="1124744"/>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金融業、保険業、</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ICT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産業など規制業種については、それぞれ個別の法規制のもとに外国人投資家の株式保有比率に関する制限がある。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それ以外の業種については完全外国資本の会社設立も可能であるが、公共調達に参加するには株式の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以上をケニア人が保有している必要がある。</a:t>
            </a:r>
          </a:p>
        </p:txBody>
      </p:sp>
      <p:sp>
        <p:nvSpPr>
          <p:cNvPr id="8" name="Rectangle 6"/>
          <p:cNvSpPr>
            <a:spLocks noChangeArrowheads="1"/>
          </p:cNvSpPr>
          <p:nvPr/>
        </p:nvSpPr>
        <p:spPr bwMode="auto">
          <a:xfrm>
            <a:off x="188272" y="2420888"/>
            <a:ext cx="95049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海外からの直接投資に関する規制について</a:t>
            </a:r>
            <a:endParaRPr lang="zh-TW" altLang="en-US" sz="1400" dirty="0">
              <a:solidFill>
                <a:srgbClr val="000000"/>
              </a:solidFill>
              <a:latin typeface="Arial Black" pitchFamily="34" charset="0"/>
              <a:ea typeface="HGP創英角ｺﾞｼｯｸUB" pitchFamily="50" charset="-128"/>
            </a:endParaRPr>
          </a:p>
        </p:txBody>
      </p:sp>
      <p:sp>
        <p:nvSpPr>
          <p:cNvPr id="9" name="テキスト ボックス 8"/>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600968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7DCC737-EFE6-45BB-8248-D83E4186D762}"/>
              </a:ext>
            </a:extLst>
          </p:cNvPr>
          <p:cNvGraphicFramePr>
            <a:graphicFrameLocks noChangeAspect="1"/>
          </p:cNvGraphicFramePr>
          <p:nvPr>
            <p:custDataLst>
              <p:tags r:id="rId2"/>
            </p:custDataLst>
            <p:extLst>
              <p:ext uri="{D42A27DB-BD31-4B8C-83A1-F6EECF244321}">
                <p14:modId xmlns:p14="http://schemas.microsoft.com/office/powerpoint/2010/main" val="33995524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Slide" r:id="rId5" imgW="395" imgH="396" progId="TCLayout.ActiveDocument.1">
                  <p:embed/>
                </p:oleObj>
              </mc:Choice>
              <mc:Fallback>
                <p:oleObj name="think-cell Slide" r:id="rId5" imgW="395" imgH="396" progId="TCLayout.ActiveDocument.1">
                  <p:embed/>
                  <p:pic>
                    <p:nvPicPr>
                      <p:cNvPr id="5" name="Object 4" hidden="1">
                        <a:extLst>
                          <a:ext uri="{FF2B5EF4-FFF2-40B4-BE49-F238E27FC236}">
                            <a16:creationId xmlns:a16="http://schemas.microsoft.com/office/drawing/2014/main" id="{17DCC737-EFE6-45BB-8248-D83E4186D76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会社法</a:t>
            </a:r>
          </a:p>
        </p:txBody>
      </p:sp>
      <p:sp>
        <p:nvSpPr>
          <p:cNvPr id="4" name="テキスト プレースホルダ 1"/>
          <p:cNvSpPr txBox="1">
            <a:spLocks/>
          </p:cNvSpPr>
          <p:nvPr/>
        </p:nvSpPr>
        <p:spPr>
          <a:xfrm>
            <a:off x="199710" y="1124744"/>
            <a:ext cx="9505950" cy="743858"/>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外国企業がケニアに事業拠点を作る場合、「現地法人」もしくは「支店」のいずれかの事業体を選択することになる。</a:t>
            </a:r>
            <a:endParaRPr lang="en-US" altLang="ja-JP" dirty="0"/>
          </a:p>
          <a:p>
            <a:r>
              <a:rPr lang="ja-JP" altLang="en-US" dirty="0"/>
              <a:t>いずれの場合もウェブサイトを通じて申請し、登記完了までに</a:t>
            </a:r>
            <a:r>
              <a:rPr lang="en-US" altLang="ja-JP" dirty="0"/>
              <a:t>1</a:t>
            </a:r>
            <a:r>
              <a:rPr lang="ja-JP" altLang="en-US" dirty="0"/>
              <a:t>～</a:t>
            </a:r>
            <a:r>
              <a:rPr lang="en-US" altLang="ja-JP" dirty="0"/>
              <a:t>2</a:t>
            </a:r>
            <a:r>
              <a:rPr lang="ja-JP" altLang="en-US" dirty="0"/>
              <a:t>カ月を要する。</a:t>
            </a:r>
          </a:p>
          <a:p>
            <a:endParaRPr lang="en-US" altLang="ja-JP" dirty="0"/>
          </a:p>
        </p:txBody>
      </p:sp>
      <p:sp>
        <p:nvSpPr>
          <p:cNvPr id="10" name="テキスト ボックス 9"/>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TextBox 8">
            <a:extLst>
              <a:ext uri="{FF2B5EF4-FFF2-40B4-BE49-F238E27FC236}">
                <a16:creationId xmlns:a16="http://schemas.microsoft.com/office/drawing/2014/main" id="{094AD6A9-0085-4FA8-8E40-A51BE9A57E54}"/>
              </a:ext>
            </a:extLst>
          </p:cNvPr>
          <p:cNvSpPr txBox="1"/>
          <p:nvPr/>
        </p:nvSpPr>
        <p:spPr>
          <a:xfrm>
            <a:off x="776536" y="2677354"/>
            <a:ext cx="6984776" cy="2862322"/>
          </a:xfrm>
          <a:prstGeom prst="rect">
            <a:avLst/>
          </a:prstGeom>
          <a:noFill/>
        </p:spPr>
        <p:txBody>
          <a:bodyPr wrap="square">
            <a:spAutoFit/>
          </a:bodyPr>
          <a:lstStyle/>
          <a:p>
            <a:r>
              <a:rPr lang="ja-JP" altLang="en-US" sz="1200" b="1" dirty="0"/>
              <a:t>会社名の予約と登録</a:t>
            </a:r>
          </a:p>
          <a:p>
            <a:pPr lvl="1"/>
            <a:r>
              <a:rPr lang="en-US" altLang="ja-JP" sz="1200" dirty="0"/>
              <a:t>e-Citizen</a:t>
            </a:r>
            <a:r>
              <a:rPr lang="ja-JP" altLang="en-US" sz="1200" dirty="0"/>
              <a:t>プラットフォーム上で会社名が使用可能か否かを調査する。手続き上、少なくとも候補として</a:t>
            </a:r>
            <a:r>
              <a:rPr lang="en-US" altLang="ja-JP" sz="1200" dirty="0"/>
              <a:t>3</a:t>
            </a:r>
            <a:r>
              <a:rPr lang="ja-JP" altLang="en-US" sz="1200" dirty="0"/>
              <a:t>つの社名を挙げる必要があり、使用可能な社名を選択し、登録する。社名には記号を含むことができる。</a:t>
            </a:r>
          </a:p>
          <a:p>
            <a:r>
              <a:rPr lang="ja-JP" altLang="en-US" sz="1200" b="1" dirty="0"/>
              <a:t>会社設立情報のオンライン入力・送信</a:t>
            </a:r>
          </a:p>
          <a:p>
            <a:pPr lvl="1"/>
            <a:r>
              <a:rPr lang="en-US" altLang="ja-JP" sz="1200" dirty="0"/>
              <a:t>e-Citizen</a:t>
            </a:r>
            <a:r>
              <a:rPr lang="ja-JP" altLang="en-US" sz="1200" dirty="0"/>
              <a:t>プラットフォーム上で、会社の事業目的、定款、取締役（</a:t>
            </a:r>
            <a:r>
              <a:rPr lang="en-US" altLang="ja-JP" sz="1200" dirty="0"/>
              <a:t>1</a:t>
            </a:r>
            <a:r>
              <a:rPr lang="ja-JP" altLang="en-US" sz="1200" dirty="0"/>
              <a:t>人でも可。ケニア在住者に限るが外国人でもよい）、株式保有などを入力し、送信する。</a:t>
            </a:r>
          </a:p>
          <a:p>
            <a:r>
              <a:rPr lang="ja-JP" altLang="en-US" sz="1200" b="1" dirty="0"/>
              <a:t>登記費用の支払い</a:t>
            </a:r>
          </a:p>
          <a:p>
            <a:pPr lvl="1"/>
            <a:r>
              <a:rPr lang="ja-JP" altLang="en-US" sz="1200" dirty="0"/>
              <a:t>会社登記費用として、</a:t>
            </a:r>
            <a:r>
              <a:rPr lang="en-US" altLang="ja-JP" sz="1200" dirty="0"/>
              <a:t>1</a:t>
            </a:r>
            <a:r>
              <a:rPr lang="ja-JP" altLang="en-US" sz="1200" dirty="0"/>
              <a:t>万</a:t>
            </a:r>
            <a:r>
              <a:rPr lang="en-US" altLang="ja-JP" sz="1200" dirty="0"/>
              <a:t>650Ksh</a:t>
            </a:r>
            <a:r>
              <a:rPr lang="ja-JP" altLang="en-US" sz="1200" dirty="0"/>
              <a:t>（約</a:t>
            </a:r>
            <a:r>
              <a:rPr lang="en-US" altLang="ja-JP" sz="1200" dirty="0"/>
              <a:t>100</a:t>
            </a:r>
            <a:r>
              <a:rPr lang="ja-JP" altLang="en-US" sz="1200" dirty="0"/>
              <a:t>ドル）を支払う。</a:t>
            </a:r>
          </a:p>
          <a:p>
            <a:r>
              <a:rPr lang="ja-JP" altLang="en-US" sz="1200" b="1" dirty="0"/>
              <a:t>署名</a:t>
            </a:r>
          </a:p>
          <a:p>
            <a:pPr lvl="1"/>
            <a:r>
              <a:rPr lang="ja-JP" altLang="en-US" sz="1200" dirty="0"/>
              <a:t>自動生成されたフォームをダウンロードし、署名の上、スキャンしてアップロードする。</a:t>
            </a:r>
          </a:p>
          <a:p>
            <a:r>
              <a:rPr lang="ja-JP" altLang="en-US" sz="1200" b="1" dirty="0"/>
              <a:t>設立証明書の発行</a:t>
            </a:r>
          </a:p>
          <a:p>
            <a:pPr lvl="1"/>
            <a:r>
              <a:rPr lang="ja-JP" altLang="en-US" sz="1200" dirty="0"/>
              <a:t>特に申請書類に不備がなければ、提出日から</a:t>
            </a:r>
            <a:r>
              <a:rPr lang="en-US" altLang="ja-JP" sz="1200" dirty="0"/>
              <a:t>2</a:t>
            </a:r>
            <a:r>
              <a:rPr lang="ja-JP" altLang="en-US" sz="1200" dirty="0"/>
              <a:t>週間後には会社設立証明書（</a:t>
            </a:r>
            <a:r>
              <a:rPr lang="en-US" altLang="ja-JP" sz="1200" dirty="0"/>
              <a:t>Certificate of Incorporation</a:t>
            </a:r>
            <a:r>
              <a:rPr lang="ja-JP" altLang="en-US" sz="1200" dirty="0"/>
              <a:t>）が発行される。</a:t>
            </a:r>
          </a:p>
          <a:p>
            <a:pPr lvl="1"/>
            <a:r>
              <a:rPr lang="ja-JP" altLang="en-US" sz="1200" dirty="0"/>
              <a:t>支店を設立した場合は、適合証明書（</a:t>
            </a:r>
            <a:r>
              <a:rPr lang="en-US" altLang="ja-JP" sz="1200" dirty="0"/>
              <a:t>Certificate of Compliance</a:t>
            </a:r>
            <a:r>
              <a:rPr lang="ja-JP" altLang="en-US" sz="1200" dirty="0"/>
              <a:t>）が発行される。</a:t>
            </a:r>
            <a:endParaRPr lang="en-US" sz="1200" dirty="0"/>
          </a:p>
        </p:txBody>
      </p:sp>
      <p:sp>
        <p:nvSpPr>
          <p:cNvPr id="8" name="TextBox 7">
            <a:extLst>
              <a:ext uri="{FF2B5EF4-FFF2-40B4-BE49-F238E27FC236}">
                <a16:creationId xmlns:a16="http://schemas.microsoft.com/office/drawing/2014/main" id="{374F46AC-383C-4F64-8C95-1225D3BAB327}"/>
              </a:ext>
            </a:extLst>
          </p:cNvPr>
          <p:cNvSpPr txBox="1"/>
          <p:nvPr/>
        </p:nvSpPr>
        <p:spPr>
          <a:xfrm>
            <a:off x="632205" y="2398110"/>
            <a:ext cx="8640960" cy="307777"/>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400" dirty="0">
                <a:solidFill>
                  <a:srgbClr val="000000"/>
                </a:solidFill>
                <a:latin typeface="Arial Black" pitchFamily="34" charset="0"/>
                <a:ea typeface="HGP創英角ｺﾞｼｯｸUB" pitchFamily="50" charset="-128"/>
              </a:rPr>
              <a:t>e-Citizen</a:t>
            </a:r>
            <a:r>
              <a:rPr lang="ja-JP" altLang="en-US" sz="1400" baseline="30000" dirty="0">
                <a:solidFill>
                  <a:srgbClr val="000000"/>
                </a:solidFill>
                <a:latin typeface="Arial Black" pitchFamily="34" charset="0"/>
                <a:ea typeface="HGP創英角ｺﾞｼｯｸUB" pitchFamily="50" charset="-128"/>
              </a:rPr>
              <a:t>１</a:t>
            </a:r>
            <a:r>
              <a:rPr lang="ja-JP" altLang="en-US" sz="1400" dirty="0">
                <a:solidFill>
                  <a:srgbClr val="000000"/>
                </a:solidFill>
                <a:latin typeface="Arial Black" pitchFamily="34" charset="0"/>
                <a:ea typeface="HGP創英角ｺﾞｼｯｸUB" pitchFamily="50" charset="-128"/>
              </a:rPr>
              <a:t>プラットフォームにおける会社設立手続きの流れ </a:t>
            </a:r>
            <a:endParaRPr lang="en-US" sz="1400" dirty="0">
              <a:solidFill>
                <a:srgbClr val="000000"/>
              </a:solidFill>
              <a:latin typeface="Arial Black" pitchFamily="34" charset="0"/>
              <a:ea typeface="HGP創英角ｺﾞｼｯｸUB" pitchFamily="50" charset="-128"/>
            </a:endParaRPr>
          </a:p>
        </p:txBody>
      </p:sp>
      <p:sp>
        <p:nvSpPr>
          <p:cNvPr id="11" name="4. Footnote">
            <a:extLst>
              <a:ext uri="{FF2B5EF4-FFF2-40B4-BE49-F238E27FC236}">
                <a16:creationId xmlns:a16="http://schemas.microsoft.com/office/drawing/2014/main" id="{1B37A7D5-8ACB-4D51-B06D-E63FF761A5A3}"/>
              </a:ext>
            </a:extLst>
          </p:cNvPr>
          <p:cNvSpPr txBox="1"/>
          <p:nvPr>
            <p:custDataLst>
              <p:tags r:id="rId3"/>
            </p:custDataLst>
          </p:nvPr>
        </p:nvSpPr>
        <p:spPr>
          <a:xfrm>
            <a:off x="199710" y="6314892"/>
            <a:ext cx="3605416" cy="123111"/>
          </a:xfrm>
          <a:prstGeom prst="rect">
            <a:avLst/>
          </a:prstGeom>
          <a:noFill/>
        </p:spPr>
        <p:txBody>
          <a:bodyPr vert="horz" wrap="square" lIns="0" tIns="0" rIns="0" bIns="0" rtlCol="0" anchor="b" anchorCtr="0">
            <a:spAutoFit/>
          </a:bodyPr>
          <a:lstStyle/>
          <a:p>
            <a:pPr marL="203200" indent="-212725"/>
            <a:r>
              <a:rPr kumimoji="1" lang="en-US" sz="800" dirty="0">
                <a:latin typeface="Arial" panose="020B0604020202020204" pitchFamily="34" charset="0"/>
                <a:ea typeface="ＭＳ Ｐゴシック" panose="020B0600070205080204" pitchFamily="50" charset="-128"/>
                <a:cs typeface="Arial" panose="020B0604020202020204" pitchFamily="34" charset="0"/>
              </a:rPr>
              <a:t>1.	https://ebusiness.go.ke/ebusiness.html</a:t>
            </a:r>
          </a:p>
        </p:txBody>
      </p:sp>
      <p:sp>
        <p:nvSpPr>
          <p:cNvPr id="13" name="タイトル 1">
            <a:extLst>
              <a:ext uri="{FF2B5EF4-FFF2-40B4-BE49-F238E27FC236}">
                <a16:creationId xmlns:a16="http://schemas.microsoft.com/office/drawing/2014/main" id="{DEC0B8EB-D6B0-4C6C-9794-6ACC1BA8FA36}"/>
              </a:ext>
            </a:extLst>
          </p:cNvPr>
          <p:cNvSpPr>
            <a:spLocks noGrp="1"/>
          </p:cNvSpPr>
          <p:nvPr>
            <p:ph type="title"/>
          </p:nvPr>
        </p:nvSpPr>
        <p:spPr>
          <a:xfrm>
            <a:off x="200025" y="241498"/>
            <a:ext cx="9505950"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ケニア／一般概況／規制</a:t>
            </a:r>
            <a:endParaRPr kumimoji="1" lang="ja-JP" altLang="en-US" dirty="0"/>
          </a:p>
        </p:txBody>
      </p:sp>
    </p:spTree>
    <p:extLst>
      <p:ext uri="{BB962C8B-B14F-4D97-AF65-F5344CB8AC3E}">
        <p14:creationId xmlns:p14="http://schemas.microsoft.com/office/powerpoint/2010/main" val="220265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6815762-6244-4419-93EB-C13D0474E8A1}"/>
              </a:ext>
            </a:extLst>
          </p:cNvPr>
          <p:cNvGraphicFramePr>
            <a:graphicFrameLocks noChangeAspect="1"/>
          </p:cNvGraphicFramePr>
          <p:nvPr>
            <p:custDataLst>
              <p:tags r:id="rId2"/>
            </p:custDataLst>
            <p:extLst>
              <p:ext uri="{D42A27DB-BD31-4B8C-83A1-F6EECF244321}">
                <p14:modId xmlns:p14="http://schemas.microsoft.com/office/powerpoint/2010/main" val="29092692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86815762-6244-4419-93EB-C13D0474E8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93" name="Freeform 102">
            <a:extLst>
              <a:ext uri="{FF2B5EF4-FFF2-40B4-BE49-F238E27FC236}">
                <a16:creationId xmlns:a16="http://schemas.microsoft.com/office/drawing/2014/main" id="{3232F267-60C5-4F81-87D4-F225E6A64E9D}"/>
              </a:ext>
            </a:extLst>
          </p:cNvPr>
          <p:cNvSpPr>
            <a:spLocks noEditPoints="1"/>
          </p:cNvSpPr>
          <p:nvPr/>
        </p:nvSpPr>
        <p:spPr bwMode="gray">
          <a:xfrm>
            <a:off x="6787973" y="2811779"/>
            <a:ext cx="2161185" cy="2885277"/>
          </a:xfrm>
          <a:custGeom>
            <a:avLst/>
            <a:gdLst>
              <a:gd name="T0" fmla="*/ 91 w 2697"/>
              <a:gd name="T1" fmla="*/ 2234 h 3443"/>
              <a:gd name="T2" fmla="*/ 6 w 2697"/>
              <a:gd name="T3" fmla="*/ 2016 h 3443"/>
              <a:gd name="T4" fmla="*/ 13 w 2697"/>
              <a:gd name="T5" fmla="*/ 1873 h 3443"/>
              <a:gd name="T6" fmla="*/ 62 w 2697"/>
              <a:gd name="T7" fmla="*/ 1740 h 3443"/>
              <a:gd name="T8" fmla="*/ 132 w 2697"/>
              <a:gd name="T9" fmla="*/ 1606 h 3443"/>
              <a:gd name="T10" fmla="*/ 221 w 2697"/>
              <a:gd name="T11" fmla="*/ 1490 h 3443"/>
              <a:gd name="T12" fmla="*/ 309 w 2697"/>
              <a:gd name="T13" fmla="*/ 1373 h 3443"/>
              <a:gd name="T14" fmla="*/ 362 w 2697"/>
              <a:gd name="T15" fmla="*/ 1274 h 3443"/>
              <a:gd name="T16" fmla="*/ 341 w 2697"/>
              <a:gd name="T17" fmla="*/ 1099 h 3443"/>
              <a:gd name="T18" fmla="*/ 314 w 2697"/>
              <a:gd name="T19" fmla="*/ 992 h 3443"/>
              <a:gd name="T20" fmla="*/ 221 w 2697"/>
              <a:gd name="T21" fmla="*/ 847 h 3443"/>
              <a:gd name="T22" fmla="*/ 161 w 2697"/>
              <a:gd name="T23" fmla="*/ 694 h 3443"/>
              <a:gd name="T24" fmla="*/ 108 w 2697"/>
              <a:gd name="T25" fmla="*/ 594 h 3443"/>
              <a:gd name="T26" fmla="*/ 59 w 2697"/>
              <a:gd name="T27" fmla="*/ 553 h 3443"/>
              <a:gd name="T28" fmla="*/ 35 w 2697"/>
              <a:gd name="T29" fmla="*/ 448 h 3443"/>
              <a:gd name="T30" fmla="*/ 343 w 2697"/>
              <a:gd name="T31" fmla="*/ 128 h 3443"/>
              <a:gd name="T32" fmla="*/ 493 w 2697"/>
              <a:gd name="T33" fmla="*/ 48 h 3443"/>
              <a:gd name="T34" fmla="*/ 647 w 2697"/>
              <a:gd name="T35" fmla="*/ 61 h 3443"/>
              <a:gd name="T36" fmla="*/ 637 w 2697"/>
              <a:gd name="T37" fmla="*/ 247 h 3443"/>
              <a:gd name="T38" fmla="*/ 770 w 2697"/>
              <a:gd name="T39" fmla="*/ 356 h 3443"/>
              <a:gd name="T40" fmla="*/ 902 w 2697"/>
              <a:gd name="T41" fmla="*/ 354 h 3443"/>
              <a:gd name="T42" fmla="*/ 1062 w 2697"/>
              <a:gd name="T43" fmla="*/ 390 h 3443"/>
              <a:gd name="T44" fmla="*/ 1201 w 2697"/>
              <a:gd name="T45" fmla="*/ 483 h 3443"/>
              <a:gd name="T46" fmla="*/ 1324 w 2697"/>
              <a:gd name="T47" fmla="*/ 567 h 3443"/>
              <a:gd name="T48" fmla="*/ 1489 w 2697"/>
              <a:gd name="T49" fmla="*/ 641 h 3443"/>
              <a:gd name="T50" fmla="*/ 1620 w 2697"/>
              <a:gd name="T51" fmla="*/ 655 h 3443"/>
              <a:gd name="T52" fmla="*/ 1767 w 2697"/>
              <a:gd name="T53" fmla="*/ 676 h 3443"/>
              <a:gd name="T54" fmla="*/ 1892 w 2697"/>
              <a:gd name="T55" fmla="*/ 710 h 3443"/>
              <a:gd name="T56" fmla="*/ 2107 w 2697"/>
              <a:gd name="T57" fmla="*/ 509 h 3443"/>
              <a:gd name="T58" fmla="*/ 2339 w 2697"/>
              <a:gd name="T59" fmla="*/ 431 h 3443"/>
              <a:gd name="T60" fmla="*/ 2475 w 2697"/>
              <a:gd name="T61" fmla="*/ 526 h 3443"/>
              <a:gd name="T62" fmla="*/ 2606 w 2697"/>
              <a:gd name="T63" fmla="*/ 514 h 3443"/>
              <a:gd name="T64" fmla="*/ 2504 w 2697"/>
              <a:gd name="T65" fmla="*/ 801 h 3443"/>
              <a:gd name="T66" fmla="*/ 2391 w 2697"/>
              <a:gd name="T67" fmla="*/ 1072 h 3443"/>
              <a:gd name="T68" fmla="*/ 2393 w 2697"/>
              <a:gd name="T69" fmla="*/ 1524 h 3443"/>
              <a:gd name="T70" fmla="*/ 2430 w 2697"/>
              <a:gd name="T71" fmla="*/ 2196 h 3443"/>
              <a:gd name="T72" fmla="*/ 2543 w 2697"/>
              <a:gd name="T73" fmla="*/ 2475 h 3443"/>
              <a:gd name="T74" fmla="*/ 2497 w 2697"/>
              <a:gd name="T75" fmla="*/ 2526 h 3443"/>
              <a:gd name="T76" fmla="*/ 2437 w 2697"/>
              <a:gd name="T77" fmla="*/ 2540 h 3443"/>
              <a:gd name="T78" fmla="*/ 2381 w 2697"/>
              <a:gd name="T79" fmla="*/ 2547 h 3443"/>
              <a:gd name="T80" fmla="*/ 2362 w 2697"/>
              <a:gd name="T81" fmla="*/ 2564 h 3443"/>
              <a:gd name="T82" fmla="*/ 2332 w 2697"/>
              <a:gd name="T83" fmla="*/ 2656 h 3443"/>
              <a:gd name="T84" fmla="*/ 2238 w 2697"/>
              <a:gd name="T85" fmla="*/ 2724 h 3443"/>
              <a:gd name="T86" fmla="*/ 2116 w 2697"/>
              <a:gd name="T87" fmla="*/ 2819 h 3443"/>
              <a:gd name="T88" fmla="*/ 2096 w 2697"/>
              <a:gd name="T89" fmla="*/ 2946 h 3443"/>
              <a:gd name="T90" fmla="*/ 2031 w 2697"/>
              <a:gd name="T91" fmla="*/ 3043 h 3443"/>
              <a:gd name="T92" fmla="*/ 1977 w 2697"/>
              <a:gd name="T93" fmla="*/ 3196 h 3443"/>
              <a:gd name="T94" fmla="*/ 1941 w 2697"/>
              <a:gd name="T95" fmla="*/ 3244 h 3443"/>
              <a:gd name="T96" fmla="*/ 1941 w 2697"/>
              <a:gd name="T97" fmla="*/ 3246 h 3443"/>
              <a:gd name="T98" fmla="*/ 1881 w 2697"/>
              <a:gd name="T99" fmla="*/ 3368 h 3443"/>
              <a:gd name="T100" fmla="*/ 1822 w 2697"/>
              <a:gd name="T101" fmla="*/ 3436 h 3443"/>
              <a:gd name="T102" fmla="*/ 1536 w 2697"/>
              <a:gd name="T103" fmla="*/ 3263 h 3443"/>
              <a:gd name="T104" fmla="*/ 1244 w 2697"/>
              <a:gd name="T105" fmla="*/ 3054 h 3443"/>
              <a:gd name="T106" fmla="*/ 1268 w 2697"/>
              <a:gd name="T107" fmla="*/ 2895 h 3443"/>
              <a:gd name="T108" fmla="*/ 2436 w 2697"/>
              <a:gd name="T109" fmla="*/ 2581 h 3443"/>
              <a:gd name="T110" fmla="*/ 2395 w 2697"/>
              <a:gd name="T111" fmla="*/ 2572 h 3443"/>
              <a:gd name="T112" fmla="*/ 2478 w 2697"/>
              <a:gd name="T113" fmla="*/ 2531 h 3443"/>
              <a:gd name="T114" fmla="*/ 2461 w 2697"/>
              <a:gd name="T115" fmla="*/ 2542 h 3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97" h="3443">
                <a:moveTo>
                  <a:pt x="703" y="2574"/>
                </a:moveTo>
                <a:lnTo>
                  <a:pt x="465" y="2441"/>
                </a:lnTo>
                <a:lnTo>
                  <a:pt x="448" y="2431"/>
                </a:lnTo>
                <a:lnTo>
                  <a:pt x="370" y="2387"/>
                </a:lnTo>
                <a:lnTo>
                  <a:pt x="290" y="2343"/>
                </a:lnTo>
                <a:lnTo>
                  <a:pt x="273" y="2332"/>
                </a:lnTo>
                <a:lnTo>
                  <a:pt x="188" y="2283"/>
                </a:lnTo>
                <a:lnTo>
                  <a:pt x="153" y="2263"/>
                </a:lnTo>
                <a:lnTo>
                  <a:pt x="139" y="2256"/>
                </a:lnTo>
                <a:lnTo>
                  <a:pt x="115" y="2252"/>
                </a:lnTo>
                <a:lnTo>
                  <a:pt x="112" y="2242"/>
                </a:lnTo>
                <a:lnTo>
                  <a:pt x="91" y="2234"/>
                </a:lnTo>
                <a:lnTo>
                  <a:pt x="74" y="2220"/>
                </a:lnTo>
                <a:lnTo>
                  <a:pt x="66" y="2212"/>
                </a:lnTo>
                <a:lnTo>
                  <a:pt x="54" y="2208"/>
                </a:lnTo>
                <a:lnTo>
                  <a:pt x="40" y="2217"/>
                </a:lnTo>
                <a:lnTo>
                  <a:pt x="34" y="2203"/>
                </a:lnTo>
                <a:lnTo>
                  <a:pt x="30" y="2201"/>
                </a:lnTo>
                <a:lnTo>
                  <a:pt x="6" y="2201"/>
                </a:lnTo>
                <a:lnTo>
                  <a:pt x="6" y="2169"/>
                </a:lnTo>
                <a:lnTo>
                  <a:pt x="6" y="2167"/>
                </a:lnTo>
                <a:lnTo>
                  <a:pt x="6" y="2035"/>
                </a:lnTo>
                <a:lnTo>
                  <a:pt x="6" y="2024"/>
                </a:lnTo>
                <a:lnTo>
                  <a:pt x="6" y="2016"/>
                </a:lnTo>
                <a:lnTo>
                  <a:pt x="10" y="2009"/>
                </a:lnTo>
                <a:lnTo>
                  <a:pt x="13" y="1989"/>
                </a:lnTo>
                <a:lnTo>
                  <a:pt x="15" y="1982"/>
                </a:lnTo>
                <a:lnTo>
                  <a:pt x="17" y="1979"/>
                </a:lnTo>
                <a:lnTo>
                  <a:pt x="18" y="1956"/>
                </a:lnTo>
                <a:lnTo>
                  <a:pt x="22" y="1933"/>
                </a:lnTo>
                <a:lnTo>
                  <a:pt x="23" y="1927"/>
                </a:lnTo>
                <a:lnTo>
                  <a:pt x="23" y="1907"/>
                </a:lnTo>
                <a:lnTo>
                  <a:pt x="23" y="1904"/>
                </a:lnTo>
                <a:lnTo>
                  <a:pt x="18" y="1892"/>
                </a:lnTo>
                <a:lnTo>
                  <a:pt x="13" y="1875"/>
                </a:lnTo>
                <a:lnTo>
                  <a:pt x="13" y="1873"/>
                </a:lnTo>
                <a:lnTo>
                  <a:pt x="11" y="1870"/>
                </a:lnTo>
                <a:lnTo>
                  <a:pt x="5" y="1848"/>
                </a:lnTo>
                <a:lnTo>
                  <a:pt x="0" y="1829"/>
                </a:lnTo>
                <a:lnTo>
                  <a:pt x="8" y="1815"/>
                </a:lnTo>
                <a:lnTo>
                  <a:pt x="20" y="1802"/>
                </a:lnTo>
                <a:lnTo>
                  <a:pt x="27" y="1786"/>
                </a:lnTo>
                <a:lnTo>
                  <a:pt x="34" y="1778"/>
                </a:lnTo>
                <a:lnTo>
                  <a:pt x="35" y="1773"/>
                </a:lnTo>
                <a:lnTo>
                  <a:pt x="40" y="1769"/>
                </a:lnTo>
                <a:lnTo>
                  <a:pt x="45" y="1754"/>
                </a:lnTo>
                <a:lnTo>
                  <a:pt x="54" y="1752"/>
                </a:lnTo>
                <a:lnTo>
                  <a:pt x="62" y="1740"/>
                </a:lnTo>
                <a:lnTo>
                  <a:pt x="57" y="1720"/>
                </a:lnTo>
                <a:lnTo>
                  <a:pt x="57" y="1710"/>
                </a:lnTo>
                <a:lnTo>
                  <a:pt x="68" y="1700"/>
                </a:lnTo>
                <a:lnTo>
                  <a:pt x="66" y="1688"/>
                </a:lnTo>
                <a:lnTo>
                  <a:pt x="73" y="1666"/>
                </a:lnTo>
                <a:lnTo>
                  <a:pt x="90" y="1659"/>
                </a:lnTo>
                <a:lnTo>
                  <a:pt x="93" y="1652"/>
                </a:lnTo>
                <a:lnTo>
                  <a:pt x="100" y="1654"/>
                </a:lnTo>
                <a:lnTo>
                  <a:pt x="120" y="1647"/>
                </a:lnTo>
                <a:lnTo>
                  <a:pt x="120" y="1633"/>
                </a:lnTo>
                <a:lnTo>
                  <a:pt x="132" y="1628"/>
                </a:lnTo>
                <a:lnTo>
                  <a:pt x="132" y="1606"/>
                </a:lnTo>
                <a:lnTo>
                  <a:pt x="149" y="1601"/>
                </a:lnTo>
                <a:lnTo>
                  <a:pt x="156" y="1592"/>
                </a:lnTo>
                <a:lnTo>
                  <a:pt x="166" y="1589"/>
                </a:lnTo>
                <a:lnTo>
                  <a:pt x="166" y="1579"/>
                </a:lnTo>
                <a:lnTo>
                  <a:pt x="178" y="1572"/>
                </a:lnTo>
                <a:lnTo>
                  <a:pt x="178" y="1560"/>
                </a:lnTo>
                <a:lnTo>
                  <a:pt x="188" y="1546"/>
                </a:lnTo>
                <a:lnTo>
                  <a:pt x="192" y="1526"/>
                </a:lnTo>
                <a:lnTo>
                  <a:pt x="197" y="1511"/>
                </a:lnTo>
                <a:lnTo>
                  <a:pt x="195" y="1502"/>
                </a:lnTo>
                <a:lnTo>
                  <a:pt x="204" y="1489"/>
                </a:lnTo>
                <a:lnTo>
                  <a:pt x="221" y="1490"/>
                </a:lnTo>
                <a:lnTo>
                  <a:pt x="224" y="1473"/>
                </a:lnTo>
                <a:lnTo>
                  <a:pt x="246" y="1465"/>
                </a:lnTo>
                <a:lnTo>
                  <a:pt x="251" y="1455"/>
                </a:lnTo>
                <a:lnTo>
                  <a:pt x="263" y="1453"/>
                </a:lnTo>
                <a:lnTo>
                  <a:pt x="277" y="1451"/>
                </a:lnTo>
                <a:lnTo>
                  <a:pt x="294" y="1449"/>
                </a:lnTo>
                <a:lnTo>
                  <a:pt x="304" y="1436"/>
                </a:lnTo>
                <a:lnTo>
                  <a:pt x="306" y="1422"/>
                </a:lnTo>
                <a:lnTo>
                  <a:pt x="294" y="1404"/>
                </a:lnTo>
                <a:lnTo>
                  <a:pt x="297" y="1398"/>
                </a:lnTo>
                <a:lnTo>
                  <a:pt x="290" y="1385"/>
                </a:lnTo>
                <a:lnTo>
                  <a:pt x="309" y="1373"/>
                </a:lnTo>
                <a:lnTo>
                  <a:pt x="316" y="1371"/>
                </a:lnTo>
                <a:lnTo>
                  <a:pt x="316" y="1353"/>
                </a:lnTo>
                <a:lnTo>
                  <a:pt x="317" y="1347"/>
                </a:lnTo>
                <a:lnTo>
                  <a:pt x="326" y="1337"/>
                </a:lnTo>
                <a:lnTo>
                  <a:pt x="341" y="1332"/>
                </a:lnTo>
                <a:lnTo>
                  <a:pt x="343" y="1330"/>
                </a:lnTo>
                <a:lnTo>
                  <a:pt x="346" y="1322"/>
                </a:lnTo>
                <a:lnTo>
                  <a:pt x="355" y="1308"/>
                </a:lnTo>
                <a:lnTo>
                  <a:pt x="357" y="1305"/>
                </a:lnTo>
                <a:lnTo>
                  <a:pt x="363" y="1300"/>
                </a:lnTo>
                <a:lnTo>
                  <a:pt x="363" y="1284"/>
                </a:lnTo>
                <a:lnTo>
                  <a:pt x="362" y="1274"/>
                </a:lnTo>
                <a:lnTo>
                  <a:pt x="362" y="1264"/>
                </a:lnTo>
                <a:lnTo>
                  <a:pt x="362" y="1247"/>
                </a:lnTo>
                <a:lnTo>
                  <a:pt x="363" y="1239"/>
                </a:lnTo>
                <a:lnTo>
                  <a:pt x="367" y="1222"/>
                </a:lnTo>
                <a:lnTo>
                  <a:pt x="370" y="1211"/>
                </a:lnTo>
                <a:lnTo>
                  <a:pt x="357" y="1191"/>
                </a:lnTo>
                <a:lnTo>
                  <a:pt x="355" y="1171"/>
                </a:lnTo>
                <a:lnTo>
                  <a:pt x="351" y="1155"/>
                </a:lnTo>
                <a:lnTo>
                  <a:pt x="348" y="1136"/>
                </a:lnTo>
                <a:lnTo>
                  <a:pt x="345" y="1123"/>
                </a:lnTo>
                <a:lnTo>
                  <a:pt x="341" y="1108"/>
                </a:lnTo>
                <a:lnTo>
                  <a:pt x="341" y="1099"/>
                </a:lnTo>
                <a:lnTo>
                  <a:pt x="338" y="1077"/>
                </a:lnTo>
                <a:lnTo>
                  <a:pt x="334" y="1063"/>
                </a:lnTo>
                <a:lnTo>
                  <a:pt x="333" y="1053"/>
                </a:lnTo>
                <a:lnTo>
                  <a:pt x="331" y="1051"/>
                </a:lnTo>
                <a:lnTo>
                  <a:pt x="333" y="1043"/>
                </a:lnTo>
                <a:lnTo>
                  <a:pt x="346" y="1033"/>
                </a:lnTo>
                <a:lnTo>
                  <a:pt x="340" y="1012"/>
                </a:lnTo>
                <a:lnTo>
                  <a:pt x="333" y="1012"/>
                </a:lnTo>
                <a:lnTo>
                  <a:pt x="328" y="990"/>
                </a:lnTo>
                <a:lnTo>
                  <a:pt x="324" y="987"/>
                </a:lnTo>
                <a:lnTo>
                  <a:pt x="319" y="994"/>
                </a:lnTo>
                <a:lnTo>
                  <a:pt x="314" y="992"/>
                </a:lnTo>
                <a:lnTo>
                  <a:pt x="304" y="977"/>
                </a:lnTo>
                <a:lnTo>
                  <a:pt x="294" y="965"/>
                </a:lnTo>
                <a:lnTo>
                  <a:pt x="285" y="951"/>
                </a:lnTo>
                <a:lnTo>
                  <a:pt x="287" y="927"/>
                </a:lnTo>
                <a:lnTo>
                  <a:pt x="282" y="909"/>
                </a:lnTo>
                <a:lnTo>
                  <a:pt x="270" y="897"/>
                </a:lnTo>
                <a:lnTo>
                  <a:pt x="261" y="892"/>
                </a:lnTo>
                <a:lnTo>
                  <a:pt x="243" y="893"/>
                </a:lnTo>
                <a:lnTo>
                  <a:pt x="238" y="880"/>
                </a:lnTo>
                <a:lnTo>
                  <a:pt x="224" y="875"/>
                </a:lnTo>
                <a:lnTo>
                  <a:pt x="221" y="861"/>
                </a:lnTo>
                <a:lnTo>
                  <a:pt x="221" y="847"/>
                </a:lnTo>
                <a:lnTo>
                  <a:pt x="217" y="837"/>
                </a:lnTo>
                <a:lnTo>
                  <a:pt x="215" y="813"/>
                </a:lnTo>
                <a:lnTo>
                  <a:pt x="207" y="801"/>
                </a:lnTo>
                <a:lnTo>
                  <a:pt x="195" y="796"/>
                </a:lnTo>
                <a:lnTo>
                  <a:pt x="188" y="801"/>
                </a:lnTo>
                <a:lnTo>
                  <a:pt x="176" y="786"/>
                </a:lnTo>
                <a:lnTo>
                  <a:pt x="176" y="781"/>
                </a:lnTo>
                <a:lnTo>
                  <a:pt x="173" y="761"/>
                </a:lnTo>
                <a:lnTo>
                  <a:pt x="173" y="754"/>
                </a:lnTo>
                <a:lnTo>
                  <a:pt x="166" y="732"/>
                </a:lnTo>
                <a:lnTo>
                  <a:pt x="156" y="715"/>
                </a:lnTo>
                <a:lnTo>
                  <a:pt x="161" y="694"/>
                </a:lnTo>
                <a:lnTo>
                  <a:pt x="153" y="682"/>
                </a:lnTo>
                <a:lnTo>
                  <a:pt x="164" y="682"/>
                </a:lnTo>
                <a:lnTo>
                  <a:pt x="173" y="672"/>
                </a:lnTo>
                <a:lnTo>
                  <a:pt x="175" y="652"/>
                </a:lnTo>
                <a:lnTo>
                  <a:pt x="173" y="640"/>
                </a:lnTo>
                <a:lnTo>
                  <a:pt x="176" y="621"/>
                </a:lnTo>
                <a:lnTo>
                  <a:pt x="158" y="613"/>
                </a:lnTo>
                <a:lnTo>
                  <a:pt x="142" y="599"/>
                </a:lnTo>
                <a:lnTo>
                  <a:pt x="129" y="602"/>
                </a:lnTo>
                <a:lnTo>
                  <a:pt x="124" y="616"/>
                </a:lnTo>
                <a:lnTo>
                  <a:pt x="124" y="607"/>
                </a:lnTo>
                <a:lnTo>
                  <a:pt x="108" y="594"/>
                </a:lnTo>
                <a:lnTo>
                  <a:pt x="103" y="584"/>
                </a:lnTo>
                <a:lnTo>
                  <a:pt x="96" y="587"/>
                </a:lnTo>
                <a:lnTo>
                  <a:pt x="95" y="584"/>
                </a:lnTo>
                <a:lnTo>
                  <a:pt x="78" y="589"/>
                </a:lnTo>
                <a:lnTo>
                  <a:pt x="76" y="585"/>
                </a:lnTo>
                <a:lnTo>
                  <a:pt x="83" y="580"/>
                </a:lnTo>
                <a:lnTo>
                  <a:pt x="71" y="575"/>
                </a:lnTo>
                <a:lnTo>
                  <a:pt x="79" y="567"/>
                </a:lnTo>
                <a:lnTo>
                  <a:pt x="95" y="567"/>
                </a:lnTo>
                <a:lnTo>
                  <a:pt x="91" y="550"/>
                </a:lnTo>
                <a:lnTo>
                  <a:pt x="73" y="553"/>
                </a:lnTo>
                <a:lnTo>
                  <a:pt x="59" y="553"/>
                </a:lnTo>
                <a:lnTo>
                  <a:pt x="49" y="556"/>
                </a:lnTo>
                <a:lnTo>
                  <a:pt x="49" y="548"/>
                </a:lnTo>
                <a:lnTo>
                  <a:pt x="59" y="543"/>
                </a:lnTo>
                <a:lnTo>
                  <a:pt x="64" y="522"/>
                </a:lnTo>
                <a:lnTo>
                  <a:pt x="45" y="507"/>
                </a:lnTo>
                <a:lnTo>
                  <a:pt x="39" y="505"/>
                </a:lnTo>
                <a:lnTo>
                  <a:pt x="39" y="499"/>
                </a:lnTo>
                <a:lnTo>
                  <a:pt x="49" y="497"/>
                </a:lnTo>
                <a:lnTo>
                  <a:pt x="51" y="485"/>
                </a:lnTo>
                <a:lnTo>
                  <a:pt x="35" y="470"/>
                </a:lnTo>
                <a:lnTo>
                  <a:pt x="40" y="461"/>
                </a:lnTo>
                <a:lnTo>
                  <a:pt x="35" y="448"/>
                </a:lnTo>
                <a:lnTo>
                  <a:pt x="27" y="442"/>
                </a:lnTo>
                <a:lnTo>
                  <a:pt x="13" y="432"/>
                </a:lnTo>
                <a:lnTo>
                  <a:pt x="56" y="397"/>
                </a:lnTo>
                <a:lnTo>
                  <a:pt x="62" y="390"/>
                </a:lnTo>
                <a:lnTo>
                  <a:pt x="96" y="359"/>
                </a:lnTo>
                <a:lnTo>
                  <a:pt x="129" y="327"/>
                </a:lnTo>
                <a:lnTo>
                  <a:pt x="139" y="318"/>
                </a:lnTo>
                <a:lnTo>
                  <a:pt x="154" y="301"/>
                </a:lnTo>
                <a:lnTo>
                  <a:pt x="171" y="284"/>
                </a:lnTo>
                <a:lnTo>
                  <a:pt x="224" y="235"/>
                </a:lnTo>
                <a:lnTo>
                  <a:pt x="326" y="143"/>
                </a:lnTo>
                <a:lnTo>
                  <a:pt x="343" y="128"/>
                </a:lnTo>
                <a:lnTo>
                  <a:pt x="377" y="99"/>
                </a:lnTo>
                <a:lnTo>
                  <a:pt x="399" y="77"/>
                </a:lnTo>
                <a:lnTo>
                  <a:pt x="425" y="41"/>
                </a:lnTo>
                <a:lnTo>
                  <a:pt x="426" y="39"/>
                </a:lnTo>
                <a:lnTo>
                  <a:pt x="443" y="12"/>
                </a:lnTo>
                <a:lnTo>
                  <a:pt x="459" y="0"/>
                </a:lnTo>
                <a:lnTo>
                  <a:pt x="464" y="19"/>
                </a:lnTo>
                <a:lnTo>
                  <a:pt x="455" y="27"/>
                </a:lnTo>
                <a:lnTo>
                  <a:pt x="455" y="44"/>
                </a:lnTo>
                <a:lnTo>
                  <a:pt x="467" y="56"/>
                </a:lnTo>
                <a:lnTo>
                  <a:pt x="481" y="50"/>
                </a:lnTo>
                <a:lnTo>
                  <a:pt x="493" y="48"/>
                </a:lnTo>
                <a:lnTo>
                  <a:pt x="506" y="39"/>
                </a:lnTo>
                <a:lnTo>
                  <a:pt x="521" y="29"/>
                </a:lnTo>
                <a:lnTo>
                  <a:pt x="538" y="27"/>
                </a:lnTo>
                <a:lnTo>
                  <a:pt x="555" y="29"/>
                </a:lnTo>
                <a:lnTo>
                  <a:pt x="561" y="34"/>
                </a:lnTo>
                <a:lnTo>
                  <a:pt x="564" y="32"/>
                </a:lnTo>
                <a:lnTo>
                  <a:pt x="566" y="39"/>
                </a:lnTo>
                <a:lnTo>
                  <a:pt x="576" y="36"/>
                </a:lnTo>
                <a:lnTo>
                  <a:pt x="598" y="38"/>
                </a:lnTo>
                <a:lnTo>
                  <a:pt x="618" y="51"/>
                </a:lnTo>
                <a:lnTo>
                  <a:pt x="630" y="53"/>
                </a:lnTo>
                <a:lnTo>
                  <a:pt x="647" y="61"/>
                </a:lnTo>
                <a:lnTo>
                  <a:pt x="647" y="70"/>
                </a:lnTo>
                <a:lnTo>
                  <a:pt x="637" y="84"/>
                </a:lnTo>
                <a:lnTo>
                  <a:pt x="640" y="94"/>
                </a:lnTo>
                <a:lnTo>
                  <a:pt x="649" y="107"/>
                </a:lnTo>
                <a:lnTo>
                  <a:pt x="649" y="114"/>
                </a:lnTo>
                <a:lnTo>
                  <a:pt x="647" y="118"/>
                </a:lnTo>
                <a:lnTo>
                  <a:pt x="635" y="133"/>
                </a:lnTo>
                <a:lnTo>
                  <a:pt x="629" y="184"/>
                </a:lnTo>
                <a:lnTo>
                  <a:pt x="629" y="199"/>
                </a:lnTo>
                <a:lnTo>
                  <a:pt x="630" y="232"/>
                </a:lnTo>
                <a:lnTo>
                  <a:pt x="629" y="238"/>
                </a:lnTo>
                <a:lnTo>
                  <a:pt x="637" y="247"/>
                </a:lnTo>
                <a:lnTo>
                  <a:pt x="640" y="252"/>
                </a:lnTo>
                <a:lnTo>
                  <a:pt x="664" y="277"/>
                </a:lnTo>
                <a:lnTo>
                  <a:pt x="674" y="293"/>
                </a:lnTo>
                <a:lnTo>
                  <a:pt x="671" y="308"/>
                </a:lnTo>
                <a:lnTo>
                  <a:pt x="685" y="313"/>
                </a:lnTo>
                <a:lnTo>
                  <a:pt x="676" y="335"/>
                </a:lnTo>
                <a:lnTo>
                  <a:pt x="685" y="352"/>
                </a:lnTo>
                <a:lnTo>
                  <a:pt x="690" y="356"/>
                </a:lnTo>
                <a:lnTo>
                  <a:pt x="703" y="356"/>
                </a:lnTo>
                <a:lnTo>
                  <a:pt x="725" y="356"/>
                </a:lnTo>
                <a:lnTo>
                  <a:pt x="758" y="356"/>
                </a:lnTo>
                <a:lnTo>
                  <a:pt x="770" y="356"/>
                </a:lnTo>
                <a:lnTo>
                  <a:pt x="776" y="354"/>
                </a:lnTo>
                <a:lnTo>
                  <a:pt x="783" y="356"/>
                </a:lnTo>
                <a:lnTo>
                  <a:pt x="785" y="356"/>
                </a:lnTo>
                <a:lnTo>
                  <a:pt x="797" y="356"/>
                </a:lnTo>
                <a:lnTo>
                  <a:pt x="812" y="356"/>
                </a:lnTo>
                <a:lnTo>
                  <a:pt x="836" y="356"/>
                </a:lnTo>
                <a:lnTo>
                  <a:pt x="844" y="357"/>
                </a:lnTo>
                <a:lnTo>
                  <a:pt x="867" y="357"/>
                </a:lnTo>
                <a:lnTo>
                  <a:pt x="870" y="356"/>
                </a:lnTo>
                <a:lnTo>
                  <a:pt x="878" y="357"/>
                </a:lnTo>
                <a:lnTo>
                  <a:pt x="901" y="354"/>
                </a:lnTo>
                <a:lnTo>
                  <a:pt x="902" y="354"/>
                </a:lnTo>
                <a:lnTo>
                  <a:pt x="918" y="357"/>
                </a:lnTo>
                <a:lnTo>
                  <a:pt x="936" y="357"/>
                </a:lnTo>
                <a:lnTo>
                  <a:pt x="938" y="356"/>
                </a:lnTo>
                <a:lnTo>
                  <a:pt x="958" y="356"/>
                </a:lnTo>
                <a:lnTo>
                  <a:pt x="977" y="354"/>
                </a:lnTo>
                <a:lnTo>
                  <a:pt x="991" y="361"/>
                </a:lnTo>
                <a:lnTo>
                  <a:pt x="1006" y="364"/>
                </a:lnTo>
                <a:lnTo>
                  <a:pt x="1018" y="373"/>
                </a:lnTo>
                <a:lnTo>
                  <a:pt x="1038" y="380"/>
                </a:lnTo>
                <a:lnTo>
                  <a:pt x="1043" y="376"/>
                </a:lnTo>
                <a:lnTo>
                  <a:pt x="1055" y="388"/>
                </a:lnTo>
                <a:lnTo>
                  <a:pt x="1062" y="390"/>
                </a:lnTo>
                <a:lnTo>
                  <a:pt x="1076" y="407"/>
                </a:lnTo>
                <a:lnTo>
                  <a:pt x="1082" y="408"/>
                </a:lnTo>
                <a:lnTo>
                  <a:pt x="1096" y="419"/>
                </a:lnTo>
                <a:lnTo>
                  <a:pt x="1115" y="429"/>
                </a:lnTo>
                <a:lnTo>
                  <a:pt x="1120" y="431"/>
                </a:lnTo>
                <a:lnTo>
                  <a:pt x="1133" y="439"/>
                </a:lnTo>
                <a:lnTo>
                  <a:pt x="1144" y="448"/>
                </a:lnTo>
                <a:lnTo>
                  <a:pt x="1152" y="453"/>
                </a:lnTo>
                <a:lnTo>
                  <a:pt x="1164" y="461"/>
                </a:lnTo>
                <a:lnTo>
                  <a:pt x="1171" y="465"/>
                </a:lnTo>
                <a:lnTo>
                  <a:pt x="1191" y="476"/>
                </a:lnTo>
                <a:lnTo>
                  <a:pt x="1201" y="483"/>
                </a:lnTo>
                <a:lnTo>
                  <a:pt x="1203" y="485"/>
                </a:lnTo>
                <a:lnTo>
                  <a:pt x="1232" y="505"/>
                </a:lnTo>
                <a:lnTo>
                  <a:pt x="1235" y="509"/>
                </a:lnTo>
                <a:lnTo>
                  <a:pt x="1242" y="512"/>
                </a:lnTo>
                <a:lnTo>
                  <a:pt x="1247" y="516"/>
                </a:lnTo>
                <a:lnTo>
                  <a:pt x="1254" y="519"/>
                </a:lnTo>
                <a:lnTo>
                  <a:pt x="1269" y="531"/>
                </a:lnTo>
                <a:lnTo>
                  <a:pt x="1283" y="541"/>
                </a:lnTo>
                <a:lnTo>
                  <a:pt x="1302" y="551"/>
                </a:lnTo>
                <a:lnTo>
                  <a:pt x="1312" y="558"/>
                </a:lnTo>
                <a:lnTo>
                  <a:pt x="1322" y="565"/>
                </a:lnTo>
                <a:lnTo>
                  <a:pt x="1324" y="567"/>
                </a:lnTo>
                <a:lnTo>
                  <a:pt x="1336" y="573"/>
                </a:lnTo>
                <a:lnTo>
                  <a:pt x="1351" y="584"/>
                </a:lnTo>
                <a:lnTo>
                  <a:pt x="1368" y="594"/>
                </a:lnTo>
                <a:lnTo>
                  <a:pt x="1376" y="597"/>
                </a:lnTo>
                <a:lnTo>
                  <a:pt x="1387" y="611"/>
                </a:lnTo>
                <a:lnTo>
                  <a:pt x="1392" y="614"/>
                </a:lnTo>
                <a:lnTo>
                  <a:pt x="1409" y="628"/>
                </a:lnTo>
                <a:lnTo>
                  <a:pt x="1421" y="641"/>
                </a:lnTo>
                <a:lnTo>
                  <a:pt x="1441" y="638"/>
                </a:lnTo>
                <a:lnTo>
                  <a:pt x="1460" y="640"/>
                </a:lnTo>
                <a:lnTo>
                  <a:pt x="1478" y="640"/>
                </a:lnTo>
                <a:lnTo>
                  <a:pt x="1489" y="641"/>
                </a:lnTo>
                <a:lnTo>
                  <a:pt x="1494" y="641"/>
                </a:lnTo>
                <a:lnTo>
                  <a:pt x="1504" y="641"/>
                </a:lnTo>
                <a:lnTo>
                  <a:pt x="1528" y="643"/>
                </a:lnTo>
                <a:lnTo>
                  <a:pt x="1535" y="641"/>
                </a:lnTo>
                <a:lnTo>
                  <a:pt x="1553" y="636"/>
                </a:lnTo>
                <a:lnTo>
                  <a:pt x="1552" y="628"/>
                </a:lnTo>
                <a:lnTo>
                  <a:pt x="1558" y="626"/>
                </a:lnTo>
                <a:lnTo>
                  <a:pt x="1572" y="643"/>
                </a:lnTo>
                <a:lnTo>
                  <a:pt x="1584" y="640"/>
                </a:lnTo>
                <a:lnTo>
                  <a:pt x="1603" y="647"/>
                </a:lnTo>
                <a:lnTo>
                  <a:pt x="1609" y="636"/>
                </a:lnTo>
                <a:lnTo>
                  <a:pt x="1620" y="655"/>
                </a:lnTo>
                <a:lnTo>
                  <a:pt x="1625" y="657"/>
                </a:lnTo>
                <a:lnTo>
                  <a:pt x="1631" y="658"/>
                </a:lnTo>
                <a:lnTo>
                  <a:pt x="1642" y="662"/>
                </a:lnTo>
                <a:lnTo>
                  <a:pt x="1664" y="667"/>
                </a:lnTo>
                <a:lnTo>
                  <a:pt x="1684" y="674"/>
                </a:lnTo>
                <a:lnTo>
                  <a:pt x="1703" y="674"/>
                </a:lnTo>
                <a:lnTo>
                  <a:pt x="1705" y="669"/>
                </a:lnTo>
                <a:lnTo>
                  <a:pt x="1723" y="676"/>
                </a:lnTo>
                <a:lnTo>
                  <a:pt x="1723" y="670"/>
                </a:lnTo>
                <a:lnTo>
                  <a:pt x="1745" y="665"/>
                </a:lnTo>
                <a:lnTo>
                  <a:pt x="1752" y="672"/>
                </a:lnTo>
                <a:lnTo>
                  <a:pt x="1767" y="676"/>
                </a:lnTo>
                <a:lnTo>
                  <a:pt x="1774" y="682"/>
                </a:lnTo>
                <a:lnTo>
                  <a:pt x="1781" y="682"/>
                </a:lnTo>
                <a:lnTo>
                  <a:pt x="1781" y="686"/>
                </a:lnTo>
                <a:lnTo>
                  <a:pt x="1793" y="686"/>
                </a:lnTo>
                <a:lnTo>
                  <a:pt x="1807" y="689"/>
                </a:lnTo>
                <a:lnTo>
                  <a:pt x="1818" y="687"/>
                </a:lnTo>
                <a:lnTo>
                  <a:pt x="1825" y="679"/>
                </a:lnTo>
                <a:lnTo>
                  <a:pt x="1830" y="691"/>
                </a:lnTo>
                <a:lnTo>
                  <a:pt x="1846" y="691"/>
                </a:lnTo>
                <a:lnTo>
                  <a:pt x="1869" y="694"/>
                </a:lnTo>
                <a:lnTo>
                  <a:pt x="1885" y="691"/>
                </a:lnTo>
                <a:lnTo>
                  <a:pt x="1892" y="710"/>
                </a:lnTo>
                <a:lnTo>
                  <a:pt x="1905" y="713"/>
                </a:lnTo>
                <a:lnTo>
                  <a:pt x="1915" y="684"/>
                </a:lnTo>
                <a:lnTo>
                  <a:pt x="1926" y="677"/>
                </a:lnTo>
                <a:lnTo>
                  <a:pt x="1978" y="624"/>
                </a:lnTo>
                <a:lnTo>
                  <a:pt x="1982" y="616"/>
                </a:lnTo>
                <a:lnTo>
                  <a:pt x="1992" y="592"/>
                </a:lnTo>
                <a:lnTo>
                  <a:pt x="2009" y="556"/>
                </a:lnTo>
                <a:lnTo>
                  <a:pt x="2053" y="534"/>
                </a:lnTo>
                <a:lnTo>
                  <a:pt x="2055" y="533"/>
                </a:lnTo>
                <a:lnTo>
                  <a:pt x="2092" y="514"/>
                </a:lnTo>
                <a:lnTo>
                  <a:pt x="2094" y="514"/>
                </a:lnTo>
                <a:lnTo>
                  <a:pt x="2107" y="509"/>
                </a:lnTo>
                <a:lnTo>
                  <a:pt x="2109" y="505"/>
                </a:lnTo>
                <a:lnTo>
                  <a:pt x="2124" y="499"/>
                </a:lnTo>
                <a:lnTo>
                  <a:pt x="2140" y="493"/>
                </a:lnTo>
                <a:lnTo>
                  <a:pt x="2199" y="470"/>
                </a:lnTo>
                <a:lnTo>
                  <a:pt x="2288" y="434"/>
                </a:lnTo>
                <a:lnTo>
                  <a:pt x="2289" y="434"/>
                </a:lnTo>
                <a:lnTo>
                  <a:pt x="2291" y="432"/>
                </a:lnTo>
                <a:lnTo>
                  <a:pt x="2298" y="431"/>
                </a:lnTo>
                <a:lnTo>
                  <a:pt x="2310" y="420"/>
                </a:lnTo>
                <a:lnTo>
                  <a:pt x="2322" y="419"/>
                </a:lnTo>
                <a:lnTo>
                  <a:pt x="2337" y="424"/>
                </a:lnTo>
                <a:lnTo>
                  <a:pt x="2339" y="431"/>
                </a:lnTo>
                <a:lnTo>
                  <a:pt x="2347" y="434"/>
                </a:lnTo>
                <a:lnTo>
                  <a:pt x="2357" y="454"/>
                </a:lnTo>
                <a:lnTo>
                  <a:pt x="2374" y="459"/>
                </a:lnTo>
                <a:lnTo>
                  <a:pt x="2390" y="470"/>
                </a:lnTo>
                <a:lnTo>
                  <a:pt x="2403" y="483"/>
                </a:lnTo>
                <a:lnTo>
                  <a:pt x="2413" y="500"/>
                </a:lnTo>
                <a:lnTo>
                  <a:pt x="2425" y="505"/>
                </a:lnTo>
                <a:lnTo>
                  <a:pt x="2425" y="510"/>
                </a:lnTo>
                <a:lnTo>
                  <a:pt x="2436" y="519"/>
                </a:lnTo>
                <a:lnTo>
                  <a:pt x="2456" y="529"/>
                </a:lnTo>
                <a:lnTo>
                  <a:pt x="2471" y="522"/>
                </a:lnTo>
                <a:lnTo>
                  <a:pt x="2475" y="526"/>
                </a:lnTo>
                <a:lnTo>
                  <a:pt x="2490" y="524"/>
                </a:lnTo>
                <a:lnTo>
                  <a:pt x="2500" y="529"/>
                </a:lnTo>
                <a:lnTo>
                  <a:pt x="2510" y="522"/>
                </a:lnTo>
                <a:lnTo>
                  <a:pt x="2519" y="526"/>
                </a:lnTo>
                <a:lnTo>
                  <a:pt x="2522" y="521"/>
                </a:lnTo>
                <a:lnTo>
                  <a:pt x="2531" y="526"/>
                </a:lnTo>
                <a:lnTo>
                  <a:pt x="2551" y="524"/>
                </a:lnTo>
                <a:lnTo>
                  <a:pt x="2561" y="519"/>
                </a:lnTo>
                <a:lnTo>
                  <a:pt x="2565" y="524"/>
                </a:lnTo>
                <a:lnTo>
                  <a:pt x="2577" y="514"/>
                </a:lnTo>
                <a:lnTo>
                  <a:pt x="2582" y="519"/>
                </a:lnTo>
                <a:lnTo>
                  <a:pt x="2606" y="514"/>
                </a:lnTo>
                <a:lnTo>
                  <a:pt x="2619" y="522"/>
                </a:lnTo>
                <a:lnTo>
                  <a:pt x="2633" y="510"/>
                </a:lnTo>
                <a:lnTo>
                  <a:pt x="2645" y="517"/>
                </a:lnTo>
                <a:lnTo>
                  <a:pt x="2658" y="514"/>
                </a:lnTo>
                <a:lnTo>
                  <a:pt x="2660" y="522"/>
                </a:lnTo>
                <a:lnTo>
                  <a:pt x="2672" y="528"/>
                </a:lnTo>
                <a:lnTo>
                  <a:pt x="2672" y="524"/>
                </a:lnTo>
                <a:lnTo>
                  <a:pt x="2677" y="526"/>
                </a:lnTo>
                <a:lnTo>
                  <a:pt x="2679" y="522"/>
                </a:lnTo>
                <a:lnTo>
                  <a:pt x="2697" y="514"/>
                </a:lnTo>
                <a:lnTo>
                  <a:pt x="2682" y="538"/>
                </a:lnTo>
                <a:lnTo>
                  <a:pt x="2504" y="801"/>
                </a:lnTo>
                <a:lnTo>
                  <a:pt x="2497" y="808"/>
                </a:lnTo>
                <a:lnTo>
                  <a:pt x="2488" y="817"/>
                </a:lnTo>
                <a:lnTo>
                  <a:pt x="2454" y="849"/>
                </a:lnTo>
                <a:lnTo>
                  <a:pt x="2451" y="852"/>
                </a:lnTo>
                <a:lnTo>
                  <a:pt x="2412" y="890"/>
                </a:lnTo>
                <a:lnTo>
                  <a:pt x="2395" y="907"/>
                </a:lnTo>
                <a:lnTo>
                  <a:pt x="2391" y="910"/>
                </a:lnTo>
                <a:lnTo>
                  <a:pt x="2391" y="919"/>
                </a:lnTo>
                <a:lnTo>
                  <a:pt x="2391" y="936"/>
                </a:lnTo>
                <a:lnTo>
                  <a:pt x="2391" y="966"/>
                </a:lnTo>
                <a:lnTo>
                  <a:pt x="2391" y="982"/>
                </a:lnTo>
                <a:lnTo>
                  <a:pt x="2391" y="1072"/>
                </a:lnTo>
                <a:lnTo>
                  <a:pt x="2391" y="1080"/>
                </a:lnTo>
                <a:lnTo>
                  <a:pt x="2391" y="1128"/>
                </a:lnTo>
                <a:lnTo>
                  <a:pt x="2391" y="1171"/>
                </a:lnTo>
                <a:lnTo>
                  <a:pt x="2391" y="1189"/>
                </a:lnTo>
                <a:lnTo>
                  <a:pt x="2393" y="1223"/>
                </a:lnTo>
                <a:lnTo>
                  <a:pt x="2393" y="1259"/>
                </a:lnTo>
                <a:lnTo>
                  <a:pt x="2393" y="1290"/>
                </a:lnTo>
                <a:lnTo>
                  <a:pt x="2393" y="1390"/>
                </a:lnTo>
                <a:lnTo>
                  <a:pt x="2395" y="1446"/>
                </a:lnTo>
                <a:lnTo>
                  <a:pt x="2393" y="1495"/>
                </a:lnTo>
                <a:lnTo>
                  <a:pt x="2393" y="1519"/>
                </a:lnTo>
                <a:lnTo>
                  <a:pt x="2393" y="1524"/>
                </a:lnTo>
                <a:lnTo>
                  <a:pt x="2395" y="1546"/>
                </a:lnTo>
                <a:lnTo>
                  <a:pt x="2395" y="1628"/>
                </a:lnTo>
                <a:lnTo>
                  <a:pt x="2395" y="1633"/>
                </a:lnTo>
                <a:lnTo>
                  <a:pt x="2395" y="1706"/>
                </a:lnTo>
                <a:lnTo>
                  <a:pt x="2395" y="1728"/>
                </a:lnTo>
                <a:lnTo>
                  <a:pt x="2393" y="1861"/>
                </a:lnTo>
                <a:lnTo>
                  <a:pt x="2393" y="1863"/>
                </a:lnTo>
                <a:lnTo>
                  <a:pt x="2393" y="1902"/>
                </a:lnTo>
                <a:lnTo>
                  <a:pt x="2393" y="1931"/>
                </a:lnTo>
                <a:lnTo>
                  <a:pt x="2393" y="2132"/>
                </a:lnTo>
                <a:lnTo>
                  <a:pt x="2393" y="2144"/>
                </a:lnTo>
                <a:lnTo>
                  <a:pt x="2430" y="2196"/>
                </a:lnTo>
                <a:lnTo>
                  <a:pt x="2436" y="2205"/>
                </a:lnTo>
                <a:lnTo>
                  <a:pt x="2470" y="2247"/>
                </a:lnTo>
                <a:lnTo>
                  <a:pt x="2583" y="2400"/>
                </a:lnTo>
                <a:lnTo>
                  <a:pt x="2583" y="2426"/>
                </a:lnTo>
                <a:lnTo>
                  <a:pt x="2570" y="2440"/>
                </a:lnTo>
                <a:lnTo>
                  <a:pt x="2561" y="2455"/>
                </a:lnTo>
                <a:lnTo>
                  <a:pt x="2551" y="2465"/>
                </a:lnTo>
                <a:lnTo>
                  <a:pt x="2558" y="2462"/>
                </a:lnTo>
                <a:lnTo>
                  <a:pt x="2556" y="2472"/>
                </a:lnTo>
                <a:lnTo>
                  <a:pt x="2548" y="2474"/>
                </a:lnTo>
                <a:lnTo>
                  <a:pt x="2548" y="2468"/>
                </a:lnTo>
                <a:lnTo>
                  <a:pt x="2543" y="2475"/>
                </a:lnTo>
                <a:lnTo>
                  <a:pt x="2546" y="2477"/>
                </a:lnTo>
                <a:lnTo>
                  <a:pt x="2539" y="2475"/>
                </a:lnTo>
                <a:lnTo>
                  <a:pt x="2543" y="2480"/>
                </a:lnTo>
                <a:lnTo>
                  <a:pt x="2534" y="2487"/>
                </a:lnTo>
                <a:lnTo>
                  <a:pt x="2543" y="2485"/>
                </a:lnTo>
                <a:lnTo>
                  <a:pt x="2541" y="2489"/>
                </a:lnTo>
                <a:lnTo>
                  <a:pt x="2526" y="2504"/>
                </a:lnTo>
                <a:lnTo>
                  <a:pt x="2529" y="2496"/>
                </a:lnTo>
                <a:lnTo>
                  <a:pt x="2517" y="2511"/>
                </a:lnTo>
                <a:lnTo>
                  <a:pt x="2510" y="2514"/>
                </a:lnTo>
                <a:lnTo>
                  <a:pt x="2500" y="2530"/>
                </a:lnTo>
                <a:lnTo>
                  <a:pt x="2497" y="2526"/>
                </a:lnTo>
                <a:lnTo>
                  <a:pt x="2488" y="2536"/>
                </a:lnTo>
                <a:lnTo>
                  <a:pt x="2485" y="2528"/>
                </a:lnTo>
                <a:lnTo>
                  <a:pt x="2473" y="2528"/>
                </a:lnTo>
                <a:lnTo>
                  <a:pt x="2473" y="2531"/>
                </a:lnTo>
                <a:lnTo>
                  <a:pt x="2470" y="2521"/>
                </a:lnTo>
                <a:lnTo>
                  <a:pt x="2466" y="2525"/>
                </a:lnTo>
                <a:lnTo>
                  <a:pt x="2459" y="2519"/>
                </a:lnTo>
                <a:lnTo>
                  <a:pt x="2463" y="2525"/>
                </a:lnTo>
                <a:lnTo>
                  <a:pt x="2459" y="2536"/>
                </a:lnTo>
                <a:lnTo>
                  <a:pt x="2456" y="2536"/>
                </a:lnTo>
                <a:lnTo>
                  <a:pt x="2459" y="2540"/>
                </a:lnTo>
                <a:lnTo>
                  <a:pt x="2437" y="2540"/>
                </a:lnTo>
                <a:lnTo>
                  <a:pt x="2437" y="2535"/>
                </a:lnTo>
                <a:lnTo>
                  <a:pt x="2429" y="2542"/>
                </a:lnTo>
                <a:lnTo>
                  <a:pt x="2410" y="2552"/>
                </a:lnTo>
                <a:lnTo>
                  <a:pt x="2405" y="2559"/>
                </a:lnTo>
                <a:lnTo>
                  <a:pt x="2398" y="2560"/>
                </a:lnTo>
                <a:lnTo>
                  <a:pt x="2386" y="2547"/>
                </a:lnTo>
                <a:lnTo>
                  <a:pt x="2390" y="2523"/>
                </a:lnTo>
                <a:lnTo>
                  <a:pt x="2398" y="2511"/>
                </a:lnTo>
                <a:lnTo>
                  <a:pt x="2395" y="2509"/>
                </a:lnTo>
                <a:lnTo>
                  <a:pt x="2385" y="2519"/>
                </a:lnTo>
                <a:lnTo>
                  <a:pt x="2386" y="2536"/>
                </a:lnTo>
                <a:lnTo>
                  <a:pt x="2381" y="2547"/>
                </a:lnTo>
                <a:lnTo>
                  <a:pt x="2388" y="2564"/>
                </a:lnTo>
                <a:lnTo>
                  <a:pt x="2376" y="2569"/>
                </a:lnTo>
                <a:lnTo>
                  <a:pt x="2366" y="2552"/>
                </a:lnTo>
                <a:lnTo>
                  <a:pt x="2368" y="2540"/>
                </a:lnTo>
                <a:lnTo>
                  <a:pt x="2354" y="2538"/>
                </a:lnTo>
                <a:lnTo>
                  <a:pt x="2349" y="2533"/>
                </a:lnTo>
                <a:lnTo>
                  <a:pt x="2330" y="2528"/>
                </a:lnTo>
                <a:lnTo>
                  <a:pt x="2349" y="2540"/>
                </a:lnTo>
                <a:lnTo>
                  <a:pt x="2362" y="2543"/>
                </a:lnTo>
                <a:lnTo>
                  <a:pt x="2362" y="2555"/>
                </a:lnTo>
                <a:lnTo>
                  <a:pt x="2364" y="2560"/>
                </a:lnTo>
                <a:lnTo>
                  <a:pt x="2362" y="2564"/>
                </a:lnTo>
                <a:lnTo>
                  <a:pt x="2368" y="2586"/>
                </a:lnTo>
                <a:lnTo>
                  <a:pt x="2368" y="2603"/>
                </a:lnTo>
                <a:lnTo>
                  <a:pt x="2368" y="2611"/>
                </a:lnTo>
                <a:lnTo>
                  <a:pt x="2386" y="2616"/>
                </a:lnTo>
                <a:lnTo>
                  <a:pt x="2390" y="2628"/>
                </a:lnTo>
                <a:lnTo>
                  <a:pt x="2379" y="2645"/>
                </a:lnTo>
                <a:lnTo>
                  <a:pt x="2374" y="2649"/>
                </a:lnTo>
                <a:lnTo>
                  <a:pt x="2369" y="2650"/>
                </a:lnTo>
                <a:lnTo>
                  <a:pt x="2366" y="2642"/>
                </a:lnTo>
                <a:lnTo>
                  <a:pt x="2354" y="2642"/>
                </a:lnTo>
                <a:lnTo>
                  <a:pt x="2347" y="2644"/>
                </a:lnTo>
                <a:lnTo>
                  <a:pt x="2332" y="2656"/>
                </a:lnTo>
                <a:lnTo>
                  <a:pt x="2330" y="2647"/>
                </a:lnTo>
                <a:lnTo>
                  <a:pt x="2327" y="2647"/>
                </a:lnTo>
                <a:lnTo>
                  <a:pt x="2322" y="2656"/>
                </a:lnTo>
                <a:lnTo>
                  <a:pt x="2334" y="2664"/>
                </a:lnTo>
                <a:lnTo>
                  <a:pt x="2334" y="2674"/>
                </a:lnTo>
                <a:lnTo>
                  <a:pt x="2320" y="2686"/>
                </a:lnTo>
                <a:lnTo>
                  <a:pt x="2317" y="2695"/>
                </a:lnTo>
                <a:lnTo>
                  <a:pt x="2294" y="2701"/>
                </a:lnTo>
                <a:lnTo>
                  <a:pt x="2284" y="2710"/>
                </a:lnTo>
                <a:lnTo>
                  <a:pt x="2274" y="2722"/>
                </a:lnTo>
                <a:lnTo>
                  <a:pt x="2260" y="2730"/>
                </a:lnTo>
                <a:lnTo>
                  <a:pt x="2238" y="2724"/>
                </a:lnTo>
                <a:lnTo>
                  <a:pt x="2237" y="2722"/>
                </a:lnTo>
                <a:lnTo>
                  <a:pt x="2226" y="2722"/>
                </a:lnTo>
                <a:lnTo>
                  <a:pt x="2209" y="2724"/>
                </a:lnTo>
                <a:lnTo>
                  <a:pt x="2187" y="2734"/>
                </a:lnTo>
                <a:lnTo>
                  <a:pt x="2169" y="2742"/>
                </a:lnTo>
                <a:lnTo>
                  <a:pt x="2164" y="2747"/>
                </a:lnTo>
                <a:lnTo>
                  <a:pt x="2145" y="2759"/>
                </a:lnTo>
                <a:lnTo>
                  <a:pt x="2130" y="2776"/>
                </a:lnTo>
                <a:lnTo>
                  <a:pt x="2121" y="2792"/>
                </a:lnTo>
                <a:lnTo>
                  <a:pt x="2114" y="2807"/>
                </a:lnTo>
                <a:lnTo>
                  <a:pt x="2119" y="2802"/>
                </a:lnTo>
                <a:lnTo>
                  <a:pt x="2116" y="2819"/>
                </a:lnTo>
                <a:lnTo>
                  <a:pt x="2113" y="2836"/>
                </a:lnTo>
                <a:lnTo>
                  <a:pt x="2113" y="2844"/>
                </a:lnTo>
                <a:lnTo>
                  <a:pt x="2111" y="2863"/>
                </a:lnTo>
                <a:lnTo>
                  <a:pt x="2118" y="2878"/>
                </a:lnTo>
                <a:lnTo>
                  <a:pt x="2135" y="2872"/>
                </a:lnTo>
                <a:lnTo>
                  <a:pt x="2136" y="2875"/>
                </a:lnTo>
                <a:lnTo>
                  <a:pt x="2123" y="2882"/>
                </a:lnTo>
                <a:lnTo>
                  <a:pt x="2113" y="2895"/>
                </a:lnTo>
                <a:lnTo>
                  <a:pt x="2107" y="2909"/>
                </a:lnTo>
                <a:lnTo>
                  <a:pt x="2109" y="2926"/>
                </a:lnTo>
                <a:lnTo>
                  <a:pt x="2102" y="2938"/>
                </a:lnTo>
                <a:lnTo>
                  <a:pt x="2096" y="2946"/>
                </a:lnTo>
                <a:lnTo>
                  <a:pt x="2099" y="2965"/>
                </a:lnTo>
                <a:lnTo>
                  <a:pt x="2094" y="2979"/>
                </a:lnTo>
                <a:lnTo>
                  <a:pt x="2079" y="2987"/>
                </a:lnTo>
                <a:lnTo>
                  <a:pt x="2072" y="2994"/>
                </a:lnTo>
                <a:lnTo>
                  <a:pt x="2063" y="2997"/>
                </a:lnTo>
                <a:lnTo>
                  <a:pt x="2058" y="3003"/>
                </a:lnTo>
                <a:lnTo>
                  <a:pt x="2056" y="3003"/>
                </a:lnTo>
                <a:lnTo>
                  <a:pt x="2045" y="3011"/>
                </a:lnTo>
                <a:lnTo>
                  <a:pt x="2041" y="3013"/>
                </a:lnTo>
                <a:lnTo>
                  <a:pt x="2043" y="3018"/>
                </a:lnTo>
                <a:lnTo>
                  <a:pt x="2033" y="3035"/>
                </a:lnTo>
                <a:lnTo>
                  <a:pt x="2031" y="3043"/>
                </a:lnTo>
                <a:lnTo>
                  <a:pt x="2028" y="3047"/>
                </a:lnTo>
                <a:lnTo>
                  <a:pt x="2026" y="3055"/>
                </a:lnTo>
                <a:lnTo>
                  <a:pt x="2019" y="3071"/>
                </a:lnTo>
                <a:lnTo>
                  <a:pt x="2011" y="3091"/>
                </a:lnTo>
                <a:lnTo>
                  <a:pt x="2005" y="3096"/>
                </a:lnTo>
                <a:lnTo>
                  <a:pt x="2009" y="3117"/>
                </a:lnTo>
                <a:lnTo>
                  <a:pt x="2005" y="3122"/>
                </a:lnTo>
                <a:lnTo>
                  <a:pt x="2000" y="3139"/>
                </a:lnTo>
                <a:lnTo>
                  <a:pt x="1995" y="3159"/>
                </a:lnTo>
                <a:lnTo>
                  <a:pt x="1988" y="3173"/>
                </a:lnTo>
                <a:lnTo>
                  <a:pt x="1980" y="3188"/>
                </a:lnTo>
                <a:lnTo>
                  <a:pt x="1977" y="3196"/>
                </a:lnTo>
                <a:lnTo>
                  <a:pt x="1971" y="3203"/>
                </a:lnTo>
                <a:lnTo>
                  <a:pt x="1960" y="3220"/>
                </a:lnTo>
                <a:lnTo>
                  <a:pt x="1961" y="3225"/>
                </a:lnTo>
                <a:lnTo>
                  <a:pt x="1949" y="3239"/>
                </a:lnTo>
                <a:lnTo>
                  <a:pt x="1944" y="3239"/>
                </a:lnTo>
                <a:lnTo>
                  <a:pt x="1943" y="3229"/>
                </a:lnTo>
                <a:lnTo>
                  <a:pt x="1934" y="3220"/>
                </a:lnTo>
                <a:lnTo>
                  <a:pt x="1931" y="3224"/>
                </a:lnTo>
                <a:lnTo>
                  <a:pt x="1934" y="3229"/>
                </a:lnTo>
                <a:lnTo>
                  <a:pt x="1941" y="3231"/>
                </a:lnTo>
                <a:lnTo>
                  <a:pt x="1944" y="3242"/>
                </a:lnTo>
                <a:lnTo>
                  <a:pt x="1941" y="3244"/>
                </a:lnTo>
                <a:lnTo>
                  <a:pt x="1932" y="3239"/>
                </a:lnTo>
                <a:lnTo>
                  <a:pt x="1931" y="3232"/>
                </a:lnTo>
                <a:lnTo>
                  <a:pt x="1934" y="3229"/>
                </a:lnTo>
                <a:lnTo>
                  <a:pt x="1926" y="3234"/>
                </a:lnTo>
                <a:lnTo>
                  <a:pt x="1910" y="3232"/>
                </a:lnTo>
                <a:lnTo>
                  <a:pt x="1905" y="3236"/>
                </a:lnTo>
                <a:lnTo>
                  <a:pt x="1907" y="3242"/>
                </a:lnTo>
                <a:lnTo>
                  <a:pt x="1912" y="3241"/>
                </a:lnTo>
                <a:lnTo>
                  <a:pt x="1926" y="3239"/>
                </a:lnTo>
                <a:lnTo>
                  <a:pt x="1929" y="3236"/>
                </a:lnTo>
                <a:lnTo>
                  <a:pt x="1932" y="3244"/>
                </a:lnTo>
                <a:lnTo>
                  <a:pt x="1941" y="3246"/>
                </a:lnTo>
                <a:lnTo>
                  <a:pt x="1941" y="3251"/>
                </a:lnTo>
                <a:lnTo>
                  <a:pt x="1931" y="3270"/>
                </a:lnTo>
                <a:lnTo>
                  <a:pt x="1924" y="3283"/>
                </a:lnTo>
                <a:lnTo>
                  <a:pt x="1919" y="3304"/>
                </a:lnTo>
                <a:lnTo>
                  <a:pt x="1915" y="3305"/>
                </a:lnTo>
                <a:lnTo>
                  <a:pt x="1915" y="3310"/>
                </a:lnTo>
                <a:lnTo>
                  <a:pt x="1905" y="3333"/>
                </a:lnTo>
                <a:lnTo>
                  <a:pt x="1903" y="3341"/>
                </a:lnTo>
                <a:lnTo>
                  <a:pt x="1898" y="3350"/>
                </a:lnTo>
                <a:lnTo>
                  <a:pt x="1895" y="3365"/>
                </a:lnTo>
                <a:lnTo>
                  <a:pt x="1890" y="3360"/>
                </a:lnTo>
                <a:lnTo>
                  <a:pt x="1881" y="3368"/>
                </a:lnTo>
                <a:lnTo>
                  <a:pt x="1871" y="3387"/>
                </a:lnTo>
                <a:lnTo>
                  <a:pt x="1869" y="3402"/>
                </a:lnTo>
                <a:lnTo>
                  <a:pt x="1864" y="3416"/>
                </a:lnTo>
                <a:lnTo>
                  <a:pt x="1859" y="3418"/>
                </a:lnTo>
                <a:lnTo>
                  <a:pt x="1854" y="3406"/>
                </a:lnTo>
                <a:lnTo>
                  <a:pt x="1854" y="3413"/>
                </a:lnTo>
                <a:lnTo>
                  <a:pt x="1846" y="3418"/>
                </a:lnTo>
                <a:lnTo>
                  <a:pt x="1846" y="3428"/>
                </a:lnTo>
                <a:lnTo>
                  <a:pt x="1851" y="3430"/>
                </a:lnTo>
                <a:lnTo>
                  <a:pt x="1849" y="3436"/>
                </a:lnTo>
                <a:lnTo>
                  <a:pt x="1827" y="3435"/>
                </a:lnTo>
                <a:lnTo>
                  <a:pt x="1822" y="3436"/>
                </a:lnTo>
                <a:lnTo>
                  <a:pt x="1815" y="3435"/>
                </a:lnTo>
                <a:lnTo>
                  <a:pt x="1813" y="3421"/>
                </a:lnTo>
                <a:lnTo>
                  <a:pt x="1805" y="3430"/>
                </a:lnTo>
                <a:lnTo>
                  <a:pt x="1796" y="3431"/>
                </a:lnTo>
                <a:lnTo>
                  <a:pt x="1790" y="3443"/>
                </a:lnTo>
                <a:lnTo>
                  <a:pt x="1784" y="3435"/>
                </a:lnTo>
                <a:lnTo>
                  <a:pt x="1781" y="3435"/>
                </a:lnTo>
                <a:lnTo>
                  <a:pt x="1779" y="3433"/>
                </a:lnTo>
                <a:lnTo>
                  <a:pt x="1752" y="3414"/>
                </a:lnTo>
                <a:lnTo>
                  <a:pt x="1631" y="3329"/>
                </a:lnTo>
                <a:lnTo>
                  <a:pt x="1601" y="3307"/>
                </a:lnTo>
                <a:lnTo>
                  <a:pt x="1536" y="3263"/>
                </a:lnTo>
                <a:lnTo>
                  <a:pt x="1519" y="3251"/>
                </a:lnTo>
                <a:lnTo>
                  <a:pt x="1371" y="3149"/>
                </a:lnTo>
                <a:lnTo>
                  <a:pt x="1363" y="3142"/>
                </a:lnTo>
                <a:lnTo>
                  <a:pt x="1305" y="3103"/>
                </a:lnTo>
                <a:lnTo>
                  <a:pt x="1300" y="3088"/>
                </a:lnTo>
                <a:lnTo>
                  <a:pt x="1298" y="3076"/>
                </a:lnTo>
                <a:lnTo>
                  <a:pt x="1291" y="3060"/>
                </a:lnTo>
                <a:lnTo>
                  <a:pt x="1283" y="3055"/>
                </a:lnTo>
                <a:lnTo>
                  <a:pt x="1276" y="3059"/>
                </a:lnTo>
                <a:lnTo>
                  <a:pt x="1266" y="3052"/>
                </a:lnTo>
                <a:lnTo>
                  <a:pt x="1254" y="3057"/>
                </a:lnTo>
                <a:lnTo>
                  <a:pt x="1244" y="3054"/>
                </a:lnTo>
                <a:lnTo>
                  <a:pt x="1249" y="3038"/>
                </a:lnTo>
                <a:lnTo>
                  <a:pt x="1246" y="3031"/>
                </a:lnTo>
                <a:lnTo>
                  <a:pt x="1237" y="3031"/>
                </a:lnTo>
                <a:lnTo>
                  <a:pt x="1237" y="3025"/>
                </a:lnTo>
                <a:lnTo>
                  <a:pt x="1247" y="3016"/>
                </a:lnTo>
                <a:lnTo>
                  <a:pt x="1254" y="3008"/>
                </a:lnTo>
                <a:lnTo>
                  <a:pt x="1264" y="2996"/>
                </a:lnTo>
                <a:lnTo>
                  <a:pt x="1271" y="2996"/>
                </a:lnTo>
                <a:lnTo>
                  <a:pt x="1273" y="2984"/>
                </a:lnTo>
                <a:lnTo>
                  <a:pt x="1281" y="2980"/>
                </a:lnTo>
                <a:lnTo>
                  <a:pt x="1274" y="2941"/>
                </a:lnTo>
                <a:lnTo>
                  <a:pt x="1268" y="2895"/>
                </a:lnTo>
                <a:lnTo>
                  <a:pt x="1186" y="2848"/>
                </a:lnTo>
                <a:lnTo>
                  <a:pt x="1145" y="2822"/>
                </a:lnTo>
                <a:lnTo>
                  <a:pt x="969" y="2724"/>
                </a:lnTo>
                <a:lnTo>
                  <a:pt x="771" y="2613"/>
                </a:lnTo>
                <a:lnTo>
                  <a:pt x="731" y="2591"/>
                </a:lnTo>
                <a:lnTo>
                  <a:pt x="707" y="2577"/>
                </a:lnTo>
                <a:lnTo>
                  <a:pt x="707" y="2574"/>
                </a:lnTo>
                <a:lnTo>
                  <a:pt x="703" y="2574"/>
                </a:lnTo>
                <a:close/>
                <a:moveTo>
                  <a:pt x="2453" y="2576"/>
                </a:moveTo>
                <a:lnTo>
                  <a:pt x="2442" y="2584"/>
                </a:lnTo>
                <a:lnTo>
                  <a:pt x="2437" y="2584"/>
                </a:lnTo>
                <a:lnTo>
                  <a:pt x="2436" y="2581"/>
                </a:lnTo>
                <a:lnTo>
                  <a:pt x="2430" y="2589"/>
                </a:lnTo>
                <a:lnTo>
                  <a:pt x="2410" y="2589"/>
                </a:lnTo>
                <a:lnTo>
                  <a:pt x="2413" y="2598"/>
                </a:lnTo>
                <a:lnTo>
                  <a:pt x="2407" y="2588"/>
                </a:lnTo>
                <a:lnTo>
                  <a:pt x="2393" y="2591"/>
                </a:lnTo>
                <a:lnTo>
                  <a:pt x="2396" y="2611"/>
                </a:lnTo>
                <a:lnTo>
                  <a:pt x="2390" y="2608"/>
                </a:lnTo>
                <a:lnTo>
                  <a:pt x="2386" y="2599"/>
                </a:lnTo>
                <a:lnTo>
                  <a:pt x="2383" y="2603"/>
                </a:lnTo>
                <a:lnTo>
                  <a:pt x="2381" y="2593"/>
                </a:lnTo>
                <a:lnTo>
                  <a:pt x="2385" y="2579"/>
                </a:lnTo>
                <a:lnTo>
                  <a:pt x="2395" y="2572"/>
                </a:lnTo>
                <a:lnTo>
                  <a:pt x="2408" y="2569"/>
                </a:lnTo>
                <a:lnTo>
                  <a:pt x="2424" y="2555"/>
                </a:lnTo>
                <a:lnTo>
                  <a:pt x="2436" y="2557"/>
                </a:lnTo>
                <a:lnTo>
                  <a:pt x="2449" y="2567"/>
                </a:lnTo>
                <a:lnTo>
                  <a:pt x="2453" y="2576"/>
                </a:lnTo>
                <a:close/>
                <a:moveTo>
                  <a:pt x="2497" y="2533"/>
                </a:moveTo>
                <a:lnTo>
                  <a:pt x="2493" y="2536"/>
                </a:lnTo>
                <a:lnTo>
                  <a:pt x="2481" y="2552"/>
                </a:lnTo>
                <a:lnTo>
                  <a:pt x="2475" y="2555"/>
                </a:lnTo>
                <a:lnTo>
                  <a:pt x="2485" y="2542"/>
                </a:lnTo>
                <a:lnTo>
                  <a:pt x="2478" y="2540"/>
                </a:lnTo>
                <a:lnTo>
                  <a:pt x="2478" y="2531"/>
                </a:lnTo>
                <a:lnTo>
                  <a:pt x="2485" y="2530"/>
                </a:lnTo>
                <a:lnTo>
                  <a:pt x="2481" y="2538"/>
                </a:lnTo>
                <a:lnTo>
                  <a:pt x="2488" y="2540"/>
                </a:lnTo>
                <a:lnTo>
                  <a:pt x="2497" y="2533"/>
                </a:lnTo>
                <a:close/>
                <a:moveTo>
                  <a:pt x="2459" y="2545"/>
                </a:moveTo>
                <a:lnTo>
                  <a:pt x="2458" y="2552"/>
                </a:lnTo>
                <a:lnTo>
                  <a:pt x="2442" y="2548"/>
                </a:lnTo>
                <a:lnTo>
                  <a:pt x="2458" y="2542"/>
                </a:lnTo>
                <a:lnTo>
                  <a:pt x="2459" y="2545"/>
                </a:lnTo>
                <a:close/>
                <a:moveTo>
                  <a:pt x="2466" y="2547"/>
                </a:moveTo>
                <a:lnTo>
                  <a:pt x="2461" y="2550"/>
                </a:lnTo>
                <a:lnTo>
                  <a:pt x="2461" y="2542"/>
                </a:lnTo>
                <a:lnTo>
                  <a:pt x="2466" y="2547"/>
                </a:lnTo>
                <a:close/>
                <a:moveTo>
                  <a:pt x="2444" y="2559"/>
                </a:moveTo>
                <a:lnTo>
                  <a:pt x="2437" y="2555"/>
                </a:lnTo>
                <a:lnTo>
                  <a:pt x="2441" y="2555"/>
                </a:lnTo>
                <a:lnTo>
                  <a:pt x="2444" y="2559"/>
                </a:lnTo>
                <a:close/>
                <a:moveTo>
                  <a:pt x="2566" y="2457"/>
                </a:moveTo>
                <a:lnTo>
                  <a:pt x="2561" y="2463"/>
                </a:lnTo>
                <a:lnTo>
                  <a:pt x="2561" y="2460"/>
                </a:lnTo>
                <a:lnTo>
                  <a:pt x="2566" y="2457"/>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noAutofit/>
          </a:bodyPr>
          <a:lstStyle/>
          <a:p>
            <a:endParaRPr lang="en-US" dirty="0"/>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ケニア／一般概況／規制</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外貨持出規制</a:t>
            </a:r>
          </a:p>
        </p:txBody>
      </p:sp>
      <p:sp>
        <p:nvSpPr>
          <p:cNvPr id="7" name="テキスト プレースホルダー 1"/>
          <p:cNvSpPr txBox="1">
            <a:spLocks/>
          </p:cNvSpPr>
          <p:nvPr/>
        </p:nvSpPr>
        <p:spPr>
          <a:xfrm>
            <a:off x="199710" y="1124744"/>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入出国の際は、</a:t>
            </a:r>
            <a:r>
              <a:rPr lang="en-US" altLang="ja-JP" dirty="0"/>
              <a:t>10,000</a:t>
            </a:r>
            <a:r>
              <a:rPr lang="ja-JP" altLang="en-US" dirty="0"/>
              <a:t>ドル相当までの通貨の持込み・持出しが可能だが、これを超える場合は、税関で申告義務がある。</a:t>
            </a:r>
            <a:endParaRPr lang="en-US" altLang="ja-JP" dirty="0"/>
          </a:p>
        </p:txBody>
      </p:sp>
      <p:sp>
        <p:nvSpPr>
          <p:cNvPr id="28" name="角丸四角形 27"/>
          <p:cNvSpPr/>
          <p:nvPr/>
        </p:nvSpPr>
        <p:spPr>
          <a:xfrm>
            <a:off x="848544" y="2060848"/>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29" name="角丸四角形 28"/>
          <p:cNvSpPr/>
          <p:nvPr/>
        </p:nvSpPr>
        <p:spPr>
          <a:xfrm>
            <a:off x="848544" y="3933056"/>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30" name="Freeform 7"/>
          <p:cNvSpPr>
            <a:spLocks/>
          </p:cNvSpPr>
          <p:nvPr/>
        </p:nvSpPr>
        <p:spPr bwMode="auto">
          <a:xfrm>
            <a:off x="2144688" y="4282451"/>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6"/>
          <p:cNvSpPr>
            <a:spLocks/>
          </p:cNvSpPr>
          <p:nvPr/>
        </p:nvSpPr>
        <p:spPr bwMode="auto">
          <a:xfrm>
            <a:off x="1856656" y="2852936"/>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 name="グループ化 31"/>
          <p:cNvGrpSpPr/>
          <p:nvPr/>
        </p:nvGrpSpPr>
        <p:grpSpPr>
          <a:xfrm>
            <a:off x="2705642" y="1916832"/>
            <a:ext cx="2161184" cy="1926830"/>
            <a:chOff x="2287194" y="2575129"/>
            <a:chExt cx="2161184" cy="1926830"/>
          </a:xfrm>
        </p:grpSpPr>
        <p:sp>
          <p:nvSpPr>
            <p:cNvPr id="33"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テキスト ボックス 33"/>
            <p:cNvSpPr txBox="1"/>
            <p:nvPr/>
          </p:nvSpPr>
          <p:spPr>
            <a:xfrm>
              <a:off x="2314455" y="3486296"/>
              <a:ext cx="2106667" cy="1015663"/>
            </a:xfrm>
            <a:prstGeom prst="rect">
              <a:avLst/>
            </a:prstGeom>
            <a:noFill/>
          </p:spPr>
          <p:txBody>
            <a:bodyPr wrap="none" rtlCol="0">
              <a:spAutoFit/>
            </a:bodyPr>
            <a:lstStyle/>
            <a:p>
              <a:pPr algn="ctr"/>
              <a:r>
                <a:rPr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10</a:t>
              </a: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kumimoji="1" lang="ja-JP" altLang="en-US" sz="1200" b="1" dirty="0">
                  <a:latin typeface="Arial Black" panose="020B0A04020102020204" pitchFamily="34" charset="0"/>
                  <a:ea typeface="ＭＳ Ｐゴシック" panose="020B0600070205080204" pitchFamily="50" charset="-128"/>
                  <a:cs typeface="Arial" panose="020B0604020202020204" pitchFamily="34" charset="0"/>
                </a:rPr>
                <a:t>米ドル相当を</a:t>
              </a:r>
            </a:p>
            <a:p>
              <a:pPr algn="ctr"/>
              <a:r>
                <a:rPr kumimoji="1" lang="ja-JP" altLang="en-US" sz="1200" b="1" dirty="0">
                  <a:latin typeface="Arial Black" panose="020B0A04020102020204" pitchFamily="34" charset="0"/>
                  <a:ea typeface="ＭＳ Ｐゴシック" panose="020B0600070205080204" pitchFamily="50" charset="-128"/>
                  <a:cs typeface="Arial" panose="020B0604020202020204" pitchFamily="34" charset="0"/>
                </a:rPr>
                <a:t>超える通貨</a:t>
              </a:r>
              <a:endPar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endParaRPr>
            </a:p>
            <a:p>
              <a:pPr algn="ctr"/>
              <a:br>
                <a:rPr kumimoji="1" lang="en-US" altLang="ja-JP" sz="1200" b="1" dirty="0">
                  <a:latin typeface="Arial" panose="020B0604020202020204" pitchFamily="34" charset="0"/>
                  <a:ea typeface="ＭＳ Ｐゴシック" panose="020B0600070205080204" pitchFamily="50" charset="-128"/>
                  <a:cs typeface="Arial" panose="020B0604020202020204" pitchFamily="34" charset="0"/>
                </a:rPr>
              </a:b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2640666" y="3079185"/>
              <a:ext cx="1454244"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税関への申告が必要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grpSp>
        <p:nvGrpSpPr>
          <p:cNvPr id="43" name="グループ化 42"/>
          <p:cNvGrpSpPr/>
          <p:nvPr/>
        </p:nvGrpSpPr>
        <p:grpSpPr>
          <a:xfrm>
            <a:off x="4319092" y="3573016"/>
            <a:ext cx="2161184" cy="1821260"/>
            <a:chOff x="2287194" y="2575129"/>
            <a:chExt cx="2161184" cy="1821260"/>
          </a:xfrm>
        </p:grpSpPr>
        <p:sp>
          <p:nvSpPr>
            <p:cNvPr id="44"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テキスト ボックス 44"/>
            <p:cNvSpPr txBox="1"/>
            <p:nvPr/>
          </p:nvSpPr>
          <p:spPr>
            <a:xfrm>
              <a:off x="2314462" y="3486296"/>
              <a:ext cx="2106667" cy="646331"/>
            </a:xfrm>
            <a:prstGeom prst="rect">
              <a:avLst/>
            </a:prstGeom>
            <a:noFill/>
          </p:spPr>
          <p:txBody>
            <a:bodyPr wrap="none" rtlCol="0">
              <a:spAutoFit/>
            </a:bodyPr>
            <a:lstStyle/>
            <a:p>
              <a:pPr algn="ctr"/>
              <a:r>
                <a:rPr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10</a:t>
              </a: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kumimoji="1" lang="ja-JP" altLang="en-US" sz="1200" b="1" dirty="0">
                  <a:latin typeface="Arial Black" panose="020B0A04020102020204" pitchFamily="34" charset="0"/>
                  <a:ea typeface="ＭＳ Ｐゴシック" panose="020B0600070205080204" pitchFamily="50" charset="-128"/>
                  <a:cs typeface="Arial" panose="020B0604020202020204" pitchFamily="34" charset="0"/>
                </a:rPr>
                <a:t>米ドル相当を</a:t>
              </a:r>
            </a:p>
            <a:p>
              <a:pPr algn="ctr"/>
              <a:r>
                <a:rPr kumimoji="1" lang="ja-JP" altLang="en-US" sz="1200" b="1" dirty="0">
                  <a:latin typeface="Arial Black" panose="020B0A04020102020204" pitchFamily="34" charset="0"/>
                  <a:ea typeface="ＭＳ Ｐゴシック" panose="020B0600070205080204" pitchFamily="50" charset="-128"/>
                  <a:cs typeface="Arial" panose="020B0604020202020204" pitchFamily="34" charset="0"/>
                </a:rPr>
                <a:t>超える</a:t>
              </a:r>
              <a:r>
                <a:rPr lang="ja-JP" altLang="en-US" sz="1200" b="1" dirty="0">
                  <a:latin typeface="Arial Black" panose="020B0A04020102020204" pitchFamily="34" charset="0"/>
                  <a:ea typeface="ＭＳ Ｐゴシック" panose="020B0600070205080204" pitchFamily="50" charset="-128"/>
                  <a:cs typeface="Arial" panose="020B0604020202020204" pitchFamily="34" charset="0"/>
                </a:rPr>
                <a:t>通貨</a:t>
              </a:r>
              <a:endParaRPr lang="en-US" altLang="ja-JP" sz="1200" b="1" baseline="30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2640669" y="3079185"/>
              <a:ext cx="1454244"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税関への申告が必要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66" name="テキスト ボックス 65"/>
          <p:cNvSpPr txBox="1"/>
          <p:nvPr/>
        </p:nvSpPr>
        <p:spPr>
          <a:xfrm>
            <a:off x="200472" y="6741368"/>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ホームページ、ケニア税関</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95" name="TextBox 1294">
            <a:extLst>
              <a:ext uri="{FF2B5EF4-FFF2-40B4-BE49-F238E27FC236}">
                <a16:creationId xmlns:a16="http://schemas.microsoft.com/office/drawing/2014/main" id="{6FCE5BDD-3A2F-45E8-B7D5-D581C0F3D7D4}"/>
              </a:ext>
            </a:extLst>
          </p:cNvPr>
          <p:cNvSpPr txBox="1"/>
          <p:nvPr/>
        </p:nvSpPr>
        <p:spPr>
          <a:xfrm>
            <a:off x="2036641" y="6870576"/>
            <a:ext cx="4953434" cy="230832"/>
          </a:xfrm>
          <a:prstGeom prst="rect">
            <a:avLst/>
          </a:prstGeom>
          <a:noFill/>
        </p:spPr>
        <p:txBody>
          <a:bodyPr wrap="square">
            <a:spAutoFit/>
          </a:bodyPr>
          <a:lstStyle/>
          <a:p>
            <a:r>
              <a:rPr lang="en-US" sz="900" dirty="0"/>
              <a:t>https://www.kra.go.ke/images/publications/KRA-Passenger-Handbook.pdf</a:t>
            </a:r>
          </a:p>
        </p:txBody>
      </p:sp>
    </p:spTree>
    <p:extLst>
      <p:ext uri="{BB962C8B-B14F-4D97-AF65-F5344CB8AC3E}">
        <p14:creationId xmlns:p14="http://schemas.microsoft.com/office/powerpoint/2010/main" val="2239248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027A8ED-4C07-4196-80E2-0186F34ED404}"/>
              </a:ext>
            </a:extLst>
          </p:cNvPr>
          <p:cNvGraphicFramePr>
            <a:graphicFrameLocks noChangeAspect="1"/>
          </p:cNvGraphicFramePr>
          <p:nvPr>
            <p:custDataLst>
              <p:tags r:id="rId2"/>
            </p:custDataLst>
            <p:extLst>
              <p:ext uri="{D42A27DB-BD31-4B8C-83A1-F6EECF244321}">
                <p14:modId xmlns:p14="http://schemas.microsoft.com/office/powerpoint/2010/main" val="38873285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E027A8ED-4C07-4196-80E2-0186F34ED40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ケニア／一般概況／規制</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外資優遇と経済特区</a:t>
            </a:r>
            <a:endParaRPr lang="en-US" altLang="ja-JP" dirty="0"/>
          </a:p>
        </p:txBody>
      </p:sp>
      <p:sp>
        <p:nvSpPr>
          <p:cNvPr id="20" name="テキスト ボックス 19"/>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9" name="TextBox 8">
            <a:extLst>
              <a:ext uri="{FF2B5EF4-FFF2-40B4-BE49-F238E27FC236}">
                <a16:creationId xmlns:a16="http://schemas.microsoft.com/office/drawing/2014/main" id="{DD41E6A6-597B-40AE-8F02-9CF787F34C7E}"/>
              </a:ext>
            </a:extLst>
          </p:cNvPr>
          <p:cNvSpPr txBox="1"/>
          <p:nvPr/>
        </p:nvSpPr>
        <p:spPr>
          <a:xfrm>
            <a:off x="1460612" y="6836806"/>
            <a:ext cx="4680520" cy="230832"/>
          </a:xfrm>
          <a:prstGeom prst="rect">
            <a:avLst/>
          </a:prstGeom>
          <a:noFill/>
        </p:spPr>
        <p:txBody>
          <a:bodyPr wrap="square">
            <a:spAutoFit/>
          </a:bodyPr>
          <a:lstStyle/>
          <a:p>
            <a:r>
              <a:rPr lang="en-CA" sz="900" dirty="0"/>
              <a:t>https://www.jetro.go.jp/world/africa/ke/invest_03.html</a:t>
            </a:r>
          </a:p>
        </p:txBody>
      </p:sp>
      <p:sp>
        <p:nvSpPr>
          <p:cNvPr id="11" name="テキスト ボックス 4">
            <a:extLst>
              <a:ext uri="{FF2B5EF4-FFF2-40B4-BE49-F238E27FC236}">
                <a16:creationId xmlns:a16="http://schemas.microsoft.com/office/drawing/2014/main" id="{0EAFB490-0C6B-41F9-83C9-6671C5427900}"/>
              </a:ext>
            </a:extLst>
          </p:cNvPr>
          <p:cNvSpPr txBox="1"/>
          <p:nvPr/>
        </p:nvSpPr>
        <p:spPr>
          <a:xfrm>
            <a:off x="320185" y="1130096"/>
            <a:ext cx="9169319" cy="11902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b="0" i="0" dirty="0">
                <a:solidFill>
                  <a:srgbClr val="000000"/>
                </a:solidFill>
                <a:effectLst/>
                <a:latin typeface="ヒラギノ角ゴ Pro W3"/>
              </a:rPr>
              <a:t>ケニア政府は、農業生産、製造業、インフラおよび公益事業（水道整備、衛生、電力、通信網等を含む）、住宅部門、情報通信技術、その他の知識集約型産業、天然資源・石油・鉱物の探査事業などの分野への投資を奨励している。</a:t>
            </a:r>
            <a:endParaRPr lang="en-US" altLang="ja-JP" sz="1400" b="0" i="0" dirty="0">
              <a:solidFill>
                <a:srgbClr val="000000"/>
              </a:solidFill>
              <a:effectLst/>
              <a:latin typeface="ヒラギノ角ゴ Pro W3"/>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経済特区（</a:t>
            </a:r>
            <a:r>
              <a:rPr lang="en-US" altLang="ja-JP" sz="1400" dirty="0"/>
              <a:t>SEZ</a:t>
            </a:r>
            <a:r>
              <a:rPr lang="ja-JP" altLang="en-US" sz="1400" dirty="0"/>
              <a:t>）に関し、認可されているのは次の</a:t>
            </a:r>
            <a:r>
              <a:rPr lang="en-US" altLang="ja-JP" sz="1400" dirty="0"/>
              <a:t>10</a:t>
            </a:r>
            <a:r>
              <a:rPr lang="ja-JP" altLang="en-US" sz="1400" dirty="0"/>
              <a:t>カ所。ただし、</a:t>
            </a:r>
            <a:r>
              <a:rPr lang="en-US" altLang="ja-JP" sz="1400" dirty="0"/>
              <a:t>2021</a:t>
            </a:r>
            <a:r>
              <a:rPr lang="ja-JP" altLang="en-US" sz="1400" dirty="0"/>
              <a:t>年</a:t>
            </a:r>
            <a:r>
              <a:rPr lang="en-US" altLang="ja-JP" sz="1400" dirty="0"/>
              <a:t>11</a:t>
            </a:r>
            <a:r>
              <a:rPr lang="ja-JP" altLang="en-US" sz="1400" dirty="0"/>
              <a:t>月時点で稼働している経済特区は、</a:t>
            </a:r>
            <a:r>
              <a:rPr lang="en-US" altLang="ja-JP" sz="1400" dirty="0"/>
              <a:t>a</a:t>
            </a:r>
            <a:r>
              <a:rPr lang="ja-JP" altLang="en-US" sz="1400" dirty="0"/>
              <a:t>～</a:t>
            </a:r>
            <a:r>
              <a:rPr lang="en-US" altLang="ja-JP" sz="1400" dirty="0"/>
              <a:t>c</a:t>
            </a:r>
            <a:r>
              <a:rPr lang="ja-JP" altLang="en-US" sz="1400" dirty="0"/>
              <a:t>の</a:t>
            </a:r>
            <a:r>
              <a:rPr lang="en-US" altLang="ja-JP" sz="1400" dirty="0"/>
              <a:t>3</a:t>
            </a:r>
            <a:r>
              <a:rPr lang="ja-JP" altLang="en-US" sz="1400" dirty="0"/>
              <a:t>か所のみである。他の経済特区は政府もしくは民間企業が造成中。なお、</a:t>
            </a:r>
            <a:r>
              <a:rPr lang="en-US" altLang="ja-JP" sz="1400" dirty="0"/>
              <a:t>e</a:t>
            </a:r>
            <a:r>
              <a:rPr lang="ja-JP" altLang="en-US" sz="1400" dirty="0"/>
              <a:t>のドンゴクンドゥ経済特区（モンバサ）は、日本の</a:t>
            </a:r>
            <a:r>
              <a:rPr lang="en-US" altLang="ja-JP" sz="1400" dirty="0"/>
              <a:t>ODA</a:t>
            </a:r>
            <a:r>
              <a:rPr lang="ja-JP" altLang="en-US" sz="1400" dirty="0"/>
              <a:t>を活用して造成予定。</a:t>
            </a:r>
            <a:endParaRPr lang="en-CA" altLang="ja-JP" sz="1400" dirty="0"/>
          </a:p>
        </p:txBody>
      </p:sp>
      <p:graphicFrame>
        <p:nvGraphicFramePr>
          <p:cNvPr id="13" name="表 4">
            <a:extLst>
              <a:ext uri="{FF2B5EF4-FFF2-40B4-BE49-F238E27FC236}">
                <a16:creationId xmlns:a16="http://schemas.microsoft.com/office/drawing/2014/main" id="{912CE1EE-6989-4153-8C74-101E9256AD96}"/>
              </a:ext>
            </a:extLst>
          </p:cNvPr>
          <p:cNvGraphicFramePr>
            <a:graphicFrameLocks noGrp="1"/>
          </p:cNvGraphicFramePr>
          <p:nvPr>
            <p:extLst>
              <p:ext uri="{D42A27DB-BD31-4B8C-83A1-F6EECF244321}">
                <p14:modId xmlns:p14="http://schemas.microsoft.com/office/powerpoint/2010/main" val="1688997720"/>
              </p:ext>
            </p:extLst>
          </p:nvPr>
        </p:nvGraphicFramePr>
        <p:xfrm>
          <a:off x="1136576" y="2850310"/>
          <a:ext cx="7882890" cy="3499080"/>
        </p:xfrm>
        <a:graphic>
          <a:graphicData uri="http://schemas.openxmlformats.org/drawingml/2006/table">
            <a:tbl>
              <a:tblPr firstRow="1" bandRow="1">
                <a:tableStyleId>{5C22544A-7EE6-4342-B048-85BDC9FD1C3A}</a:tableStyleId>
              </a:tblPr>
              <a:tblGrid>
                <a:gridCol w="2097965">
                  <a:extLst>
                    <a:ext uri="{9D8B030D-6E8A-4147-A177-3AD203B41FA5}">
                      <a16:colId xmlns:a16="http://schemas.microsoft.com/office/drawing/2014/main" val="20000"/>
                    </a:ext>
                  </a:extLst>
                </a:gridCol>
                <a:gridCol w="1821234">
                  <a:extLst>
                    <a:ext uri="{9D8B030D-6E8A-4147-A177-3AD203B41FA5}">
                      <a16:colId xmlns:a16="http://schemas.microsoft.com/office/drawing/2014/main" val="20001"/>
                    </a:ext>
                  </a:extLst>
                </a:gridCol>
                <a:gridCol w="3963691">
                  <a:extLst>
                    <a:ext uri="{9D8B030D-6E8A-4147-A177-3AD203B41FA5}">
                      <a16:colId xmlns:a16="http://schemas.microsoft.com/office/drawing/2014/main" val="20003"/>
                    </a:ext>
                  </a:extLst>
                </a:gridCol>
              </a:tblGrid>
              <a:tr h="0">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経済特区名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場所</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備考</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324000">
                <a:tc>
                  <a:txBody>
                    <a:bodyPr/>
                    <a:lstStyle/>
                    <a:p>
                      <a:pPr algn="l" fontAlgn="t"/>
                      <a:r>
                        <a:rPr lang="en-US" altLang="ja-JP" sz="1100" b="0" i="0" dirty="0">
                          <a:effectLst/>
                        </a:rPr>
                        <a:t>a.</a:t>
                      </a:r>
                      <a:r>
                        <a:rPr lang="ja-JP" altLang="en-US" sz="1100" b="0" i="0" dirty="0">
                          <a:effectLst/>
                        </a:rPr>
                        <a:t>タトゥシティ</a:t>
                      </a:r>
                    </a:p>
                  </a:txBody>
                  <a:tcPr marL="76200" marR="76200" marT="63500" marB="63500">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1100">
                          <a:effectLst/>
                        </a:rPr>
                        <a:t>キアンブ県</a:t>
                      </a:r>
                    </a:p>
                  </a:txBody>
                  <a:tcPr marL="76200" marR="76200" marT="63500" marB="63500">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1100">
                          <a:effectLst/>
                        </a:rPr>
                        <a:t>稼働している。民間（南ア企業出資）が運営。</a:t>
                      </a:r>
                    </a:p>
                  </a:txBody>
                  <a:tcPr marL="76200" marR="76200" marT="63500" marB="63500">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t"/>
                      <a:r>
                        <a:rPr lang="en-US" altLang="ja-JP" sz="1100" b="0" i="0" dirty="0">
                          <a:effectLst/>
                        </a:rPr>
                        <a:t>b.</a:t>
                      </a:r>
                      <a:r>
                        <a:rPr lang="ja-JP" altLang="en-US" sz="1100" b="0" i="0" dirty="0">
                          <a:effectLst/>
                        </a:rPr>
                        <a:t>アフリカ・エコノミックゾーン</a:t>
                      </a: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1100">
                          <a:effectLst/>
                        </a:rPr>
                        <a:t>ウアシン・ギシュ県</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1100">
                          <a:effectLst/>
                        </a:rPr>
                        <a:t>稼働している。民間（中国企業出資）が運営。</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t"/>
                      <a:r>
                        <a:rPr lang="en-US" altLang="ja-JP" sz="1100" b="0" i="0">
                          <a:effectLst/>
                        </a:rPr>
                        <a:t>c.</a:t>
                      </a:r>
                      <a:r>
                        <a:rPr lang="ja-JP" altLang="en-US" sz="1100" b="0" i="0">
                          <a:effectLst/>
                        </a:rPr>
                        <a:t>コンパクト・フリートレードゾーン</a:t>
                      </a: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1100">
                          <a:effectLst/>
                        </a:rPr>
                        <a:t>ナイロビ県</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1100">
                          <a:effectLst/>
                        </a:rPr>
                        <a:t>稼働している。民間（ケニア企業）が運営。</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a:txBody>
                    <a:bodyPr/>
                    <a:lstStyle/>
                    <a:p>
                      <a:pPr algn="l" fontAlgn="t"/>
                      <a:r>
                        <a:rPr lang="en-US" altLang="ja-JP" sz="1100" b="0" i="0">
                          <a:effectLst/>
                        </a:rPr>
                        <a:t>d.</a:t>
                      </a:r>
                      <a:r>
                        <a:rPr lang="ja-JP" altLang="en-US" sz="1100" b="0" i="0">
                          <a:effectLst/>
                        </a:rPr>
                        <a:t>コンザ・テクノポリス</a:t>
                      </a: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1100">
                          <a:effectLst/>
                        </a:rPr>
                        <a:t>マチャコス県</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1100" dirty="0">
                          <a:effectLst/>
                        </a:rPr>
                        <a:t>造成中。公設の経済特区。</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324000">
                <a:tc>
                  <a:txBody>
                    <a:bodyPr/>
                    <a:lstStyle/>
                    <a:p>
                      <a:pPr algn="l" fontAlgn="t"/>
                      <a:r>
                        <a:rPr lang="en-US" altLang="ja-JP" sz="1100" b="0" i="0">
                          <a:effectLst/>
                        </a:rPr>
                        <a:t>e.</a:t>
                      </a:r>
                      <a:r>
                        <a:rPr lang="ja-JP" altLang="en-US" sz="1100" b="0" i="0">
                          <a:effectLst/>
                        </a:rPr>
                        <a:t>ドンゴクンドゥ経済特区</a:t>
                      </a: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1100" dirty="0">
                          <a:effectLst/>
                        </a:rPr>
                        <a:t>モンバサ県</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1100">
                          <a:effectLst/>
                        </a:rPr>
                        <a:t>造成中。公設の経済特区。</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r h="324000">
                <a:tc>
                  <a:txBody>
                    <a:bodyPr/>
                    <a:lstStyle/>
                    <a:p>
                      <a:pPr algn="l" fontAlgn="t"/>
                      <a:r>
                        <a:rPr lang="en-US" altLang="ja-JP" sz="1100" b="0" i="0">
                          <a:effectLst/>
                        </a:rPr>
                        <a:t>f.</a:t>
                      </a:r>
                      <a:r>
                        <a:rPr lang="ja-JP" altLang="en-US" sz="1100" b="0" i="0">
                          <a:effectLst/>
                        </a:rPr>
                        <a:t>ナイバシャ経済特区</a:t>
                      </a: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1100">
                          <a:effectLst/>
                        </a:rPr>
                        <a:t>ナクル県</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1100" dirty="0">
                          <a:effectLst/>
                        </a:rPr>
                        <a:t>造成中。公設の経済特区。</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83704619"/>
                  </a:ext>
                </a:extLst>
              </a:tr>
              <a:tr h="324000">
                <a:tc>
                  <a:txBody>
                    <a:bodyPr/>
                    <a:lstStyle/>
                    <a:p>
                      <a:pPr algn="l" fontAlgn="t"/>
                      <a:r>
                        <a:rPr lang="en-US" sz="1100" b="0" i="0">
                          <a:effectLst/>
                        </a:rPr>
                        <a:t>g.SBM</a:t>
                      </a:r>
                      <a:r>
                        <a:rPr lang="ja-JP" altLang="en-US" sz="1100" b="0" i="0">
                          <a:effectLst/>
                        </a:rPr>
                        <a:t>経済特区</a:t>
                      </a: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1100">
                          <a:effectLst/>
                        </a:rPr>
                        <a:t>クワレ県</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1100" dirty="0">
                          <a:effectLst/>
                        </a:rPr>
                        <a:t>造成中。民間が開発。</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64068389"/>
                  </a:ext>
                </a:extLst>
              </a:tr>
              <a:tr h="324000">
                <a:tc>
                  <a:txBody>
                    <a:bodyPr/>
                    <a:lstStyle/>
                    <a:p>
                      <a:pPr algn="l" fontAlgn="t"/>
                      <a:r>
                        <a:rPr lang="en-US" altLang="ja-JP" sz="1100" b="0" i="0">
                          <a:effectLst/>
                        </a:rPr>
                        <a:t>h.</a:t>
                      </a:r>
                      <a:r>
                        <a:rPr lang="ja-JP" altLang="en-US" sz="1100" b="0" i="0">
                          <a:effectLst/>
                        </a:rPr>
                        <a:t>ノースランズ経済特区</a:t>
                      </a: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1100">
                          <a:effectLst/>
                        </a:rPr>
                        <a:t>キアンブ県</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1100" dirty="0">
                          <a:effectLst/>
                        </a:rPr>
                        <a:t>造成中。民間が開発。</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413147"/>
                  </a:ext>
                </a:extLst>
              </a:tr>
              <a:tr h="324000">
                <a:tc>
                  <a:txBody>
                    <a:bodyPr/>
                    <a:lstStyle/>
                    <a:p>
                      <a:pPr algn="l" fontAlgn="t"/>
                      <a:r>
                        <a:rPr lang="en-US" altLang="ja-JP" sz="1100" b="0" i="0">
                          <a:effectLst/>
                        </a:rPr>
                        <a:t>i.</a:t>
                      </a:r>
                      <a:r>
                        <a:rPr lang="ja-JP" altLang="en-US" sz="1100" b="0" i="0">
                          <a:effectLst/>
                        </a:rPr>
                        <a:t>ファースト・ロジスティック</a:t>
                      </a: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1100">
                          <a:effectLst/>
                        </a:rPr>
                        <a:t>マチャコス県</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1100" dirty="0">
                          <a:effectLst/>
                        </a:rPr>
                        <a:t>造成中。民間が開発。</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95959336"/>
                  </a:ext>
                </a:extLst>
              </a:tr>
              <a:tr h="324000">
                <a:tc>
                  <a:txBody>
                    <a:bodyPr/>
                    <a:lstStyle/>
                    <a:p>
                      <a:pPr algn="l" fontAlgn="t"/>
                      <a:r>
                        <a:rPr lang="en-US" altLang="ja-JP" sz="1100" b="0" i="0" dirty="0">
                          <a:effectLst/>
                        </a:rPr>
                        <a:t>j.</a:t>
                      </a:r>
                      <a:r>
                        <a:rPr lang="ja-JP" altLang="en-US" sz="1100" b="0" i="0" dirty="0">
                          <a:effectLst/>
                        </a:rPr>
                        <a:t>ラム観光レジャー経済特区</a:t>
                      </a: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1100">
                          <a:effectLst/>
                        </a:rPr>
                        <a:t>ラム県</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1100" dirty="0">
                          <a:effectLst/>
                        </a:rPr>
                        <a:t>造成中。民間が開発。</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81519558"/>
                  </a:ext>
                </a:extLst>
              </a:tr>
            </a:tbl>
          </a:graphicData>
        </a:graphic>
      </p:graphicFrame>
      <p:sp>
        <p:nvSpPr>
          <p:cNvPr id="14" name="Rectangle 6">
            <a:extLst>
              <a:ext uri="{FF2B5EF4-FFF2-40B4-BE49-F238E27FC236}">
                <a16:creationId xmlns:a16="http://schemas.microsoft.com/office/drawing/2014/main" id="{D10B4F8A-DC71-402F-B108-F757223146D1}"/>
              </a:ext>
            </a:extLst>
          </p:cNvPr>
          <p:cNvSpPr>
            <a:spLocks noChangeArrowheads="1"/>
          </p:cNvSpPr>
          <p:nvPr/>
        </p:nvSpPr>
        <p:spPr bwMode="auto">
          <a:xfrm>
            <a:off x="1064568" y="2492896"/>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認可された経済特区（</a:t>
            </a:r>
            <a:r>
              <a:rPr lang="en-US" altLang="ja-JP" sz="1400" dirty="0">
                <a:solidFill>
                  <a:srgbClr val="000000"/>
                </a:solidFill>
                <a:latin typeface="Arial Black" pitchFamily="34" charset="0"/>
                <a:ea typeface="HGP創英角ｺﾞｼｯｸUB" pitchFamily="50" charset="-128"/>
              </a:rPr>
              <a:t>SEZ</a:t>
            </a:r>
            <a:r>
              <a:rPr lang="ja-JP" altLang="en-US" sz="1400" dirty="0">
                <a:solidFill>
                  <a:srgbClr val="000000"/>
                </a:solidFill>
                <a:latin typeface="Arial Black" pitchFamily="34" charset="0"/>
                <a:ea typeface="HGP創英角ｺﾞｼｯｸUB" pitchFamily="50" charset="-128"/>
              </a:rPr>
              <a:t>）</a:t>
            </a:r>
          </a:p>
        </p:txBody>
      </p:sp>
    </p:spTree>
    <p:extLst>
      <p:ext uri="{BB962C8B-B14F-4D97-AF65-F5344CB8AC3E}">
        <p14:creationId xmlns:p14="http://schemas.microsoft.com/office/powerpoint/2010/main" val="3310356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latin typeface="HGP創英角ｺﾞｼｯｸUB" panose="020B0A00000000000000" pitchFamily="34" charset="-128"/>
              </a:rPr>
              <a:t>医療関連</a:t>
            </a:r>
            <a:endParaRPr kumimoji="1"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1525774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2D829DD-790D-4061-B6EF-3EAF151CD0E2}"/>
              </a:ext>
            </a:extLst>
          </p:cNvPr>
          <p:cNvGraphicFramePr>
            <a:graphicFrameLocks noChangeAspect="1"/>
          </p:cNvGraphicFramePr>
          <p:nvPr>
            <p:custDataLst>
              <p:tags r:id="rId2"/>
            </p:custDataLst>
            <p:extLst>
              <p:ext uri="{D42A27DB-BD31-4B8C-83A1-F6EECF244321}">
                <p14:modId xmlns:p14="http://schemas.microsoft.com/office/powerpoint/2010/main" val="14505607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82D829DD-790D-4061-B6EF-3EAF151CD0E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66.1</a:t>
            </a:r>
            <a:r>
              <a:rPr lang="ja-JP" altLang="en-US" dirty="0"/>
              <a:t>歳、健康寿命は</a:t>
            </a:r>
            <a:r>
              <a:rPr lang="en-US" altLang="ja-JP" dirty="0"/>
              <a:t>57.7</a:t>
            </a:r>
            <a:r>
              <a:rPr lang="ja-JP" altLang="en-US" dirty="0"/>
              <a:t>歳である。</a:t>
            </a:r>
            <a:endParaRPr lang="en-US" altLang="ja-JP"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704528" y="630932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err="1"/>
              <a:t>で算</a:t>
            </a:r>
            <a:r>
              <a:rPr lang="ja-JP" altLang="en-US" sz="800" dirty="0"/>
              <a:t>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(GHO)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4052310332"/>
              </p:ext>
            </p:extLst>
          </p:nvPr>
        </p:nvGraphicFramePr>
        <p:xfrm>
          <a:off x="1352600" y="1700808"/>
          <a:ext cx="7295827" cy="439002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平均寿命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63.7</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68.4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66.1</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健康寿命 </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56.4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58.9</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57.7</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歳以下の乳幼児死亡率</a:t>
                      </a:r>
                      <a:b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人あたり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41.87</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万人あたり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342</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高血圧</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患者の割合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26.5%</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26.7%</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16.1%</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34.3%</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14.8%</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0.4%</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828931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2"/>
            </p:custDataLst>
            <p:extLst>
              <p:ext uri="{D42A27DB-BD31-4B8C-83A1-F6EECF244321}">
                <p14:modId xmlns:p14="http://schemas.microsoft.com/office/powerpoint/2010/main" val="31376820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2" name="think-cell Slide" r:id="rId140" imgW="270" imgH="270" progId="TCLayout.ActiveDocument.1">
                  <p:embed/>
                </p:oleObj>
              </mc:Choice>
              <mc:Fallback>
                <p:oleObj name="think-cell Slide" r:id="rId140" imgW="270" imgH="270" progId="TCLayout.ActiveDocument.1">
                  <p:embed/>
                  <p:pic>
                    <p:nvPicPr>
                      <p:cNvPr id="8" name="オブジェクト 7" hidden="1"/>
                      <p:cNvPicPr>
                        <a:picLocks noChangeAspect="1" noChangeArrowheads="1"/>
                      </p:cNvPicPr>
                      <p:nvPr/>
                    </p:nvPicPr>
                    <p:blipFill>
                      <a:blip r:embed="rId14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9" name="Chart 258">
            <a:extLst>
              <a:ext uri="{FF2B5EF4-FFF2-40B4-BE49-F238E27FC236}">
                <a16:creationId xmlns:a16="http://schemas.microsoft.com/office/drawing/2014/main" id="{5AC6AE9D-FE9C-4FBB-91E6-20658BD80D7D}"/>
              </a:ext>
            </a:extLst>
          </p:cNvPr>
          <p:cNvGraphicFramePr/>
          <p:nvPr>
            <p:custDataLst>
              <p:tags r:id="rId3"/>
            </p:custDataLst>
            <p:extLst>
              <p:ext uri="{D42A27DB-BD31-4B8C-83A1-F6EECF244321}">
                <p14:modId xmlns:p14="http://schemas.microsoft.com/office/powerpoint/2010/main" val="1039438457"/>
              </p:ext>
            </p:extLst>
          </p:nvPr>
        </p:nvGraphicFramePr>
        <p:xfrm>
          <a:off x="673100" y="2322513"/>
          <a:ext cx="7323138" cy="1458912"/>
        </p:xfrm>
        <a:graphic>
          <a:graphicData uri="http://schemas.openxmlformats.org/drawingml/2006/chart">
            <c:chart xmlns:c="http://schemas.openxmlformats.org/drawingml/2006/chart" xmlns:r="http://schemas.openxmlformats.org/officeDocument/2006/relationships" r:id="rId142"/>
          </a:graphicData>
        </a:graphic>
      </p:graphicFrame>
      <p:sp>
        <p:nvSpPr>
          <p:cNvPr id="238" name="テキスト プレースホルダ 9">
            <a:extLst>
              <a:ext uri="{FF2B5EF4-FFF2-40B4-BE49-F238E27FC236}">
                <a16:creationId xmlns:a16="http://schemas.microsoft.com/office/drawing/2014/main" id="{B4ABA051-9D05-4948-8A19-6664702C170C}"/>
              </a:ext>
            </a:extLst>
          </p:cNvPr>
          <p:cNvSpPr>
            <a:spLocks noGrp="1"/>
          </p:cNvSpPr>
          <p:nvPr>
            <p:custDataLst>
              <p:tags r:id="rId4"/>
            </p:custDataLst>
          </p:nvPr>
        </p:nvSpPr>
        <p:spPr bwMode="gray">
          <a:xfrm>
            <a:off x="4887913" y="3465513"/>
            <a:ext cx="3492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46FEE8A-C3B0-4353-804F-CBE2A4F1CDDB}" type="datetime'''''''''''''1'''''',1''''''1''''''8'''''''''''">
              <a:rPr kumimoji="0" lang="ja-JP" altLang="en-US" sz="1000" smtClean="0">
                <a:effectLst/>
              </a:rPr>
              <a:pPr/>
              <a:t>1,118</a:t>
            </a:fld>
            <a:endParaRPr kumimoji="0" lang="ja-JP" altLang="en-US" sz="1000" dirty="0">
              <a:sym typeface="+mn-lt"/>
            </a:endParaRPr>
          </a:p>
        </p:txBody>
      </p:sp>
      <p:sp>
        <p:nvSpPr>
          <p:cNvPr id="268" name="テキスト プレースホルダ 9">
            <a:extLst>
              <a:ext uri="{FF2B5EF4-FFF2-40B4-BE49-F238E27FC236}">
                <a16:creationId xmlns:a16="http://schemas.microsoft.com/office/drawing/2014/main" id="{F2C221DA-35C4-4D5B-A760-F2CA1ABF4208}"/>
              </a:ext>
            </a:extLst>
          </p:cNvPr>
          <p:cNvSpPr>
            <a:spLocks noGrp="1"/>
          </p:cNvSpPr>
          <p:nvPr>
            <p:custDataLst>
              <p:tags r:id="rId5"/>
            </p:custDataLst>
          </p:nvPr>
        </p:nvSpPr>
        <p:spPr bwMode="gray">
          <a:xfrm>
            <a:off x="3263900" y="351631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647D8A-18B1-42C7-8C8C-17E4E0D23E7B}" type="datetime'7''''''''''1''''''''''''''''''''''''''''''''4'''''''''''''">
              <a:rPr lang="ja-JP" altLang="en-US" sz="1000" smtClean="0">
                <a:effectLst/>
                <a:sym typeface="+mn-lt"/>
              </a:rPr>
              <a:pPr marL="0" indent="0" algn="ctr">
                <a:spcBef>
                  <a:spcPct val="0"/>
                </a:spcBef>
                <a:buNone/>
              </a:pPr>
              <a:t>714</a:t>
            </a:fld>
            <a:endParaRPr lang="ja-JP" altLang="en-US" sz="1000" dirty="0">
              <a:sym typeface="+mn-lt"/>
            </a:endParaRPr>
          </a:p>
        </p:txBody>
      </p:sp>
      <p:sp>
        <p:nvSpPr>
          <p:cNvPr id="27" name="テキスト プレースホルダ 9"/>
          <p:cNvSpPr>
            <a:spLocks noGrp="1"/>
          </p:cNvSpPr>
          <p:nvPr>
            <p:custDataLst>
              <p:tags r:id="rId6"/>
            </p:custDataLst>
          </p:nvPr>
        </p:nvSpPr>
        <p:spPr bwMode="auto">
          <a:xfrm>
            <a:off x="1968500" y="37687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7A3BCD0-CE16-4625-971F-374D09824AA5}" type="datetime'''''''''''''''''0''''''''''''''''''''''''''''''''''''2'''''">
              <a:rPr lang="ja-JP" altLang="en-US" sz="1000"/>
              <a:pPr marL="0" indent="0" algn="ctr">
                <a:spcBef>
                  <a:spcPct val="0"/>
                </a:spcBef>
                <a:buNone/>
              </a:pPr>
              <a:t>02</a:t>
            </a:fld>
            <a:endParaRPr kumimoji="0" lang="ja-JP" altLang="en-US" sz="1000" dirty="0">
              <a:sym typeface="+mn-lt"/>
            </a:endParaRPr>
          </a:p>
        </p:txBody>
      </p:sp>
      <p:sp>
        <p:nvSpPr>
          <p:cNvPr id="39" name="テキスト プレースホルダ 9"/>
          <p:cNvSpPr>
            <a:spLocks noGrp="1"/>
          </p:cNvSpPr>
          <p:nvPr>
            <p:custDataLst>
              <p:tags r:id="rId7"/>
            </p:custDataLst>
          </p:nvPr>
        </p:nvSpPr>
        <p:spPr bwMode="auto">
          <a:xfrm>
            <a:off x="2305050" y="37687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F18DAC7-D6C1-4AEC-9EB1-A42A3819F5F6}" type="datetime'''''0''''''''''''''''''''''''3'''''''">
              <a:rPr lang="ja-JP" altLang="en-US" sz="1000"/>
              <a:pPr marL="0" indent="0" algn="ctr">
                <a:spcBef>
                  <a:spcPct val="0"/>
                </a:spcBef>
                <a:buNone/>
              </a:pPr>
              <a:t>03</a:t>
            </a:fld>
            <a:endParaRPr kumimoji="0" lang="ja-JP" altLang="en-US" sz="1000" dirty="0">
              <a:sym typeface="+mn-lt"/>
            </a:endParaRPr>
          </a:p>
        </p:txBody>
      </p:sp>
      <p:sp>
        <p:nvSpPr>
          <p:cNvPr id="25" name="テキスト プレースホルダ 9"/>
          <p:cNvSpPr>
            <a:spLocks noGrp="1"/>
          </p:cNvSpPr>
          <p:nvPr>
            <p:custDataLst>
              <p:tags r:id="rId8"/>
            </p:custDataLst>
          </p:nvPr>
        </p:nvSpPr>
        <p:spPr bwMode="auto">
          <a:xfrm>
            <a:off x="1228725" y="37687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3365AD7-38AB-408D-A40C-E2CD269B220C}" type="datetime'''''20''''''''''''''''''''''0''''''''''''''''''''0'">
              <a:rPr lang="ja-JP" altLang="en-US" sz="1000"/>
              <a:pPr marL="0" indent="0" algn="ctr">
                <a:spcBef>
                  <a:spcPct val="0"/>
                </a:spcBef>
                <a:buNone/>
              </a:pPr>
              <a:t>2000</a:t>
            </a:fld>
            <a:endParaRPr kumimoji="0" lang="ja-JP" altLang="en-US" sz="1000" dirty="0">
              <a:sym typeface="+mn-lt"/>
            </a:endParaRPr>
          </a:p>
        </p:txBody>
      </p:sp>
      <p:sp>
        <p:nvSpPr>
          <p:cNvPr id="170" name="テキスト プレースホルダ 9">
            <a:extLst>
              <a:ext uri="{FF2B5EF4-FFF2-40B4-BE49-F238E27FC236}">
                <a16:creationId xmlns:a16="http://schemas.microsoft.com/office/drawing/2014/main" id="{68D82423-E205-4B37-B89C-C0BDA83FDE31}"/>
              </a:ext>
            </a:extLst>
          </p:cNvPr>
          <p:cNvSpPr>
            <a:spLocks noGrp="1"/>
          </p:cNvSpPr>
          <p:nvPr>
            <p:custDataLst>
              <p:tags r:id="rId9"/>
            </p:custDataLst>
          </p:nvPr>
        </p:nvSpPr>
        <p:spPr bwMode="gray">
          <a:xfrm>
            <a:off x="1200150" y="3313113"/>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AB5DC9A-696A-4905-B892-DA04ED0AA448}" type="datetime'''''''''1'',''2''''''''''''''''''''88'''''''''''''''''''''''">
              <a:rPr lang="ja-JP" altLang="en-US" sz="1000" smtClean="0">
                <a:effectLst/>
                <a:sym typeface="+mn-lt"/>
              </a:rPr>
              <a:pPr marL="0" indent="0" algn="ctr">
                <a:spcBef>
                  <a:spcPct val="0"/>
                </a:spcBef>
                <a:buNone/>
              </a:pPr>
              <a:t>1,288</a:t>
            </a:fld>
            <a:endParaRPr lang="ja-JP" altLang="en-US" sz="1000" dirty="0">
              <a:sym typeface="+mn-lt"/>
            </a:endParaRPr>
          </a:p>
        </p:txBody>
      </p:sp>
      <p:sp>
        <p:nvSpPr>
          <p:cNvPr id="236" name="テキスト プレースホルダ 9">
            <a:extLst>
              <a:ext uri="{FF2B5EF4-FFF2-40B4-BE49-F238E27FC236}">
                <a16:creationId xmlns:a16="http://schemas.microsoft.com/office/drawing/2014/main" id="{D1ADD832-4008-4C54-8A70-9F7703FC0637}"/>
              </a:ext>
            </a:extLst>
          </p:cNvPr>
          <p:cNvSpPr>
            <a:spLocks noGrp="1"/>
          </p:cNvSpPr>
          <p:nvPr>
            <p:custDataLst>
              <p:tags r:id="rId10"/>
            </p:custDataLst>
          </p:nvPr>
        </p:nvSpPr>
        <p:spPr bwMode="gray">
          <a:xfrm>
            <a:off x="4552950" y="3475038"/>
            <a:ext cx="3492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C8548AC-25E2-4185-8B34-1E8224AEDAF6}" type="datetime'''''''''''''''''''1,0''''4''''''''''''''''''''''''0'''''''''">
              <a:rPr kumimoji="0" lang="ja-JP" altLang="en-US" sz="1000" smtClean="0">
                <a:effectLst/>
              </a:rPr>
              <a:pPr/>
              <a:t>1,040</a:t>
            </a:fld>
            <a:endParaRPr kumimoji="0" lang="ja-JP" altLang="en-US" sz="1000" dirty="0">
              <a:sym typeface="+mn-lt"/>
            </a:endParaRPr>
          </a:p>
        </p:txBody>
      </p:sp>
      <p:sp>
        <p:nvSpPr>
          <p:cNvPr id="248" name="テキスト プレースホルダ 9">
            <a:extLst>
              <a:ext uri="{FF2B5EF4-FFF2-40B4-BE49-F238E27FC236}">
                <a16:creationId xmlns:a16="http://schemas.microsoft.com/office/drawing/2014/main" id="{4C73C909-3EAF-424B-B882-9D26C162A649}"/>
              </a:ext>
            </a:extLst>
          </p:cNvPr>
          <p:cNvSpPr>
            <a:spLocks noGrp="1"/>
          </p:cNvSpPr>
          <p:nvPr>
            <p:custDataLst>
              <p:tags r:id="rId11"/>
            </p:custDataLst>
          </p:nvPr>
        </p:nvSpPr>
        <p:spPr bwMode="gray">
          <a:xfrm>
            <a:off x="6564313" y="2449513"/>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86FF95E-66EE-4D96-A44A-07332E5A93C6}" type="datetime'''''''''''''4'',''''''''''''''1''8''''''''''''''''''''2'''''''">
              <a:rPr lang="ja-JP" altLang="en-US" sz="1000" smtClean="0"/>
              <a:pPr/>
              <a:t>4,182</a:t>
            </a:fld>
            <a:endParaRPr lang="ja-JP" altLang="en-US" sz="1000" dirty="0">
              <a:sym typeface="+mn-lt"/>
            </a:endParaRPr>
          </a:p>
        </p:txBody>
      </p:sp>
      <p:sp>
        <p:nvSpPr>
          <p:cNvPr id="187" name="テキスト プレースホルダ 9">
            <a:extLst>
              <a:ext uri="{FF2B5EF4-FFF2-40B4-BE49-F238E27FC236}">
                <a16:creationId xmlns:a16="http://schemas.microsoft.com/office/drawing/2014/main" id="{0A7CE347-D626-424C-8D82-176A05D3E338}"/>
              </a:ext>
            </a:extLst>
          </p:cNvPr>
          <p:cNvSpPr>
            <a:spLocks noGrp="1"/>
          </p:cNvSpPr>
          <p:nvPr>
            <p:custDataLst>
              <p:tags r:id="rId12"/>
            </p:custDataLst>
          </p:nvPr>
        </p:nvSpPr>
        <p:spPr bwMode="gray">
          <a:xfrm>
            <a:off x="4217988" y="3079750"/>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9A0991D-A556-4AD8-9BDB-D823F3BF0412}" type="datetime'''''''''''''2'''''''',3''''''''''''''''''5''''''5'''">
              <a:rPr kumimoji="0" lang="ja-JP" altLang="en-US" sz="1000" smtClean="0">
                <a:effectLst/>
                <a:sym typeface="+mn-lt"/>
              </a:rPr>
              <a:pPr marL="0" indent="0" algn="ctr">
                <a:spcBef>
                  <a:spcPct val="0"/>
                </a:spcBef>
                <a:buNone/>
              </a:pPr>
              <a:t>2,355</a:t>
            </a:fld>
            <a:endParaRPr kumimoji="0" lang="ja-JP" altLang="en-US" sz="1000" dirty="0">
              <a:sym typeface="+mn-lt"/>
            </a:endParaRPr>
          </a:p>
        </p:txBody>
      </p:sp>
      <p:sp>
        <p:nvSpPr>
          <p:cNvPr id="260" name="テキスト プレースホルダ 9">
            <a:extLst>
              <a:ext uri="{FF2B5EF4-FFF2-40B4-BE49-F238E27FC236}">
                <a16:creationId xmlns:a16="http://schemas.microsoft.com/office/drawing/2014/main" id="{7F68768B-4E72-4C4E-94F3-7A073E42796C}"/>
              </a:ext>
            </a:extLst>
          </p:cNvPr>
          <p:cNvSpPr>
            <a:spLocks noGrp="1"/>
          </p:cNvSpPr>
          <p:nvPr>
            <p:custDataLst>
              <p:tags r:id="rId13"/>
            </p:custDataLst>
          </p:nvPr>
        </p:nvSpPr>
        <p:spPr bwMode="gray">
          <a:xfrm>
            <a:off x="1252538" y="354171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4DC9DE7-1B9D-4698-AAE5-E8E0A275369A}" type="datetime'''''''''''5''''''''''''''''''1''''''''''''''6'''">
              <a:rPr lang="ja-JP" altLang="en-US" sz="1000" smtClean="0">
                <a:effectLst/>
                <a:sym typeface="+mn-lt"/>
              </a:rPr>
              <a:pPr marL="0" indent="0" algn="ctr">
                <a:spcBef>
                  <a:spcPct val="0"/>
                </a:spcBef>
                <a:buNone/>
              </a:pPr>
              <a:t>516</a:t>
            </a:fld>
            <a:endParaRPr lang="ja-JP" altLang="en-US" sz="1000" dirty="0">
              <a:sym typeface="+mn-lt"/>
            </a:endParaRPr>
          </a:p>
        </p:txBody>
      </p:sp>
      <p:sp>
        <p:nvSpPr>
          <p:cNvPr id="172" name="テキスト プレースホルダ 9">
            <a:extLst>
              <a:ext uri="{FF2B5EF4-FFF2-40B4-BE49-F238E27FC236}">
                <a16:creationId xmlns:a16="http://schemas.microsoft.com/office/drawing/2014/main" id="{B2E1289A-1CA3-4446-81A9-A2F439441283}"/>
              </a:ext>
            </a:extLst>
          </p:cNvPr>
          <p:cNvSpPr>
            <a:spLocks noGrp="1"/>
          </p:cNvSpPr>
          <p:nvPr>
            <p:custDataLst>
              <p:tags r:id="rId14"/>
            </p:custDataLst>
          </p:nvPr>
        </p:nvSpPr>
        <p:spPr bwMode="gray">
          <a:xfrm>
            <a:off x="1870075" y="3275013"/>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9D74554-7D52-4792-A2FB-F0B56132A6B8}" type="datetime'''''''''''''1'''''''''''''''',''''''''''''''''''4''0''''5'''''">
              <a:rPr lang="ja-JP" altLang="en-US" sz="1000" smtClean="0">
                <a:effectLst/>
                <a:sym typeface="+mn-lt"/>
              </a:rPr>
              <a:pPr marL="0" indent="0" algn="ctr">
                <a:spcBef>
                  <a:spcPct val="0"/>
                </a:spcBef>
                <a:buNone/>
              </a:pPr>
              <a:t>1,405</a:t>
            </a:fld>
            <a:endParaRPr lang="ja-JP" altLang="en-US" sz="1000" dirty="0">
              <a:sym typeface="+mn-lt"/>
            </a:endParaRPr>
          </a:p>
        </p:txBody>
      </p:sp>
      <p:sp>
        <p:nvSpPr>
          <p:cNvPr id="229" name="テキスト プレースホルダ 9">
            <a:extLst>
              <a:ext uri="{FF2B5EF4-FFF2-40B4-BE49-F238E27FC236}">
                <a16:creationId xmlns:a16="http://schemas.microsoft.com/office/drawing/2014/main" id="{EA01AD25-5864-4E76-9031-D7D32E8ED6E6}"/>
              </a:ext>
            </a:extLst>
          </p:cNvPr>
          <p:cNvSpPr>
            <a:spLocks noGrp="1"/>
          </p:cNvSpPr>
          <p:nvPr>
            <p:custDataLst>
              <p:tags r:id="rId15"/>
            </p:custDataLst>
          </p:nvPr>
        </p:nvSpPr>
        <p:spPr bwMode="gray">
          <a:xfrm>
            <a:off x="5559425" y="3444875"/>
            <a:ext cx="3492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3C304A9-7B32-44DB-BD33-605FC64B6F5F}" type="datetime'''''''''''1'''''',''''2''''''''''8''''''''2'''''''''''''">
              <a:rPr kumimoji="0" lang="ja-JP" altLang="en-US" sz="1000" smtClean="0">
                <a:effectLst/>
              </a:rPr>
              <a:pPr/>
              <a:t>1,282</a:t>
            </a:fld>
            <a:endParaRPr kumimoji="0" lang="ja-JP" altLang="en-US" sz="1000" dirty="0">
              <a:sym typeface="+mn-lt"/>
            </a:endParaRPr>
          </a:p>
        </p:txBody>
      </p:sp>
      <p:sp>
        <p:nvSpPr>
          <p:cNvPr id="171" name="テキスト プレースホルダ 9">
            <a:extLst>
              <a:ext uri="{FF2B5EF4-FFF2-40B4-BE49-F238E27FC236}">
                <a16:creationId xmlns:a16="http://schemas.microsoft.com/office/drawing/2014/main" id="{0A722D42-7911-4888-93B3-906EECEB037D}"/>
              </a:ext>
            </a:extLst>
          </p:cNvPr>
          <p:cNvSpPr>
            <a:spLocks noGrp="1"/>
          </p:cNvSpPr>
          <p:nvPr>
            <p:custDataLst>
              <p:tags r:id="rId16"/>
            </p:custDataLst>
          </p:nvPr>
        </p:nvSpPr>
        <p:spPr bwMode="gray">
          <a:xfrm>
            <a:off x="1535113" y="3289300"/>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55D51CE-0653-424B-8315-95C6E245F4E0}" type="datetime'1'''''''''''''''',''''''''''''''''''''''''''3''76'''''''''''''">
              <a:rPr lang="ja-JP" altLang="en-US" sz="1000" smtClean="0">
                <a:effectLst/>
                <a:sym typeface="+mn-lt"/>
              </a:rPr>
              <a:pPr marL="0" indent="0" algn="ctr">
                <a:spcBef>
                  <a:spcPct val="0"/>
                </a:spcBef>
                <a:buNone/>
              </a:pPr>
              <a:t>1,376</a:t>
            </a:fld>
            <a:endParaRPr lang="ja-JP" altLang="en-US" sz="1000" dirty="0">
              <a:sym typeface="+mn-lt"/>
            </a:endParaRPr>
          </a:p>
        </p:txBody>
      </p:sp>
      <p:sp>
        <p:nvSpPr>
          <p:cNvPr id="50" name="テキスト プレースホルダ 9"/>
          <p:cNvSpPr>
            <a:spLocks noGrp="1"/>
          </p:cNvSpPr>
          <p:nvPr>
            <p:custDataLst>
              <p:tags r:id="rId17"/>
            </p:custDataLst>
          </p:nvPr>
        </p:nvSpPr>
        <p:spPr bwMode="auto">
          <a:xfrm>
            <a:off x="5992813" y="37687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1364D4-AECD-4208-818B-E1018752E322}" type="datetime'''''1''''4'''''''''''''''''''''''''''">
              <a:rPr lang="ja-JP" altLang="en-US" sz="1000"/>
              <a:pPr marL="0" indent="0" algn="ctr">
                <a:spcBef>
                  <a:spcPct val="0"/>
                </a:spcBef>
                <a:buNone/>
              </a:pPr>
              <a:t>14</a:t>
            </a:fld>
            <a:endParaRPr kumimoji="0" lang="ja-JP" altLang="en-US" sz="1000" dirty="0">
              <a:sym typeface="+mn-lt"/>
            </a:endParaRPr>
          </a:p>
        </p:txBody>
      </p:sp>
      <p:sp>
        <p:nvSpPr>
          <p:cNvPr id="41" name="テキスト プレースホルダ 9"/>
          <p:cNvSpPr>
            <a:spLocks noGrp="1"/>
          </p:cNvSpPr>
          <p:nvPr>
            <p:custDataLst>
              <p:tags r:id="rId18"/>
            </p:custDataLst>
          </p:nvPr>
        </p:nvSpPr>
        <p:spPr bwMode="auto">
          <a:xfrm>
            <a:off x="2974975" y="37687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2A2B14-4199-451B-818E-10D9EA204EC2}" type="datetime'''''''''''''''''''0''''''''''5'''">
              <a:rPr lang="ja-JP" altLang="en-US" sz="1000"/>
              <a:pPr marL="0" indent="0" algn="ctr">
                <a:spcBef>
                  <a:spcPct val="0"/>
                </a:spcBef>
                <a:buNone/>
              </a:pPr>
              <a:t>05</a:t>
            </a:fld>
            <a:endParaRPr kumimoji="0" lang="ja-JP" altLang="en-US" sz="1000" dirty="0">
              <a:sym typeface="+mn-lt"/>
            </a:endParaRPr>
          </a:p>
        </p:txBody>
      </p:sp>
      <p:sp>
        <p:nvSpPr>
          <p:cNvPr id="235" name="テキスト プレースホルダ 9">
            <a:extLst>
              <a:ext uri="{FF2B5EF4-FFF2-40B4-BE49-F238E27FC236}">
                <a16:creationId xmlns:a16="http://schemas.microsoft.com/office/drawing/2014/main" id="{7A20676A-A4D8-492A-8E42-A97A6BF24952}"/>
              </a:ext>
            </a:extLst>
          </p:cNvPr>
          <p:cNvSpPr>
            <a:spLocks noGrp="1"/>
          </p:cNvSpPr>
          <p:nvPr>
            <p:custDataLst>
              <p:tags r:id="rId19"/>
            </p:custDataLst>
          </p:nvPr>
        </p:nvSpPr>
        <p:spPr bwMode="gray">
          <a:xfrm>
            <a:off x="4552950" y="3022600"/>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B321D1F-5F9D-4B87-BE2F-E30BD265EB59}" type="datetime'''2'''',''''''''''5''5''''''''''''''''''''''1'''''''''''''''">
              <a:rPr kumimoji="0" lang="ja-JP" altLang="en-US" sz="1000" smtClean="0">
                <a:effectLst/>
              </a:rPr>
              <a:pPr/>
              <a:t>2,551</a:t>
            </a:fld>
            <a:endParaRPr kumimoji="0" lang="ja-JP" altLang="en-US" sz="1000" dirty="0">
              <a:sym typeface="+mn-lt"/>
            </a:endParaRPr>
          </a:p>
        </p:txBody>
      </p:sp>
      <p:sp>
        <p:nvSpPr>
          <p:cNvPr id="26" name="テキスト プレースホルダ 9"/>
          <p:cNvSpPr>
            <a:spLocks noGrp="1"/>
          </p:cNvSpPr>
          <p:nvPr>
            <p:custDataLst>
              <p:tags r:id="rId20"/>
            </p:custDataLst>
          </p:nvPr>
        </p:nvSpPr>
        <p:spPr bwMode="auto">
          <a:xfrm>
            <a:off x="1633538" y="37687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F2313EC-3850-4BB6-AF3B-F2408E6DA89B}" type="datetime'0''''''''''''''''''''''1'''''''''''''''''''''''''''''">
              <a:rPr lang="ja-JP" altLang="en-US" sz="1000"/>
              <a:pPr marL="0" indent="0" algn="ctr">
                <a:spcBef>
                  <a:spcPct val="0"/>
                </a:spcBef>
                <a:buNone/>
              </a:pPr>
              <a:t>01</a:t>
            </a:fld>
            <a:endParaRPr kumimoji="0" lang="ja-JP" altLang="en-US" sz="1000" dirty="0">
              <a:sym typeface="+mn-lt"/>
            </a:endParaRPr>
          </a:p>
        </p:txBody>
      </p:sp>
      <p:sp>
        <p:nvSpPr>
          <p:cNvPr id="261" name="テキスト プレースホルダ 9">
            <a:extLst>
              <a:ext uri="{FF2B5EF4-FFF2-40B4-BE49-F238E27FC236}">
                <a16:creationId xmlns:a16="http://schemas.microsoft.com/office/drawing/2014/main" id="{80D0E975-4DC5-4EB4-AEAA-C571F86DE09E}"/>
              </a:ext>
            </a:extLst>
          </p:cNvPr>
          <p:cNvSpPr>
            <a:spLocks noGrp="1"/>
          </p:cNvSpPr>
          <p:nvPr>
            <p:custDataLst>
              <p:tags r:id="rId21"/>
            </p:custDataLst>
          </p:nvPr>
        </p:nvSpPr>
        <p:spPr bwMode="gray">
          <a:xfrm>
            <a:off x="1587500" y="353536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968DD1A-A257-484D-92F8-D7DFA4A14F22}" type="datetime'''''''''''''''''''''''5''''''''6''''''''6'''''''">
              <a:rPr lang="ja-JP" altLang="en-US" sz="1000" smtClean="0">
                <a:effectLst/>
                <a:sym typeface="+mn-lt"/>
              </a:rPr>
              <a:pPr marL="0" indent="0" algn="ctr">
                <a:spcBef>
                  <a:spcPct val="0"/>
                </a:spcBef>
                <a:buNone/>
              </a:pPr>
              <a:t>566</a:t>
            </a:fld>
            <a:endParaRPr lang="ja-JP" altLang="en-US" sz="1000" dirty="0">
              <a:sym typeface="+mn-lt"/>
            </a:endParaRPr>
          </a:p>
        </p:txBody>
      </p:sp>
      <p:sp>
        <p:nvSpPr>
          <p:cNvPr id="262" name="テキスト プレースホルダ 9">
            <a:extLst>
              <a:ext uri="{FF2B5EF4-FFF2-40B4-BE49-F238E27FC236}">
                <a16:creationId xmlns:a16="http://schemas.microsoft.com/office/drawing/2014/main" id="{F125FE09-ED1B-4896-B513-99B62311293C}"/>
              </a:ext>
            </a:extLst>
          </p:cNvPr>
          <p:cNvSpPr>
            <a:spLocks noGrp="1"/>
          </p:cNvSpPr>
          <p:nvPr>
            <p:custDataLst>
              <p:tags r:id="rId22"/>
            </p:custDataLst>
          </p:nvPr>
        </p:nvSpPr>
        <p:spPr bwMode="gray">
          <a:xfrm>
            <a:off x="1922463" y="352901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8E4DE8E-5A41-4D11-AC2F-D6E6357C579D}" type="datetime'''''6''''''''''''''''''''''''1''''''''0'''''''''''''''''''''''">
              <a:rPr lang="ja-JP" altLang="en-US" sz="1000" smtClean="0">
                <a:effectLst/>
                <a:sym typeface="+mn-lt"/>
              </a:rPr>
              <a:pPr marL="0" indent="0" algn="ctr">
                <a:spcBef>
                  <a:spcPct val="0"/>
                </a:spcBef>
                <a:buNone/>
              </a:pPr>
              <a:t>610</a:t>
            </a:fld>
            <a:endParaRPr lang="ja-JP" altLang="en-US" sz="1000" dirty="0">
              <a:sym typeface="+mn-lt"/>
            </a:endParaRPr>
          </a:p>
        </p:txBody>
      </p:sp>
      <p:sp>
        <p:nvSpPr>
          <p:cNvPr id="174" name="テキスト プレースホルダ 9">
            <a:extLst>
              <a:ext uri="{FF2B5EF4-FFF2-40B4-BE49-F238E27FC236}">
                <a16:creationId xmlns:a16="http://schemas.microsoft.com/office/drawing/2014/main" id="{4AE0F6CB-4CE1-459F-BE6F-397D6EF25306}"/>
              </a:ext>
            </a:extLst>
          </p:cNvPr>
          <p:cNvSpPr>
            <a:spLocks noGrp="1"/>
          </p:cNvSpPr>
          <p:nvPr>
            <p:custDataLst>
              <p:tags r:id="rId23"/>
            </p:custDataLst>
          </p:nvPr>
        </p:nvSpPr>
        <p:spPr bwMode="gray">
          <a:xfrm>
            <a:off x="2206625" y="3254375"/>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773FD3F-BF1A-467E-8259-A72E0943976B}" type="datetime'''''''''1,''''5''''''''''''''''''''4''''''0'''''">
              <a:rPr lang="ja-JP" altLang="en-US" sz="1000" smtClean="0">
                <a:effectLst/>
                <a:sym typeface="+mn-lt"/>
              </a:rPr>
              <a:pPr marL="0" indent="0" algn="ctr">
                <a:spcBef>
                  <a:spcPct val="0"/>
                </a:spcBef>
                <a:buNone/>
              </a:pPr>
              <a:t>1,540</a:t>
            </a:fld>
            <a:endParaRPr lang="ja-JP" altLang="en-US" sz="1000" dirty="0">
              <a:sym typeface="+mn-lt"/>
            </a:endParaRPr>
          </a:p>
        </p:txBody>
      </p:sp>
      <p:sp>
        <p:nvSpPr>
          <p:cNvPr id="43" name="テキスト プレースホルダ 9"/>
          <p:cNvSpPr>
            <a:spLocks noGrp="1"/>
          </p:cNvSpPr>
          <p:nvPr>
            <p:custDataLst>
              <p:tags r:id="rId24"/>
            </p:custDataLst>
          </p:nvPr>
        </p:nvSpPr>
        <p:spPr bwMode="auto">
          <a:xfrm>
            <a:off x="3644900" y="37687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6E82E6C-193A-455C-8D84-DDCEAFC6AAAC}" type="datetime'''''''''''''0''7'''''''''''''''">
              <a:rPr lang="ja-JP" altLang="en-US" sz="1000"/>
              <a:pPr marL="0" indent="0" algn="ctr">
                <a:spcBef>
                  <a:spcPct val="0"/>
                </a:spcBef>
                <a:buNone/>
              </a:pPr>
              <a:t>07</a:t>
            </a:fld>
            <a:endParaRPr kumimoji="0" lang="ja-JP" altLang="en-US" sz="1000" dirty="0">
              <a:sym typeface="+mn-lt"/>
            </a:endParaRPr>
          </a:p>
        </p:txBody>
      </p:sp>
      <p:sp>
        <p:nvSpPr>
          <p:cNvPr id="264" name="テキスト プレースホルダ 9">
            <a:extLst>
              <a:ext uri="{FF2B5EF4-FFF2-40B4-BE49-F238E27FC236}">
                <a16:creationId xmlns:a16="http://schemas.microsoft.com/office/drawing/2014/main" id="{67F7BAA0-32CE-4060-B2DA-8A1F1DF13446}"/>
              </a:ext>
            </a:extLst>
          </p:cNvPr>
          <p:cNvSpPr>
            <a:spLocks noGrp="1"/>
          </p:cNvSpPr>
          <p:nvPr>
            <p:custDataLst>
              <p:tags r:id="rId25"/>
            </p:custDataLst>
          </p:nvPr>
        </p:nvSpPr>
        <p:spPr bwMode="gray">
          <a:xfrm>
            <a:off x="2259013" y="352742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046D2F-577C-4371-BE78-894270476EEA}" type="datetime'''6''''''''''''''''2''''''''''''''''3'''''''''">
              <a:rPr lang="ja-JP" altLang="en-US" sz="1000" smtClean="0">
                <a:effectLst/>
                <a:sym typeface="+mn-lt"/>
              </a:rPr>
              <a:pPr marL="0" indent="0" algn="ctr">
                <a:spcBef>
                  <a:spcPct val="0"/>
                </a:spcBef>
                <a:buNone/>
              </a:pPr>
              <a:t>623</a:t>
            </a:fld>
            <a:endParaRPr lang="ja-JP" altLang="en-US" sz="1000" dirty="0">
              <a:sym typeface="+mn-lt"/>
            </a:endParaRPr>
          </a:p>
        </p:txBody>
      </p:sp>
      <p:sp>
        <p:nvSpPr>
          <p:cNvPr id="167" name="テキスト プレースホルダ 9">
            <a:extLst>
              <a:ext uri="{FF2B5EF4-FFF2-40B4-BE49-F238E27FC236}">
                <a16:creationId xmlns:a16="http://schemas.microsoft.com/office/drawing/2014/main" id="{98D244D4-4078-4351-B200-FCCD96359489}"/>
              </a:ext>
            </a:extLst>
          </p:cNvPr>
          <p:cNvSpPr>
            <a:spLocks noGrp="1"/>
          </p:cNvSpPr>
          <p:nvPr>
            <p:custDataLst>
              <p:tags r:id="rId26"/>
            </p:custDataLst>
          </p:nvPr>
        </p:nvSpPr>
        <p:spPr bwMode="auto">
          <a:xfrm>
            <a:off x="7669213" y="37687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6F1FA7A-0B35-4CA3-B687-69867C61585D}" type="datetime'''''''''''''''''''''1''''''''''9'''">
              <a:rPr kumimoji="0" lang="ja-JP" altLang="en-US" sz="1000" smtClean="0"/>
              <a:pPr/>
              <a:t>19</a:t>
            </a:fld>
            <a:endParaRPr kumimoji="0" lang="ja-JP" altLang="en-US" sz="1000" dirty="0">
              <a:sym typeface="+mn-lt"/>
            </a:endParaRPr>
          </a:p>
        </p:txBody>
      </p:sp>
      <p:sp>
        <p:nvSpPr>
          <p:cNvPr id="177" name="テキスト プレースホルダ 9">
            <a:extLst>
              <a:ext uri="{FF2B5EF4-FFF2-40B4-BE49-F238E27FC236}">
                <a16:creationId xmlns:a16="http://schemas.microsoft.com/office/drawing/2014/main" id="{2EBF6522-2829-4BFA-B95A-68EFC8AADED3}"/>
              </a:ext>
            </a:extLst>
          </p:cNvPr>
          <p:cNvSpPr>
            <a:spLocks noGrp="1"/>
          </p:cNvSpPr>
          <p:nvPr>
            <p:custDataLst>
              <p:tags r:id="rId27"/>
            </p:custDataLst>
          </p:nvPr>
        </p:nvSpPr>
        <p:spPr bwMode="gray">
          <a:xfrm>
            <a:off x="2541588" y="3233738"/>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33C1E3F-4788-4266-9B1B-F4A64E5459DA}" type="datetime'1'''''''''''''''''''''''''',''''''''''''''''''72''0'''''''''''">
              <a:rPr lang="ja-JP" altLang="en-US" sz="1000" smtClean="0">
                <a:effectLst/>
                <a:sym typeface="+mn-lt"/>
              </a:rPr>
              <a:pPr marL="0" indent="0" algn="ctr">
                <a:spcBef>
                  <a:spcPct val="0"/>
                </a:spcBef>
                <a:buNone/>
              </a:pPr>
              <a:t>1,720</a:t>
            </a:fld>
            <a:endParaRPr lang="ja-JP" altLang="en-US" sz="1000" dirty="0">
              <a:sym typeface="+mn-lt"/>
            </a:endParaRPr>
          </a:p>
        </p:txBody>
      </p:sp>
      <p:sp>
        <p:nvSpPr>
          <p:cNvPr id="183" name="テキスト プレースホルダ 9">
            <a:extLst>
              <a:ext uri="{FF2B5EF4-FFF2-40B4-BE49-F238E27FC236}">
                <a16:creationId xmlns:a16="http://schemas.microsoft.com/office/drawing/2014/main" id="{B4FA0D44-00E3-45F3-8BBC-5C4F177553F4}"/>
              </a:ext>
            </a:extLst>
          </p:cNvPr>
          <p:cNvSpPr>
            <a:spLocks noGrp="1"/>
          </p:cNvSpPr>
          <p:nvPr>
            <p:custDataLst>
              <p:tags r:id="rId28"/>
            </p:custDataLst>
          </p:nvPr>
        </p:nvSpPr>
        <p:spPr bwMode="gray">
          <a:xfrm>
            <a:off x="7570788" y="2798763"/>
            <a:ext cx="34925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6B6F490-456D-4E23-BA91-438648BBCBF7}" type="datetime'''2'''''''''''''''',36''''''''''''''''''''''''''''9'">
              <a:rPr kumimoji="0" lang="ja-JP" altLang="en-US" sz="1000" smtClean="0">
                <a:effectLst/>
                <a:sym typeface="+mn-lt"/>
              </a:rPr>
              <a:pPr/>
              <a:t>2,369</a:t>
            </a:fld>
            <a:endParaRPr kumimoji="0" lang="ja-JP" altLang="en-US" sz="1000" dirty="0">
              <a:sym typeface="+mn-lt"/>
            </a:endParaRPr>
          </a:p>
        </p:txBody>
      </p:sp>
      <p:sp>
        <p:nvSpPr>
          <p:cNvPr id="266" name="テキスト プレースホルダ 9">
            <a:extLst>
              <a:ext uri="{FF2B5EF4-FFF2-40B4-BE49-F238E27FC236}">
                <a16:creationId xmlns:a16="http://schemas.microsoft.com/office/drawing/2014/main" id="{AC40EAE5-0929-46BD-AC7C-0FFDE6369D16}"/>
              </a:ext>
            </a:extLst>
          </p:cNvPr>
          <p:cNvSpPr>
            <a:spLocks noGrp="1"/>
          </p:cNvSpPr>
          <p:nvPr>
            <p:custDataLst>
              <p:tags r:id="rId29"/>
            </p:custDataLst>
          </p:nvPr>
        </p:nvSpPr>
        <p:spPr bwMode="gray">
          <a:xfrm>
            <a:off x="2593975" y="352901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9C17264-90F8-4912-AEB2-C6AB376FC500}" type="datetime'''''''''''''''''''''''''''''''''''''''''''''''6''2''''''0'''">
              <a:rPr lang="ja-JP" altLang="en-US" sz="1000" smtClean="0">
                <a:effectLst/>
                <a:sym typeface="+mn-lt"/>
              </a:rPr>
              <a:pPr marL="0" indent="0" algn="ctr">
                <a:spcBef>
                  <a:spcPct val="0"/>
                </a:spcBef>
                <a:buNone/>
              </a:pPr>
              <a:t>620</a:t>
            </a:fld>
            <a:endParaRPr lang="ja-JP" altLang="en-US" sz="1000" dirty="0">
              <a:sym typeface="+mn-lt"/>
            </a:endParaRPr>
          </a:p>
        </p:txBody>
      </p:sp>
      <p:sp>
        <p:nvSpPr>
          <p:cNvPr id="247" name="テキスト プレースホルダ 9">
            <a:extLst>
              <a:ext uri="{FF2B5EF4-FFF2-40B4-BE49-F238E27FC236}">
                <a16:creationId xmlns:a16="http://schemas.microsoft.com/office/drawing/2014/main" id="{6BCDC032-6212-4EC7-9115-801A2A48057C}"/>
              </a:ext>
            </a:extLst>
          </p:cNvPr>
          <p:cNvSpPr>
            <a:spLocks noGrp="1"/>
          </p:cNvSpPr>
          <p:nvPr>
            <p:custDataLst>
              <p:tags r:id="rId30"/>
            </p:custDataLst>
          </p:nvPr>
        </p:nvSpPr>
        <p:spPr bwMode="gray">
          <a:xfrm>
            <a:off x="7235825" y="2901950"/>
            <a:ext cx="34925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29C4DEB-8879-41AE-B50D-BDBEA0170A73}" type="datetime'2'''''''''''''',''2''2''''''''''''0'''''''''''''''''''''''''''">
              <a:rPr kumimoji="0" lang="ja-JP" altLang="en-US" sz="1000" smtClean="0">
                <a:effectLst/>
              </a:rPr>
              <a:pPr/>
              <a:t>2,220</a:t>
            </a:fld>
            <a:endParaRPr kumimoji="0" lang="ja-JP" altLang="en-US" sz="1000" dirty="0">
              <a:sym typeface="+mn-lt"/>
            </a:endParaRPr>
          </a:p>
        </p:txBody>
      </p:sp>
      <p:sp>
        <p:nvSpPr>
          <p:cNvPr id="40" name="テキスト プレースホルダ 9"/>
          <p:cNvSpPr>
            <a:spLocks noGrp="1"/>
          </p:cNvSpPr>
          <p:nvPr>
            <p:custDataLst>
              <p:tags r:id="rId31"/>
            </p:custDataLst>
          </p:nvPr>
        </p:nvSpPr>
        <p:spPr bwMode="auto">
          <a:xfrm>
            <a:off x="2640013" y="37687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D633D8D-DBEF-40C9-9ECF-F09E4D362BB6}" type="datetime'''''''''0''''''''4'''''''">
              <a:rPr lang="ja-JP" altLang="en-US" sz="1000"/>
              <a:pPr marL="0" indent="0" algn="ctr">
                <a:spcBef>
                  <a:spcPct val="0"/>
                </a:spcBef>
                <a:buNone/>
              </a:pPr>
              <a:t>04</a:t>
            </a:fld>
            <a:endParaRPr kumimoji="0" lang="ja-JP" altLang="en-US" sz="1000" dirty="0">
              <a:sym typeface="+mn-lt"/>
            </a:endParaRPr>
          </a:p>
        </p:txBody>
      </p:sp>
      <p:sp>
        <p:nvSpPr>
          <p:cNvPr id="179" name="テキスト プレースホルダ 9">
            <a:extLst>
              <a:ext uri="{FF2B5EF4-FFF2-40B4-BE49-F238E27FC236}">
                <a16:creationId xmlns:a16="http://schemas.microsoft.com/office/drawing/2014/main" id="{A2D4E50B-9BF7-4513-A927-DA4A80314948}"/>
              </a:ext>
            </a:extLst>
          </p:cNvPr>
          <p:cNvSpPr>
            <a:spLocks noGrp="1"/>
          </p:cNvSpPr>
          <p:nvPr>
            <p:custDataLst>
              <p:tags r:id="rId32"/>
            </p:custDataLst>
          </p:nvPr>
        </p:nvSpPr>
        <p:spPr bwMode="gray">
          <a:xfrm>
            <a:off x="3211513" y="3154363"/>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CC45B8A-EA29-471E-8D31-A7DAA188E33F}" type="datetime'2'''',''''1''''''''''''''''''''''''''''''''''''6''1'''''''''">
              <a:rPr lang="ja-JP" altLang="en-US" sz="1000" smtClean="0">
                <a:effectLst/>
                <a:sym typeface="+mn-lt"/>
              </a:rPr>
              <a:pPr marL="0" indent="0" algn="ctr">
                <a:spcBef>
                  <a:spcPct val="0"/>
                </a:spcBef>
                <a:buNone/>
              </a:pPr>
              <a:t>2,161</a:t>
            </a:fld>
            <a:endParaRPr lang="ja-JP" altLang="en-US" sz="1000" dirty="0">
              <a:sym typeface="+mn-lt"/>
            </a:endParaRPr>
          </a:p>
        </p:txBody>
      </p:sp>
      <p:sp>
        <p:nvSpPr>
          <p:cNvPr id="178" name="テキスト プレースホルダ 9">
            <a:extLst>
              <a:ext uri="{FF2B5EF4-FFF2-40B4-BE49-F238E27FC236}">
                <a16:creationId xmlns:a16="http://schemas.microsoft.com/office/drawing/2014/main" id="{16931078-877C-409C-B0D9-9837903814CA}"/>
              </a:ext>
            </a:extLst>
          </p:cNvPr>
          <p:cNvSpPr>
            <a:spLocks noGrp="1"/>
          </p:cNvSpPr>
          <p:nvPr>
            <p:custDataLst>
              <p:tags r:id="rId33"/>
            </p:custDataLst>
          </p:nvPr>
        </p:nvSpPr>
        <p:spPr bwMode="gray">
          <a:xfrm>
            <a:off x="2876550" y="3209925"/>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4F3DBD1-E3C0-40F6-9F5A-D9C75CF04C0C}" type="datetime'''1,''''77''2'''''''''''''''''''''''''''''''''''''''">
              <a:rPr lang="ja-JP" altLang="en-US" sz="1000" smtClean="0">
                <a:effectLst/>
                <a:sym typeface="+mn-lt"/>
              </a:rPr>
              <a:pPr marL="0" indent="0" algn="ctr">
                <a:spcBef>
                  <a:spcPct val="0"/>
                </a:spcBef>
                <a:buNone/>
              </a:pPr>
              <a:t>1,772</a:t>
            </a:fld>
            <a:endParaRPr lang="ja-JP" altLang="en-US" sz="1000" dirty="0">
              <a:sym typeface="+mn-lt"/>
            </a:endParaRPr>
          </a:p>
        </p:txBody>
      </p:sp>
      <p:sp>
        <p:nvSpPr>
          <p:cNvPr id="42" name="テキスト プレースホルダ 9"/>
          <p:cNvSpPr>
            <a:spLocks noGrp="1"/>
          </p:cNvSpPr>
          <p:nvPr>
            <p:custDataLst>
              <p:tags r:id="rId34"/>
            </p:custDataLst>
          </p:nvPr>
        </p:nvSpPr>
        <p:spPr bwMode="auto">
          <a:xfrm>
            <a:off x="3309938" y="37687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DC24A94-F5EC-4122-9200-3341C3CDAB4E}" type="datetime'''''0''''6'''''''''''''''''''''''''">
              <a:rPr lang="ja-JP" altLang="en-US" sz="1000"/>
              <a:pPr marL="0" indent="0" algn="ctr">
                <a:spcBef>
                  <a:spcPct val="0"/>
                </a:spcBef>
                <a:buNone/>
              </a:pPr>
              <a:t>06</a:t>
            </a:fld>
            <a:endParaRPr kumimoji="0" lang="ja-JP" altLang="en-US" sz="1000" dirty="0">
              <a:sym typeface="+mn-lt"/>
            </a:endParaRPr>
          </a:p>
        </p:txBody>
      </p:sp>
      <p:sp>
        <p:nvSpPr>
          <p:cNvPr id="242" name="テキスト プレースホルダ 9">
            <a:extLst>
              <a:ext uri="{FF2B5EF4-FFF2-40B4-BE49-F238E27FC236}">
                <a16:creationId xmlns:a16="http://schemas.microsoft.com/office/drawing/2014/main" id="{B8D32226-9CF3-4A89-8E21-51C1E9BAF2E2}"/>
              </a:ext>
            </a:extLst>
          </p:cNvPr>
          <p:cNvSpPr>
            <a:spLocks noGrp="1"/>
          </p:cNvSpPr>
          <p:nvPr>
            <p:custDataLst>
              <p:tags r:id="rId35"/>
            </p:custDataLst>
          </p:nvPr>
        </p:nvSpPr>
        <p:spPr bwMode="gray">
          <a:xfrm>
            <a:off x="6564313" y="3381375"/>
            <a:ext cx="349250"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20711D3-98AD-4196-B341-B6A525A2D2AA}" type="datetime'''''1'''''''''',''7''''''90'''''''''''''''''''''''''''''''''">
              <a:rPr kumimoji="0" lang="ja-JP" altLang="en-US" sz="1000" smtClean="0">
                <a:effectLst/>
              </a:rPr>
              <a:pPr/>
              <a:t>1,790</a:t>
            </a:fld>
            <a:endParaRPr kumimoji="0" lang="ja-JP" altLang="en-US" sz="1000" dirty="0">
              <a:sym typeface="+mn-lt"/>
            </a:endParaRPr>
          </a:p>
        </p:txBody>
      </p:sp>
      <p:sp>
        <p:nvSpPr>
          <p:cNvPr id="152" name="テキスト プレースホルダ 9"/>
          <p:cNvSpPr>
            <a:spLocks noGrp="1"/>
          </p:cNvSpPr>
          <p:nvPr>
            <p:custDataLst>
              <p:tags r:id="rId36"/>
            </p:custDataLst>
          </p:nvPr>
        </p:nvSpPr>
        <p:spPr bwMode="gray">
          <a:xfrm>
            <a:off x="5894388" y="2917825"/>
            <a:ext cx="34925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AD2EEF1-3160-48D0-A6D6-679D6AF6205C}" type="datetime'2,''''''4''''''''''''''''8''''''''''''''''''''''''''''''''3'''">
              <a:rPr kumimoji="0" lang="ja-JP" altLang="en-US" sz="1000" smtClean="0">
                <a:effectLst/>
              </a:rPr>
              <a:pPr/>
              <a:t>2,483</a:t>
            </a:fld>
            <a:endParaRPr kumimoji="0" lang="ja-JP" altLang="en-US" sz="1000" dirty="0">
              <a:sym typeface="+mn-lt"/>
            </a:endParaRPr>
          </a:p>
        </p:txBody>
      </p:sp>
      <p:sp>
        <p:nvSpPr>
          <p:cNvPr id="104" name="テキスト プレースホルダ 9"/>
          <p:cNvSpPr>
            <a:spLocks noGrp="1"/>
          </p:cNvSpPr>
          <p:nvPr>
            <p:custDataLst>
              <p:tags r:id="rId37"/>
            </p:custDataLst>
          </p:nvPr>
        </p:nvSpPr>
        <p:spPr bwMode="gray">
          <a:xfrm>
            <a:off x="2206624" y="2959100"/>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E330AAA-34C4-4BFA-BC6E-3E86E806DA55}" type="datetime'''''2'''''',''''''1''''6''''''''''''''''''''''''''3'''''''''''">
              <a:rPr lang="ja-JP" altLang="en-US" sz="1000" smtClean="0"/>
              <a:pPr/>
              <a:t>2,163</a:t>
            </a:fld>
            <a:endParaRPr kumimoji="0" lang="ja-JP" altLang="en-US" sz="1000" dirty="0">
              <a:sym typeface="+mn-lt"/>
            </a:endParaRPr>
          </a:p>
        </p:txBody>
      </p:sp>
      <p:sp>
        <p:nvSpPr>
          <p:cNvPr id="180" name="テキスト プレースホルダ 9">
            <a:extLst>
              <a:ext uri="{FF2B5EF4-FFF2-40B4-BE49-F238E27FC236}">
                <a16:creationId xmlns:a16="http://schemas.microsoft.com/office/drawing/2014/main" id="{C1342478-0C59-4E91-B5EB-F39E53680574}"/>
              </a:ext>
            </a:extLst>
          </p:cNvPr>
          <p:cNvSpPr>
            <a:spLocks noGrp="1"/>
          </p:cNvSpPr>
          <p:nvPr>
            <p:custDataLst>
              <p:tags r:id="rId38"/>
            </p:custDataLst>
          </p:nvPr>
        </p:nvSpPr>
        <p:spPr bwMode="gray">
          <a:xfrm>
            <a:off x="3546475" y="3108325"/>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F41C338-04F9-4633-8671-D98C35C15970}" type="datetime'''''2'''''''''''''''''''''''''''''''''''''''''''''''',3''2''3'">
              <a:rPr lang="ja-JP" altLang="en-US" sz="1000" smtClean="0">
                <a:effectLst/>
                <a:sym typeface="+mn-lt"/>
              </a:rPr>
              <a:pPr marL="0" indent="0" algn="ctr">
                <a:spcBef>
                  <a:spcPct val="0"/>
                </a:spcBef>
                <a:buNone/>
              </a:pPr>
              <a:t>2,323</a:t>
            </a:fld>
            <a:endParaRPr lang="ja-JP" altLang="en-US" sz="1000" dirty="0">
              <a:sym typeface="+mn-lt"/>
            </a:endParaRPr>
          </a:p>
        </p:txBody>
      </p:sp>
      <p:sp>
        <p:nvSpPr>
          <p:cNvPr id="269" name="テキスト プレースホルダ 9">
            <a:extLst>
              <a:ext uri="{FF2B5EF4-FFF2-40B4-BE49-F238E27FC236}">
                <a16:creationId xmlns:a16="http://schemas.microsoft.com/office/drawing/2014/main" id="{FAE20364-6A7B-4148-A509-A44AD5CAE2CA}"/>
              </a:ext>
            </a:extLst>
          </p:cNvPr>
          <p:cNvSpPr>
            <a:spLocks noGrp="1"/>
          </p:cNvSpPr>
          <p:nvPr>
            <p:custDataLst>
              <p:tags r:id="rId39"/>
            </p:custDataLst>
          </p:nvPr>
        </p:nvSpPr>
        <p:spPr bwMode="gray">
          <a:xfrm>
            <a:off x="3598863" y="350361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A0AD627-469A-42B6-9AA3-BD226B2A6B53}" type="datetime'8''1''''''''''''''''''''''''''''''''4'''''''''''''">
              <a:rPr kumimoji="0" lang="ja-JP" altLang="en-US" sz="1000" smtClean="0">
                <a:effectLst/>
                <a:sym typeface="+mn-lt"/>
              </a:rPr>
              <a:pPr marL="0" indent="0" algn="ctr">
                <a:spcBef>
                  <a:spcPct val="0"/>
                </a:spcBef>
                <a:buNone/>
              </a:pPr>
              <a:t>814</a:t>
            </a:fld>
            <a:endParaRPr kumimoji="0" lang="ja-JP" altLang="en-US" sz="1000" dirty="0">
              <a:sym typeface="+mn-lt"/>
            </a:endParaRPr>
          </a:p>
        </p:txBody>
      </p:sp>
      <p:sp>
        <p:nvSpPr>
          <p:cNvPr id="51" name="テキスト プレースホルダ 9"/>
          <p:cNvSpPr>
            <a:spLocks noGrp="1"/>
          </p:cNvSpPr>
          <p:nvPr>
            <p:custDataLst>
              <p:tags r:id="rId40"/>
            </p:custDataLst>
          </p:nvPr>
        </p:nvSpPr>
        <p:spPr bwMode="auto">
          <a:xfrm>
            <a:off x="6327775" y="37687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5FF816B-DF2B-4467-B4D6-E236002F0422}" type="datetime'''''''''''''''''''1''''''''''''''''''''''''''''''''''''5'">
              <a:rPr lang="ja-JP" altLang="en-US" sz="1000"/>
              <a:pPr marL="0" indent="0" algn="ctr">
                <a:spcBef>
                  <a:spcPct val="0"/>
                </a:spcBef>
                <a:buNone/>
              </a:pPr>
              <a:t>15</a:t>
            </a:fld>
            <a:endParaRPr kumimoji="0" lang="ja-JP" altLang="en-US" sz="1000" dirty="0">
              <a:sym typeface="+mn-lt"/>
            </a:endParaRPr>
          </a:p>
        </p:txBody>
      </p:sp>
      <p:sp>
        <p:nvSpPr>
          <p:cNvPr id="184" name="テキスト プレースホルダ 9">
            <a:extLst>
              <a:ext uri="{FF2B5EF4-FFF2-40B4-BE49-F238E27FC236}">
                <a16:creationId xmlns:a16="http://schemas.microsoft.com/office/drawing/2014/main" id="{99BC1B45-3330-447D-9588-B6191451AA59}"/>
              </a:ext>
            </a:extLst>
          </p:cNvPr>
          <p:cNvSpPr>
            <a:spLocks noGrp="1"/>
          </p:cNvSpPr>
          <p:nvPr>
            <p:custDataLst>
              <p:tags r:id="rId41"/>
            </p:custDataLst>
          </p:nvPr>
        </p:nvSpPr>
        <p:spPr bwMode="gray">
          <a:xfrm>
            <a:off x="3883025" y="3098800"/>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29106E-238F-4D20-A1F1-93E9D2D14021}" type="datetime'''''''''''2'',''''''''''''3''''''1''''''''''''''''''''''''''3'">
              <a:rPr lang="ja-JP" altLang="en-US" sz="1000" smtClean="0">
                <a:effectLst/>
                <a:sym typeface="+mn-lt"/>
              </a:rPr>
              <a:pPr marL="0" indent="0" algn="ctr">
                <a:spcBef>
                  <a:spcPct val="0"/>
                </a:spcBef>
                <a:buNone/>
              </a:pPr>
              <a:t>2,313</a:t>
            </a:fld>
            <a:endParaRPr lang="ja-JP" altLang="en-US" sz="1000" dirty="0">
              <a:sym typeface="+mn-lt"/>
            </a:endParaRPr>
          </a:p>
        </p:txBody>
      </p:sp>
      <p:sp>
        <p:nvSpPr>
          <p:cNvPr id="185" name="テキスト プレースホルダ 9">
            <a:extLst>
              <a:ext uri="{FF2B5EF4-FFF2-40B4-BE49-F238E27FC236}">
                <a16:creationId xmlns:a16="http://schemas.microsoft.com/office/drawing/2014/main" id="{5C328DC9-B878-426E-9DEF-7B97DA66DF19}"/>
              </a:ext>
            </a:extLst>
          </p:cNvPr>
          <p:cNvSpPr>
            <a:spLocks noGrp="1"/>
          </p:cNvSpPr>
          <p:nvPr>
            <p:custDataLst>
              <p:tags r:id="rId42"/>
            </p:custDataLst>
          </p:nvPr>
        </p:nvSpPr>
        <p:spPr bwMode="gray">
          <a:xfrm>
            <a:off x="3935413" y="349885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30CFE49-B755-4BE4-B221-A604BEF935A8}" type="datetime'''''''''''''''8''5''''''''''''''''''''''''9'''''">
              <a:rPr lang="ja-JP" altLang="en-US" sz="1000" smtClean="0">
                <a:effectLst/>
                <a:sym typeface="+mn-lt"/>
              </a:rPr>
              <a:pPr marL="0" indent="0" algn="ctr">
                <a:spcBef>
                  <a:spcPct val="0"/>
                </a:spcBef>
                <a:buNone/>
              </a:pPr>
              <a:t>859</a:t>
            </a:fld>
            <a:endParaRPr lang="ja-JP" altLang="en-US" sz="1000" dirty="0">
              <a:sym typeface="+mn-lt"/>
            </a:endParaRPr>
          </a:p>
        </p:txBody>
      </p:sp>
      <p:sp>
        <p:nvSpPr>
          <p:cNvPr id="44" name="テキスト プレースホルダ 9"/>
          <p:cNvSpPr>
            <a:spLocks noGrp="1"/>
          </p:cNvSpPr>
          <p:nvPr>
            <p:custDataLst>
              <p:tags r:id="rId43"/>
            </p:custDataLst>
          </p:nvPr>
        </p:nvSpPr>
        <p:spPr bwMode="auto">
          <a:xfrm>
            <a:off x="3981450" y="37687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C2F5E7-AFB0-42A0-8CFD-B9FF76CE8928}" type="datetime'''0''''''''''''''''''''''''''''''8'''''''''">
              <a:rPr lang="ja-JP" altLang="en-US" sz="1000"/>
              <a:pPr marL="0" indent="0" algn="ctr">
                <a:spcBef>
                  <a:spcPct val="0"/>
                </a:spcBef>
                <a:buNone/>
              </a:pPr>
              <a:t>08</a:t>
            </a:fld>
            <a:endParaRPr kumimoji="0" lang="ja-JP" altLang="en-US" sz="1000" dirty="0">
              <a:sym typeface="+mn-lt"/>
            </a:endParaRPr>
          </a:p>
        </p:txBody>
      </p:sp>
      <p:sp>
        <p:nvSpPr>
          <p:cNvPr id="188" name="テキスト プレースホルダ 9">
            <a:extLst>
              <a:ext uri="{FF2B5EF4-FFF2-40B4-BE49-F238E27FC236}">
                <a16:creationId xmlns:a16="http://schemas.microsoft.com/office/drawing/2014/main" id="{D2C05717-337A-4427-A079-2B5FD1CFA10C}"/>
              </a:ext>
            </a:extLst>
          </p:cNvPr>
          <p:cNvSpPr>
            <a:spLocks noGrp="1"/>
          </p:cNvSpPr>
          <p:nvPr>
            <p:custDataLst>
              <p:tags r:id="rId44"/>
            </p:custDataLst>
          </p:nvPr>
        </p:nvSpPr>
        <p:spPr bwMode="gray">
          <a:xfrm>
            <a:off x="4270375" y="349250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13A7606-1DE5-48D3-B5C4-D066087BCF60}" type="datetime'''9''''''''''''''''''''''''''''''1''''''''0'''''''''''''''">
              <a:rPr kumimoji="0" lang="ja-JP" altLang="en-US" sz="1000" smtClean="0">
                <a:effectLst/>
                <a:sym typeface="+mn-lt"/>
              </a:rPr>
              <a:pPr marL="0" indent="0" algn="ctr">
                <a:spcBef>
                  <a:spcPct val="0"/>
                </a:spcBef>
                <a:buNone/>
              </a:pPr>
              <a:t>910</a:t>
            </a:fld>
            <a:endParaRPr kumimoji="0" lang="ja-JP" altLang="en-US" sz="1000" dirty="0">
              <a:sym typeface="+mn-lt"/>
            </a:endParaRPr>
          </a:p>
        </p:txBody>
      </p:sp>
      <p:sp>
        <p:nvSpPr>
          <p:cNvPr id="243" name="テキスト プレースホルダ 9">
            <a:extLst>
              <a:ext uri="{FF2B5EF4-FFF2-40B4-BE49-F238E27FC236}">
                <a16:creationId xmlns:a16="http://schemas.microsoft.com/office/drawing/2014/main" id="{7CA8D518-6A3E-4078-8104-DDAD4DE163C0}"/>
              </a:ext>
            </a:extLst>
          </p:cNvPr>
          <p:cNvSpPr>
            <a:spLocks noGrp="1"/>
          </p:cNvSpPr>
          <p:nvPr>
            <p:custDataLst>
              <p:tags r:id="rId45"/>
            </p:custDataLst>
          </p:nvPr>
        </p:nvSpPr>
        <p:spPr bwMode="gray">
          <a:xfrm>
            <a:off x="6564313" y="2852738"/>
            <a:ext cx="34925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B09AFEC-3291-4423-BA3B-59A314BA4FB3}" type="datetime'''''2'''',''''''''''''''''''''''''''''''''''''''''39''2'">
              <a:rPr kumimoji="0" lang="ja-JP" altLang="en-US" sz="1000" smtClean="0">
                <a:effectLst/>
              </a:rPr>
              <a:pPr/>
              <a:t>2,392</a:t>
            </a:fld>
            <a:endParaRPr kumimoji="0" lang="ja-JP" altLang="en-US" sz="1000" dirty="0">
              <a:sym typeface="+mn-lt"/>
            </a:endParaRPr>
          </a:p>
        </p:txBody>
      </p:sp>
      <p:sp>
        <p:nvSpPr>
          <p:cNvPr id="45" name="テキスト プレースホルダ 9"/>
          <p:cNvSpPr>
            <a:spLocks noGrp="1"/>
          </p:cNvSpPr>
          <p:nvPr>
            <p:custDataLst>
              <p:tags r:id="rId46"/>
            </p:custDataLst>
          </p:nvPr>
        </p:nvSpPr>
        <p:spPr bwMode="auto">
          <a:xfrm>
            <a:off x="4316413" y="37687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FB3E2E3-311F-426D-B4B5-EC69C25E219A}" type="datetime'''''''''''''''''''''''''0''''''''9'''''''''''''''''''">
              <a:rPr lang="ja-JP" altLang="en-US" sz="1000"/>
              <a:pPr marL="0" indent="0" algn="ctr">
                <a:spcBef>
                  <a:spcPct val="0"/>
                </a:spcBef>
                <a:buNone/>
              </a:pPr>
              <a:t>09</a:t>
            </a:fld>
            <a:endParaRPr kumimoji="0" lang="ja-JP" altLang="en-US" sz="1000" dirty="0">
              <a:sym typeface="+mn-lt"/>
            </a:endParaRPr>
          </a:p>
        </p:txBody>
      </p:sp>
      <p:sp>
        <p:nvSpPr>
          <p:cNvPr id="227" name="テキスト プレースホルダ 9">
            <a:extLst>
              <a:ext uri="{FF2B5EF4-FFF2-40B4-BE49-F238E27FC236}">
                <a16:creationId xmlns:a16="http://schemas.microsoft.com/office/drawing/2014/main" id="{761FA4EE-3F52-4EF1-8AD7-F8D7C4D0225D}"/>
              </a:ext>
            </a:extLst>
          </p:cNvPr>
          <p:cNvSpPr>
            <a:spLocks noGrp="1"/>
          </p:cNvSpPr>
          <p:nvPr>
            <p:custDataLst>
              <p:tags r:id="rId47"/>
            </p:custDataLst>
          </p:nvPr>
        </p:nvSpPr>
        <p:spPr bwMode="gray">
          <a:xfrm>
            <a:off x="5222875" y="3457575"/>
            <a:ext cx="3492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2050E49-70D3-462B-9698-23535F388858}" type="datetime'''''1'''''''''''''''''''''''''''''''',''''''''''''185'''">
              <a:rPr kumimoji="0" lang="ja-JP" altLang="en-US" sz="1000" smtClean="0">
                <a:effectLst/>
              </a:rPr>
              <a:pPr/>
              <a:t>1,185</a:t>
            </a:fld>
            <a:endParaRPr kumimoji="0" lang="ja-JP" altLang="en-US" sz="1000" dirty="0">
              <a:sym typeface="+mn-lt"/>
            </a:endParaRPr>
          </a:p>
        </p:txBody>
      </p:sp>
      <p:sp>
        <p:nvSpPr>
          <p:cNvPr id="116" name="テキスト プレースホルダ 9"/>
          <p:cNvSpPr>
            <a:spLocks noGrp="1"/>
          </p:cNvSpPr>
          <p:nvPr>
            <p:custDataLst>
              <p:tags r:id="rId48"/>
            </p:custDataLst>
          </p:nvPr>
        </p:nvSpPr>
        <p:spPr bwMode="gray">
          <a:xfrm>
            <a:off x="6229350" y="2492375"/>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2984E2B-ADB8-4809-84D7-E9BB44A19661}" type="datetime'4'''''''''',''''''0''''''''''''10'''''''''''''''''">
              <a:rPr lang="ja-JP" altLang="en-US" sz="1000" smtClean="0"/>
              <a:pPr/>
              <a:t>4,010</a:t>
            </a:fld>
            <a:endParaRPr kumimoji="0" lang="ja-JP" altLang="en-US" sz="1000" dirty="0">
              <a:sym typeface="+mn-lt"/>
            </a:endParaRPr>
          </a:p>
        </p:txBody>
      </p:sp>
      <p:sp>
        <p:nvSpPr>
          <p:cNvPr id="46" name="テキスト プレースホルダ 9"/>
          <p:cNvSpPr>
            <a:spLocks noGrp="1"/>
          </p:cNvSpPr>
          <p:nvPr>
            <p:custDataLst>
              <p:tags r:id="rId49"/>
            </p:custDataLst>
          </p:nvPr>
        </p:nvSpPr>
        <p:spPr bwMode="auto">
          <a:xfrm>
            <a:off x="4651375" y="37687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44FA2D4-2FCA-45C1-921A-F1A6669CBDAB}" type="datetime'10'''''">
              <a:rPr lang="ja-JP" altLang="en-US" sz="1000"/>
              <a:pPr marL="0" indent="0" algn="ctr">
                <a:spcBef>
                  <a:spcPct val="0"/>
                </a:spcBef>
                <a:buNone/>
              </a:pPr>
              <a:t>10</a:t>
            </a:fld>
            <a:endParaRPr kumimoji="0" lang="ja-JP" altLang="en-US" sz="1000" dirty="0">
              <a:sym typeface="+mn-lt"/>
            </a:endParaRPr>
          </a:p>
        </p:txBody>
      </p:sp>
      <p:sp>
        <p:nvSpPr>
          <p:cNvPr id="49" name="テキスト プレースホルダ 9"/>
          <p:cNvSpPr>
            <a:spLocks noGrp="1"/>
          </p:cNvSpPr>
          <p:nvPr>
            <p:custDataLst>
              <p:tags r:id="rId50"/>
            </p:custDataLst>
          </p:nvPr>
        </p:nvSpPr>
        <p:spPr bwMode="auto">
          <a:xfrm>
            <a:off x="5657850" y="37687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79528D-8021-4B73-8EEE-4EE17AFBB89B}" type="datetime'''''''''''''''''''''''''''''''1''''''3'''''''''''''''''''''''">
              <a:rPr lang="ja-JP" altLang="en-US" sz="1000"/>
              <a:pPr marL="0" indent="0" algn="ctr">
                <a:spcBef>
                  <a:spcPct val="0"/>
                </a:spcBef>
                <a:buNone/>
              </a:pPr>
              <a:t>13</a:t>
            </a:fld>
            <a:endParaRPr kumimoji="0" lang="ja-JP" altLang="en-US" sz="1000" dirty="0">
              <a:sym typeface="+mn-lt"/>
            </a:endParaRPr>
          </a:p>
        </p:txBody>
      </p:sp>
      <p:sp>
        <p:nvSpPr>
          <p:cNvPr id="237" name="テキスト プレースホルダ 9">
            <a:extLst>
              <a:ext uri="{FF2B5EF4-FFF2-40B4-BE49-F238E27FC236}">
                <a16:creationId xmlns:a16="http://schemas.microsoft.com/office/drawing/2014/main" id="{CB93019C-7973-41EA-837A-5C1D7C2EFA6B}"/>
              </a:ext>
            </a:extLst>
          </p:cNvPr>
          <p:cNvSpPr>
            <a:spLocks noGrp="1"/>
          </p:cNvSpPr>
          <p:nvPr>
            <p:custDataLst>
              <p:tags r:id="rId51"/>
            </p:custDataLst>
          </p:nvPr>
        </p:nvSpPr>
        <p:spPr bwMode="gray">
          <a:xfrm>
            <a:off x="4887913" y="3008313"/>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B44ED06-942E-4354-87FC-693EB4BC659E}" type="datetime'2'''''''''''',''''''5''''''''''''''''''''''''0''''3'''''''">
              <a:rPr kumimoji="0" lang="ja-JP" altLang="en-US" sz="1000" smtClean="0">
                <a:effectLst/>
              </a:rPr>
              <a:pPr/>
              <a:t>2,503</a:t>
            </a:fld>
            <a:endParaRPr kumimoji="0" lang="ja-JP" altLang="en-US" sz="1000" dirty="0">
              <a:sym typeface="+mn-lt"/>
            </a:endParaRPr>
          </a:p>
        </p:txBody>
      </p:sp>
      <p:sp>
        <p:nvSpPr>
          <p:cNvPr id="228" name="テキスト プレースホルダ 9">
            <a:extLst>
              <a:ext uri="{FF2B5EF4-FFF2-40B4-BE49-F238E27FC236}">
                <a16:creationId xmlns:a16="http://schemas.microsoft.com/office/drawing/2014/main" id="{9AB4EA49-5A57-4007-AB8B-E04ACE4FC580}"/>
              </a:ext>
            </a:extLst>
          </p:cNvPr>
          <p:cNvSpPr>
            <a:spLocks noGrp="1"/>
          </p:cNvSpPr>
          <p:nvPr>
            <p:custDataLst>
              <p:tags r:id="rId52"/>
            </p:custDataLst>
          </p:nvPr>
        </p:nvSpPr>
        <p:spPr bwMode="gray">
          <a:xfrm>
            <a:off x="5559425" y="2963863"/>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29EFE6B-23B9-46EC-805E-DDBD58A2913B}" type="datetime'''''''''2'''',''''5''''''''''''''2''''5'''''''''">
              <a:rPr kumimoji="0" lang="ja-JP" altLang="en-US" sz="1000" smtClean="0">
                <a:effectLst/>
              </a:rPr>
              <a:pPr/>
              <a:t>2,525</a:t>
            </a:fld>
            <a:endParaRPr kumimoji="0" lang="ja-JP" altLang="en-US" sz="1000" dirty="0">
              <a:sym typeface="+mn-lt"/>
            </a:endParaRPr>
          </a:p>
        </p:txBody>
      </p:sp>
      <p:sp>
        <p:nvSpPr>
          <p:cNvPr id="226" name="テキスト プレースホルダ 9">
            <a:extLst>
              <a:ext uri="{FF2B5EF4-FFF2-40B4-BE49-F238E27FC236}">
                <a16:creationId xmlns:a16="http://schemas.microsoft.com/office/drawing/2014/main" id="{A6DC2AA4-3B4F-4A58-9CE3-857C4193E27B}"/>
              </a:ext>
            </a:extLst>
          </p:cNvPr>
          <p:cNvSpPr>
            <a:spLocks noGrp="1"/>
          </p:cNvSpPr>
          <p:nvPr>
            <p:custDataLst>
              <p:tags r:id="rId53"/>
            </p:custDataLst>
          </p:nvPr>
        </p:nvSpPr>
        <p:spPr bwMode="gray">
          <a:xfrm>
            <a:off x="5222875" y="2995613"/>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CBEA8E6-EB66-4E8B-8800-E2B0F85C81DA}" type="datetime'''''''''''''2,''''''4''''''''''''''''''7''''''2'''">
              <a:rPr kumimoji="0" lang="ja-JP" altLang="en-US" sz="1000" smtClean="0">
                <a:effectLst/>
              </a:rPr>
              <a:pPr/>
              <a:t>2,472</a:t>
            </a:fld>
            <a:endParaRPr kumimoji="0" lang="ja-JP" altLang="en-US" sz="1000" dirty="0">
              <a:sym typeface="+mn-lt"/>
            </a:endParaRPr>
          </a:p>
        </p:txBody>
      </p:sp>
      <p:sp>
        <p:nvSpPr>
          <p:cNvPr id="47" name="テキスト プレースホルダ 9"/>
          <p:cNvSpPr>
            <a:spLocks noGrp="1"/>
          </p:cNvSpPr>
          <p:nvPr>
            <p:custDataLst>
              <p:tags r:id="rId54"/>
            </p:custDataLst>
          </p:nvPr>
        </p:nvSpPr>
        <p:spPr bwMode="auto">
          <a:xfrm>
            <a:off x="4986338" y="37687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00301BB-01FE-4BBF-8E91-16AE4A00D962}" type="datetime'''''''''''''''''''''''''''''''''1''''''''''''1'''''''">
              <a:rPr lang="ja-JP" altLang="en-US" sz="1000"/>
              <a:pPr marL="0" indent="0" algn="ctr">
                <a:spcBef>
                  <a:spcPct val="0"/>
                </a:spcBef>
                <a:buNone/>
              </a:pPr>
              <a:t>11</a:t>
            </a:fld>
            <a:endParaRPr kumimoji="0" lang="ja-JP" altLang="en-US" sz="1000" dirty="0">
              <a:sym typeface="+mn-lt"/>
            </a:endParaRPr>
          </a:p>
        </p:txBody>
      </p:sp>
      <p:sp>
        <p:nvSpPr>
          <p:cNvPr id="48" name="テキスト プレースホルダ 9"/>
          <p:cNvSpPr>
            <a:spLocks noGrp="1"/>
          </p:cNvSpPr>
          <p:nvPr>
            <p:custDataLst>
              <p:tags r:id="rId55"/>
            </p:custDataLst>
          </p:nvPr>
        </p:nvSpPr>
        <p:spPr bwMode="auto">
          <a:xfrm>
            <a:off x="5321300" y="37687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C796E4-2432-4BCF-9732-A38404E63CA6}" type="datetime'''''''''''''''1''''''''''''''''''''''''2'''''''''''">
              <a:rPr lang="ja-JP" altLang="en-US" sz="1000"/>
              <a:pPr marL="0" indent="0" algn="ctr">
                <a:spcBef>
                  <a:spcPct val="0"/>
                </a:spcBef>
                <a:buNone/>
              </a:pPr>
              <a:t>12</a:t>
            </a:fld>
            <a:endParaRPr kumimoji="0" lang="ja-JP" altLang="en-US" sz="1000" dirty="0">
              <a:sym typeface="+mn-lt"/>
            </a:endParaRPr>
          </a:p>
        </p:txBody>
      </p:sp>
      <p:sp>
        <p:nvSpPr>
          <p:cNvPr id="149" name="テキスト プレースホルダ 9"/>
          <p:cNvSpPr>
            <a:spLocks noGrp="1"/>
          </p:cNvSpPr>
          <p:nvPr>
            <p:custDataLst>
              <p:tags r:id="rId56"/>
            </p:custDataLst>
          </p:nvPr>
        </p:nvSpPr>
        <p:spPr bwMode="gray">
          <a:xfrm>
            <a:off x="5894388" y="3419475"/>
            <a:ext cx="349250"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0A81A24-3EBE-43A9-8ABB-1C94ED62FA92}" type="datetime'''''''''''1'''''',4''8''''''''''''''''''''''''''''''''4'''''''">
              <a:rPr kumimoji="0" lang="ja-JP" altLang="en-US" sz="1000" smtClean="0">
                <a:effectLst/>
              </a:rPr>
              <a:pPr/>
              <a:t>1,484</a:t>
            </a:fld>
            <a:endParaRPr kumimoji="0" lang="ja-JP" altLang="en-US" sz="1000" dirty="0">
              <a:sym typeface="+mn-lt"/>
            </a:endParaRPr>
          </a:p>
        </p:txBody>
      </p:sp>
      <p:sp>
        <p:nvSpPr>
          <p:cNvPr id="207" name="テキスト プレースホルダ 9"/>
          <p:cNvSpPr>
            <a:spLocks noGrp="1"/>
          </p:cNvSpPr>
          <p:nvPr>
            <p:custDataLst>
              <p:tags r:id="rId57"/>
            </p:custDataLst>
          </p:nvPr>
        </p:nvSpPr>
        <p:spPr bwMode="gray">
          <a:xfrm>
            <a:off x="6229350" y="2895600"/>
            <a:ext cx="34925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815FA6C-5202-4CAE-B081-609E3EA915B3}" type="datetime'''''''2'''''''''''''''''',''''''''39''''1'''''''''''''''">
              <a:rPr kumimoji="0" lang="ja-JP" altLang="en-US" sz="1000" smtClean="0">
                <a:effectLst/>
              </a:rPr>
              <a:pPr/>
              <a:t>2,391</a:t>
            </a:fld>
            <a:endParaRPr kumimoji="0" lang="ja-JP" altLang="en-US" sz="1000" dirty="0">
              <a:sym typeface="+mn-lt"/>
            </a:endParaRPr>
          </a:p>
        </p:txBody>
      </p:sp>
      <p:sp>
        <p:nvSpPr>
          <p:cNvPr id="153" name="テキスト プレースホルダ 9"/>
          <p:cNvSpPr>
            <a:spLocks noGrp="1"/>
          </p:cNvSpPr>
          <p:nvPr>
            <p:custDataLst>
              <p:tags r:id="rId58"/>
            </p:custDataLst>
          </p:nvPr>
        </p:nvSpPr>
        <p:spPr bwMode="gray">
          <a:xfrm>
            <a:off x="6229350" y="3402013"/>
            <a:ext cx="349250"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3E9E791-195E-45C0-8350-1A7CC78E18E7}" type="datetime'''''1'',6''''''''''''''1''''''''''''''''''9'''''">
              <a:rPr kumimoji="0" lang="ja-JP" altLang="en-US" sz="1000" smtClean="0">
                <a:effectLst/>
              </a:rPr>
              <a:pPr/>
              <a:t>1,619</a:t>
            </a:fld>
            <a:endParaRPr kumimoji="0" lang="ja-JP" altLang="en-US" sz="1000" dirty="0">
              <a:sym typeface="+mn-lt"/>
            </a:endParaRPr>
          </a:p>
        </p:txBody>
      </p:sp>
      <p:sp>
        <p:nvSpPr>
          <p:cNvPr id="143" name="テキスト プレースホルダ 9">
            <a:extLst>
              <a:ext uri="{FF2B5EF4-FFF2-40B4-BE49-F238E27FC236}">
                <a16:creationId xmlns:a16="http://schemas.microsoft.com/office/drawing/2014/main" id="{BE7AE7A6-30D4-4D21-B96D-B97D2E5AD4D4}"/>
              </a:ext>
            </a:extLst>
          </p:cNvPr>
          <p:cNvSpPr>
            <a:spLocks noGrp="1"/>
          </p:cNvSpPr>
          <p:nvPr>
            <p:custDataLst>
              <p:tags r:id="rId59"/>
            </p:custDataLst>
          </p:nvPr>
        </p:nvSpPr>
        <p:spPr bwMode="auto">
          <a:xfrm>
            <a:off x="6662738" y="37687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D39DE66-FAFF-4907-BA2B-7C58CB18204B}" type="datetime'1''''''''''''''''''''''''''''''''''''6'''">
              <a:rPr kumimoji="0" lang="ja-JP" altLang="en-US" sz="1000" smtClean="0"/>
              <a:pPr/>
              <a:t>16</a:t>
            </a:fld>
            <a:endParaRPr kumimoji="0" lang="ja-JP" altLang="en-US" sz="1000" dirty="0">
              <a:sym typeface="+mn-lt"/>
            </a:endParaRPr>
          </a:p>
        </p:txBody>
      </p:sp>
      <p:sp>
        <p:nvSpPr>
          <p:cNvPr id="151" name="テキスト プレースホルダ 9">
            <a:extLst>
              <a:ext uri="{FF2B5EF4-FFF2-40B4-BE49-F238E27FC236}">
                <a16:creationId xmlns:a16="http://schemas.microsoft.com/office/drawing/2014/main" id="{7F95BCE0-1B00-49D3-B2FD-2DE9FBAF46BD}"/>
              </a:ext>
            </a:extLst>
          </p:cNvPr>
          <p:cNvSpPr>
            <a:spLocks noGrp="1"/>
          </p:cNvSpPr>
          <p:nvPr>
            <p:custDataLst>
              <p:tags r:id="rId60"/>
            </p:custDataLst>
          </p:nvPr>
        </p:nvSpPr>
        <p:spPr bwMode="auto">
          <a:xfrm>
            <a:off x="7334250" y="37687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BAEA316-9F55-4665-9C8B-238AD42A9D7F}" type="datetime'''''''''''''''''''1''''''''''''''''''''''''''''''''8'''''''''">
              <a:rPr kumimoji="0" lang="ja-JP" altLang="en-US" sz="1000" smtClean="0"/>
              <a:pPr/>
              <a:t>18</a:t>
            </a:fld>
            <a:endParaRPr kumimoji="0" lang="ja-JP" altLang="en-US" sz="1000" dirty="0">
              <a:sym typeface="+mn-lt"/>
            </a:endParaRPr>
          </a:p>
        </p:txBody>
      </p:sp>
      <p:sp>
        <p:nvSpPr>
          <p:cNvPr id="245" name="テキスト プレースホルダ 9">
            <a:extLst>
              <a:ext uri="{FF2B5EF4-FFF2-40B4-BE49-F238E27FC236}">
                <a16:creationId xmlns:a16="http://schemas.microsoft.com/office/drawing/2014/main" id="{E44EAC56-B00E-4381-974D-F496A17BE762}"/>
              </a:ext>
            </a:extLst>
          </p:cNvPr>
          <p:cNvSpPr>
            <a:spLocks noGrp="1"/>
          </p:cNvSpPr>
          <p:nvPr>
            <p:custDataLst>
              <p:tags r:id="rId61"/>
            </p:custDataLst>
          </p:nvPr>
        </p:nvSpPr>
        <p:spPr bwMode="gray">
          <a:xfrm>
            <a:off x="6899275" y="2970213"/>
            <a:ext cx="34925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431CF78-94F9-4A2F-A52B-9881C428E4C4}" type="datetime'''''2,''''''''''''''''''''''''''''''''''0''''''''''1''''4'">
              <a:rPr kumimoji="0" lang="ja-JP" altLang="en-US" sz="1000" smtClean="0">
                <a:effectLst/>
              </a:rPr>
              <a:pPr/>
              <a:t>2,014</a:t>
            </a:fld>
            <a:endParaRPr kumimoji="0" lang="ja-JP" altLang="en-US" sz="1000" dirty="0">
              <a:sym typeface="+mn-lt"/>
            </a:endParaRPr>
          </a:p>
        </p:txBody>
      </p:sp>
      <p:sp>
        <p:nvSpPr>
          <p:cNvPr id="244" name="テキスト プレースホルダ 9">
            <a:extLst>
              <a:ext uri="{FF2B5EF4-FFF2-40B4-BE49-F238E27FC236}">
                <a16:creationId xmlns:a16="http://schemas.microsoft.com/office/drawing/2014/main" id="{0AB8DFC5-B918-4298-8DC5-0204E08642C6}"/>
              </a:ext>
            </a:extLst>
          </p:cNvPr>
          <p:cNvSpPr>
            <a:spLocks noGrp="1"/>
          </p:cNvSpPr>
          <p:nvPr>
            <p:custDataLst>
              <p:tags r:id="rId62"/>
            </p:custDataLst>
          </p:nvPr>
        </p:nvSpPr>
        <p:spPr bwMode="gray">
          <a:xfrm>
            <a:off x="6899275" y="3414713"/>
            <a:ext cx="349250"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8BD205E-1E3E-47EB-AC91-F328E806599B}" type="datetime'1'''''''''''''''''''',''''''''''''''5''''''''1''6'''''''''''''">
              <a:rPr kumimoji="0" lang="ja-JP" altLang="en-US" sz="1000" smtClean="0">
                <a:effectLst/>
              </a:rPr>
              <a:pPr/>
              <a:t>1,516</a:t>
            </a:fld>
            <a:endParaRPr kumimoji="0" lang="ja-JP" altLang="en-US" sz="1000" dirty="0">
              <a:sym typeface="+mn-lt"/>
            </a:endParaRPr>
          </a:p>
        </p:txBody>
      </p:sp>
      <p:sp>
        <p:nvSpPr>
          <p:cNvPr id="267" name="テキスト プレースホルダ 9">
            <a:extLst>
              <a:ext uri="{FF2B5EF4-FFF2-40B4-BE49-F238E27FC236}">
                <a16:creationId xmlns:a16="http://schemas.microsoft.com/office/drawing/2014/main" id="{97633B60-6E66-49E7-B107-CF57B27CA1D6}"/>
              </a:ext>
            </a:extLst>
          </p:cNvPr>
          <p:cNvSpPr>
            <a:spLocks noGrp="1"/>
          </p:cNvSpPr>
          <p:nvPr>
            <p:custDataLst>
              <p:tags r:id="rId63"/>
            </p:custDataLst>
          </p:nvPr>
        </p:nvSpPr>
        <p:spPr bwMode="gray">
          <a:xfrm>
            <a:off x="2928938" y="351948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BEBE39C-04E9-4726-8302-96609F11C93E}" type="datetime'''''6''''''''''''''''''''''''''8''''''6'">
              <a:rPr lang="ja-JP" altLang="en-US" sz="1000" smtClean="0">
                <a:effectLst/>
                <a:sym typeface="+mn-lt"/>
              </a:rPr>
              <a:pPr marL="0" indent="0" algn="ctr">
                <a:spcBef>
                  <a:spcPct val="0"/>
                </a:spcBef>
                <a:buNone/>
              </a:pPr>
              <a:t>686</a:t>
            </a:fld>
            <a:endParaRPr lang="ja-JP" altLang="en-US" sz="1000" dirty="0">
              <a:sym typeface="+mn-lt"/>
            </a:endParaRPr>
          </a:p>
        </p:txBody>
      </p:sp>
      <p:sp>
        <p:nvSpPr>
          <p:cNvPr id="246" name="テキスト プレースホルダ 9">
            <a:extLst>
              <a:ext uri="{FF2B5EF4-FFF2-40B4-BE49-F238E27FC236}">
                <a16:creationId xmlns:a16="http://schemas.microsoft.com/office/drawing/2014/main" id="{B2EE828E-3CCE-420E-96AD-84D1A9A88D0F}"/>
              </a:ext>
            </a:extLst>
          </p:cNvPr>
          <p:cNvSpPr>
            <a:spLocks noGrp="1"/>
          </p:cNvSpPr>
          <p:nvPr>
            <p:custDataLst>
              <p:tags r:id="rId64"/>
            </p:custDataLst>
          </p:nvPr>
        </p:nvSpPr>
        <p:spPr bwMode="gray">
          <a:xfrm>
            <a:off x="7235825" y="3394075"/>
            <a:ext cx="349250"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B068E21-AF6D-41E2-926F-2D7803880E12}" type="datetime'''''1,''6''''''''''''''8''''''''''''''''2'''''">
              <a:rPr kumimoji="0" lang="ja-JP" altLang="en-US" sz="1000" smtClean="0">
                <a:effectLst/>
              </a:rPr>
              <a:pPr/>
              <a:t>1,682</a:t>
            </a:fld>
            <a:endParaRPr kumimoji="0" lang="ja-JP" altLang="en-US" sz="1000" dirty="0">
              <a:sym typeface="+mn-lt"/>
            </a:endParaRPr>
          </a:p>
        </p:txBody>
      </p:sp>
      <p:sp>
        <p:nvSpPr>
          <p:cNvPr id="182" name="テキスト プレースホルダ 9">
            <a:extLst>
              <a:ext uri="{FF2B5EF4-FFF2-40B4-BE49-F238E27FC236}">
                <a16:creationId xmlns:a16="http://schemas.microsoft.com/office/drawing/2014/main" id="{6C3D8059-68E4-4D1B-9BD6-14D7790087B6}"/>
              </a:ext>
            </a:extLst>
          </p:cNvPr>
          <p:cNvSpPr>
            <a:spLocks noGrp="1"/>
          </p:cNvSpPr>
          <p:nvPr>
            <p:custDataLst>
              <p:tags r:id="rId65"/>
            </p:custDataLst>
          </p:nvPr>
        </p:nvSpPr>
        <p:spPr bwMode="gray">
          <a:xfrm>
            <a:off x="7570788" y="3352800"/>
            <a:ext cx="349250"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11C9D16-3511-46A0-9EC8-483CE7A613C8}" type="datetime'''''''2'''''''',0''''''1''''''''6'''''''''''''">
              <a:rPr kumimoji="0" lang="ja-JP" altLang="en-US" sz="1000" smtClean="0">
                <a:effectLst/>
                <a:sym typeface="+mn-lt"/>
              </a:rPr>
              <a:pPr/>
              <a:t>2,016</a:t>
            </a:fld>
            <a:endParaRPr kumimoji="0" lang="ja-JP" altLang="en-US" sz="1000" dirty="0">
              <a:sym typeface="+mn-lt"/>
            </a:endParaRPr>
          </a:p>
        </p:txBody>
      </p:sp>
      <p:sp>
        <p:nvSpPr>
          <p:cNvPr id="102" name="テキスト プレースホルダ 9"/>
          <p:cNvSpPr>
            <a:spLocks noGrp="1"/>
          </p:cNvSpPr>
          <p:nvPr>
            <p:custDataLst>
              <p:tags r:id="rId66"/>
            </p:custDataLst>
          </p:nvPr>
        </p:nvSpPr>
        <p:spPr bwMode="gray">
          <a:xfrm>
            <a:off x="1200149" y="3049588"/>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9E048E4-C3F9-4893-97F1-C7EE7A0A8BF7}" type="datetime'''1,''''''''''''''''8''0''''''''4'''''''''''''''">
              <a:rPr lang="ja-JP" altLang="en-US" sz="1000" smtClean="0"/>
              <a:pPr/>
              <a:t>1,804</a:t>
            </a:fld>
            <a:endParaRPr kumimoji="0" lang="ja-JP" altLang="en-US" sz="1000" dirty="0">
              <a:sym typeface="+mn-lt"/>
            </a:endParaRPr>
          </a:p>
        </p:txBody>
      </p:sp>
      <p:sp>
        <p:nvSpPr>
          <p:cNvPr id="103" name="テキスト プレースホルダ 9"/>
          <p:cNvSpPr>
            <a:spLocks noGrp="1"/>
          </p:cNvSpPr>
          <p:nvPr>
            <p:custDataLst>
              <p:tags r:id="rId67"/>
            </p:custDataLst>
          </p:nvPr>
        </p:nvSpPr>
        <p:spPr bwMode="gray">
          <a:xfrm>
            <a:off x="1535112" y="3014663"/>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8BCC9E3-A2C6-456B-99E0-C8089DCF615E}" type="datetime'''''''''''1'''''''''''''''''''',9''''''4''''''''2'''''">
              <a:rPr lang="ja-JP" altLang="en-US" sz="1000" smtClean="0"/>
              <a:pPr/>
              <a:t>1,942</a:t>
            </a:fld>
            <a:endParaRPr kumimoji="0" lang="ja-JP" altLang="en-US" sz="1000" dirty="0">
              <a:sym typeface="+mn-lt"/>
            </a:endParaRPr>
          </a:p>
        </p:txBody>
      </p:sp>
      <p:sp>
        <p:nvSpPr>
          <p:cNvPr id="111" name="テキスト プレースホルダ 9"/>
          <p:cNvSpPr>
            <a:spLocks noGrp="1"/>
          </p:cNvSpPr>
          <p:nvPr>
            <p:custDataLst>
              <p:tags r:id="rId68"/>
            </p:custDataLst>
          </p:nvPr>
        </p:nvSpPr>
        <p:spPr bwMode="gray">
          <a:xfrm>
            <a:off x="1870074" y="2997200"/>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3529138-603C-47E0-B93C-CA934396EE48}" type="datetime'''''''''''''''2,''''''''''''''''''''0''''1''''''''5'''''''''">
              <a:rPr lang="ja-JP" altLang="en-US" sz="1000" smtClean="0"/>
              <a:pPr/>
              <a:t>2,015</a:t>
            </a:fld>
            <a:endParaRPr kumimoji="0" lang="ja-JP" altLang="en-US" sz="1000" dirty="0">
              <a:sym typeface="+mn-lt"/>
            </a:endParaRPr>
          </a:p>
        </p:txBody>
      </p:sp>
      <p:sp>
        <p:nvSpPr>
          <p:cNvPr id="105" name="テキスト プレースホルダ 9"/>
          <p:cNvSpPr>
            <a:spLocks noGrp="1"/>
          </p:cNvSpPr>
          <p:nvPr>
            <p:custDataLst>
              <p:tags r:id="rId69"/>
            </p:custDataLst>
          </p:nvPr>
        </p:nvSpPr>
        <p:spPr bwMode="gray">
          <a:xfrm>
            <a:off x="2541587" y="2914650"/>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CEE5550-B05E-4075-8609-A85ED7DD8990}" type="datetime'''''2,''''''''''3''''''''''''''''''''4''''''''0'''''''''''">
              <a:rPr lang="ja-JP" altLang="en-US" sz="1000" smtClean="0"/>
              <a:pPr/>
              <a:t>2,340</a:t>
            </a:fld>
            <a:endParaRPr kumimoji="0" lang="ja-JP" altLang="en-US" sz="1000" dirty="0">
              <a:sym typeface="+mn-lt"/>
            </a:endParaRPr>
          </a:p>
        </p:txBody>
      </p:sp>
      <p:sp>
        <p:nvSpPr>
          <p:cNvPr id="106" name="テキスト プレースホルダ 9"/>
          <p:cNvSpPr>
            <a:spLocks noGrp="1"/>
          </p:cNvSpPr>
          <p:nvPr>
            <p:custDataLst>
              <p:tags r:id="rId70"/>
            </p:custDataLst>
          </p:nvPr>
        </p:nvSpPr>
        <p:spPr bwMode="gray">
          <a:xfrm>
            <a:off x="2876549" y="2884488"/>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0D3FA4-4866-49A7-B302-73FCA7808809}" type="datetime'2'''',''''''''''''''''4''5''''''''''''''''''8'''''''">
              <a:rPr lang="ja-JP" altLang="en-US" sz="1000" smtClean="0"/>
              <a:pPr/>
              <a:t>2,458</a:t>
            </a:fld>
            <a:endParaRPr kumimoji="0" lang="ja-JP" altLang="en-US" sz="1000" dirty="0">
              <a:sym typeface="+mn-lt"/>
            </a:endParaRPr>
          </a:p>
        </p:txBody>
      </p:sp>
      <p:sp>
        <p:nvSpPr>
          <p:cNvPr id="107" name="テキスト プレースホルダ 9"/>
          <p:cNvSpPr>
            <a:spLocks noGrp="1"/>
          </p:cNvSpPr>
          <p:nvPr>
            <p:custDataLst>
              <p:tags r:id="rId71"/>
            </p:custDataLst>
          </p:nvPr>
        </p:nvSpPr>
        <p:spPr bwMode="gray">
          <a:xfrm>
            <a:off x="3211513" y="2779713"/>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8EE973C-6A6A-402D-AF39-DA3FE37B47BB}" type="datetime'''''''''''''''2'''',''''''''''8''''''''''''''''''''''75'''''">
              <a:rPr lang="ja-JP" altLang="en-US" sz="1000" smtClean="0"/>
              <a:pPr/>
              <a:t>2,875</a:t>
            </a:fld>
            <a:endParaRPr kumimoji="0" lang="ja-JP" altLang="en-US" sz="1000" dirty="0">
              <a:sym typeface="+mn-lt"/>
            </a:endParaRPr>
          </a:p>
        </p:txBody>
      </p:sp>
      <p:sp>
        <p:nvSpPr>
          <p:cNvPr id="108" name="テキスト プレースホルダ 9"/>
          <p:cNvSpPr>
            <a:spLocks noGrp="1"/>
          </p:cNvSpPr>
          <p:nvPr>
            <p:custDataLst>
              <p:tags r:id="rId72"/>
            </p:custDataLst>
          </p:nvPr>
        </p:nvSpPr>
        <p:spPr bwMode="gray">
          <a:xfrm>
            <a:off x="3546475" y="2713038"/>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FE925C4-050D-49DE-AB5A-2B6BD90C31F3}" type="datetime'''''''''3'''''''''''''''''''''''''''',''''''''''1''3''''''7'">
              <a:rPr lang="ja-JP" altLang="en-US" sz="1000" smtClean="0"/>
              <a:pPr/>
              <a:t>3,137</a:t>
            </a:fld>
            <a:endParaRPr kumimoji="0" lang="ja-JP" altLang="en-US" sz="1000" dirty="0">
              <a:sym typeface="+mn-lt"/>
            </a:endParaRPr>
          </a:p>
        </p:txBody>
      </p:sp>
      <p:sp>
        <p:nvSpPr>
          <p:cNvPr id="150" name="テキスト プレースホルダ 9">
            <a:extLst>
              <a:ext uri="{FF2B5EF4-FFF2-40B4-BE49-F238E27FC236}">
                <a16:creationId xmlns:a16="http://schemas.microsoft.com/office/drawing/2014/main" id="{88660221-B7E5-428A-BAA6-044448B84826}"/>
              </a:ext>
            </a:extLst>
          </p:cNvPr>
          <p:cNvSpPr>
            <a:spLocks noGrp="1"/>
          </p:cNvSpPr>
          <p:nvPr>
            <p:custDataLst>
              <p:tags r:id="rId73"/>
            </p:custDataLst>
          </p:nvPr>
        </p:nvSpPr>
        <p:spPr bwMode="auto">
          <a:xfrm>
            <a:off x="6997700" y="37687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474FF42-0C06-4D62-9266-3AA8272CD9C7}" type="datetime'''''''''''''''''''''''17'''''''''''''''''''''">
              <a:rPr kumimoji="0" lang="ja-JP" altLang="en-US" sz="1000" smtClean="0"/>
              <a:pPr/>
              <a:t>17</a:t>
            </a:fld>
            <a:endParaRPr kumimoji="0" lang="ja-JP" altLang="en-US" sz="1000" dirty="0">
              <a:sym typeface="+mn-lt"/>
            </a:endParaRPr>
          </a:p>
        </p:txBody>
      </p:sp>
      <p:sp>
        <p:nvSpPr>
          <p:cNvPr id="110" name="テキスト プレースホルダ 9"/>
          <p:cNvSpPr>
            <a:spLocks noGrp="1"/>
          </p:cNvSpPr>
          <p:nvPr>
            <p:custDataLst>
              <p:tags r:id="rId74"/>
            </p:custDataLst>
          </p:nvPr>
        </p:nvSpPr>
        <p:spPr bwMode="gray">
          <a:xfrm>
            <a:off x="4217988" y="2681288"/>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F70D267-3C38-4F84-9945-98E245F95704}" type="datetime'''''''''''''''''''''''3'''''''''',''''2''''''''''6''5'''''">
              <a:rPr lang="ja-JP" altLang="en-US" sz="1000" smtClean="0"/>
              <a:pPr/>
              <a:t>3,265</a:t>
            </a:fld>
            <a:endParaRPr kumimoji="0" lang="ja-JP" altLang="en-US" sz="1000" dirty="0">
              <a:sym typeface="+mn-lt"/>
            </a:endParaRPr>
          </a:p>
        </p:txBody>
      </p:sp>
      <p:sp>
        <p:nvSpPr>
          <p:cNvPr id="117" name="テキスト プレースホルダ 9"/>
          <p:cNvSpPr>
            <a:spLocks noGrp="1"/>
          </p:cNvSpPr>
          <p:nvPr>
            <p:custDataLst>
              <p:tags r:id="rId75"/>
            </p:custDataLst>
          </p:nvPr>
        </p:nvSpPr>
        <p:spPr bwMode="gray">
          <a:xfrm>
            <a:off x="4552950" y="2598738"/>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4949EDF-8AD6-47A4-94A8-23D21809123B}" type="datetime'''3'''''''''',''''''''''''''5''''''''''''''9''''''1'''''">
              <a:rPr lang="ja-JP" altLang="en-US" sz="1000" smtClean="0"/>
              <a:pPr/>
              <a:t>3,591</a:t>
            </a:fld>
            <a:endParaRPr kumimoji="0" lang="ja-JP" altLang="en-US" sz="1000" dirty="0">
              <a:sym typeface="+mn-lt"/>
            </a:endParaRPr>
          </a:p>
        </p:txBody>
      </p:sp>
      <p:sp>
        <p:nvSpPr>
          <p:cNvPr id="112" name="テキスト プレースホルダ 9"/>
          <p:cNvSpPr>
            <a:spLocks noGrp="1"/>
          </p:cNvSpPr>
          <p:nvPr>
            <p:custDataLst>
              <p:tags r:id="rId76"/>
            </p:custDataLst>
          </p:nvPr>
        </p:nvSpPr>
        <p:spPr bwMode="gray">
          <a:xfrm>
            <a:off x="4887913" y="2590800"/>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EFB422E-400A-40FF-9A96-C47099364009}" type="datetime'''''3'''',''6''''2''''''''''''''''''''''''''''''''''''''''1'">
              <a:rPr lang="ja-JP" altLang="en-US" sz="1000" smtClean="0"/>
              <a:pPr/>
              <a:t>3,621</a:t>
            </a:fld>
            <a:endParaRPr kumimoji="0" lang="ja-JP" altLang="en-US" sz="1000" dirty="0">
              <a:sym typeface="+mn-lt"/>
            </a:endParaRPr>
          </a:p>
        </p:txBody>
      </p:sp>
      <p:sp>
        <p:nvSpPr>
          <p:cNvPr id="113" name="テキスト プレースホルダ 9"/>
          <p:cNvSpPr>
            <a:spLocks noGrp="1"/>
          </p:cNvSpPr>
          <p:nvPr>
            <p:custDataLst>
              <p:tags r:id="rId77"/>
            </p:custDataLst>
          </p:nvPr>
        </p:nvSpPr>
        <p:spPr bwMode="gray">
          <a:xfrm>
            <a:off x="5222875" y="2582863"/>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4EAAA87-5DE6-4778-A3B9-510E8C05F6B9}" type="datetime'''''''''''''''''''''''''''''''3,''''''''''6''''5''7'">
              <a:rPr lang="ja-JP" altLang="en-US" sz="1000" smtClean="0"/>
              <a:pPr/>
              <a:t>3,657</a:t>
            </a:fld>
            <a:endParaRPr kumimoji="0" lang="ja-JP" altLang="en-US" sz="1000" dirty="0">
              <a:sym typeface="+mn-lt"/>
            </a:endParaRPr>
          </a:p>
        </p:txBody>
      </p:sp>
      <p:sp>
        <p:nvSpPr>
          <p:cNvPr id="114" name="テキスト プレースホルダ 9"/>
          <p:cNvSpPr>
            <a:spLocks noGrp="1"/>
          </p:cNvSpPr>
          <p:nvPr>
            <p:custDataLst>
              <p:tags r:id="rId78"/>
            </p:custDataLst>
          </p:nvPr>
        </p:nvSpPr>
        <p:spPr bwMode="gray">
          <a:xfrm>
            <a:off x="5559425" y="2544763"/>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6BB9735-D184-4E0F-B676-F108F5C574CB}" type="datetime'''''''''''''''''''3,''''''''''''''''''''8''''0''''''7'">
              <a:rPr lang="ja-JP" altLang="en-US" sz="1000" smtClean="0"/>
              <a:pPr/>
              <a:t>3,807</a:t>
            </a:fld>
            <a:endParaRPr kumimoji="0" lang="ja-JP" altLang="en-US" sz="1000" dirty="0">
              <a:sym typeface="+mn-lt"/>
            </a:endParaRPr>
          </a:p>
        </p:txBody>
      </p:sp>
      <p:sp>
        <p:nvSpPr>
          <p:cNvPr id="115" name="テキスト プレースホルダ 9"/>
          <p:cNvSpPr>
            <a:spLocks noGrp="1"/>
          </p:cNvSpPr>
          <p:nvPr>
            <p:custDataLst>
              <p:tags r:id="rId79"/>
            </p:custDataLst>
          </p:nvPr>
        </p:nvSpPr>
        <p:spPr bwMode="gray">
          <a:xfrm>
            <a:off x="5894388" y="2503488"/>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75A22C2-C394-4F30-AB25-5E1295B403F8}" type="datetime'''''''''''3'''',9''''''6''''''''''7'''''''''''''''">
              <a:rPr lang="ja-JP" altLang="en-US" sz="1000" smtClean="0"/>
              <a:pPr/>
              <a:t>3,967</a:t>
            </a:fld>
            <a:endParaRPr kumimoji="0" lang="ja-JP" altLang="en-US" sz="1000" dirty="0">
              <a:sym typeface="+mn-lt"/>
            </a:endParaRPr>
          </a:p>
        </p:txBody>
      </p:sp>
      <p:sp>
        <p:nvSpPr>
          <p:cNvPr id="249" name="テキスト プレースホルダ 9">
            <a:extLst>
              <a:ext uri="{FF2B5EF4-FFF2-40B4-BE49-F238E27FC236}">
                <a16:creationId xmlns:a16="http://schemas.microsoft.com/office/drawing/2014/main" id="{CCEA4DA4-6C47-45AE-8B05-6D0CC8DF9A31}"/>
              </a:ext>
            </a:extLst>
          </p:cNvPr>
          <p:cNvSpPr>
            <a:spLocks noGrp="1"/>
          </p:cNvSpPr>
          <p:nvPr>
            <p:custDataLst>
              <p:tags r:id="rId80"/>
            </p:custDataLst>
          </p:nvPr>
        </p:nvSpPr>
        <p:spPr bwMode="gray">
          <a:xfrm>
            <a:off x="6899275" y="2614613"/>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C348CD-7A54-43AC-B23E-E034F90F0608}" type="datetime'''''''''3'''',5''3''0'''''''''''''''''''''''''''">
              <a:rPr lang="ja-JP" altLang="en-US" sz="1000" smtClean="0"/>
              <a:pPr/>
              <a:t>3,530</a:t>
            </a:fld>
            <a:endParaRPr lang="ja-JP" altLang="en-US" sz="1000" dirty="0">
              <a:sym typeface="+mn-lt"/>
            </a:endParaRPr>
          </a:p>
        </p:txBody>
      </p:sp>
      <p:sp>
        <p:nvSpPr>
          <p:cNvPr id="250" name="テキスト プレースホルダ 9">
            <a:extLst>
              <a:ext uri="{FF2B5EF4-FFF2-40B4-BE49-F238E27FC236}">
                <a16:creationId xmlns:a16="http://schemas.microsoft.com/office/drawing/2014/main" id="{CA261CE4-AE02-4E78-9735-B73D07ED4B32}"/>
              </a:ext>
            </a:extLst>
          </p:cNvPr>
          <p:cNvSpPr>
            <a:spLocks noGrp="1"/>
          </p:cNvSpPr>
          <p:nvPr>
            <p:custDataLst>
              <p:tags r:id="rId81"/>
            </p:custDataLst>
          </p:nvPr>
        </p:nvSpPr>
        <p:spPr bwMode="gray">
          <a:xfrm>
            <a:off x="7235825" y="2520950"/>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A45C6DC-6CBF-42BE-91D2-10DB524B2C83}" type="datetime'''''''''''3'''''',''''''''''''''''''''9''''''0''''''2'''''''">
              <a:rPr lang="ja-JP" altLang="en-US" sz="1000" smtClean="0"/>
              <a:pPr/>
              <a:t>3,902</a:t>
            </a:fld>
            <a:endParaRPr lang="ja-JP" altLang="en-US" sz="1000" dirty="0">
              <a:sym typeface="+mn-lt"/>
            </a:endParaRPr>
          </a:p>
        </p:txBody>
      </p:sp>
      <p:sp>
        <p:nvSpPr>
          <p:cNvPr id="189" name="テキスト プレースホルダ 9">
            <a:extLst>
              <a:ext uri="{FF2B5EF4-FFF2-40B4-BE49-F238E27FC236}">
                <a16:creationId xmlns:a16="http://schemas.microsoft.com/office/drawing/2014/main" id="{DAEFF15A-AE90-479F-98B6-BB385EA03F26}"/>
              </a:ext>
            </a:extLst>
          </p:cNvPr>
          <p:cNvSpPr>
            <a:spLocks noGrp="1"/>
          </p:cNvSpPr>
          <p:nvPr>
            <p:custDataLst>
              <p:tags r:id="rId82"/>
            </p:custDataLst>
          </p:nvPr>
        </p:nvSpPr>
        <p:spPr bwMode="gray">
          <a:xfrm>
            <a:off x="7570788" y="239871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8A9F553-E2D0-4A2A-A4FF-6E74667A7242}" type="datetime'''''4'''',''3''''''''8''''''''''''''''''''''''''''5'''">
              <a:rPr lang="ja-JP" altLang="en-US" sz="1000" smtClean="0">
                <a:effectLst/>
                <a:sym typeface="+mn-lt"/>
              </a:rPr>
              <a:pPr marL="0" indent="0" algn="ctr">
                <a:spcBef>
                  <a:spcPct val="0"/>
                </a:spcBef>
                <a:buNone/>
              </a:pPr>
              <a:t>4,385</a:t>
            </a:fld>
            <a:endParaRPr lang="ja-JP" altLang="en-US" sz="1000" dirty="0">
              <a:sym typeface="+mn-lt"/>
            </a:endParaRPr>
          </a:p>
        </p:txBody>
      </p:sp>
      <p:sp>
        <p:nvSpPr>
          <p:cNvPr id="109" name="テキスト プレースホルダ 9"/>
          <p:cNvSpPr>
            <a:spLocks noGrp="1"/>
          </p:cNvSpPr>
          <p:nvPr>
            <p:custDataLst>
              <p:tags r:id="rId83"/>
            </p:custDataLst>
          </p:nvPr>
        </p:nvSpPr>
        <p:spPr bwMode="gray">
          <a:xfrm>
            <a:off x="3883025" y="2705100"/>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68BE64-64E5-4C09-9580-D973C155721C}" type="datetime'''3'''''''',''''''''''''''''''''1''''''7''''''2'''''">
              <a:rPr lang="ja-JP" altLang="en-US" sz="1000" smtClean="0"/>
              <a:pPr/>
              <a:t>3,172</a:t>
            </a:fld>
            <a:endParaRPr kumimoji="0" lang="ja-JP" altLang="en-US" sz="1000" dirty="0">
              <a:sym typeface="+mn-lt"/>
            </a:endParaRPr>
          </a:p>
        </p:txBody>
      </p:sp>
      <p:sp>
        <p:nvSpPr>
          <p:cNvPr id="7" name="Rectangle 6" hidden="1"/>
          <p:cNvSpPr/>
          <p:nvPr>
            <p:custDataLst>
              <p:tags r:id="rId84"/>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graphicFrame>
        <p:nvGraphicFramePr>
          <p:cNvPr id="275" name="Chart 274">
            <a:extLst>
              <a:ext uri="{FF2B5EF4-FFF2-40B4-BE49-F238E27FC236}">
                <a16:creationId xmlns:a16="http://schemas.microsoft.com/office/drawing/2014/main" id="{3D43C08A-BB1A-4CD1-977B-0165E648020A}"/>
              </a:ext>
            </a:extLst>
          </p:cNvPr>
          <p:cNvGraphicFramePr/>
          <p:nvPr>
            <p:custDataLst>
              <p:tags r:id="rId85"/>
            </p:custDataLst>
            <p:extLst>
              <p:ext uri="{D42A27DB-BD31-4B8C-83A1-F6EECF244321}">
                <p14:modId xmlns:p14="http://schemas.microsoft.com/office/powerpoint/2010/main" val="1506696683"/>
              </p:ext>
            </p:extLst>
          </p:nvPr>
        </p:nvGraphicFramePr>
        <p:xfrm>
          <a:off x="1262063" y="1795463"/>
          <a:ext cx="6594475" cy="2003425"/>
        </p:xfrm>
        <a:graphic>
          <a:graphicData uri="http://schemas.openxmlformats.org/drawingml/2006/chart">
            <c:chart xmlns:c="http://schemas.openxmlformats.org/drawingml/2006/chart" xmlns:r="http://schemas.openxmlformats.org/officeDocument/2006/relationships" r:id="rId143"/>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ケニア／医療関連／医療・公衆衛生</a:t>
            </a:r>
            <a:endParaRPr kumimoji="1" lang="ja-JP" altLang="en-US" dirty="0"/>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医療費支出額</a:t>
            </a:r>
          </a:p>
        </p:txBody>
      </p:sp>
      <p:sp>
        <p:nvSpPr>
          <p:cNvPr id="16" name="テキスト ボックス 15"/>
          <p:cNvSpPr txBox="1"/>
          <p:nvPr/>
        </p:nvSpPr>
        <p:spPr>
          <a:xfrm>
            <a:off x="735793" y="2093591"/>
            <a:ext cx="828032"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3" name="テキスト ボックス 32"/>
          <p:cNvSpPr txBox="1"/>
          <p:nvPr/>
        </p:nvSpPr>
        <p:spPr>
          <a:xfrm>
            <a:off x="848543" y="4509120"/>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8" name="グループ化 7"/>
          <p:cNvGrpSpPr/>
          <p:nvPr/>
        </p:nvGrpSpPr>
        <p:grpSpPr>
          <a:xfrm>
            <a:off x="632520" y="1412776"/>
            <a:ext cx="8640960"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632520" y="4138194"/>
            <a:ext cx="8640960" cy="288032"/>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一人当たり医療費の推移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24" name="テキスト ボックス 23"/>
          <p:cNvSpPr txBox="1"/>
          <p:nvPr/>
        </p:nvSpPr>
        <p:spPr>
          <a:xfrm>
            <a:off x="7833320" y="1939925"/>
            <a:ext cx="432048" cy="144016"/>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テキスト ボックス 18"/>
          <p:cNvSpPr txBox="1"/>
          <p:nvPr/>
        </p:nvSpPr>
        <p:spPr>
          <a:xfrm>
            <a:off x="200025" y="666936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17" name="Chart 216">
            <a:extLst>
              <a:ext uri="{FF2B5EF4-FFF2-40B4-BE49-F238E27FC236}">
                <a16:creationId xmlns:a16="http://schemas.microsoft.com/office/drawing/2014/main" id="{2F53ADC1-4674-474E-8B31-B6B19D668C43}"/>
              </a:ext>
            </a:extLst>
          </p:cNvPr>
          <p:cNvGraphicFramePr/>
          <p:nvPr>
            <p:custDataLst>
              <p:tags r:id="rId86"/>
            </p:custDataLst>
            <p:extLst>
              <p:ext uri="{D42A27DB-BD31-4B8C-83A1-F6EECF244321}">
                <p14:modId xmlns:p14="http://schemas.microsoft.com/office/powerpoint/2010/main" val="3775743585"/>
              </p:ext>
            </p:extLst>
          </p:nvPr>
        </p:nvGraphicFramePr>
        <p:xfrm>
          <a:off x="723900" y="4699000"/>
          <a:ext cx="7361238" cy="1492250"/>
        </p:xfrm>
        <a:graphic>
          <a:graphicData uri="http://schemas.openxmlformats.org/drawingml/2006/chart">
            <c:chart xmlns:c="http://schemas.openxmlformats.org/drawingml/2006/chart" xmlns:r="http://schemas.openxmlformats.org/officeDocument/2006/relationships" r:id="rId144"/>
          </a:graphicData>
        </a:graphic>
      </p:graphicFrame>
      <p:sp>
        <p:nvSpPr>
          <p:cNvPr id="91" name="テキスト プレースホルダ 9"/>
          <p:cNvSpPr>
            <a:spLocks noGrp="1"/>
          </p:cNvSpPr>
          <p:nvPr>
            <p:custDataLst>
              <p:tags r:id="rId87"/>
            </p:custDataLst>
          </p:nvPr>
        </p:nvSpPr>
        <p:spPr bwMode="auto">
          <a:xfrm>
            <a:off x="193198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8A17E89-F6A6-47DA-833F-3985BA58770C}" type="datetime'''''''''''''0''''''''''''''''''''''''''''''''''''2'''''''''''">
              <a:rPr lang="ja-JP" altLang="en-US" sz="1000"/>
              <a:pPr marL="0" indent="0" algn="ctr">
                <a:spcBef>
                  <a:spcPct val="0"/>
                </a:spcBef>
                <a:buNone/>
              </a:pPr>
              <a:t>02</a:t>
            </a:fld>
            <a:endParaRPr kumimoji="0" lang="ja-JP" altLang="en-US" sz="1000" dirty="0">
              <a:sym typeface="+mn-lt"/>
            </a:endParaRPr>
          </a:p>
        </p:txBody>
      </p:sp>
      <p:sp>
        <p:nvSpPr>
          <p:cNvPr id="346" name="テキスト プレースホルダ 9">
            <a:extLst>
              <a:ext uri="{FF2B5EF4-FFF2-40B4-BE49-F238E27FC236}">
                <a16:creationId xmlns:a16="http://schemas.microsoft.com/office/drawing/2014/main" id="{9B0FBBE6-F51B-40B4-9DF7-874CF2D4D6C6}"/>
              </a:ext>
            </a:extLst>
          </p:cNvPr>
          <p:cNvSpPr>
            <a:spLocks noGrp="1"/>
          </p:cNvSpPr>
          <p:nvPr>
            <p:custDataLst>
              <p:tags r:id="rId88"/>
            </p:custDataLst>
          </p:nvPr>
        </p:nvSpPr>
        <p:spPr bwMode="gray">
          <a:xfrm>
            <a:off x="6715125" y="4810125"/>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6127434-A25F-417D-9BF4-661130A6697E}" type="datetime'''''''''''8''''5'''">
              <a:rPr lang="ja-JP" altLang="en-US" sz="1000" smtClean="0"/>
              <a:pPr/>
              <a:t>85</a:t>
            </a:fld>
            <a:endParaRPr lang="ja-JP" altLang="en-US" sz="1000" dirty="0">
              <a:sym typeface="+mn-lt"/>
            </a:endParaRPr>
          </a:p>
        </p:txBody>
      </p:sp>
      <p:sp>
        <p:nvSpPr>
          <p:cNvPr id="90" name="テキスト プレースホルダ 9"/>
          <p:cNvSpPr>
            <a:spLocks noGrp="1"/>
          </p:cNvSpPr>
          <p:nvPr>
            <p:custDataLst>
              <p:tags r:id="rId89"/>
            </p:custDataLst>
          </p:nvPr>
        </p:nvSpPr>
        <p:spPr bwMode="auto">
          <a:xfrm>
            <a:off x="1177925" y="61785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788C386-80B1-4A79-B61D-930D41CF5481}" type="datetime'''''''''''2''''''0''''''''''''''0''''''''''''''''''0'''''''">
              <a:rPr lang="ja-JP" altLang="en-US" sz="1000"/>
              <a:pPr marL="0" indent="0" algn="ctr">
                <a:spcBef>
                  <a:spcPct val="0"/>
                </a:spcBef>
                <a:buNone/>
              </a:pPr>
              <a:t>2000</a:t>
            </a:fld>
            <a:endParaRPr kumimoji="0" lang="ja-JP" altLang="en-US" sz="1000" dirty="0">
              <a:sym typeface="+mn-lt"/>
            </a:endParaRPr>
          </a:p>
        </p:txBody>
      </p:sp>
      <p:sp>
        <p:nvSpPr>
          <p:cNvPr id="93" name="テキスト プレースホルダ 9"/>
          <p:cNvSpPr>
            <a:spLocks noGrp="1"/>
          </p:cNvSpPr>
          <p:nvPr>
            <p:custDataLst>
              <p:tags r:id="rId90"/>
            </p:custDataLst>
          </p:nvPr>
        </p:nvSpPr>
        <p:spPr bwMode="auto">
          <a:xfrm>
            <a:off x="296068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EBE9CF2-538F-4281-8DBD-B941D3F05FB9}" type="datetime'05'''">
              <a:rPr lang="ja-JP" altLang="en-US" sz="1000"/>
              <a:pPr marL="0" indent="0" algn="ctr">
                <a:spcBef>
                  <a:spcPct val="0"/>
                </a:spcBef>
                <a:buNone/>
              </a:pPr>
              <a:t>05</a:t>
            </a:fld>
            <a:endParaRPr kumimoji="0" lang="ja-JP" altLang="en-US" sz="1000" dirty="0">
              <a:sym typeface="+mn-lt"/>
            </a:endParaRPr>
          </a:p>
        </p:txBody>
      </p:sp>
      <p:sp>
        <p:nvSpPr>
          <p:cNvPr id="202" name="テキスト プレースホルダ 9"/>
          <p:cNvSpPr>
            <a:spLocks noGrp="1"/>
          </p:cNvSpPr>
          <p:nvPr>
            <p:custDataLst>
              <p:tags r:id="rId91"/>
            </p:custDataLst>
          </p:nvPr>
        </p:nvSpPr>
        <p:spPr bwMode="gray">
          <a:xfrm>
            <a:off x="5345113" y="484663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5A8F2D3-610D-4D67-9A54-FC86F175CC84}" type="datetime'''''''''''''''''''8''''''''2'''''''''">
              <a:rPr lang="ja-JP" altLang="en-US" sz="1000" smtClean="0"/>
              <a:pPr/>
              <a:t>82</a:t>
            </a:fld>
            <a:endParaRPr kumimoji="0" lang="ja-JP" altLang="en-US" sz="1000" dirty="0">
              <a:sym typeface="+mn-lt"/>
            </a:endParaRPr>
          </a:p>
        </p:txBody>
      </p:sp>
      <p:sp>
        <p:nvSpPr>
          <p:cNvPr id="97" name="テキスト プレースホルダ 9"/>
          <p:cNvSpPr>
            <a:spLocks noGrp="1"/>
          </p:cNvSpPr>
          <p:nvPr>
            <p:custDataLst>
              <p:tags r:id="rId92"/>
            </p:custDataLst>
          </p:nvPr>
        </p:nvSpPr>
        <p:spPr bwMode="auto">
          <a:xfrm>
            <a:off x="467201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543AFAA-A7C8-4E7B-B740-70A285AA8F16}" type="datetime'''''''''''''''''10'''''''''''''''''''''''''">
              <a:rPr lang="ja-JP" altLang="en-US" sz="1000"/>
              <a:pPr marL="0" indent="0" algn="ctr">
                <a:spcBef>
                  <a:spcPct val="0"/>
                </a:spcBef>
                <a:buNone/>
              </a:pPr>
              <a:t>10</a:t>
            </a:fld>
            <a:endParaRPr kumimoji="0" lang="ja-JP" altLang="en-US" sz="1000" dirty="0">
              <a:sym typeface="+mn-lt"/>
            </a:endParaRPr>
          </a:p>
        </p:txBody>
      </p:sp>
      <p:sp>
        <p:nvSpPr>
          <p:cNvPr id="89" name="テキスト プレースホルダ 9"/>
          <p:cNvSpPr>
            <a:spLocks noGrp="1"/>
          </p:cNvSpPr>
          <p:nvPr>
            <p:custDataLst>
              <p:tags r:id="rId93"/>
            </p:custDataLst>
          </p:nvPr>
        </p:nvSpPr>
        <p:spPr bwMode="auto">
          <a:xfrm>
            <a:off x="15906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99CE58-0BA5-462B-9671-C72ADFAA86B7}" type="datetime'''''''''''''''''''''''''''''''01'''''''''''''''''''''''">
              <a:rPr lang="ja-JP" altLang="en-US" sz="1000"/>
              <a:pPr marL="0" indent="0" algn="ctr">
                <a:spcBef>
                  <a:spcPct val="0"/>
                </a:spcBef>
                <a:buNone/>
              </a:pPr>
              <a:t>01</a:t>
            </a:fld>
            <a:endParaRPr kumimoji="0" lang="ja-JP" altLang="en-US" sz="1000" dirty="0">
              <a:sym typeface="+mn-lt"/>
            </a:endParaRPr>
          </a:p>
        </p:txBody>
      </p:sp>
      <p:sp>
        <p:nvSpPr>
          <p:cNvPr id="314" name="テキスト プレースホルダ 9">
            <a:extLst>
              <a:ext uri="{FF2B5EF4-FFF2-40B4-BE49-F238E27FC236}">
                <a16:creationId xmlns:a16="http://schemas.microsoft.com/office/drawing/2014/main" id="{A8758EAD-18D6-4CE1-8ABE-CD647B96B915}"/>
              </a:ext>
            </a:extLst>
          </p:cNvPr>
          <p:cNvSpPr>
            <a:spLocks noGrp="1"/>
          </p:cNvSpPr>
          <p:nvPr>
            <p:custDataLst>
              <p:tags r:id="rId94"/>
            </p:custDataLst>
          </p:nvPr>
        </p:nvSpPr>
        <p:spPr bwMode="auto">
          <a:xfrm>
            <a:off x="741203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3982C0D-0097-49C2-8589-EEF049E537C5}" type="datetime'''''''''''1''''''''''''''8'''''''''''">
              <a:rPr kumimoji="0" lang="ja-JP" altLang="en-US" sz="1000" smtClean="0"/>
              <a:pPr/>
              <a:t>18</a:t>
            </a:fld>
            <a:endParaRPr kumimoji="0" lang="ja-JP" altLang="en-US" sz="1000" dirty="0">
              <a:sym typeface="+mn-lt"/>
            </a:endParaRPr>
          </a:p>
        </p:txBody>
      </p:sp>
      <p:sp>
        <p:nvSpPr>
          <p:cNvPr id="92" name="テキスト プレースホルダ 9"/>
          <p:cNvSpPr>
            <a:spLocks noGrp="1"/>
          </p:cNvSpPr>
          <p:nvPr>
            <p:custDataLst>
              <p:tags r:id="rId95"/>
            </p:custDataLst>
          </p:nvPr>
        </p:nvSpPr>
        <p:spPr bwMode="auto">
          <a:xfrm>
            <a:off x="227488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4348F8-BE3A-4103-8B94-07A4865D2599}" type="datetime'''''''0''''''''''''''''''''3'''''''''''''''''''''''''''''">
              <a:rPr lang="ja-JP" altLang="en-US" sz="1000"/>
              <a:pPr marL="0" indent="0" algn="ctr">
                <a:spcBef>
                  <a:spcPct val="0"/>
                </a:spcBef>
                <a:buNone/>
              </a:pPr>
              <a:t>03</a:t>
            </a:fld>
            <a:endParaRPr kumimoji="0" lang="ja-JP" altLang="en-US" sz="1000" dirty="0">
              <a:sym typeface="+mn-lt"/>
            </a:endParaRPr>
          </a:p>
        </p:txBody>
      </p:sp>
      <p:sp>
        <p:nvSpPr>
          <p:cNvPr id="84" name="テキスト プレースホルダ 9"/>
          <p:cNvSpPr>
            <a:spLocks noGrp="1"/>
          </p:cNvSpPr>
          <p:nvPr>
            <p:custDataLst>
              <p:tags r:id="rId96"/>
            </p:custDataLst>
          </p:nvPr>
        </p:nvSpPr>
        <p:spPr bwMode="auto">
          <a:xfrm>
            <a:off x="364490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19865F4-63DA-4BEF-A9AF-E80F034DF888}" type="datetime'''''''''''''''0''''''''''''''7'''''''''">
              <a:rPr lang="ja-JP" altLang="en-US" sz="1000"/>
              <a:pPr marL="0" indent="0" algn="ctr">
                <a:spcBef>
                  <a:spcPct val="0"/>
                </a:spcBef>
                <a:buNone/>
              </a:pPr>
              <a:t>07</a:t>
            </a:fld>
            <a:endParaRPr kumimoji="0" lang="ja-JP" altLang="en-US" sz="1000" dirty="0">
              <a:sym typeface="+mn-lt"/>
            </a:endParaRPr>
          </a:p>
        </p:txBody>
      </p:sp>
      <p:sp>
        <p:nvSpPr>
          <p:cNvPr id="85" name="テキスト プレースホルダ 9"/>
          <p:cNvSpPr>
            <a:spLocks noGrp="1"/>
          </p:cNvSpPr>
          <p:nvPr>
            <p:custDataLst>
              <p:tags r:id="rId97"/>
            </p:custDataLst>
          </p:nvPr>
        </p:nvSpPr>
        <p:spPr bwMode="auto">
          <a:xfrm>
            <a:off x="261778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6C05E45-09DC-43FC-96BF-E7D76860E459}" type="datetime'''''''''0''''''''''''''''''''''''''''''''''''''''4'''''">
              <a:rPr lang="ja-JP" altLang="en-US" sz="1000"/>
              <a:pPr marL="0" indent="0" algn="ctr">
                <a:spcBef>
                  <a:spcPct val="0"/>
                </a:spcBef>
                <a:buNone/>
              </a:pPr>
              <a:t>04</a:t>
            </a:fld>
            <a:endParaRPr kumimoji="0" lang="ja-JP" altLang="en-US" sz="1000" dirty="0">
              <a:sym typeface="+mn-lt"/>
            </a:endParaRPr>
          </a:p>
        </p:txBody>
      </p:sp>
      <p:sp>
        <p:nvSpPr>
          <p:cNvPr id="86" name="テキスト プレースホルダ 9"/>
          <p:cNvSpPr>
            <a:spLocks noGrp="1"/>
          </p:cNvSpPr>
          <p:nvPr>
            <p:custDataLst>
              <p:tags r:id="rId98"/>
            </p:custDataLst>
          </p:nvPr>
        </p:nvSpPr>
        <p:spPr bwMode="auto">
          <a:xfrm>
            <a:off x="330200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79B5444-06D9-46EA-A9AB-D82F16194C76}" type="datetime'0''''''''6'''''''''''''''''''''''''''''''''''''''''">
              <a:rPr lang="ja-JP" altLang="en-US" sz="1000"/>
              <a:pPr marL="0" indent="0" algn="ctr">
                <a:spcBef>
                  <a:spcPct val="0"/>
                </a:spcBef>
                <a:buNone/>
              </a:pPr>
              <a:t>06</a:t>
            </a:fld>
            <a:endParaRPr kumimoji="0" lang="ja-JP" altLang="en-US" sz="1000" dirty="0">
              <a:sym typeface="+mn-lt"/>
            </a:endParaRPr>
          </a:p>
        </p:txBody>
      </p:sp>
      <p:sp>
        <p:nvSpPr>
          <p:cNvPr id="95" name="テキスト プレースホルダ 9"/>
          <p:cNvSpPr>
            <a:spLocks noGrp="1"/>
          </p:cNvSpPr>
          <p:nvPr>
            <p:custDataLst>
              <p:tags r:id="rId99"/>
            </p:custDataLst>
          </p:nvPr>
        </p:nvSpPr>
        <p:spPr bwMode="auto">
          <a:xfrm>
            <a:off x="398780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703C149-8541-49C6-93E3-049E709EAF58}" type="datetime'''''''''''''''0''''''8'''''''''''">
              <a:rPr lang="ja-JP" altLang="en-US" sz="1000"/>
              <a:pPr marL="0" indent="0" algn="ctr">
                <a:spcBef>
                  <a:spcPct val="0"/>
                </a:spcBef>
                <a:buNone/>
              </a:pPr>
              <a:t>08</a:t>
            </a:fld>
            <a:endParaRPr kumimoji="0" lang="ja-JP" altLang="en-US" sz="1000" dirty="0">
              <a:sym typeface="+mn-lt"/>
            </a:endParaRPr>
          </a:p>
        </p:txBody>
      </p:sp>
      <p:sp>
        <p:nvSpPr>
          <p:cNvPr id="96" name="テキスト プレースホルダ 9"/>
          <p:cNvSpPr>
            <a:spLocks noGrp="1"/>
          </p:cNvSpPr>
          <p:nvPr>
            <p:custDataLst>
              <p:tags r:id="rId100"/>
            </p:custDataLst>
          </p:nvPr>
        </p:nvSpPr>
        <p:spPr bwMode="auto">
          <a:xfrm>
            <a:off x="432911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96B0BC-BE4B-4003-A6A6-971EA76BF610}" type="datetime'''''''''''''''''''''''''''0''''''9'''''''">
              <a:rPr lang="ja-JP" altLang="en-US" sz="1000"/>
              <a:pPr marL="0" indent="0" algn="ctr">
                <a:spcBef>
                  <a:spcPct val="0"/>
                </a:spcBef>
                <a:buNone/>
              </a:pPr>
              <a:t>09</a:t>
            </a:fld>
            <a:endParaRPr kumimoji="0" lang="ja-JP" altLang="en-US" sz="1000" dirty="0">
              <a:sym typeface="+mn-lt"/>
            </a:endParaRPr>
          </a:p>
        </p:txBody>
      </p:sp>
      <p:sp>
        <p:nvSpPr>
          <p:cNvPr id="230" name="テキスト プレースホルダ 9">
            <a:extLst>
              <a:ext uri="{FF2B5EF4-FFF2-40B4-BE49-F238E27FC236}">
                <a16:creationId xmlns:a16="http://schemas.microsoft.com/office/drawing/2014/main" id="{B97D37F6-AFC2-4DC0-9AC9-45B3BE4CA5D5}"/>
              </a:ext>
            </a:extLst>
          </p:cNvPr>
          <p:cNvSpPr>
            <a:spLocks noGrp="1"/>
          </p:cNvSpPr>
          <p:nvPr>
            <p:custDataLst>
              <p:tags r:id="rId101"/>
            </p:custDataLst>
          </p:nvPr>
        </p:nvSpPr>
        <p:spPr bwMode="auto">
          <a:xfrm>
            <a:off x="775335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B8740C6-9030-4141-93F9-1D33BB811C20}" type="datetime'1''''''''''''''''''''''''''''''''''''''9'''''''''''''''''''''">
              <a:rPr kumimoji="0" lang="ja-JP" altLang="en-US" sz="1000" smtClean="0"/>
              <a:pPr/>
              <a:t>19</a:t>
            </a:fld>
            <a:endParaRPr kumimoji="0" lang="ja-JP" altLang="en-US" sz="1000" dirty="0">
              <a:sym typeface="+mn-lt"/>
            </a:endParaRPr>
          </a:p>
        </p:txBody>
      </p:sp>
      <p:sp>
        <p:nvSpPr>
          <p:cNvPr id="98" name="テキスト プレースホルダ 9"/>
          <p:cNvSpPr>
            <a:spLocks noGrp="1"/>
          </p:cNvSpPr>
          <p:nvPr>
            <p:custDataLst>
              <p:tags r:id="rId102"/>
            </p:custDataLst>
          </p:nvPr>
        </p:nvSpPr>
        <p:spPr bwMode="auto">
          <a:xfrm>
            <a:off x="501491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5FC3B3-A18E-43B1-94C4-2B58B50D754B}" type="datetime'''''''''''1''''''''''''''''1'''''''''''''''''''">
              <a:rPr lang="ja-JP" altLang="en-US" sz="1000"/>
              <a:pPr marL="0" indent="0" algn="ctr">
                <a:spcBef>
                  <a:spcPct val="0"/>
                </a:spcBef>
                <a:buNone/>
              </a:pPr>
              <a:t>11</a:t>
            </a:fld>
            <a:endParaRPr kumimoji="0" lang="ja-JP" altLang="en-US" sz="1000" dirty="0">
              <a:sym typeface="+mn-lt"/>
            </a:endParaRPr>
          </a:p>
        </p:txBody>
      </p:sp>
      <p:sp>
        <p:nvSpPr>
          <p:cNvPr id="94" name="テキスト プレースホルダ 9"/>
          <p:cNvSpPr>
            <a:spLocks noGrp="1"/>
          </p:cNvSpPr>
          <p:nvPr>
            <p:custDataLst>
              <p:tags r:id="rId103"/>
            </p:custDataLst>
          </p:nvPr>
        </p:nvSpPr>
        <p:spPr bwMode="auto">
          <a:xfrm>
            <a:off x="535622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612812-30DE-4172-859F-C67FE9E273D9}" type="datetime'''''1''''''2'''''''''''''''''''''''''''''''''''''''''''''''''">
              <a:rPr lang="ja-JP" altLang="en-US" sz="1000"/>
              <a:pPr marL="0" indent="0" algn="ctr">
                <a:spcBef>
                  <a:spcPct val="0"/>
                </a:spcBef>
                <a:buNone/>
              </a:pPr>
              <a:t>12</a:t>
            </a:fld>
            <a:endParaRPr kumimoji="0" lang="ja-JP" altLang="en-US" sz="1000" dirty="0">
              <a:sym typeface="+mn-lt"/>
            </a:endParaRPr>
          </a:p>
        </p:txBody>
      </p:sp>
      <p:sp>
        <p:nvSpPr>
          <p:cNvPr id="87" name="テキスト プレースホルダ 9"/>
          <p:cNvSpPr>
            <a:spLocks noGrp="1"/>
          </p:cNvSpPr>
          <p:nvPr>
            <p:custDataLst>
              <p:tags r:id="rId104"/>
            </p:custDataLst>
          </p:nvPr>
        </p:nvSpPr>
        <p:spPr bwMode="auto">
          <a:xfrm>
            <a:off x="569912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AD32F5-5EA7-416D-BE9F-56EC743B9BFD}" type="datetime'''''1''''''''''''''''''''''3'''''''''''''''''''''''''">
              <a:rPr lang="ja-JP" altLang="en-US" sz="1000"/>
              <a:pPr marL="0" indent="0" algn="ctr">
                <a:spcBef>
                  <a:spcPct val="0"/>
                </a:spcBef>
                <a:buNone/>
              </a:pPr>
              <a:t>13</a:t>
            </a:fld>
            <a:endParaRPr kumimoji="0" lang="ja-JP" altLang="en-US" sz="1000" dirty="0">
              <a:sym typeface="+mn-lt"/>
            </a:endParaRPr>
          </a:p>
        </p:txBody>
      </p:sp>
      <p:sp>
        <p:nvSpPr>
          <p:cNvPr id="99" name="テキスト プレースホルダ 9"/>
          <p:cNvSpPr>
            <a:spLocks noGrp="1"/>
          </p:cNvSpPr>
          <p:nvPr>
            <p:custDataLst>
              <p:tags r:id="rId105"/>
            </p:custDataLst>
          </p:nvPr>
        </p:nvSpPr>
        <p:spPr bwMode="auto">
          <a:xfrm>
            <a:off x="604202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4B9A16-1555-4E91-85A8-C3E9519758CD}" type="datetime'''''''''''1''''''''''''''''''''4'''''''''">
              <a:rPr lang="ja-JP" altLang="en-US" sz="1000"/>
              <a:pPr marL="0" indent="0" algn="ctr">
                <a:spcBef>
                  <a:spcPct val="0"/>
                </a:spcBef>
                <a:buNone/>
              </a:pPr>
              <a:t>14</a:t>
            </a:fld>
            <a:endParaRPr kumimoji="0" lang="ja-JP" altLang="en-US" sz="1000" dirty="0">
              <a:sym typeface="+mn-lt"/>
            </a:endParaRPr>
          </a:p>
        </p:txBody>
      </p:sp>
      <p:sp>
        <p:nvSpPr>
          <p:cNvPr id="100" name="テキスト プレースホルダ 9"/>
          <p:cNvSpPr>
            <a:spLocks noGrp="1"/>
          </p:cNvSpPr>
          <p:nvPr>
            <p:custDataLst>
              <p:tags r:id="rId106"/>
            </p:custDataLst>
          </p:nvPr>
        </p:nvSpPr>
        <p:spPr bwMode="auto">
          <a:xfrm>
            <a:off x="638492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8E66029-312C-4C49-B25B-0633025F961C}" type="datetime'''''''''''''''''''''''''''''1''''''''''''''''''5'''''">
              <a:rPr lang="ja-JP" altLang="en-US" sz="1000"/>
              <a:pPr marL="0" indent="0" algn="ctr">
                <a:spcBef>
                  <a:spcPct val="0"/>
                </a:spcBef>
                <a:buNone/>
              </a:pPr>
              <a:t>15</a:t>
            </a:fld>
            <a:endParaRPr kumimoji="0" lang="ja-JP" altLang="en-US" sz="1000" dirty="0">
              <a:sym typeface="+mn-lt"/>
            </a:endParaRPr>
          </a:p>
        </p:txBody>
      </p:sp>
      <p:sp>
        <p:nvSpPr>
          <p:cNvPr id="312" name="テキスト プレースホルダ 9">
            <a:extLst>
              <a:ext uri="{FF2B5EF4-FFF2-40B4-BE49-F238E27FC236}">
                <a16:creationId xmlns:a16="http://schemas.microsoft.com/office/drawing/2014/main" id="{57392BD4-5CDF-40F3-A04F-B0A334B8093C}"/>
              </a:ext>
            </a:extLst>
          </p:cNvPr>
          <p:cNvSpPr>
            <a:spLocks noGrp="1"/>
          </p:cNvSpPr>
          <p:nvPr>
            <p:custDataLst>
              <p:tags r:id="rId107"/>
            </p:custDataLst>
          </p:nvPr>
        </p:nvSpPr>
        <p:spPr bwMode="auto">
          <a:xfrm>
            <a:off x="672623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DEE1342-5971-456C-B370-67316F95A7B8}" type="datetime'''1''''''''''''''6'''''''''">
              <a:rPr kumimoji="0" lang="ja-JP" altLang="en-US" sz="1000" smtClean="0"/>
              <a:pPr/>
              <a:t>16</a:t>
            </a:fld>
            <a:endParaRPr kumimoji="0" lang="ja-JP" altLang="en-US" sz="1000" dirty="0">
              <a:sym typeface="+mn-lt"/>
            </a:endParaRPr>
          </a:p>
        </p:txBody>
      </p:sp>
      <p:sp>
        <p:nvSpPr>
          <p:cNvPr id="313" name="テキスト プレースホルダ 9">
            <a:extLst>
              <a:ext uri="{FF2B5EF4-FFF2-40B4-BE49-F238E27FC236}">
                <a16:creationId xmlns:a16="http://schemas.microsoft.com/office/drawing/2014/main" id="{41477F73-439B-4BDC-BBF1-43D2AC10B039}"/>
              </a:ext>
            </a:extLst>
          </p:cNvPr>
          <p:cNvSpPr>
            <a:spLocks noGrp="1"/>
          </p:cNvSpPr>
          <p:nvPr>
            <p:custDataLst>
              <p:tags r:id="rId108"/>
            </p:custDataLst>
          </p:nvPr>
        </p:nvSpPr>
        <p:spPr bwMode="auto">
          <a:xfrm>
            <a:off x="706913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7C4105C-E871-4C38-AB3D-A4C5EB6CDFF6}" type="datetime'''''''''''''''''''''''''''''''''''''''''1''''7'''''''''">
              <a:rPr kumimoji="0" lang="ja-JP" altLang="en-US" sz="1000" smtClean="0"/>
              <a:pPr/>
              <a:t>17</a:t>
            </a:fld>
            <a:endParaRPr kumimoji="0" lang="ja-JP" altLang="en-US" sz="1000" dirty="0">
              <a:sym typeface="+mn-lt"/>
            </a:endParaRPr>
          </a:p>
        </p:txBody>
      </p:sp>
      <p:sp>
        <p:nvSpPr>
          <p:cNvPr id="123" name="テキスト プレースホルダ 9"/>
          <p:cNvSpPr>
            <a:spLocks noGrp="1"/>
          </p:cNvSpPr>
          <p:nvPr>
            <p:custDataLst>
              <p:tags r:id="rId109"/>
            </p:custDataLst>
          </p:nvPr>
        </p:nvSpPr>
        <p:spPr bwMode="gray">
          <a:xfrm>
            <a:off x="1236663" y="518318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E510838-7FED-431E-A387-6140523653D8}" type="datetime'''''''''''''''5''''''''''''''''''''''6'''''''''''''''''">
              <a:rPr lang="ja-JP" altLang="en-US" sz="1000" smtClean="0"/>
              <a:pPr/>
              <a:t>56</a:t>
            </a:fld>
            <a:endParaRPr kumimoji="0" lang="ja-JP" altLang="en-US" sz="1000" dirty="0">
              <a:sym typeface="+mn-lt"/>
            </a:endParaRPr>
          </a:p>
        </p:txBody>
      </p:sp>
      <p:sp>
        <p:nvSpPr>
          <p:cNvPr id="193" name="テキスト プレースホルダ 9"/>
          <p:cNvSpPr>
            <a:spLocks noGrp="1"/>
          </p:cNvSpPr>
          <p:nvPr>
            <p:custDataLst>
              <p:tags r:id="rId110"/>
            </p:custDataLst>
          </p:nvPr>
        </p:nvSpPr>
        <p:spPr bwMode="gray">
          <a:xfrm>
            <a:off x="2263775" y="510698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44CC695-AB26-4891-B30A-6B0F21794387}" type="datetime'''''''6''''2'''">
              <a:rPr lang="ja-JP" altLang="en-US" sz="1000" smtClean="0"/>
              <a:pPr/>
              <a:t>62</a:t>
            </a:fld>
            <a:endParaRPr kumimoji="0" lang="ja-JP" altLang="en-US" sz="1000" dirty="0">
              <a:sym typeface="+mn-lt"/>
            </a:endParaRPr>
          </a:p>
        </p:txBody>
      </p:sp>
      <p:sp>
        <p:nvSpPr>
          <p:cNvPr id="124" name="テキスト プレースホルダ 9"/>
          <p:cNvSpPr>
            <a:spLocks noGrp="1"/>
          </p:cNvSpPr>
          <p:nvPr>
            <p:custDataLst>
              <p:tags r:id="rId111"/>
            </p:custDataLst>
          </p:nvPr>
        </p:nvSpPr>
        <p:spPr bwMode="gray">
          <a:xfrm>
            <a:off x="1579563" y="514826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401A702-909B-4BDC-ABED-A0BD046A5FAB}" type="datetime'5''''9'''''''''''''''''''''''''''''''''''">
              <a:rPr lang="ja-JP" altLang="en-US" sz="1000" smtClean="0"/>
              <a:pPr/>
              <a:t>59</a:t>
            </a:fld>
            <a:endParaRPr kumimoji="0" lang="ja-JP" altLang="en-US" sz="1000" dirty="0">
              <a:sym typeface="+mn-lt"/>
            </a:endParaRPr>
          </a:p>
        </p:txBody>
      </p:sp>
      <p:sp>
        <p:nvSpPr>
          <p:cNvPr id="127" name="テキスト プレースホルダ 9"/>
          <p:cNvSpPr>
            <a:spLocks noGrp="1"/>
          </p:cNvSpPr>
          <p:nvPr>
            <p:custDataLst>
              <p:tags r:id="rId112"/>
            </p:custDataLst>
          </p:nvPr>
        </p:nvSpPr>
        <p:spPr bwMode="gray">
          <a:xfrm>
            <a:off x="1920875" y="514191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D3C24FD-7081-436B-ADD2-56AB106A671A}" type="datetime'''''''''''''''''''''6''''''''''''''''''''''''0'''''''''''''">
              <a:rPr lang="ja-JP" altLang="en-US" sz="1000" smtClean="0"/>
              <a:pPr/>
              <a:t>60</a:t>
            </a:fld>
            <a:endParaRPr kumimoji="0" lang="ja-JP" altLang="en-US" sz="1000" dirty="0">
              <a:sym typeface="+mn-lt"/>
            </a:endParaRPr>
          </a:p>
        </p:txBody>
      </p:sp>
      <p:sp>
        <p:nvSpPr>
          <p:cNvPr id="194" name="テキスト プレースホルダ 9"/>
          <p:cNvSpPr>
            <a:spLocks noGrp="1"/>
          </p:cNvSpPr>
          <p:nvPr>
            <p:custDataLst>
              <p:tags r:id="rId113"/>
            </p:custDataLst>
          </p:nvPr>
        </p:nvSpPr>
        <p:spPr bwMode="gray">
          <a:xfrm>
            <a:off x="2606675" y="506412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7C49294-772D-4C72-B37B-2D6FC48FB574}" type="datetime'''''''''''''''''''''''''''''''''''''''''''''6''6'">
              <a:rPr lang="ja-JP" altLang="en-US" sz="1000" smtClean="0"/>
              <a:pPr/>
              <a:t>66</a:t>
            </a:fld>
            <a:endParaRPr kumimoji="0" lang="ja-JP" altLang="en-US" sz="1000" dirty="0">
              <a:sym typeface="+mn-lt"/>
            </a:endParaRPr>
          </a:p>
        </p:txBody>
      </p:sp>
      <p:sp>
        <p:nvSpPr>
          <p:cNvPr id="203" name="テキスト プレースホルダ 9"/>
          <p:cNvSpPr>
            <a:spLocks noGrp="1"/>
          </p:cNvSpPr>
          <p:nvPr>
            <p:custDataLst>
              <p:tags r:id="rId114"/>
            </p:custDataLst>
          </p:nvPr>
        </p:nvSpPr>
        <p:spPr bwMode="gray">
          <a:xfrm>
            <a:off x="5688013" y="483076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A2D686-AB74-482D-A13C-F46FCA6CBE7C}" type="datetime'''''8''''''''''''4'''''''''''">
              <a:rPr lang="ja-JP" altLang="en-US" sz="1000" smtClean="0"/>
              <a:pPr/>
              <a:t>84</a:t>
            </a:fld>
            <a:endParaRPr kumimoji="0" lang="ja-JP" altLang="en-US" sz="1000" dirty="0">
              <a:sym typeface="+mn-lt"/>
            </a:endParaRPr>
          </a:p>
        </p:txBody>
      </p:sp>
      <p:sp>
        <p:nvSpPr>
          <p:cNvPr id="201" name="テキスト プレースホルダ 9"/>
          <p:cNvSpPr>
            <a:spLocks noGrp="1"/>
          </p:cNvSpPr>
          <p:nvPr>
            <p:custDataLst>
              <p:tags r:id="rId115"/>
            </p:custDataLst>
          </p:nvPr>
        </p:nvSpPr>
        <p:spPr bwMode="gray">
          <a:xfrm>
            <a:off x="5003800" y="482917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34A0C92-8C1B-4B22-A77F-45F6C66F0DDF}" type="datetime'''''''''''''''''8''''''''''''4'''''''''''''''''''">
              <a:rPr lang="ja-JP" altLang="en-US" sz="1000" smtClean="0"/>
              <a:pPr/>
              <a:t>84</a:t>
            </a:fld>
            <a:endParaRPr kumimoji="0" lang="ja-JP" altLang="en-US" sz="1000" dirty="0">
              <a:sym typeface="+mn-lt"/>
            </a:endParaRPr>
          </a:p>
        </p:txBody>
      </p:sp>
      <p:sp>
        <p:nvSpPr>
          <p:cNvPr id="195" name="テキスト プレースホルダ 9"/>
          <p:cNvSpPr>
            <a:spLocks noGrp="1"/>
          </p:cNvSpPr>
          <p:nvPr>
            <p:custDataLst>
              <p:tags r:id="rId116"/>
            </p:custDataLst>
          </p:nvPr>
        </p:nvSpPr>
        <p:spPr bwMode="gray">
          <a:xfrm>
            <a:off x="2949575" y="504507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28078A5-3C55-492E-9C86-906FAA143C3A}" type="datetime'6''''''''''''''''''''''''''''''''''''''''''''''''''''7'">
              <a:rPr lang="ja-JP" altLang="en-US" sz="1000" smtClean="0"/>
              <a:pPr/>
              <a:t>67</a:t>
            </a:fld>
            <a:endParaRPr kumimoji="0" lang="ja-JP" altLang="en-US" sz="1000" dirty="0">
              <a:sym typeface="+mn-lt"/>
            </a:endParaRPr>
          </a:p>
        </p:txBody>
      </p:sp>
      <p:sp>
        <p:nvSpPr>
          <p:cNvPr id="196" name="テキスト プレースホルダ 9"/>
          <p:cNvSpPr>
            <a:spLocks noGrp="1"/>
          </p:cNvSpPr>
          <p:nvPr>
            <p:custDataLst>
              <p:tags r:id="rId117"/>
            </p:custDataLst>
          </p:nvPr>
        </p:nvSpPr>
        <p:spPr bwMode="gray">
          <a:xfrm>
            <a:off x="3290888" y="492601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9D5A602-79D3-4588-BF7F-54DA048439B9}" type="datetime'7''''''''''''''''''''''''''''''''''6'''''">
              <a:rPr lang="ja-JP" altLang="en-US" sz="1000" smtClean="0"/>
              <a:pPr/>
              <a:t>76</a:t>
            </a:fld>
            <a:endParaRPr kumimoji="0" lang="ja-JP" altLang="en-US" sz="1000" dirty="0">
              <a:sym typeface="+mn-lt"/>
            </a:endParaRPr>
          </a:p>
        </p:txBody>
      </p:sp>
      <p:sp>
        <p:nvSpPr>
          <p:cNvPr id="205" name="テキスト プレースホルダ 9"/>
          <p:cNvSpPr>
            <a:spLocks noGrp="1"/>
          </p:cNvSpPr>
          <p:nvPr>
            <p:custDataLst>
              <p:tags r:id="rId118"/>
            </p:custDataLst>
          </p:nvPr>
        </p:nvSpPr>
        <p:spPr bwMode="gray">
          <a:xfrm>
            <a:off x="6373813" y="482917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7BA68B1-0ADC-4399-8FF3-DB29A820CDA6}" type="datetime'''''''''''''''''''''''''''''''84'''''''''''''''''''''''''''''">
              <a:rPr lang="ja-JP" altLang="en-US" sz="1000" smtClean="0"/>
              <a:pPr/>
              <a:t>84</a:t>
            </a:fld>
            <a:endParaRPr kumimoji="0" lang="ja-JP" altLang="en-US" sz="1000" dirty="0">
              <a:sym typeface="+mn-lt"/>
            </a:endParaRPr>
          </a:p>
        </p:txBody>
      </p:sp>
      <p:sp>
        <p:nvSpPr>
          <p:cNvPr id="197" name="テキスト プレースホルダ 9"/>
          <p:cNvSpPr>
            <a:spLocks noGrp="1"/>
          </p:cNvSpPr>
          <p:nvPr>
            <p:custDataLst>
              <p:tags r:id="rId119"/>
            </p:custDataLst>
          </p:nvPr>
        </p:nvSpPr>
        <p:spPr bwMode="gray">
          <a:xfrm>
            <a:off x="3633788" y="486568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78DA75D-E201-4EA1-85F0-B250F957C7C1}" type="datetime'''''8''''''''''''''''''''''''''''1'''''''''''''''''''''''">
              <a:rPr lang="ja-JP" altLang="en-US" sz="1000" smtClean="0"/>
              <a:pPr/>
              <a:t>81</a:t>
            </a:fld>
            <a:endParaRPr kumimoji="0" lang="ja-JP" altLang="en-US" sz="1000" dirty="0">
              <a:sym typeface="+mn-lt"/>
            </a:endParaRPr>
          </a:p>
        </p:txBody>
      </p:sp>
      <p:sp>
        <p:nvSpPr>
          <p:cNvPr id="198" name="テキスト プレースホルダ 9"/>
          <p:cNvSpPr>
            <a:spLocks noGrp="1"/>
          </p:cNvSpPr>
          <p:nvPr>
            <p:custDataLst>
              <p:tags r:id="rId120"/>
            </p:custDataLst>
          </p:nvPr>
        </p:nvSpPr>
        <p:spPr bwMode="gray">
          <a:xfrm>
            <a:off x="3976688" y="488156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1DDD41A-3EBD-4367-BD95-90B5315C05A2}" type="datetime'''''''''''''''''''''''''''''''8''''''''''''0'''">
              <a:rPr lang="ja-JP" altLang="en-US" sz="1000" smtClean="0"/>
              <a:pPr/>
              <a:t>80</a:t>
            </a:fld>
            <a:endParaRPr kumimoji="0" lang="ja-JP" altLang="en-US" sz="1000" dirty="0">
              <a:sym typeface="+mn-lt"/>
            </a:endParaRPr>
          </a:p>
        </p:txBody>
      </p:sp>
      <p:sp>
        <p:nvSpPr>
          <p:cNvPr id="199" name="テキスト プレースホルダ 9"/>
          <p:cNvSpPr>
            <a:spLocks noGrp="1"/>
          </p:cNvSpPr>
          <p:nvPr>
            <p:custDataLst>
              <p:tags r:id="rId121"/>
            </p:custDataLst>
          </p:nvPr>
        </p:nvSpPr>
        <p:spPr bwMode="gray">
          <a:xfrm>
            <a:off x="4318000" y="488156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C7FB1E8-A2C5-4C17-8BAD-2B64DFA6F2E4}" type="datetime'''''''''''''''''8''''''''''''''''''''''''0'">
              <a:rPr lang="ja-JP" altLang="en-US" sz="1000" smtClean="0"/>
              <a:pPr/>
              <a:t>80</a:t>
            </a:fld>
            <a:endParaRPr kumimoji="0" lang="ja-JP" altLang="en-US" sz="1000" dirty="0">
              <a:sym typeface="+mn-lt"/>
            </a:endParaRPr>
          </a:p>
        </p:txBody>
      </p:sp>
      <p:sp>
        <p:nvSpPr>
          <p:cNvPr id="128" name="テキスト プレースホルダ 9"/>
          <p:cNvSpPr>
            <a:spLocks noGrp="1"/>
          </p:cNvSpPr>
          <p:nvPr>
            <p:custDataLst>
              <p:tags r:id="rId122"/>
            </p:custDataLst>
          </p:nvPr>
        </p:nvSpPr>
        <p:spPr bwMode="gray">
          <a:xfrm>
            <a:off x="4660900" y="480853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88E3A99-5ADE-4043-AF1B-48F1F1085395}" type="datetime'''''''''''''''''''''''''''''''''''''''''''''''''8''''5'''">
              <a:rPr lang="ja-JP" altLang="en-US" sz="1000" smtClean="0"/>
              <a:pPr/>
              <a:t>85</a:t>
            </a:fld>
            <a:endParaRPr kumimoji="0" lang="ja-JP" altLang="en-US" sz="1000" dirty="0">
              <a:sym typeface="+mn-lt"/>
            </a:endParaRPr>
          </a:p>
        </p:txBody>
      </p:sp>
      <p:sp>
        <p:nvSpPr>
          <p:cNvPr id="204" name="テキスト プレースホルダ 9"/>
          <p:cNvSpPr>
            <a:spLocks noGrp="1"/>
          </p:cNvSpPr>
          <p:nvPr>
            <p:custDataLst>
              <p:tags r:id="rId123"/>
            </p:custDataLst>
          </p:nvPr>
        </p:nvSpPr>
        <p:spPr bwMode="gray">
          <a:xfrm>
            <a:off x="6030913" y="481488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3AC9C96-519E-4D6C-A2C6-85A219A86726}" type="datetime'''''''85'''''''''''''''''''''''''''''''''">
              <a:rPr lang="ja-JP" altLang="en-US" sz="1000" smtClean="0"/>
              <a:pPr/>
              <a:t>85</a:t>
            </a:fld>
            <a:endParaRPr kumimoji="0" lang="ja-JP" altLang="en-US" sz="1000" dirty="0">
              <a:sym typeface="+mn-lt"/>
            </a:endParaRPr>
          </a:p>
        </p:txBody>
      </p:sp>
      <p:sp>
        <p:nvSpPr>
          <p:cNvPr id="347" name="テキスト プレースホルダ 9">
            <a:extLst>
              <a:ext uri="{FF2B5EF4-FFF2-40B4-BE49-F238E27FC236}">
                <a16:creationId xmlns:a16="http://schemas.microsoft.com/office/drawing/2014/main" id="{AAAF9DCB-5D83-4BD4-AD02-7BAD7F42B5F1}"/>
              </a:ext>
            </a:extLst>
          </p:cNvPr>
          <p:cNvSpPr>
            <a:spLocks noGrp="1"/>
          </p:cNvSpPr>
          <p:nvPr>
            <p:custDataLst>
              <p:tags r:id="rId124"/>
            </p:custDataLst>
          </p:nvPr>
        </p:nvSpPr>
        <p:spPr bwMode="gray">
          <a:xfrm>
            <a:off x="7058025" y="5003800"/>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31FCFAD-2615-4428-9B0A-34C1B3AB3065}" type="datetime'''7''''''''''''''0'''''''''''''''''''''''''''''''''''''''">
              <a:rPr lang="ja-JP" altLang="en-US" sz="1000" smtClean="0"/>
              <a:pPr/>
              <a:t>70</a:t>
            </a:fld>
            <a:endParaRPr lang="ja-JP" altLang="en-US" sz="1000" dirty="0">
              <a:sym typeface="+mn-lt"/>
            </a:endParaRPr>
          </a:p>
        </p:txBody>
      </p:sp>
      <p:sp>
        <p:nvSpPr>
          <p:cNvPr id="349" name="テキスト プレースホルダ 9">
            <a:extLst>
              <a:ext uri="{FF2B5EF4-FFF2-40B4-BE49-F238E27FC236}">
                <a16:creationId xmlns:a16="http://schemas.microsoft.com/office/drawing/2014/main" id="{7CA39873-F34A-4E7D-9C1C-8B15BA369567}"/>
              </a:ext>
            </a:extLst>
          </p:cNvPr>
          <p:cNvSpPr>
            <a:spLocks noGrp="1"/>
          </p:cNvSpPr>
          <p:nvPr>
            <p:custDataLst>
              <p:tags r:id="rId125"/>
            </p:custDataLst>
          </p:nvPr>
        </p:nvSpPr>
        <p:spPr bwMode="gray">
          <a:xfrm>
            <a:off x="7400925" y="4930775"/>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A3D883B-4F84-4BD9-A6A0-3691A437BE1B}" type="datetime'''''''''''''''''''''''''''''7''''''''''''6'''''''''">
              <a:rPr lang="ja-JP" altLang="en-US" sz="1000" smtClean="0"/>
              <a:pPr/>
              <a:t>76</a:t>
            </a:fld>
            <a:endParaRPr lang="ja-JP" altLang="en-US" sz="1000" dirty="0">
              <a:sym typeface="+mn-lt"/>
            </a:endParaRPr>
          </a:p>
        </p:txBody>
      </p:sp>
      <p:sp>
        <p:nvSpPr>
          <p:cNvPr id="255" name="テキスト プレースホルダ 9">
            <a:extLst>
              <a:ext uri="{FF2B5EF4-FFF2-40B4-BE49-F238E27FC236}">
                <a16:creationId xmlns:a16="http://schemas.microsoft.com/office/drawing/2014/main" id="{5D9F8454-84C2-4302-9166-977C4362DF57}"/>
              </a:ext>
            </a:extLst>
          </p:cNvPr>
          <p:cNvSpPr>
            <a:spLocks noGrp="1"/>
          </p:cNvSpPr>
          <p:nvPr>
            <p:custDataLst>
              <p:tags r:id="rId126"/>
            </p:custDataLst>
          </p:nvPr>
        </p:nvSpPr>
        <p:spPr bwMode="gray">
          <a:xfrm>
            <a:off x="7742238" y="48339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7DC43B-D689-4E73-8EF2-4633EC29E24D}" type="datetime'''''''''''8''''''''3'''''''''''''''''''">
              <a:rPr lang="ja-JP" altLang="en-US" sz="1000" smtClean="0">
                <a:effectLst/>
                <a:sym typeface="+mn-lt"/>
              </a:rPr>
              <a:pPr marL="0" indent="0" algn="ctr">
                <a:spcBef>
                  <a:spcPct val="0"/>
                </a:spcBef>
                <a:buNone/>
              </a:pPr>
              <a:t>83</a:t>
            </a:fld>
            <a:endParaRPr lang="ja-JP" altLang="en-US" sz="1000" dirty="0">
              <a:sym typeface="+mn-lt"/>
            </a:endParaRPr>
          </a:p>
        </p:txBody>
      </p:sp>
      <p:sp>
        <p:nvSpPr>
          <p:cNvPr id="175" name="Rectangle 174"/>
          <p:cNvSpPr/>
          <p:nvPr>
            <p:custDataLst>
              <p:tags r:id="rId127"/>
            </p:custDataLst>
          </p:nvPr>
        </p:nvSpPr>
        <p:spPr bwMode="gray">
          <a:xfrm>
            <a:off x="8047038" y="2830513"/>
            <a:ext cx="160338" cy="1206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6" name="Rectangle 185"/>
          <p:cNvSpPr/>
          <p:nvPr>
            <p:custDataLst>
              <p:tags r:id="rId128"/>
            </p:custDataLst>
          </p:nvPr>
        </p:nvSpPr>
        <p:spPr bwMode="gray">
          <a:xfrm>
            <a:off x="8047038" y="3017838"/>
            <a:ext cx="160338" cy="1206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3" name="テキスト プレースホルダ 9"/>
          <p:cNvSpPr>
            <a:spLocks noGrp="1"/>
          </p:cNvSpPr>
          <p:nvPr>
            <p:custDataLst>
              <p:tags r:id="rId129"/>
            </p:custDataLst>
          </p:nvPr>
        </p:nvSpPr>
        <p:spPr bwMode="auto">
          <a:xfrm>
            <a:off x="8258175" y="2827338"/>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9991A36-9BCF-448A-B411-09CF0581220D}" type="datetime'政''府''''''''''''以''外''''''''''の''医''療費支''''''出'">
              <a:rPr lang="ja-JP" altLang="en-US" sz="900">
                <a:sym typeface="+mn-lt"/>
              </a:rPr>
              <a:pPr marL="0" indent="0">
                <a:spcBef>
                  <a:spcPct val="0"/>
                </a:spcBef>
                <a:buNone/>
              </a:pPr>
              <a:t>政府以外の医療費支出</a:t>
            </a:fld>
            <a:endParaRPr kumimoji="0" lang="ja-JP" altLang="en-US" sz="900" dirty="0">
              <a:sym typeface="+mn-lt"/>
            </a:endParaRPr>
          </a:p>
        </p:txBody>
      </p:sp>
      <p:sp>
        <p:nvSpPr>
          <p:cNvPr id="176" name="テキスト プレースホルダ 9"/>
          <p:cNvSpPr>
            <a:spLocks noGrp="1"/>
          </p:cNvSpPr>
          <p:nvPr>
            <p:custDataLst>
              <p:tags r:id="rId130"/>
            </p:custDataLst>
          </p:nvPr>
        </p:nvSpPr>
        <p:spPr bwMode="auto">
          <a:xfrm>
            <a:off x="8258175" y="3014663"/>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ABEDAF3-7BEF-48B8-8DCD-B6A3EFFE2A55}" type="datetime'政''''府''の医''''''''''''''''''''療''''''''費''''''''''支''出'''''">
              <a:rPr lang="ja-JP" altLang="en-US" sz="900">
                <a:sym typeface="+mn-lt"/>
              </a:rPr>
              <a:pPr marL="0" indent="0">
                <a:spcBef>
                  <a:spcPct val="0"/>
                </a:spcBef>
                <a:buNone/>
              </a:pPr>
              <a:t>政府の医療費支出</a:t>
            </a:fld>
            <a:endParaRPr kumimoji="0" lang="ja-JP" altLang="en-US" sz="900" dirty="0">
              <a:sym typeface="+mn-lt"/>
            </a:endParaRPr>
          </a:p>
        </p:txBody>
      </p:sp>
      <p:sp>
        <p:nvSpPr>
          <p:cNvPr id="278" name="Rectangle 277"/>
          <p:cNvSpPr/>
          <p:nvPr>
            <p:custDataLst>
              <p:tags r:id="rId131"/>
            </p:custDataLst>
          </p:nvPr>
        </p:nvSpPr>
        <p:spPr bwMode="gray">
          <a:xfrm>
            <a:off x="8053387" y="5518150"/>
            <a:ext cx="179388" cy="1333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9" name="Rectangle 278"/>
          <p:cNvSpPr/>
          <p:nvPr>
            <p:custDataLst>
              <p:tags r:id="rId132"/>
            </p:custDataLst>
          </p:nvPr>
        </p:nvSpPr>
        <p:spPr bwMode="gray">
          <a:xfrm>
            <a:off x="8053387" y="5721350"/>
            <a:ext cx="179388" cy="1333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テキスト プレースホルダ 9"/>
          <p:cNvSpPr>
            <a:spLocks noGrp="1"/>
          </p:cNvSpPr>
          <p:nvPr>
            <p:custDataLst>
              <p:tags r:id="rId133"/>
            </p:custDataLst>
          </p:nvPr>
        </p:nvSpPr>
        <p:spPr bwMode="auto">
          <a:xfrm>
            <a:off x="8283575" y="5513388"/>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84A8DF-2616-4B02-97B0-4C034A3BD15A}" type="datetime'''''''''''''''''''''''''''政''府以''''''''''''''''''''''外'">
              <a:rPr lang="ja-JP" altLang="en-US" sz="1000"/>
              <a:pPr marL="0" indent="0">
                <a:spcBef>
                  <a:spcPct val="0"/>
                </a:spcBef>
                <a:buNone/>
              </a:pPr>
              <a:t>政府以外</a:t>
            </a:fld>
            <a:endParaRPr kumimoji="0" lang="ja-JP" altLang="en-US" sz="1000" dirty="0">
              <a:sym typeface="+mn-lt"/>
            </a:endParaRPr>
          </a:p>
        </p:txBody>
      </p:sp>
      <p:sp>
        <p:nvSpPr>
          <p:cNvPr id="276" name="テキスト プレースホルダ 9"/>
          <p:cNvSpPr>
            <a:spLocks noGrp="1"/>
          </p:cNvSpPr>
          <p:nvPr>
            <p:custDataLst>
              <p:tags r:id="rId134"/>
            </p:custDataLst>
          </p:nvPr>
        </p:nvSpPr>
        <p:spPr bwMode="auto">
          <a:xfrm>
            <a:off x="8283575" y="57165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6ADBA2D-72AE-4DB0-9809-CBF2D30C033E}" type="datetime'政''''''''''''''''''府'''''''''''''''''''''''''''''''''">
              <a:rPr lang="ja-JP" altLang="en-US" sz="1000"/>
              <a:pPr marL="0" indent="0">
                <a:spcBef>
                  <a:spcPct val="0"/>
                </a:spcBef>
                <a:buNone/>
              </a:pPr>
              <a:t>政府</a:t>
            </a:fld>
            <a:endParaRPr kumimoji="0" lang="ja-JP" altLang="en-US" sz="1000" dirty="0">
              <a:sym typeface="+mn-lt"/>
            </a:endParaRPr>
          </a:p>
        </p:txBody>
      </p:sp>
      <p:cxnSp>
        <p:nvCxnSpPr>
          <p:cNvPr id="297" name="Straight Connector 296"/>
          <p:cNvCxnSpPr/>
          <p:nvPr>
            <p:custDataLst>
              <p:tags r:id="rId135"/>
            </p:custDataLst>
          </p:nvPr>
        </p:nvCxnSpPr>
        <p:spPr bwMode="gray">
          <a:xfrm>
            <a:off x="7958138" y="3375025"/>
            <a:ext cx="219075"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298" name="Oval 297"/>
          <p:cNvSpPr/>
          <p:nvPr>
            <p:custDataLst>
              <p:tags r:id="rId136"/>
            </p:custDataLst>
          </p:nvPr>
        </p:nvSpPr>
        <p:spPr bwMode="gray">
          <a:xfrm>
            <a:off x="8029575" y="3336924"/>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6" name="テキスト プレースホルダ 9"/>
          <p:cNvSpPr>
            <a:spLocks noGrp="1"/>
          </p:cNvSpPr>
          <p:nvPr>
            <p:custDataLst>
              <p:tags r:id="rId137"/>
            </p:custDataLst>
          </p:nvPr>
        </p:nvSpPr>
        <p:spPr bwMode="auto">
          <a:xfrm>
            <a:off x="8232775" y="3317875"/>
            <a:ext cx="10874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2F8FBE4-5702-448E-ADAD-A8F4960942D1}" type="datetime'''医''''''療''費''''支出''''''総額''''''''に''おける''''&#10;''政''府の負''担''割合'">
              <a:rPr lang="ja-JP" altLang="en-US" sz="800"/>
              <a:pPr marL="0" indent="0">
                <a:spcBef>
                  <a:spcPct val="0"/>
                </a:spcBef>
                <a:buNone/>
              </a:pPr>
              <a:t>医療費支出総額における
政府の負担割合</a:t>
            </a:fld>
            <a:endParaRPr kumimoji="0" lang="ja-JP" altLang="en-US" sz="800" dirty="0">
              <a:sym typeface="+mn-lt"/>
            </a:endParaRPr>
          </a:p>
        </p:txBody>
      </p:sp>
      <p:sp>
        <p:nvSpPr>
          <p:cNvPr id="337" name="テキスト ボックス 6"/>
          <p:cNvSpPr txBox="1"/>
          <p:nvPr/>
        </p:nvSpPr>
        <p:spPr>
          <a:xfrm>
            <a:off x="5538216" y="6320730"/>
            <a:ext cx="4734817" cy="523220"/>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月時点の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のデータから計算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：全て</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年価値で計算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Current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を医療費支出総額として計算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を政府の医療費支出として計算</a:t>
            </a:r>
            <a:endParaRPr kumimoji="1" lang="ja-JP" altLang="en-US" sz="7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9" name="テキスト ボックス 3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医療費支出は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年の一時的な落ち込みから増加に転じており、政府負担の比率が高まっている。</a:t>
            </a:r>
          </a:p>
        </p:txBody>
      </p:sp>
    </p:spTree>
    <p:extLst>
      <p:ext uri="{BB962C8B-B14F-4D97-AF65-F5344CB8AC3E}">
        <p14:creationId xmlns:p14="http://schemas.microsoft.com/office/powerpoint/2010/main" val="1476970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27549970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386" name="think-cell Slide" r:id="rId15" imgW="360" imgH="360" progId="TCLayout.ActiveDocument.1">
                  <p:embed/>
                </p:oleObj>
              </mc:Choice>
              <mc:Fallback>
                <p:oleObj name="think-cell Slide" r:id="rId15" imgW="360" imgH="360" progId="TCLayout.ActiveDocument.1">
                  <p:embed/>
                  <p:pic>
                    <p:nvPicPr>
                      <p:cNvPr id="9" name="Object 8"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疾病構造・死亡要因</a:t>
            </a:r>
            <a:r>
              <a:rPr lang="en-US" altLang="ja-JP" dirty="0"/>
              <a:t>【</a:t>
            </a:r>
            <a:r>
              <a:rPr lang="ja-JP" altLang="en-US" dirty="0"/>
              <a:t>大分類</a:t>
            </a:r>
            <a:r>
              <a:rPr lang="en-US" altLang="ja-JP" dirty="0"/>
              <a:t>】</a:t>
            </a:r>
          </a:p>
        </p:txBody>
      </p:sp>
      <p:cxnSp>
        <p:nvCxnSpPr>
          <p:cNvPr id="20" name="直線コネクタ 19"/>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死亡要因の割合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1990</a:t>
            </a:r>
            <a:r>
              <a:rPr lang="ja-JP" altLang="en-US" dirty="0">
                <a:solidFill>
                  <a:srgbClr val="000000"/>
                </a:solidFill>
                <a:latin typeface="Arial Black" pitchFamily="34" charset="0"/>
                <a:ea typeface="HGP創英角ｺﾞｼｯｸUB" pitchFamily="50" charset="-128"/>
              </a:rPr>
              <a:t>年⇒</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sp>
        <p:nvSpPr>
          <p:cNvPr id="34" name="テキスト ボックス 33"/>
          <p:cNvSpPr txBox="1"/>
          <p:nvPr/>
        </p:nvSpPr>
        <p:spPr>
          <a:xfrm>
            <a:off x="1769667" y="2483604"/>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1990</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5" name="テキスト ボックス 34"/>
          <p:cNvSpPr txBox="1"/>
          <p:nvPr/>
        </p:nvSpPr>
        <p:spPr>
          <a:xfrm>
            <a:off x="6728400" y="2471478"/>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6" name="右矢印 35"/>
          <p:cNvSpPr/>
          <p:nvPr/>
        </p:nvSpPr>
        <p:spPr>
          <a:xfrm>
            <a:off x="4329113" y="3861048"/>
            <a:ext cx="1152525" cy="720080"/>
          </a:xfrm>
          <a:prstGeom prst="rightArrow">
            <a:avLst/>
          </a:prstGeom>
          <a:solidFill>
            <a:srgbClr val="808080"/>
          </a:solidFill>
          <a:ln w="9525" cap="flat" cmpd="sng" algn="ctr">
            <a:solidFill>
              <a:srgbClr val="80808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lnSpc>
                <a:spcPct val="114000"/>
              </a:lnSpc>
              <a:spcAft>
                <a:spcPts val="400"/>
              </a:spcAft>
            </a:pPr>
            <a:endParaRPr lang="ja-JP" altLang="en-US" sz="1200" dirty="0">
              <a:solidFill>
                <a:schemeClr val="tx1"/>
              </a:solidFill>
            </a:endParaRPr>
          </a:p>
        </p:txBody>
      </p:sp>
      <p:graphicFrame>
        <p:nvGraphicFramePr>
          <p:cNvPr id="39" name="Chart 38">
            <a:extLst>
              <a:ext uri="{FF2B5EF4-FFF2-40B4-BE49-F238E27FC236}">
                <a16:creationId xmlns:a16="http://schemas.microsoft.com/office/drawing/2014/main" id="{61DC27CA-1D17-41F7-A6E2-E5C5D969736D}"/>
              </a:ext>
            </a:extLst>
          </p:cNvPr>
          <p:cNvGraphicFramePr/>
          <p:nvPr>
            <p:custDataLst>
              <p:tags r:id="rId4"/>
            </p:custDataLst>
            <p:extLst>
              <p:ext uri="{D42A27DB-BD31-4B8C-83A1-F6EECF244321}">
                <p14:modId xmlns:p14="http://schemas.microsoft.com/office/powerpoint/2010/main" val="2682124396"/>
              </p:ext>
            </p:extLst>
          </p:nvPr>
        </p:nvGraphicFramePr>
        <p:xfrm>
          <a:off x="395288" y="3092450"/>
          <a:ext cx="3784600" cy="2325688"/>
        </p:xfrm>
        <a:graphic>
          <a:graphicData uri="http://schemas.openxmlformats.org/drawingml/2006/chart">
            <c:chart xmlns:c="http://schemas.openxmlformats.org/drawingml/2006/chart" xmlns:r="http://schemas.openxmlformats.org/officeDocument/2006/relationships" r:id="rId17"/>
          </a:graphicData>
        </a:graphic>
      </p:graphicFrame>
      <p:sp>
        <p:nvSpPr>
          <p:cNvPr id="27" name="テキスト プレースホルダ 9"/>
          <p:cNvSpPr>
            <a:spLocks noGrp="1"/>
          </p:cNvSpPr>
          <p:nvPr>
            <p:custDataLst>
              <p:tags r:id="rId5"/>
            </p:custDataLst>
          </p:nvPr>
        </p:nvSpPr>
        <p:spPr bwMode="auto">
          <a:xfrm>
            <a:off x="3167063" y="4946650"/>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90CB142-5E8F-44E3-99DE-9D8D52D8B6CC}" type="datetime'''''''''''''''''''''''''''''''''''''感''''''染''''''''症'''''''">
              <a:rPr lang="ja-JP" altLang="en-US" smtClean="0"/>
              <a:pPr/>
              <a:t>感染症</a:t>
            </a:fld>
            <a:endParaRPr kumimoji="0" lang="ja-JP" altLang="en-US" baseline="30000" dirty="0">
              <a:sym typeface="+mn-lt"/>
            </a:endParaRPr>
          </a:p>
        </p:txBody>
      </p:sp>
      <p:sp>
        <p:nvSpPr>
          <p:cNvPr id="28" name="テキスト プレースホルダ 9"/>
          <p:cNvSpPr>
            <a:spLocks noGrp="1"/>
          </p:cNvSpPr>
          <p:nvPr>
            <p:custDataLst>
              <p:tags r:id="rId6"/>
            </p:custDataLst>
          </p:nvPr>
        </p:nvSpPr>
        <p:spPr bwMode="auto">
          <a:xfrm>
            <a:off x="1617663" y="2900363"/>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EB675B4-51C6-44D2-ADCF-5C199B3FCCBF}" type="datetime'''''''''''''''''''''''''''''''''''事''''''故''''''''''等'''''''">
              <a:rPr lang="ja-JP" altLang="en-US">
                <a:sym typeface="+mn-lt"/>
              </a:rPr>
              <a:pPr marL="0" indent="0" algn="r">
                <a:spcBef>
                  <a:spcPct val="0"/>
                </a:spcBef>
                <a:buNone/>
              </a:pPr>
              <a:t>事故等</a:t>
            </a:fld>
            <a:endParaRPr lang="ja-JP" altLang="en-US" dirty="0">
              <a:sym typeface="+mn-lt"/>
            </a:endParaRPr>
          </a:p>
        </p:txBody>
      </p:sp>
      <p:sp>
        <p:nvSpPr>
          <p:cNvPr id="33" name="テキスト プレースホルダ 9">
            <a:extLst>
              <a:ext uri="{FF2B5EF4-FFF2-40B4-BE49-F238E27FC236}">
                <a16:creationId xmlns:a16="http://schemas.microsoft.com/office/drawing/2014/main" id="{45B271A5-97C8-43FC-B081-17C784EF7A57}"/>
              </a:ext>
            </a:extLst>
          </p:cNvPr>
          <p:cNvSpPr>
            <a:spLocks noGrp="1"/>
          </p:cNvSpPr>
          <p:nvPr>
            <p:custDataLst>
              <p:tags r:id="rId7"/>
            </p:custDataLst>
          </p:nvPr>
        </p:nvSpPr>
        <p:spPr bwMode="gray">
          <a:xfrm>
            <a:off x="1897063" y="3254376"/>
            <a:ext cx="520700" cy="244475"/>
          </a:xfrm>
          <a:prstGeom prst="rect">
            <a:avLst/>
          </a:prstGeom>
          <a:solidFill>
            <a:srgbClr val="C0E6F4"/>
          </a:solidFill>
          <a:ln>
            <a:noFill/>
          </a:ln>
          <a:effectLst/>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DC264E1-5233-41FA-9DA4-87739F4DDE0C}" type="datetime'''''''''''''''''''''4''''''''''''.''''''''7''%'''''''''''''''">
              <a:rPr lang="en-US" altLang="en-US" smtClean="0">
                <a:effectLst/>
                <a:sym typeface="+mn-lt"/>
              </a:rPr>
              <a:pPr marL="0" indent="0" algn="ctr">
                <a:spcBef>
                  <a:spcPct val="0"/>
                </a:spcBef>
                <a:buNone/>
              </a:pPr>
              <a:t>4.7%</a:t>
            </a:fld>
            <a:endParaRPr lang="ja-JP" altLang="en-US" dirty="0">
              <a:sym typeface="+mn-lt"/>
            </a:endParaRPr>
          </a:p>
        </p:txBody>
      </p:sp>
      <p:sp>
        <p:nvSpPr>
          <p:cNvPr id="29" name="テキスト プレースホルダ 9"/>
          <p:cNvSpPr>
            <a:spLocks noGrp="1"/>
          </p:cNvSpPr>
          <p:nvPr>
            <p:custDataLst>
              <p:tags r:id="rId8"/>
            </p:custDataLst>
          </p:nvPr>
        </p:nvSpPr>
        <p:spPr bwMode="auto">
          <a:xfrm>
            <a:off x="488950" y="3475038"/>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F2ED535-550A-4DCD-968F-2ABC348CFE55}" type="datetime'''''''''''非''''''感染''''''''''''''''''''''''''''''''''''症'''">
              <a:rPr lang="ja-JP" altLang="en-US" smtClean="0"/>
              <a:pPr marL="0" indent="0" algn="r">
                <a:spcBef>
                  <a:spcPct val="0"/>
                </a:spcBef>
                <a:buNone/>
              </a:pPr>
              <a:t>非感染症</a:t>
            </a:fld>
            <a:endParaRPr lang="ja-JP" altLang="en-US" dirty="0">
              <a:sym typeface="+mn-lt"/>
            </a:endParaRPr>
          </a:p>
        </p:txBody>
      </p:sp>
      <p:sp>
        <p:nvSpPr>
          <p:cNvPr id="37" name="テキスト ボックス 36"/>
          <p:cNvSpPr txBox="1"/>
          <p:nvPr/>
        </p:nvSpPr>
        <p:spPr>
          <a:xfrm>
            <a:off x="224999" y="1101991"/>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ケニアでは感染症による死亡の割合が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年に比べて大きく減少しているが、いまだ非感染症の割合を上回っている。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比率は小さいものの、事故等による死亡が増えている。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3" name="テキスト ボックス 14">
            <a:extLst>
              <a:ext uri="{FF2B5EF4-FFF2-40B4-BE49-F238E27FC236}">
                <a16:creationId xmlns:a16="http://schemas.microsoft.com/office/drawing/2014/main" id="{C1ADB511-B51A-4E3A-B850-50C99D94A6E0}"/>
              </a:ext>
            </a:extLst>
          </p:cNvPr>
          <p:cNvSpPr txBox="1"/>
          <p:nvPr/>
        </p:nvSpPr>
        <p:spPr>
          <a:xfrm>
            <a:off x="200025" y="6393129"/>
            <a:ext cx="5616624" cy="144016"/>
          </a:xfrm>
          <a:prstGeom prst="rect">
            <a:avLst/>
          </a:prstGeom>
          <a:noFill/>
        </p:spPr>
        <p:txBody>
          <a:bodyPr wrap="square" lIns="0" tIns="0" rIns="0" bIns="0" rtlCol="0">
            <a:noAutofit/>
          </a:bodyPr>
          <a:lstStyle/>
          <a:p>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7" name="Chart 46">
            <a:extLst>
              <a:ext uri="{FF2B5EF4-FFF2-40B4-BE49-F238E27FC236}">
                <a16:creationId xmlns:a16="http://schemas.microsoft.com/office/drawing/2014/main" id="{679CE842-BBB2-46C0-B052-52877DA363B1}"/>
              </a:ext>
            </a:extLst>
          </p:cNvPr>
          <p:cNvGraphicFramePr/>
          <p:nvPr>
            <p:custDataLst>
              <p:tags r:id="rId9"/>
            </p:custDataLst>
            <p:extLst>
              <p:ext uri="{D42A27DB-BD31-4B8C-83A1-F6EECF244321}">
                <p14:modId xmlns:p14="http://schemas.microsoft.com/office/powerpoint/2010/main" val="2464350826"/>
              </p:ext>
            </p:extLst>
          </p:nvPr>
        </p:nvGraphicFramePr>
        <p:xfrm>
          <a:off x="5656263" y="3092450"/>
          <a:ext cx="3784600" cy="2325688"/>
        </p:xfrm>
        <a:graphic>
          <a:graphicData uri="http://schemas.openxmlformats.org/drawingml/2006/chart">
            <c:chart xmlns:c="http://schemas.openxmlformats.org/drawingml/2006/chart" xmlns:r="http://schemas.openxmlformats.org/officeDocument/2006/relationships" r:id="rId18"/>
          </a:graphicData>
        </a:graphic>
      </p:graphicFrame>
      <p:sp>
        <p:nvSpPr>
          <p:cNvPr id="26" name="テキスト プレースホルダ 9">
            <a:extLst>
              <a:ext uri="{FF2B5EF4-FFF2-40B4-BE49-F238E27FC236}">
                <a16:creationId xmlns:a16="http://schemas.microsoft.com/office/drawing/2014/main" id="{35CB1D05-C9F1-43EE-903C-6A085910A3C9}"/>
              </a:ext>
            </a:extLst>
          </p:cNvPr>
          <p:cNvSpPr>
            <a:spLocks noGrp="1"/>
          </p:cNvSpPr>
          <p:nvPr>
            <p:custDataLst>
              <p:tags r:id="rId10"/>
            </p:custDataLst>
          </p:nvPr>
        </p:nvSpPr>
        <p:spPr bwMode="auto">
          <a:xfrm>
            <a:off x="8675688" y="428942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5345E95-1C16-4475-B11C-DA06AD893705}" type="datetime'''''''''''感''染''''''''''''''''''''''症'''''''">
              <a:rPr lang="ja-JP" altLang="en-US" smtClean="0"/>
              <a:pPr/>
              <a:t>感染症</a:t>
            </a:fld>
            <a:endParaRPr kumimoji="0" lang="ja-JP" altLang="en-US" baseline="30000" dirty="0">
              <a:sym typeface="+mn-lt"/>
            </a:endParaRPr>
          </a:p>
        </p:txBody>
      </p:sp>
      <p:sp>
        <p:nvSpPr>
          <p:cNvPr id="38" name="テキスト プレースホルダ 9">
            <a:extLst>
              <a:ext uri="{FF2B5EF4-FFF2-40B4-BE49-F238E27FC236}">
                <a16:creationId xmlns:a16="http://schemas.microsoft.com/office/drawing/2014/main" id="{6ECF30D2-6C6E-424D-8C58-4B5D4FB0B093}"/>
              </a:ext>
            </a:extLst>
          </p:cNvPr>
          <p:cNvSpPr>
            <a:spLocks noGrp="1"/>
          </p:cNvSpPr>
          <p:nvPr>
            <p:custDataLst>
              <p:tags r:id="rId11"/>
            </p:custDataLst>
          </p:nvPr>
        </p:nvSpPr>
        <p:spPr bwMode="auto">
          <a:xfrm>
            <a:off x="6784975" y="2908300"/>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F1929CB-B3A4-41FE-8C28-C6F08A0B0D5F}" type="datetime'''''''''''''''''''''''''''''事''''''''故''''''等'''''''''''''''''">
              <a:rPr lang="ja-JP" altLang="en-US" smtClean="0"/>
              <a:pPr/>
              <a:t>事故等</a:t>
            </a:fld>
            <a:endParaRPr lang="ja-JP" altLang="en-US" dirty="0">
              <a:sym typeface="+mn-lt"/>
            </a:endParaRPr>
          </a:p>
        </p:txBody>
      </p:sp>
      <p:sp>
        <p:nvSpPr>
          <p:cNvPr id="31" name="テキスト プレースホルダ 9">
            <a:extLst>
              <a:ext uri="{FF2B5EF4-FFF2-40B4-BE49-F238E27FC236}">
                <a16:creationId xmlns:a16="http://schemas.microsoft.com/office/drawing/2014/main" id="{0627F6ED-792E-4A24-ACA4-CA5F59C87415}"/>
              </a:ext>
            </a:extLst>
          </p:cNvPr>
          <p:cNvSpPr>
            <a:spLocks noGrp="1"/>
          </p:cNvSpPr>
          <p:nvPr>
            <p:custDataLst>
              <p:tags r:id="rId12"/>
            </p:custDataLst>
          </p:nvPr>
        </p:nvSpPr>
        <p:spPr bwMode="auto">
          <a:xfrm>
            <a:off x="5600700" y="4273550"/>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047AE77-80E8-41A6-9F97-123CBBD7ED65}" type="datetime'''''非''''''''''感''''染''''''症'''''">
              <a:rPr lang="ja-JP" altLang="en-US" smtClean="0"/>
              <a:pPr/>
              <a:t>非感染症</a:t>
            </a:fld>
            <a:endParaRPr lang="ja-JP" altLang="en-US" dirty="0">
              <a:sym typeface="+mn-lt"/>
            </a:endParaRPr>
          </a:p>
        </p:txBody>
      </p:sp>
      <p:sp>
        <p:nvSpPr>
          <p:cNvPr id="40" name="テキスト プレースホルダ 9">
            <a:extLst>
              <a:ext uri="{FF2B5EF4-FFF2-40B4-BE49-F238E27FC236}">
                <a16:creationId xmlns:a16="http://schemas.microsoft.com/office/drawing/2014/main" id="{B1BF5E39-3AF3-4CC1-A1E0-A7553ABDCAF5}"/>
              </a:ext>
            </a:extLst>
          </p:cNvPr>
          <p:cNvSpPr>
            <a:spLocks noGrp="1"/>
          </p:cNvSpPr>
          <p:nvPr>
            <p:custDataLst>
              <p:tags r:id="rId13"/>
            </p:custDataLst>
          </p:nvPr>
        </p:nvSpPr>
        <p:spPr bwMode="gray">
          <a:xfrm>
            <a:off x="7094538" y="3278188"/>
            <a:ext cx="520700" cy="244475"/>
          </a:xfrm>
          <a:prstGeom prst="rect">
            <a:avLst/>
          </a:prstGeom>
          <a:solidFill>
            <a:srgbClr val="C0E6F4"/>
          </a:solidFill>
          <a:ln>
            <a:noFill/>
          </a:ln>
          <a:effectLst/>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FFEAB6B-66BE-4452-9A09-D196D1BBACA1}" type="datetime'7''''''''''''''''''''''''''''''''''.0''''''''''%'''''''''">
              <a:rPr lang="en-US" altLang="en-US" smtClean="0">
                <a:effectLst/>
              </a:rPr>
              <a:pPr/>
              <a:t>7.0%</a:t>
            </a:fld>
            <a:endParaRPr lang="ja-JP" altLang="en-US" dirty="0">
              <a:sym typeface="+mn-lt"/>
            </a:endParaRPr>
          </a:p>
        </p:txBody>
      </p:sp>
    </p:spTree>
    <p:extLst>
      <p:ext uri="{BB962C8B-B14F-4D97-AF65-F5344CB8AC3E}">
        <p14:creationId xmlns:p14="http://schemas.microsoft.com/office/powerpoint/2010/main" val="1843902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4579045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10" name="think-cell Slide" r:id="rId117" imgW="360" imgH="360" progId="TCLayout.ActiveDocument.1">
                  <p:embed/>
                </p:oleObj>
              </mc:Choice>
              <mc:Fallback>
                <p:oleObj name="think-cell Slide" r:id="rId117" imgW="360" imgH="360" progId="TCLayout.ActiveDocument.1">
                  <p:embed/>
                  <p:pic>
                    <p:nvPicPr>
                      <p:cNvPr id="4" name="Object 3" hidden="1"/>
                      <p:cNvPicPr>
                        <a:picLocks noChangeAspect="1" noChangeArrowheads="1"/>
                      </p:cNvPicPr>
                      <p:nvPr/>
                    </p:nvPicPr>
                    <p:blipFill>
                      <a:blip r:embed="rId11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疾病構造・死亡要因</a:t>
            </a:r>
            <a:r>
              <a:rPr lang="en-US" altLang="ja-JP" dirty="0"/>
              <a:t>【</a:t>
            </a:r>
            <a:r>
              <a:rPr lang="ja-JP" altLang="en-US" dirty="0"/>
              <a:t>中分類</a:t>
            </a:r>
            <a:r>
              <a:rPr lang="en-US" altLang="ja-JP" dirty="0"/>
              <a:t>】</a:t>
            </a:r>
          </a:p>
        </p:txBody>
      </p:sp>
      <p:grpSp>
        <p:nvGrpSpPr>
          <p:cNvPr id="75" name="グループ化 7"/>
          <p:cNvGrpSpPr/>
          <p:nvPr/>
        </p:nvGrpSpPr>
        <p:grpSpPr>
          <a:xfrm>
            <a:off x="200025" y="1926551"/>
            <a:ext cx="9414613" cy="288032"/>
            <a:chOff x="4803500" y="2113806"/>
            <a:chExt cx="2954133" cy="288032"/>
          </a:xfrm>
        </p:grpSpPr>
        <p:cxnSp>
          <p:nvCxnSpPr>
            <p:cNvPr id="76" name="直線コネクタ 7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死亡要因で見る疾病構造の変化（</a:t>
              </a:r>
              <a:r>
                <a:rPr lang="en-US" altLang="ja-JP" sz="1400" dirty="0">
                  <a:solidFill>
                    <a:srgbClr val="000000"/>
                  </a:solidFill>
                  <a:latin typeface="Arial Black" pitchFamily="34" charset="0"/>
                  <a:ea typeface="HGP創英角ｺﾞｼｯｸUB" pitchFamily="50" charset="-128"/>
                </a:rPr>
                <a:t>1990</a:t>
              </a:r>
              <a:r>
                <a:rPr lang="ja-JP" altLang="en-US" sz="1400" dirty="0">
                  <a:solidFill>
                    <a:srgbClr val="000000"/>
                  </a:solidFill>
                  <a:latin typeface="Arial Black" pitchFamily="34" charset="0"/>
                  <a:ea typeface="HGP創英角ｺﾞｼｯｸUB" pitchFamily="50" charset="-128"/>
                </a:rPr>
                <a:t>年⇒</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zh-TW" altLang="en-US" sz="1400" dirty="0">
                <a:solidFill>
                  <a:srgbClr val="000000"/>
                </a:solidFill>
                <a:latin typeface="Arial Black" pitchFamily="34" charset="0"/>
                <a:ea typeface="HGP創英角ｺﾞｼｯｸUB" pitchFamily="50" charset="-128"/>
              </a:endParaRPr>
            </a:p>
          </p:txBody>
        </p:sp>
      </p:grpSp>
      <p:sp>
        <p:nvSpPr>
          <p:cNvPr id="57" name="テキスト ボックス 56"/>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感染症等の多くは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年から減少もしくは微増にとどまっているが、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HIV/</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エイズ・性感染症のみは倍増している。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非感染症においては、新生物や糖尿病・腎臓疾患の増加が大きい。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6"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20" name="Straight Connector 19">
            <a:extLst>
              <a:ext uri="{FF2B5EF4-FFF2-40B4-BE49-F238E27FC236}">
                <a16:creationId xmlns:a16="http://schemas.microsoft.com/office/drawing/2014/main" id="{F0CFFAC3-4138-4148-B315-3F2336E8EA92}"/>
              </a:ext>
            </a:extLst>
          </p:cNvPr>
          <p:cNvCxnSpPr/>
          <p:nvPr>
            <p:custDataLst>
              <p:tags r:id="rId4"/>
            </p:custDataLst>
          </p:nvPr>
        </p:nvCxnSpPr>
        <p:spPr bwMode="auto">
          <a:xfrm flipV="1">
            <a:off x="903288" y="4479925"/>
            <a:ext cx="358775" cy="6286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B63E5F32-6CC6-4A9D-B798-153B938E12CF}"/>
              </a:ext>
            </a:extLst>
          </p:cNvPr>
          <p:cNvCxnSpPr/>
          <p:nvPr>
            <p:custDataLst>
              <p:tags r:id="rId5"/>
            </p:custDataLst>
          </p:nvPr>
        </p:nvCxnSpPr>
        <p:spPr bwMode="auto">
          <a:xfrm flipV="1">
            <a:off x="903288" y="3492500"/>
            <a:ext cx="358775" cy="4857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id="{37E27687-5B59-4454-A121-5F48504A0F22}"/>
              </a:ext>
            </a:extLst>
          </p:cNvPr>
          <p:cNvCxnSpPr/>
          <p:nvPr>
            <p:custDataLst>
              <p:tags r:id="rId6"/>
            </p:custDataLst>
          </p:nvPr>
        </p:nvCxnSpPr>
        <p:spPr bwMode="auto">
          <a:xfrm flipV="1">
            <a:off x="930275" y="3251200"/>
            <a:ext cx="331788" cy="3333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B2BA652F-2865-4A6F-85DF-D29832CC22A1}"/>
              </a:ext>
            </a:extLst>
          </p:cNvPr>
          <p:cNvCxnSpPr/>
          <p:nvPr>
            <p:custDataLst>
              <p:tags r:id="rId7"/>
            </p:custDataLst>
          </p:nvPr>
        </p:nvCxnSpPr>
        <p:spPr bwMode="auto">
          <a:xfrm flipV="1">
            <a:off x="903288" y="3586163"/>
            <a:ext cx="25400" cy="254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E0374129-958A-4FCE-8CAE-CD556A452F3D}"/>
              </a:ext>
            </a:extLst>
          </p:cNvPr>
          <p:cNvCxnSpPr/>
          <p:nvPr>
            <p:custDataLst>
              <p:tags r:id="rId8"/>
            </p:custDataLst>
          </p:nvPr>
        </p:nvCxnSpPr>
        <p:spPr bwMode="auto">
          <a:xfrm flipV="1">
            <a:off x="903288" y="3333750"/>
            <a:ext cx="358775" cy="4127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97848847-62D1-414D-8513-AFB033002F30}"/>
              </a:ext>
            </a:extLst>
          </p:cNvPr>
          <p:cNvCxnSpPr/>
          <p:nvPr>
            <p:custDataLst>
              <p:tags r:id="rId9"/>
            </p:custDataLst>
          </p:nvPr>
        </p:nvCxnSpPr>
        <p:spPr bwMode="auto">
          <a:xfrm flipV="1">
            <a:off x="903288" y="5170488"/>
            <a:ext cx="358775" cy="5207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94F75FC3-B3C1-4797-B3AB-E4CB551F22D2}"/>
              </a:ext>
            </a:extLst>
          </p:cNvPr>
          <p:cNvCxnSpPr/>
          <p:nvPr>
            <p:custDataLst>
              <p:tags r:id="rId10"/>
            </p:custDataLst>
          </p:nvPr>
        </p:nvCxnSpPr>
        <p:spPr bwMode="auto">
          <a:xfrm flipV="1">
            <a:off x="903288" y="3678238"/>
            <a:ext cx="358775" cy="639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B743D25-17A3-4898-8765-A37312F67CB2}"/>
              </a:ext>
            </a:extLst>
          </p:cNvPr>
          <p:cNvCxnSpPr/>
          <p:nvPr>
            <p:custDataLst>
              <p:tags r:id="rId11"/>
            </p:custDataLst>
          </p:nvPr>
        </p:nvCxnSpPr>
        <p:spPr bwMode="auto">
          <a:xfrm flipV="1">
            <a:off x="903288" y="4076700"/>
            <a:ext cx="358775" cy="6016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365" name="Chart 364">
            <a:extLst>
              <a:ext uri="{FF2B5EF4-FFF2-40B4-BE49-F238E27FC236}">
                <a16:creationId xmlns:a16="http://schemas.microsoft.com/office/drawing/2014/main" id="{AEE75CB0-B937-4E39-9627-A3E3DB7E9DC1}"/>
              </a:ext>
            </a:extLst>
          </p:cNvPr>
          <p:cNvGraphicFramePr/>
          <p:nvPr>
            <p:custDataLst>
              <p:tags r:id="rId12"/>
            </p:custDataLst>
            <p:extLst>
              <p:ext uri="{D42A27DB-BD31-4B8C-83A1-F6EECF244321}">
                <p14:modId xmlns:p14="http://schemas.microsoft.com/office/powerpoint/2010/main" val="780360900"/>
              </p:ext>
            </p:extLst>
          </p:nvPr>
        </p:nvGraphicFramePr>
        <p:xfrm>
          <a:off x="190500" y="3168650"/>
          <a:ext cx="1784350" cy="3022600"/>
        </p:xfrm>
        <a:graphic>
          <a:graphicData uri="http://schemas.openxmlformats.org/drawingml/2006/chart">
            <c:chart xmlns:c="http://schemas.openxmlformats.org/drawingml/2006/chart" xmlns:r="http://schemas.openxmlformats.org/officeDocument/2006/relationships" r:id="rId119"/>
          </a:graphicData>
        </a:graphic>
      </p:graphicFrame>
      <p:cxnSp>
        <p:nvCxnSpPr>
          <p:cNvPr id="115" name="Straight Connector 114">
            <a:extLst>
              <a:ext uri="{FF2B5EF4-FFF2-40B4-BE49-F238E27FC236}">
                <a16:creationId xmlns:a16="http://schemas.microsoft.com/office/drawing/2014/main" id="{E43A9350-AB61-41E4-94E5-A0C6C431F15C}"/>
              </a:ext>
            </a:extLst>
          </p:cNvPr>
          <p:cNvCxnSpPr/>
          <p:nvPr>
            <p:custDataLst>
              <p:tags r:id="rId13"/>
            </p:custDataLst>
          </p:nvPr>
        </p:nvCxnSpPr>
        <p:spPr bwMode="auto">
          <a:xfrm flipV="1">
            <a:off x="677863" y="2674938"/>
            <a:ext cx="809625" cy="360363"/>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id="{99BBBD71-2814-4216-B363-BEF0BB4D6B46}"/>
              </a:ext>
            </a:extLst>
          </p:cNvPr>
          <p:cNvCxnSpPr/>
          <p:nvPr>
            <p:custDataLst>
              <p:tags r:id="rId14"/>
            </p:custDataLst>
          </p:nvPr>
        </p:nvCxnSpPr>
        <p:spPr bwMode="auto">
          <a:xfrm flipH="1" flipV="1">
            <a:off x="1739900" y="3413126"/>
            <a:ext cx="49213" cy="193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4" name="Straight Connector 103">
            <a:extLst>
              <a:ext uri="{FF2B5EF4-FFF2-40B4-BE49-F238E27FC236}">
                <a16:creationId xmlns:a16="http://schemas.microsoft.com/office/drawing/2014/main" id="{779C4F78-40DE-4517-B85B-0736481EE124}"/>
              </a:ext>
            </a:extLst>
          </p:cNvPr>
          <p:cNvCxnSpPr/>
          <p:nvPr>
            <p:custDataLst>
              <p:tags r:id="rId15"/>
            </p:custDataLst>
          </p:nvPr>
        </p:nvCxnSpPr>
        <p:spPr bwMode="auto">
          <a:xfrm flipH="1" flipV="1">
            <a:off x="1739900" y="3584576"/>
            <a:ext cx="49213" cy="301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id="{679ACCDB-685D-430F-89D4-C50969DA00E7}"/>
              </a:ext>
            </a:extLst>
          </p:cNvPr>
          <p:cNvCxnSpPr/>
          <p:nvPr>
            <p:custDataLst>
              <p:tags r:id="rId16"/>
            </p:custDataLst>
          </p:nvPr>
        </p:nvCxnSpPr>
        <p:spPr bwMode="auto">
          <a:xfrm flipH="1" flipV="1">
            <a:off x="1739900" y="3876675"/>
            <a:ext cx="49213" cy="2127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2" name="テキスト プレースホルダ 9">
            <a:extLst>
              <a:ext uri="{FF2B5EF4-FFF2-40B4-BE49-F238E27FC236}">
                <a16:creationId xmlns:a16="http://schemas.microsoft.com/office/drawing/2014/main" id="{ED54A791-A457-4EE8-91BD-09FEA0C90EAA}"/>
              </a:ext>
            </a:extLst>
          </p:cNvPr>
          <p:cNvSpPr>
            <a:spLocks noGrp="1"/>
          </p:cNvSpPr>
          <p:nvPr>
            <p:custDataLst>
              <p:tags r:id="rId17"/>
            </p:custDataLst>
          </p:nvPr>
        </p:nvSpPr>
        <p:spPr bwMode="gray">
          <a:xfrm>
            <a:off x="1379538" y="3508375"/>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0797DAB-7268-4F1C-86B1-04508ADE17E1}" type="datetime'''''''''''''''''''''''''''''''''''''''''''7%'''''''">
              <a:rPr lang="en-US" altLang="en-US" sz="1000" smtClean="0"/>
              <a:pPr/>
              <a:t>7%</a:t>
            </a:fld>
            <a:endParaRPr lang="ja-JP" altLang="en-US" sz="1000" dirty="0"/>
          </a:p>
        </p:txBody>
      </p:sp>
      <p:sp>
        <p:nvSpPr>
          <p:cNvPr id="83" name="テキスト プレースホルダ 9">
            <a:extLst>
              <a:ext uri="{FF2B5EF4-FFF2-40B4-BE49-F238E27FC236}">
                <a16:creationId xmlns:a16="http://schemas.microsoft.com/office/drawing/2014/main" id="{13652D69-4319-4DA6-AC40-9E9982BD864D}"/>
              </a:ext>
            </a:extLst>
          </p:cNvPr>
          <p:cNvSpPr>
            <a:spLocks noGrp="1"/>
          </p:cNvSpPr>
          <p:nvPr>
            <p:custDataLst>
              <p:tags r:id="rId18"/>
            </p:custDataLst>
          </p:nvPr>
        </p:nvSpPr>
        <p:spPr bwMode="gray">
          <a:xfrm>
            <a:off x="1344613" y="3800475"/>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A91F96E-F13C-4DC8-9193-F9CE55875ABF}" type="datetime'''''''''''''''1''''''''''''''4''''''''''''''''''''''%'''">
              <a:rPr lang="en-US" altLang="en-US" sz="1000" smtClean="0">
                <a:solidFill>
                  <a:schemeClr val="bg1"/>
                </a:solidFill>
              </a:rPr>
              <a:pPr/>
              <a:t>14%</a:t>
            </a:fld>
            <a:endParaRPr lang="ja-JP" altLang="en-US" sz="1000" dirty="0">
              <a:solidFill>
                <a:schemeClr val="bg1"/>
              </a:solidFill>
            </a:endParaRPr>
          </a:p>
        </p:txBody>
      </p:sp>
      <p:sp>
        <p:nvSpPr>
          <p:cNvPr id="27" name="テキスト プレースホルダ 9">
            <a:extLst>
              <a:ext uri="{FF2B5EF4-FFF2-40B4-BE49-F238E27FC236}">
                <a16:creationId xmlns:a16="http://schemas.microsoft.com/office/drawing/2014/main" id="{C5D9BBFB-E5EE-4B7E-8696-06935950F6F0}"/>
              </a:ext>
            </a:extLst>
          </p:cNvPr>
          <p:cNvSpPr>
            <a:spLocks noGrp="1"/>
          </p:cNvSpPr>
          <p:nvPr>
            <p:custDataLst>
              <p:tags r:id="rId19"/>
            </p:custDataLst>
          </p:nvPr>
        </p:nvSpPr>
        <p:spPr bwMode="auto">
          <a:xfrm>
            <a:off x="1814513" y="4013200"/>
            <a:ext cx="12065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887DCF2-9163-4091-A4AD-3E902F45A587}" type="datetime'''''''''''''''妊''''''産婦''・''''''新''''''生児''''の障''''''''害'''">
              <a:rPr lang="ja-JP" altLang="en-US" sz="1000" smtClean="0"/>
              <a:pPr marL="0" indent="0">
                <a:spcBef>
                  <a:spcPct val="0"/>
                </a:spcBef>
                <a:buNone/>
              </a:pPr>
              <a:t>妊産婦・新生児の障害</a:t>
            </a:fld>
            <a:endParaRPr lang="ja-JP" altLang="en-US" sz="1000" dirty="0"/>
          </a:p>
        </p:txBody>
      </p:sp>
      <p:sp>
        <p:nvSpPr>
          <p:cNvPr id="68" name="テキスト プレースホルダ 9">
            <a:extLst>
              <a:ext uri="{FF2B5EF4-FFF2-40B4-BE49-F238E27FC236}">
                <a16:creationId xmlns:a16="http://schemas.microsoft.com/office/drawing/2014/main" id="{F33EE508-E0FE-4FC7-9620-D7564AA16A54}"/>
              </a:ext>
            </a:extLst>
          </p:cNvPr>
          <p:cNvSpPr>
            <a:spLocks noGrp="1"/>
          </p:cNvSpPr>
          <p:nvPr>
            <p:custDataLst>
              <p:tags r:id="rId20"/>
            </p:custDataLst>
          </p:nvPr>
        </p:nvSpPr>
        <p:spPr bwMode="auto">
          <a:xfrm>
            <a:off x="1814513" y="3251200"/>
            <a:ext cx="508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B5CE5BE-9CD3-46A2-87E6-69E162D3825B}" type="datetime'''''栄養''''''''失''''''''''''''''''''''調'''''''''''''''''''''''">
              <a:rPr lang="ja-JP" altLang="en-US" sz="1000" smtClean="0"/>
              <a:pPr marL="0" indent="0">
                <a:spcBef>
                  <a:spcPct val="0"/>
                </a:spcBef>
                <a:buNone/>
              </a:pPr>
              <a:t>栄養失調</a:t>
            </a:fld>
            <a:endParaRPr lang="ja-JP" altLang="en-US" sz="1000" dirty="0"/>
          </a:p>
        </p:txBody>
      </p:sp>
      <p:sp>
        <p:nvSpPr>
          <p:cNvPr id="84" name="テキスト プレースホルダ 9">
            <a:extLst>
              <a:ext uri="{FF2B5EF4-FFF2-40B4-BE49-F238E27FC236}">
                <a16:creationId xmlns:a16="http://schemas.microsoft.com/office/drawing/2014/main" id="{E63D288F-33D3-4A5C-9D54-27DA2A3E4C4C}"/>
              </a:ext>
            </a:extLst>
          </p:cNvPr>
          <p:cNvSpPr>
            <a:spLocks noGrp="1"/>
          </p:cNvSpPr>
          <p:nvPr>
            <p:custDataLst>
              <p:tags r:id="rId21"/>
            </p:custDataLst>
          </p:nvPr>
        </p:nvSpPr>
        <p:spPr bwMode="gray">
          <a:xfrm>
            <a:off x="1344613" y="4202113"/>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1FE97CE-F23B-4417-A7D3-7DB2225E9E8D}" type="datetime'''''''''''''''''''1''''''''''''''''4''''''''''''''%'''''">
              <a:rPr lang="en-US" altLang="en-US" sz="1000" smtClean="0">
                <a:solidFill>
                  <a:schemeClr val="bg1"/>
                </a:solidFill>
              </a:rPr>
              <a:pPr/>
              <a:t>14%</a:t>
            </a:fld>
            <a:endParaRPr lang="ja-JP" altLang="en-US" sz="1000" dirty="0">
              <a:solidFill>
                <a:schemeClr val="bg1"/>
              </a:solidFill>
            </a:endParaRPr>
          </a:p>
        </p:txBody>
      </p:sp>
      <p:sp>
        <p:nvSpPr>
          <p:cNvPr id="85" name="テキスト プレースホルダ 9">
            <a:extLst>
              <a:ext uri="{FF2B5EF4-FFF2-40B4-BE49-F238E27FC236}">
                <a16:creationId xmlns:a16="http://schemas.microsoft.com/office/drawing/2014/main" id="{580E2BA2-8C66-49F5-A149-3344156A3DF3}"/>
              </a:ext>
            </a:extLst>
          </p:cNvPr>
          <p:cNvSpPr>
            <a:spLocks noGrp="1"/>
          </p:cNvSpPr>
          <p:nvPr>
            <p:custDataLst>
              <p:tags r:id="rId22"/>
            </p:custDataLst>
          </p:nvPr>
        </p:nvSpPr>
        <p:spPr bwMode="gray">
          <a:xfrm>
            <a:off x="1344613" y="4748213"/>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08CEC2-162B-4332-898B-6FAAB0468096}" type="datetime'''''''2''''''4''''''%'''''''''''''">
              <a:rPr lang="en-US" altLang="en-US" sz="1000" smtClean="0">
                <a:solidFill>
                  <a:schemeClr val="bg1"/>
                </a:solidFill>
              </a:rPr>
              <a:pPr/>
              <a:t>24%</a:t>
            </a:fld>
            <a:endParaRPr lang="ja-JP" altLang="en-US" sz="1000" dirty="0">
              <a:solidFill>
                <a:schemeClr val="bg1"/>
              </a:solidFill>
            </a:endParaRPr>
          </a:p>
        </p:txBody>
      </p:sp>
      <p:sp>
        <p:nvSpPr>
          <p:cNvPr id="86" name="テキスト プレースホルダ 9">
            <a:extLst>
              <a:ext uri="{FF2B5EF4-FFF2-40B4-BE49-F238E27FC236}">
                <a16:creationId xmlns:a16="http://schemas.microsoft.com/office/drawing/2014/main" id="{3D3C9A16-9E9F-46AB-B94D-FB312DEF4A8C}"/>
              </a:ext>
            </a:extLst>
          </p:cNvPr>
          <p:cNvSpPr>
            <a:spLocks noGrp="1"/>
          </p:cNvSpPr>
          <p:nvPr>
            <p:custDataLst>
              <p:tags r:id="rId23"/>
            </p:custDataLst>
          </p:nvPr>
        </p:nvSpPr>
        <p:spPr bwMode="gray">
          <a:xfrm>
            <a:off x="1344613" y="5562600"/>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E9AF9BD-29AE-47F8-8262-D623C83C6067}" type="datetime'''''''3''''''''''''''''''''''''''''3''%'''''''''''''">
              <a:rPr lang="en-US" altLang="en-US" sz="1000" smtClean="0">
                <a:solidFill>
                  <a:schemeClr val="bg1"/>
                </a:solidFill>
              </a:rPr>
              <a:pPr/>
              <a:t>33%</a:t>
            </a:fld>
            <a:endParaRPr lang="ja-JP" altLang="en-US" sz="1000" dirty="0">
              <a:solidFill>
                <a:schemeClr val="bg1"/>
              </a:solidFill>
            </a:endParaRPr>
          </a:p>
        </p:txBody>
      </p:sp>
      <p:sp>
        <p:nvSpPr>
          <p:cNvPr id="65" name="テキスト プレースホルダ 9">
            <a:extLst>
              <a:ext uri="{FF2B5EF4-FFF2-40B4-BE49-F238E27FC236}">
                <a16:creationId xmlns:a16="http://schemas.microsoft.com/office/drawing/2014/main" id="{2CE56454-D59D-4275-8663-047DCE3A212B}"/>
              </a:ext>
            </a:extLst>
          </p:cNvPr>
          <p:cNvSpPr>
            <a:spLocks noGrp="1"/>
          </p:cNvSpPr>
          <p:nvPr>
            <p:custDataLst>
              <p:tags r:id="rId24"/>
            </p:custDataLst>
          </p:nvPr>
        </p:nvSpPr>
        <p:spPr bwMode="auto">
          <a:xfrm>
            <a:off x="1341438" y="61515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CA8185B-8E1E-40D1-858F-5E65254955FA}" type="datetime'''''''2''''''0''''''''''1''''''''''''''''''''9'''''''">
              <a:rPr lang="ja-JP" altLang="en-US" sz="1000" smtClean="0"/>
              <a:pPr/>
              <a:t>2019</a:t>
            </a:fld>
            <a:endParaRPr lang="ja-JP" altLang="en-US" sz="1000" dirty="0"/>
          </a:p>
        </p:txBody>
      </p:sp>
      <p:sp>
        <p:nvSpPr>
          <p:cNvPr id="69" name="テキスト プレースホルダ 9">
            <a:extLst>
              <a:ext uri="{FF2B5EF4-FFF2-40B4-BE49-F238E27FC236}">
                <a16:creationId xmlns:a16="http://schemas.microsoft.com/office/drawing/2014/main" id="{52DF56D2-904D-4206-B2F3-18F5B111EDD3}"/>
              </a:ext>
            </a:extLst>
          </p:cNvPr>
          <p:cNvSpPr>
            <a:spLocks noGrp="1"/>
          </p:cNvSpPr>
          <p:nvPr>
            <p:custDataLst>
              <p:tags r:id="rId25"/>
            </p:custDataLst>
          </p:nvPr>
        </p:nvSpPr>
        <p:spPr bwMode="auto">
          <a:xfrm>
            <a:off x="1814513" y="3454400"/>
            <a:ext cx="1098550"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40FA00-9CAA-4052-8478-5FC848318519}" type="datetime'''顧み''ら''れな''''い熱''''帯''''''''病''''&#10;''とマ''''ラ''''リ''''ア'''">
              <a:rPr lang="ja-JP" altLang="en-US" sz="1000" smtClean="0"/>
              <a:pPr marL="0" indent="0">
                <a:spcBef>
                  <a:spcPct val="0"/>
                </a:spcBef>
                <a:buNone/>
              </a:pPr>
              <a:t>顧みられない熱帯病
とマラリア</a:t>
            </a:fld>
            <a:endParaRPr lang="ja-JP" altLang="en-US" sz="1000" dirty="0"/>
          </a:p>
        </p:txBody>
      </p:sp>
      <p:sp>
        <p:nvSpPr>
          <p:cNvPr id="63" name="テキスト プレースホルダ 9">
            <a:extLst>
              <a:ext uri="{FF2B5EF4-FFF2-40B4-BE49-F238E27FC236}">
                <a16:creationId xmlns:a16="http://schemas.microsoft.com/office/drawing/2014/main" id="{54B62B2E-D537-4306-9A5A-9272378C70C2}"/>
              </a:ext>
            </a:extLst>
          </p:cNvPr>
          <p:cNvSpPr>
            <a:spLocks noGrp="1"/>
          </p:cNvSpPr>
          <p:nvPr>
            <p:custDataLst>
              <p:tags r:id="rId26"/>
            </p:custDataLst>
          </p:nvPr>
        </p:nvSpPr>
        <p:spPr bwMode="gray">
          <a:xfrm>
            <a:off x="534988" y="5822950"/>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A4D601-9294-4A5E-8A52-2703E4FD0BB7}" type="datetime'''''1''''''''''''''''''''''''''''7''''''''%'''''''''''''''''''">
              <a:rPr lang="en-US" altLang="en-US" sz="1000" smtClean="0">
                <a:solidFill>
                  <a:schemeClr val="bg1"/>
                </a:solidFill>
              </a:rPr>
              <a:pPr/>
              <a:t>17%</a:t>
            </a:fld>
            <a:endParaRPr lang="ja-JP" altLang="en-US" sz="1000" dirty="0">
              <a:solidFill>
                <a:schemeClr val="bg1"/>
              </a:solidFill>
            </a:endParaRPr>
          </a:p>
        </p:txBody>
      </p:sp>
      <p:sp>
        <p:nvSpPr>
          <p:cNvPr id="70" name="テキスト プレースホルダ 9">
            <a:extLst>
              <a:ext uri="{FF2B5EF4-FFF2-40B4-BE49-F238E27FC236}">
                <a16:creationId xmlns:a16="http://schemas.microsoft.com/office/drawing/2014/main" id="{94D69A3D-F9AE-4513-A6C3-B7C14E220D34}"/>
              </a:ext>
            </a:extLst>
          </p:cNvPr>
          <p:cNvSpPr>
            <a:spLocks noGrp="1"/>
          </p:cNvSpPr>
          <p:nvPr>
            <p:custDataLst>
              <p:tags r:id="rId27"/>
            </p:custDataLst>
          </p:nvPr>
        </p:nvSpPr>
        <p:spPr bwMode="auto">
          <a:xfrm>
            <a:off x="1814513" y="3810000"/>
            <a:ext cx="879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BAC897E-7495-4378-9B68-8A56F46737C2}" type="datetime'''''そ''''''''''''''''''''の''''他''''の''''感染''''''''''''症'''">
              <a:rPr lang="ja-JP" altLang="en-US" sz="1000" smtClean="0"/>
              <a:pPr marL="0" indent="0">
                <a:spcBef>
                  <a:spcPct val="0"/>
                </a:spcBef>
                <a:buNone/>
              </a:pPr>
              <a:t>その他の感染症</a:t>
            </a:fld>
            <a:endParaRPr lang="ja-JP" altLang="en-US" sz="1000" dirty="0"/>
          </a:p>
        </p:txBody>
      </p:sp>
      <p:sp>
        <p:nvSpPr>
          <p:cNvPr id="61" name="テキスト プレースホルダ 9">
            <a:extLst>
              <a:ext uri="{FF2B5EF4-FFF2-40B4-BE49-F238E27FC236}">
                <a16:creationId xmlns:a16="http://schemas.microsoft.com/office/drawing/2014/main" id="{703382F1-6E28-4E2F-9B3D-2315EDE0FB51}"/>
              </a:ext>
            </a:extLst>
          </p:cNvPr>
          <p:cNvSpPr>
            <a:spLocks noGrp="1"/>
          </p:cNvSpPr>
          <p:nvPr>
            <p:custDataLst>
              <p:tags r:id="rId28"/>
            </p:custDataLst>
          </p:nvPr>
        </p:nvSpPr>
        <p:spPr bwMode="gray">
          <a:xfrm>
            <a:off x="534988" y="4816475"/>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A668DAD-1EF7-4C71-8166-3A29813B5690}" type="datetime'''''1''7''''''''''''%'''''">
              <a:rPr lang="en-US" altLang="en-US" sz="1000" smtClean="0">
                <a:solidFill>
                  <a:schemeClr val="bg1"/>
                </a:solidFill>
              </a:rPr>
              <a:pPr/>
              <a:t>17%</a:t>
            </a:fld>
            <a:endParaRPr lang="ja-JP" altLang="en-US" sz="1000" dirty="0">
              <a:solidFill>
                <a:schemeClr val="bg1"/>
              </a:solidFill>
            </a:endParaRPr>
          </a:p>
        </p:txBody>
      </p:sp>
      <p:sp>
        <p:nvSpPr>
          <p:cNvPr id="58" name="テキスト プレースホルダ 9">
            <a:extLst>
              <a:ext uri="{FF2B5EF4-FFF2-40B4-BE49-F238E27FC236}">
                <a16:creationId xmlns:a16="http://schemas.microsoft.com/office/drawing/2014/main" id="{1DDE3C88-92E8-409E-8C3C-15DFCFB07EF0}"/>
              </a:ext>
            </a:extLst>
          </p:cNvPr>
          <p:cNvSpPr>
            <a:spLocks noGrp="1"/>
          </p:cNvSpPr>
          <p:nvPr>
            <p:custDataLst>
              <p:tags r:id="rId29"/>
            </p:custDataLst>
          </p:nvPr>
        </p:nvSpPr>
        <p:spPr bwMode="gray">
          <a:xfrm>
            <a:off x="569913" y="3786188"/>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A354A7-ACE6-42F7-9F6A-31D0F5673916}" type="datetime'''''''''''''''''''''''''''''''''''''''''''''9''''''''''''%'''">
              <a:rPr lang="en-US" altLang="en-US" sz="1000" smtClean="0"/>
              <a:pPr/>
              <a:t>9%</a:t>
            </a:fld>
            <a:endParaRPr lang="ja-JP" altLang="en-US" sz="1000" dirty="0"/>
          </a:p>
        </p:txBody>
      </p:sp>
      <p:sp>
        <p:nvSpPr>
          <p:cNvPr id="28" name="テキスト プレースホルダ 9">
            <a:extLst>
              <a:ext uri="{FF2B5EF4-FFF2-40B4-BE49-F238E27FC236}">
                <a16:creationId xmlns:a16="http://schemas.microsoft.com/office/drawing/2014/main" id="{C4B4C560-48B8-43D0-834D-BFB3085DFF18}"/>
              </a:ext>
            </a:extLst>
          </p:cNvPr>
          <p:cNvSpPr>
            <a:spLocks noGrp="1"/>
          </p:cNvSpPr>
          <p:nvPr>
            <p:custDataLst>
              <p:tags r:id="rId30"/>
            </p:custDataLst>
          </p:nvPr>
        </p:nvSpPr>
        <p:spPr bwMode="auto">
          <a:xfrm>
            <a:off x="1814513" y="4216400"/>
            <a:ext cx="635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52329F2-CAA9-4AEC-BF9C-57F0008C4D72}" type="datetime'''''''''''''''''腸''''''''''管''''''感''''''''染''''''''''症'''''">
              <a:rPr lang="ja-JP" altLang="en-US" sz="1000" smtClean="0"/>
              <a:pPr marL="0" indent="0">
                <a:spcBef>
                  <a:spcPct val="0"/>
                </a:spcBef>
                <a:buNone/>
              </a:pPr>
              <a:t>腸管感染症</a:t>
            </a:fld>
            <a:endParaRPr lang="ja-JP" altLang="en-US" sz="1000" dirty="0"/>
          </a:p>
        </p:txBody>
      </p:sp>
      <p:sp>
        <p:nvSpPr>
          <p:cNvPr id="29" name="テキスト プレースホルダ 9">
            <a:extLst>
              <a:ext uri="{FF2B5EF4-FFF2-40B4-BE49-F238E27FC236}">
                <a16:creationId xmlns:a16="http://schemas.microsoft.com/office/drawing/2014/main" id="{A17EE956-E514-4BED-B62D-C0F2042F4C3B}"/>
              </a:ext>
            </a:extLst>
          </p:cNvPr>
          <p:cNvSpPr>
            <a:spLocks noGrp="1"/>
          </p:cNvSpPr>
          <p:nvPr>
            <p:custDataLst>
              <p:tags r:id="rId31"/>
            </p:custDataLst>
          </p:nvPr>
        </p:nvSpPr>
        <p:spPr bwMode="auto">
          <a:xfrm>
            <a:off x="1814513" y="4748213"/>
            <a:ext cx="10795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6012F75-5675-4205-89AD-52BB04366CA9}" type="datetime'''呼''吸''器''''''''感''''''''''''''''''染''''''症''・''''結核'''''">
              <a:rPr lang="ja-JP" altLang="en-US" sz="1000" smtClean="0"/>
              <a:pPr/>
              <a:t>呼吸器感染症・結核</a:t>
            </a:fld>
            <a:endParaRPr lang="ja-JP" altLang="en-US" sz="1000" dirty="0"/>
          </a:p>
        </p:txBody>
      </p:sp>
      <p:sp>
        <p:nvSpPr>
          <p:cNvPr id="30" name="テキスト プレースホルダ 9">
            <a:extLst>
              <a:ext uri="{FF2B5EF4-FFF2-40B4-BE49-F238E27FC236}">
                <a16:creationId xmlns:a16="http://schemas.microsoft.com/office/drawing/2014/main" id="{7C66819F-6274-4944-BCC5-DDE408EB9E66}"/>
              </a:ext>
            </a:extLst>
          </p:cNvPr>
          <p:cNvSpPr>
            <a:spLocks noGrp="1"/>
          </p:cNvSpPr>
          <p:nvPr>
            <p:custDataLst>
              <p:tags r:id="rId32"/>
            </p:custDataLst>
          </p:nvPr>
        </p:nvSpPr>
        <p:spPr bwMode="auto">
          <a:xfrm>
            <a:off x="1814513" y="5562600"/>
            <a:ext cx="11588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19F2A4A-3020-40C4-88F5-8967500F7768}" type="datetime'''''''H''''I''''''''''''V''/''''エイ''ズ''・''''''性感''''染''''症'">
              <a:rPr lang="en-US" altLang="en-US" sz="1000" smtClean="0"/>
              <a:pPr marL="0" indent="0">
                <a:spcBef>
                  <a:spcPct val="0"/>
                </a:spcBef>
                <a:buNone/>
              </a:pPr>
              <a:t>HIV/エイズ・性感染症</a:t>
            </a:fld>
            <a:endParaRPr lang="ja-JP" altLang="en-US" sz="1000" dirty="0"/>
          </a:p>
        </p:txBody>
      </p:sp>
      <p:sp>
        <p:nvSpPr>
          <p:cNvPr id="56" name="テキスト プレースホルダ 9">
            <a:extLst>
              <a:ext uri="{FF2B5EF4-FFF2-40B4-BE49-F238E27FC236}">
                <a16:creationId xmlns:a16="http://schemas.microsoft.com/office/drawing/2014/main" id="{250534F1-99F9-4D60-9E09-8428056216FF}"/>
              </a:ext>
            </a:extLst>
          </p:cNvPr>
          <p:cNvSpPr>
            <a:spLocks noGrp="1"/>
          </p:cNvSpPr>
          <p:nvPr>
            <p:custDataLst>
              <p:tags r:id="rId33"/>
            </p:custDataLst>
          </p:nvPr>
        </p:nvSpPr>
        <p:spPr bwMode="gray">
          <a:xfrm>
            <a:off x="569913" y="3602038"/>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5452F27-9509-42C9-A870-B5E7849B84EE}" type="datetime'''''5''''''''%'''''''''''''''''''''''''">
              <a:rPr lang="en-US" altLang="en-US" sz="1000" smtClean="0">
                <a:solidFill>
                  <a:schemeClr val="bg1"/>
                </a:solidFill>
              </a:rPr>
              <a:pPr marL="0" indent="0" algn="ctr">
                <a:spcBef>
                  <a:spcPct val="0"/>
                </a:spcBef>
                <a:buNone/>
              </a:pPr>
              <a:t>5%</a:t>
            </a:fld>
            <a:endParaRPr lang="ja-JP" altLang="en-US" sz="1000" dirty="0">
              <a:solidFill>
                <a:schemeClr val="bg1"/>
              </a:solidFill>
            </a:endParaRPr>
          </a:p>
        </p:txBody>
      </p:sp>
      <p:sp>
        <p:nvSpPr>
          <p:cNvPr id="59" name="テキスト プレースホルダ 9">
            <a:extLst>
              <a:ext uri="{FF2B5EF4-FFF2-40B4-BE49-F238E27FC236}">
                <a16:creationId xmlns:a16="http://schemas.microsoft.com/office/drawing/2014/main" id="{73B62ABA-64C1-4D85-BF34-3F2919D633F0}"/>
              </a:ext>
            </a:extLst>
          </p:cNvPr>
          <p:cNvSpPr>
            <a:spLocks noGrp="1"/>
          </p:cNvSpPr>
          <p:nvPr>
            <p:custDataLst>
              <p:tags r:id="rId34"/>
            </p:custDataLst>
          </p:nvPr>
        </p:nvSpPr>
        <p:spPr bwMode="gray">
          <a:xfrm>
            <a:off x="534988" y="407193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5A3BEAE-3F60-493F-8360-155A5D7FBFB0}" type="datetime'''''''''1''''''4''''''''''''''''%'''''''''''''''">
              <a:rPr lang="en-US" altLang="en-US" sz="1000" smtClean="0"/>
              <a:pPr/>
              <a:t>14%</a:t>
            </a:fld>
            <a:endParaRPr lang="ja-JP" altLang="en-US" sz="1000" dirty="0"/>
          </a:p>
        </p:txBody>
      </p:sp>
      <p:sp>
        <p:nvSpPr>
          <p:cNvPr id="60" name="テキスト プレースホルダ 9">
            <a:extLst>
              <a:ext uri="{FF2B5EF4-FFF2-40B4-BE49-F238E27FC236}">
                <a16:creationId xmlns:a16="http://schemas.microsoft.com/office/drawing/2014/main" id="{A255BAD8-C868-4991-B674-6CBAD7C596F2}"/>
              </a:ext>
            </a:extLst>
          </p:cNvPr>
          <p:cNvSpPr>
            <a:spLocks noGrp="1"/>
          </p:cNvSpPr>
          <p:nvPr>
            <p:custDataLst>
              <p:tags r:id="rId35"/>
            </p:custDataLst>
          </p:nvPr>
        </p:nvSpPr>
        <p:spPr bwMode="gray">
          <a:xfrm>
            <a:off x="534988" y="442118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D67A5A4-5DC5-4A9B-8B0C-7EACF2E101AF}" type="datetime'''1''4''''''''''''''''''''''''''''''%'''''''''''''''">
              <a:rPr lang="en-US" altLang="en-US" sz="1000" smtClean="0">
                <a:solidFill>
                  <a:schemeClr val="bg1"/>
                </a:solidFill>
              </a:rPr>
              <a:pPr/>
              <a:t>14%</a:t>
            </a:fld>
            <a:endParaRPr lang="ja-JP" altLang="en-US" sz="1000" dirty="0">
              <a:solidFill>
                <a:schemeClr val="bg1"/>
              </a:solidFill>
            </a:endParaRPr>
          </a:p>
        </p:txBody>
      </p:sp>
      <p:sp>
        <p:nvSpPr>
          <p:cNvPr id="51" name="テキスト プレースホルダ 9">
            <a:extLst>
              <a:ext uri="{FF2B5EF4-FFF2-40B4-BE49-F238E27FC236}">
                <a16:creationId xmlns:a16="http://schemas.microsoft.com/office/drawing/2014/main" id="{B0781FC8-2C93-4222-8A8C-442B8D38C148}"/>
              </a:ext>
            </a:extLst>
          </p:cNvPr>
          <p:cNvSpPr>
            <a:spLocks noGrp="1"/>
          </p:cNvSpPr>
          <p:nvPr>
            <p:custDataLst>
              <p:tags r:id="rId36"/>
            </p:custDataLst>
          </p:nvPr>
        </p:nvSpPr>
        <p:spPr bwMode="auto">
          <a:xfrm>
            <a:off x="531813" y="61515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F5B913A-2909-4AF3-ADE7-3D2B4F97E117}" type="datetime'''''''''1''''''''''''''''9''''''9''''0'''''">
              <a:rPr lang="ja-JP" altLang="en-US" sz="1000" smtClean="0"/>
              <a:pPr/>
              <a:t>1990</a:t>
            </a:fld>
            <a:endParaRPr lang="ja-JP" altLang="en-US" sz="1000" dirty="0"/>
          </a:p>
        </p:txBody>
      </p:sp>
      <p:sp>
        <p:nvSpPr>
          <p:cNvPr id="62" name="テキスト プレースホルダ 9">
            <a:extLst>
              <a:ext uri="{FF2B5EF4-FFF2-40B4-BE49-F238E27FC236}">
                <a16:creationId xmlns:a16="http://schemas.microsoft.com/office/drawing/2014/main" id="{78FF572F-3382-408A-9A66-D43D333E0D5E}"/>
              </a:ext>
            </a:extLst>
          </p:cNvPr>
          <p:cNvSpPr>
            <a:spLocks noGrp="1"/>
          </p:cNvSpPr>
          <p:nvPr>
            <p:custDataLst>
              <p:tags r:id="rId37"/>
            </p:custDataLst>
          </p:nvPr>
        </p:nvSpPr>
        <p:spPr bwMode="gray">
          <a:xfrm>
            <a:off x="534988" y="532288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F7DD82-9DCF-4035-8AC1-6BF2EA9F6A54}" type="datetime'''''''2''''''''3''''''''''''''''''%'">
              <a:rPr lang="en-US" altLang="en-US" sz="1000" smtClean="0">
                <a:solidFill>
                  <a:schemeClr val="bg1"/>
                </a:solidFill>
              </a:rPr>
              <a:pPr/>
              <a:t>23%</a:t>
            </a:fld>
            <a:endParaRPr lang="ja-JP" altLang="en-US" sz="1000" dirty="0">
              <a:solidFill>
                <a:schemeClr val="bg1"/>
              </a:solidFill>
            </a:endParaRPr>
          </a:p>
        </p:txBody>
      </p:sp>
      <p:sp>
        <p:nvSpPr>
          <p:cNvPr id="80" name="テキスト プレースホルダ 9">
            <a:extLst>
              <a:ext uri="{FF2B5EF4-FFF2-40B4-BE49-F238E27FC236}">
                <a16:creationId xmlns:a16="http://schemas.microsoft.com/office/drawing/2014/main" id="{D1E40BBD-4218-4F6E-B601-60A93A864C50}"/>
              </a:ext>
            </a:extLst>
          </p:cNvPr>
          <p:cNvSpPr>
            <a:spLocks noGrp="1"/>
          </p:cNvSpPr>
          <p:nvPr>
            <p:custDataLst>
              <p:tags r:id="rId38"/>
            </p:custDataLst>
          </p:nvPr>
        </p:nvSpPr>
        <p:spPr bwMode="gray">
          <a:xfrm>
            <a:off x="1492250" y="3216275"/>
            <a:ext cx="217488" cy="152400"/>
          </a:xfrm>
          <a:prstGeom prst="rect">
            <a:avLst/>
          </a:prstGeom>
          <a:solidFill>
            <a:schemeClr val="accent1"/>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9A4C379-43C1-4A21-B091-702B49826CBF}" type="datetime'''''3''''''''%'''''''''''''''">
              <a:rPr lang="en-US" altLang="en-US" sz="1000" smtClean="0">
                <a:solidFill>
                  <a:schemeClr val="bg1"/>
                </a:solidFill>
              </a:rPr>
              <a:pPr marL="0" indent="0" algn="ctr">
                <a:spcBef>
                  <a:spcPct val="0"/>
                </a:spcBef>
                <a:buNone/>
              </a:pPr>
              <a:t>3%</a:t>
            </a:fld>
            <a:endParaRPr lang="ja-JP" altLang="en-US" sz="1000" dirty="0">
              <a:solidFill>
                <a:schemeClr val="bg1"/>
              </a:solidFill>
            </a:endParaRPr>
          </a:p>
        </p:txBody>
      </p:sp>
      <p:sp>
        <p:nvSpPr>
          <p:cNvPr id="81" name="テキスト プレースホルダ 9">
            <a:extLst>
              <a:ext uri="{FF2B5EF4-FFF2-40B4-BE49-F238E27FC236}">
                <a16:creationId xmlns:a16="http://schemas.microsoft.com/office/drawing/2014/main" id="{83E88E3C-81C5-45D0-9E9A-1630A8A6EB91}"/>
              </a:ext>
            </a:extLst>
          </p:cNvPr>
          <p:cNvSpPr>
            <a:spLocks noGrp="1"/>
          </p:cNvSpPr>
          <p:nvPr>
            <p:custDataLst>
              <p:tags r:id="rId39"/>
            </p:custDataLst>
          </p:nvPr>
        </p:nvSpPr>
        <p:spPr bwMode="gray">
          <a:xfrm>
            <a:off x="1266825" y="3336925"/>
            <a:ext cx="217488" cy="152400"/>
          </a:xfrm>
          <a:prstGeom prst="rect">
            <a:avLst/>
          </a:prstGeom>
          <a:noFill/>
          <a:ln>
            <a:noFill/>
          </a:ln>
          <a:effectLst/>
          <a:extLst>
            <a:ext uri="{909E8E84-426E-40DD-AFC4-6F175D3DCCD1}">
              <a14:hiddenFill xmlns:a14="http://schemas.microsoft.com/office/drawing/2010/main">
                <a:solidFill>
                  <a:schemeClr val="accent2"/>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7D18296-AED0-4900-9E5B-520C4C5B8743}" type="datetime'''6''%'''''''''''''''''">
              <a:rPr lang="en-US" altLang="en-US" sz="1000" smtClean="0">
                <a:effectLst/>
              </a:rPr>
              <a:pPr/>
              <a:t>6%</a:t>
            </a:fld>
            <a:endParaRPr lang="ja-JP" altLang="en-US" sz="1000" dirty="0"/>
          </a:p>
        </p:txBody>
      </p:sp>
      <p:sp>
        <p:nvSpPr>
          <p:cNvPr id="71" name="テキスト プレースホルダ 9">
            <a:extLst>
              <a:ext uri="{FF2B5EF4-FFF2-40B4-BE49-F238E27FC236}">
                <a16:creationId xmlns:a16="http://schemas.microsoft.com/office/drawing/2014/main" id="{FF3E82AE-1204-4F81-9381-14B8BAB6B2A7}"/>
              </a:ext>
            </a:extLst>
          </p:cNvPr>
          <p:cNvSpPr>
            <a:spLocks noGrp="1"/>
          </p:cNvSpPr>
          <p:nvPr>
            <p:custDataLst>
              <p:tags r:id="rId40"/>
            </p:custDataLst>
          </p:nvPr>
        </p:nvSpPr>
        <p:spPr bwMode="gray">
          <a:xfrm>
            <a:off x="433388" y="3433763"/>
            <a:ext cx="488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AEADC68-8483-48E8-AA26-FCC8593FB04C}" type="datetime'''''''1''''''''''''3''''8'''''''''''',''8''''''''''79'''''">
              <a:rPr lang="ja-JP" altLang="en-US" sz="1000" smtClean="0"/>
              <a:pPr/>
              <a:t>138,879</a:t>
            </a:fld>
            <a:endParaRPr lang="ja-JP" altLang="en-US" sz="1000" dirty="0"/>
          </a:p>
        </p:txBody>
      </p:sp>
      <p:sp>
        <p:nvSpPr>
          <p:cNvPr id="72" name="テキスト プレースホルダ 9">
            <a:extLst>
              <a:ext uri="{FF2B5EF4-FFF2-40B4-BE49-F238E27FC236}">
                <a16:creationId xmlns:a16="http://schemas.microsoft.com/office/drawing/2014/main" id="{7975A8EE-1D87-405D-AC16-07F2746C485B}"/>
              </a:ext>
            </a:extLst>
          </p:cNvPr>
          <p:cNvSpPr>
            <a:spLocks noGrp="1"/>
          </p:cNvSpPr>
          <p:nvPr>
            <p:custDataLst>
              <p:tags r:id="rId41"/>
            </p:custDataLst>
          </p:nvPr>
        </p:nvSpPr>
        <p:spPr bwMode="gray">
          <a:xfrm>
            <a:off x="1243013" y="3063875"/>
            <a:ext cx="488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841D1A-10CB-49F6-AAA0-3FF7E3DB625F}" type="datetime'''''''''1''''''''''''''''5''''''8'''',''9''''''''''''0''''''1'">
              <a:rPr lang="ja-JP" altLang="en-US" sz="1000" smtClean="0"/>
              <a:pPr/>
              <a:t>158,901</a:t>
            </a:fld>
            <a:endParaRPr lang="ja-JP" altLang="en-US" sz="1000" dirty="0"/>
          </a:p>
        </p:txBody>
      </p:sp>
      <p:sp>
        <p:nvSpPr>
          <p:cNvPr id="113" name="テキスト プレースホルダ 9">
            <a:extLst>
              <a:ext uri="{FF2B5EF4-FFF2-40B4-BE49-F238E27FC236}">
                <a16:creationId xmlns:a16="http://schemas.microsoft.com/office/drawing/2014/main" id="{6F2464D4-CB6B-467D-9ED2-4D57A6905A78}"/>
              </a:ext>
            </a:extLst>
          </p:cNvPr>
          <p:cNvSpPr>
            <a:spLocks noGrp="1"/>
          </p:cNvSpPr>
          <p:nvPr>
            <p:custDataLst>
              <p:tags r:id="rId42"/>
            </p:custDataLst>
          </p:nvPr>
        </p:nvSpPr>
        <p:spPr bwMode="auto">
          <a:xfrm>
            <a:off x="900114" y="2746375"/>
            <a:ext cx="366713" cy="215900"/>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b="1" dirty="0"/>
              <a:t>X1.1</a:t>
            </a:r>
            <a:endParaRPr lang="ja-JP" altLang="en-US" sz="1000" b="1" dirty="0"/>
          </a:p>
        </p:txBody>
      </p:sp>
      <p:sp>
        <p:nvSpPr>
          <p:cNvPr id="102" name="TextBox 101">
            <a:extLst>
              <a:ext uri="{FF2B5EF4-FFF2-40B4-BE49-F238E27FC236}">
                <a16:creationId xmlns:a16="http://schemas.microsoft.com/office/drawing/2014/main" id="{B6AD02F1-09AD-47BF-8434-1EADD2F2AAC7}"/>
              </a:ext>
            </a:extLst>
          </p:cNvPr>
          <p:cNvSpPr txBox="1"/>
          <p:nvPr/>
        </p:nvSpPr>
        <p:spPr>
          <a:xfrm>
            <a:off x="3076575" y="3215130"/>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0.6</a:t>
            </a:r>
            <a:endParaRPr lang="ja-JP" altLang="en-US" sz="1000" dirty="0"/>
          </a:p>
        </p:txBody>
      </p:sp>
      <p:sp>
        <p:nvSpPr>
          <p:cNvPr id="108" name="TextBox 107">
            <a:extLst>
              <a:ext uri="{FF2B5EF4-FFF2-40B4-BE49-F238E27FC236}">
                <a16:creationId xmlns:a16="http://schemas.microsoft.com/office/drawing/2014/main" id="{9D826B3D-1B41-406B-B5A3-E72A94A28AF7}"/>
              </a:ext>
            </a:extLst>
          </p:cNvPr>
          <p:cNvSpPr txBox="1"/>
          <p:nvPr/>
        </p:nvSpPr>
        <p:spPr>
          <a:xfrm>
            <a:off x="2889250" y="2612916"/>
            <a:ext cx="1139825" cy="400110"/>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1990</a:t>
            </a:r>
            <a:r>
              <a:rPr lang="ja-JP" altLang="en-US" sz="1000" dirty="0"/>
              <a:t>年から</a:t>
            </a:r>
            <a:r>
              <a:rPr lang="en-US" altLang="ja-JP" sz="1000" dirty="0"/>
              <a:t>2019</a:t>
            </a:r>
            <a:r>
              <a:rPr lang="ja-JP" altLang="en-US" sz="1000" dirty="0"/>
              <a:t>年の変化</a:t>
            </a:r>
          </a:p>
        </p:txBody>
      </p:sp>
      <p:sp>
        <p:nvSpPr>
          <p:cNvPr id="109" name="TextBox 108">
            <a:extLst>
              <a:ext uri="{FF2B5EF4-FFF2-40B4-BE49-F238E27FC236}">
                <a16:creationId xmlns:a16="http://schemas.microsoft.com/office/drawing/2014/main" id="{5398B87D-7F79-48AC-8766-D0C963E1FA9B}"/>
              </a:ext>
            </a:extLst>
          </p:cNvPr>
          <p:cNvSpPr txBox="1"/>
          <p:nvPr/>
        </p:nvSpPr>
        <p:spPr>
          <a:xfrm>
            <a:off x="3076575" y="3456714"/>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0.6</a:t>
            </a:r>
            <a:endParaRPr lang="ja-JP" altLang="en-US" sz="1000" dirty="0"/>
          </a:p>
        </p:txBody>
      </p:sp>
      <p:sp>
        <p:nvSpPr>
          <p:cNvPr id="110" name="TextBox 109">
            <a:extLst>
              <a:ext uri="{FF2B5EF4-FFF2-40B4-BE49-F238E27FC236}">
                <a16:creationId xmlns:a16="http://schemas.microsoft.com/office/drawing/2014/main" id="{E960377C-A48F-499E-9E5B-36D28AFEDCBA}"/>
              </a:ext>
            </a:extLst>
          </p:cNvPr>
          <p:cNvSpPr txBox="1"/>
          <p:nvPr/>
        </p:nvSpPr>
        <p:spPr>
          <a:xfrm>
            <a:off x="3076575" y="3864417"/>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0.6</a:t>
            </a:r>
            <a:endParaRPr lang="ja-JP" altLang="en-US" sz="1000" dirty="0"/>
          </a:p>
        </p:txBody>
      </p:sp>
      <p:sp>
        <p:nvSpPr>
          <p:cNvPr id="111" name="TextBox 110">
            <a:extLst>
              <a:ext uri="{FF2B5EF4-FFF2-40B4-BE49-F238E27FC236}">
                <a16:creationId xmlns:a16="http://schemas.microsoft.com/office/drawing/2014/main" id="{2CFE1FB3-B3C5-41A4-93F8-503B8DB5A432}"/>
              </a:ext>
            </a:extLst>
          </p:cNvPr>
          <p:cNvSpPr txBox="1"/>
          <p:nvPr/>
        </p:nvSpPr>
        <p:spPr>
          <a:xfrm>
            <a:off x="3076575" y="4094993"/>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1.1</a:t>
            </a:r>
            <a:endParaRPr lang="ja-JP" altLang="en-US" sz="1000" dirty="0"/>
          </a:p>
        </p:txBody>
      </p:sp>
      <p:sp>
        <p:nvSpPr>
          <p:cNvPr id="112" name="TextBox 111">
            <a:extLst>
              <a:ext uri="{FF2B5EF4-FFF2-40B4-BE49-F238E27FC236}">
                <a16:creationId xmlns:a16="http://schemas.microsoft.com/office/drawing/2014/main" id="{591B8278-6CEA-4D62-979D-C590FF4A6241}"/>
              </a:ext>
            </a:extLst>
          </p:cNvPr>
          <p:cNvSpPr txBox="1"/>
          <p:nvPr/>
        </p:nvSpPr>
        <p:spPr>
          <a:xfrm>
            <a:off x="3076575" y="4698648"/>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1.2</a:t>
            </a:r>
            <a:endParaRPr lang="ja-JP" altLang="en-US" sz="1000" dirty="0"/>
          </a:p>
        </p:txBody>
      </p:sp>
      <p:sp>
        <p:nvSpPr>
          <p:cNvPr id="121" name="TextBox 120">
            <a:extLst>
              <a:ext uri="{FF2B5EF4-FFF2-40B4-BE49-F238E27FC236}">
                <a16:creationId xmlns:a16="http://schemas.microsoft.com/office/drawing/2014/main" id="{A69CCB5B-096A-436B-AD26-2029CE58EABD}"/>
              </a:ext>
            </a:extLst>
          </p:cNvPr>
          <p:cNvSpPr txBox="1"/>
          <p:nvPr/>
        </p:nvSpPr>
        <p:spPr>
          <a:xfrm>
            <a:off x="3076575" y="5496069"/>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2.2</a:t>
            </a:r>
            <a:endParaRPr lang="ja-JP" altLang="en-US" sz="1000" dirty="0"/>
          </a:p>
        </p:txBody>
      </p:sp>
      <p:sp>
        <p:nvSpPr>
          <p:cNvPr id="122" name="TextBox 121">
            <a:extLst>
              <a:ext uri="{FF2B5EF4-FFF2-40B4-BE49-F238E27FC236}">
                <a16:creationId xmlns:a16="http://schemas.microsoft.com/office/drawing/2014/main" id="{FE540623-E865-4EB1-8B2C-035DB2B34D82}"/>
              </a:ext>
            </a:extLst>
          </p:cNvPr>
          <p:cNvSpPr txBox="1"/>
          <p:nvPr/>
        </p:nvSpPr>
        <p:spPr>
          <a:xfrm>
            <a:off x="3076575" y="4323190"/>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0.9</a:t>
            </a:r>
            <a:endParaRPr lang="ja-JP" altLang="en-US" sz="1000" dirty="0"/>
          </a:p>
        </p:txBody>
      </p:sp>
      <p:cxnSp>
        <p:nvCxnSpPr>
          <p:cNvPr id="169" name="Straight Connector 168">
            <a:extLst>
              <a:ext uri="{FF2B5EF4-FFF2-40B4-BE49-F238E27FC236}">
                <a16:creationId xmlns:a16="http://schemas.microsoft.com/office/drawing/2014/main" id="{C09BC284-C8DF-48B2-ABFB-C8ECB24A5150}"/>
              </a:ext>
            </a:extLst>
          </p:cNvPr>
          <p:cNvCxnSpPr/>
          <p:nvPr>
            <p:custDataLst>
              <p:tags r:id="rId43"/>
            </p:custDataLst>
          </p:nvPr>
        </p:nvCxnSpPr>
        <p:spPr bwMode="auto">
          <a:xfrm flipV="1">
            <a:off x="4857750" y="3935414"/>
            <a:ext cx="317500" cy="12160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0" name="Straight Connector 249">
            <a:extLst>
              <a:ext uri="{FF2B5EF4-FFF2-40B4-BE49-F238E27FC236}">
                <a16:creationId xmlns:a16="http://schemas.microsoft.com/office/drawing/2014/main" id="{FE48894D-35F7-44C9-8905-437910996ADE}"/>
              </a:ext>
            </a:extLst>
          </p:cNvPr>
          <p:cNvCxnSpPr/>
          <p:nvPr>
            <p:custDataLst>
              <p:tags r:id="rId44"/>
            </p:custDataLst>
          </p:nvPr>
        </p:nvCxnSpPr>
        <p:spPr bwMode="auto">
          <a:xfrm flipV="1">
            <a:off x="4829175" y="3802063"/>
            <a:ext cx="344488" cy="13493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1" name="Straight Connector 250">
            <a:extLst>
              <a:ext uri="{FF2B5EF4-FFF2-40B4-BE49-F238E27FC236}">
                <a16:creationId xmlns:a16="http://schemas.microsoft.com/office/drawing/2014/main" id="{1507B287-C599-4D85-B5DD-489E6E87EF36}"/>
              </a:ext>
            </a:extLst>
          </p:cNvPr>
          <p:cNvCxnSpPr/>
          <p:nvPr>
            <p:custDataLst>
              <p:tags r:id="rId45"/>
            </p:custDataLst>
          </p:nvPr>
        </p:nvCxnSpPr>
        <p:spPr bwMode="auto">
          <a:xfrm flipV="1">
            <a:off x="5059363" y="5286375"/>
            <a:ext cx="117475" cy="1666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6" name="Straight Connector 125">
            <a:extLst>
              <a:ext uri="{FF2B5EF4-FFF2-40B4-BE49-F238E27FC236}">
                <a16:creationId xmlns:a16="http://schemas.microsoft.com/office/drawing/2014/main" id="{B14667EE-885C-4192-A2B1-C1C8C0C6FC48}"/>
              </a:ext>
            </a:extLst>
          </p:cNvPr>
          <p:cNvCxnSpPr/>
          <p:nvPr>
            <p:custDataLst>
              <p:tags r:id="rId46"/>
            </p:custDataLst>
          </p:nvPr>
        </p:nvCxnSpPr>
        <p:spPr bwMode="auto">
          <a:xfrm flipV="1">
            <a:off x="4818063" y="5378450"/>
            <a:ext cx="7938" cy="269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4" name="Straight Connector 173">
            <a:extLst>
              <a:ext uri="{FF2B5EF4-FFF2-40B4-BE49-F238E27FC236}">
                <a16:creationId xmlns:a16="http://schemas.microsoft.com/office/drawing/2014/main" id="{BC73AFF2-9B16-4379-A5BF-9EA878DB3DBA}"/>
              </a:ext>
            </a:extLst>
          </p:cNvPr>
          <p:cNvCxnSpPr/>
          <p:nvPr>
            <p:custDataLst>
              <p:tags r:id="rId47"/>
            </p:custDataLst>
          </p:nvPr>
        </p:nvCxnSpPr>
        <p:spPr bwMode="auto">
          <a:xfrm flipV="1">
            <a:off x="5033963" y="4814888"/>
            <a:ext cx="142875" cy="3365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A78768C2-0E21-4509-8665-877D8E1ACBAD}"/>
              </a:ext>
            </a:extLst>
          </p:cNvPr>
          <p:cNvCxnSpPr/>
          <p:nvPr>
            <p:custDataLst>
              <p:tags r:id="rId48"/>
            </p:custDataLst>
          </p:nvPr>
        </p:nvCxnSpPr>
        <p:spPr bwMode="auto">
          <a:xfrm flipV="1">
            <a:off x="4818063" y="5303838"/>
            <a:ext cx="7938" cy="317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a16="http://schemas.microsoft.com/office/drawing/2014/main" id="{12B99B1C-3985-45FE-864B-7FE6A9F7BFDA}"/>
              </a:ext>
            </a:extLst>
          </p:cNvPr>
          <p:cNvCxnSpPr/>
          <p:nvPr>
            <p:custDataLst>
              <p:tags r:id="rId49"/>
            </p:custDataLst>
          </p:nvPr>
        </p:nvCxnSpPr>
        <p:spPr bwMode="auto">
          <a:xfrm flipV="1">
            <a:off x="4818063" y="5608638"/>
            <a:ext cx="133350" cy="1889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47377F76-2822-4547-8A1C-BC04EE136B3B}"/>
              </a:ext>
            </a:extLst>
          </p:cNvPr>
          <p:cNvCxnSpPr/>
          <p:nvPr>
            <p:custDataLst>
              <p:tags r:id="rId50"/>
            </p:custDataLst>
          </p:nvPr>
        </p:nvCxnSpPr>
        <p:spPr bwMode="auto">
          <a:xfrm flipV="1">
            <a:off x="4818063" y="5608639"/>
            <a:ext cx="20638" cy="492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3" name="Straight Connector 172">
            <a:extLst>
              <a:ext uri="{FF2B5EF4-FFF2-40B4-BE49-F238E27FC236}">
                <a16:creationId xmlns:a16="http://schemas.microsoft.com/office/drawing/2014/main" id="{7E51D5AD-96E5-46C3-A5A0-8BC6BF08D839}"/>
              </a:ext>
            </a:extLst>
          </p:cNvPr>
          <p:cNvCxnSpPr/>
          <p:nvPr>
            <p:custDataLst>
              <p:tags r:id="rId51"/>
            </p:custDataLst>
          </p:nvPr>
        </p:nvCxnSpPr>
        <p:spPr bwMode="auto">
          <a:xfrm flipV="1">
            <a:off x="4926013" y="4394200"/>
            <a:ext cx="250825" cy="7572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1" name="Straight Connector 220">
            <a:extLst>
              <a:ext uri="{FF2B5EF4-FFF2-40B4-BE49-F238E27FC236}">
                <a16:creationId xmlns:a16="http://schemas.microsoft.com/office/drawing/2014/main" id="{B4D27D00-7716-4E6B-8260-3DFCF163493D}"/>
              </a:ext>
            </a:extLst>
          </p:cNvPr>
          <p:cNvCxnSpPr/>
          <p:nvPr>
            <p:custDataLst>
              <p:tags r:id="rId52"/>
            </p:custDataLst>
          </p:nvPr>
        </p:nvCxnSpPr>
        <p:spPr bwMode="auto">
          <a:xfrm flipV="1">
            <a:off x="4818063" y="5162549"/>
            <a:ext cx="7938" cy="317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A4FE0669-B403-46B6-BEF2-785862849578}"/>
              </a:ext>
            </a:extLst>
          </p:cNvPr>
          <p:cNvCxnSpPr/>
          <p:nvPr>
            <p:custDataLst>
              <p:tags r:id="rId53"/>
            </p:custDataLst>
          </p:nvPr>
        </p:nvCxnSpPr>
        <p:spPr bwMode="auto">
          <a:xfrm flipV="1">
            <a:off x="4818063" y="5272088"/>
            <a:ext cx="7938" cy="301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3" name="Straight Connector 252">
            <a:extLst>
              <a:ext uri="{FF2B5EF4-FFF2-40B4-BE49-F238E27FC236}">
                <a16:creationId xmlns:a16="http://schemas.microsoft.com/office/drawing/2014/main" id="{4B4C7EF4-4BD3-40BC-9BF3-73FDF02488A3}"/>
              </a:ext>
            </a:extLst>
          </p:cNvPr>
          <p:cNvCxnSpPr/>
          <p:nvPr>
            <p:custDataLst>
              <p:tags r:id="rId54"/>
            </p:custDataLst>
          </p:nvPr>
        </p:nvCxnSpPr>
        <p:spPr bwMode="auto">
          <a:xfrm flipV="1">
            <a:off x="4868863" y="4027488"/>
            <a:ext cx="304800" cy="11239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1" name="Straight Connector 170">
            <a:extLst>
              <a:ext uri="{FF2B5EF4-FFF2-40B4-BE49-F238E27FC236}">
                <a16:creationId xmlns:a16="http://schemas.microsoft.com/office/drawing/2014/main" id="{1F151D81-420F-47F8-831C-0DF1C5E5DB0D}"/>
              </a:ext>
            </a:extLst>
          </p:cNvPr>
          <p:cNvCxnSpPr/>
          <p:nvPr>
            <p:custDataLst>
              <p:tags r:id="rId55"/>
            </p:custDataLst>
          </p:nvPr>
        </p:nvCxnSpPr>
        <p:spPr bwMode="auto">
          <a:xfrm flipV="1">
            <a:off x="5176838" y="4016375"/>
            <a:ext cx="0"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2" name="Straight Connector 171">
            <a:extLst>
              <a:ext uri="{FF2B5EF4-FFF2-40B4-BE49-F238E27FC236}">
                <a16:creationId xmlns:a16="http://schemas.microsoft.com/office/drawing/2014/main" id="{59E350E5-DF4F-4434-ACAD-1646EFF848CD}"/>
              </a:ext>
            </a:extLst>
          </p:cNvPr>
          <p:cNvCxnSpPr/>
          <p:nvPr>
            <p:custDataLst>
              <p:tags r:id="rId56"/>
            </p:custDataLst>
          </p:nvPr>
        </p:nvCxnSpPr>
        <p:spPr bwMode="auto">
          <a:xfrm flipV="1">
            <a:off x="4892676" y="4171950"/>
            <a:ext cx="284163" cy="9794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id="{73665313-2147-4BF0-BEF8-01CE5441074B}"/>
              </a:ext>
            </a:extLst>
          </p:cNvPr>
          <p:cNvCxnSpPr/>
          <p:nvPr>
            <p:custDataLst>
              <p:tags r:id="rId57"/>
            </p:custDataLst>
          </p:nvPr>
        </p:nvCxnSpPr>
        <p:spPr bwMode="auto">
          <a:xfrm flipV="1">
            <a:off x="4818063" y="5456238"/>
            <a:ext cx="7938" cy="238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350" name="Chart 349">
            <a:extLst>
              <a:ext uri="{FF2B5EF4-FFF2-40B4-BE49-F238E27FC236}">
                <a16:creationId xmlns:a16="http://schemas.microsoft.com/office/drawing/2014/main" id="{2E9CF69C-68E5-4948-8764-A66694CE98FF}"/>
              </a:ext>
            </a:extLst>
          </p:cNvPr>
          <p:cNvGraphicFramePr/>
          <p:nvPr>
            <p:custDataLst>
              <p:tags r:id="rId58"/>
            </p:custDataLst>
            <p:extLst>
              <p:ext uri="{D42A27DB-BD31-4B8C-83A1-F6EECF244321}">
                <p14:modId xmlns:p14="http://schemas.microsoft.com/office/powerpoint/2010/main" val="534209757"/>
              </p:ext>
            </p:extLst>
          </p:nvPr>
        </p:nvGraphicFramePr>
        <p:xfrm>
          <a:off x="4105275" y="3706813"/>
          <a:ext cx="1784350" cy="2484437"/>
        </p:xfrm>
        <a:graphic>
          <a:graphicData uri="http://schemas.openxmlformats.org/drawingml/2006/chart">
            <c:chart xmlns:c="http://schemas.openxmlformats.org/drawingml/2006/chart" xmlns:r="http://schemas.openxmlformats.org/officeDocument/2006/relationships" r:id="rId120"/>
          </a:graphicData>
        </a:graphic>
      </p:graphicFrame>
      <p:cxnSp>
        <p:nvCxnSpPr>
          <p:cNvPr id="131" name="Straight Connector 130">
            <a:extLst>
              <a:ext uri="{FF2B5EF4-FFF2-40B4-BE49-F238E27FC236}">
                <a16:creationId xmlns:a16="http://schemas.microsoft.com/office/drawing/2014/main" id="{3B22D44A-F4B6-4EDE-861C-CF41355D54D2}"/>
              </a:ext>
            </a:extLst>
          </p:cNvPr>
          <p:cNvCxnSpPr/>
          <p:nvPr>
            <p:custDataLst>
              <p:tags r:id="rId59"/>
            </p:custDataLst>
          </p:nvPr>
        </p:nvCxnSpPr>
        <p:spPr bwMode="auto">
          <a:xfrm flipV="1">
            <a:off x="4592638" y="2700338"/>
            <a:ext cx="809625" cy="1404938"/>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249" name="Straight Connector 248">
            <a:extLst>
              <a:ext uri="{FF2B5EF4-FFF2-40B4-BE49-F238E27FC236}">
                <a16:creationId xmlns:a16="http://schemas.microsoft.com/office/drawing/2014/main" id="{C6FC7285-B966-4C7D-BBE1-24301606C643}"/>
              </a:ext>
            </a:extLst>
          </p:cNvPr>
          <p:cNvCxnSpPr/>
          <p:nvPr>
            <p:custDataLst>
              <p:tags r:id="rId60"/>
            </p:custDataLst>
          </p:nvPr>
        </p:nvCxnSpPr>
        <p:spPr bwMode="auto">
          <a:xfrm flipH="1" flipV="1">
            <a:off x="4760913" y="5441950"/>
            <a:ext cx="73025" cy="904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Straight Connector 207">
            <a:extLst>
              <a:ext uri="{FF2B5EF4-FFF2-40B4-BE49-F238E27FC236}">
                <a16:creationId xmlns:a16="http://schemas.microsoft.com/office/drawing/2014/main" id="{99B7E7FC-E611-42B8-8F5E-165C475F2205}"/>
              </a:ext>
            </a:extLst>
          </p:cNvPr>
          <p:cNvCxnSpPr/>
          <p:nvPr>
            <p:custDataLst>
              <p:tags r:id="rId61"/>
            </p:custDataLst>
          </p:nvPr>
        </p:nvCxnSpPr>
        <p:spPr bwMode="auto">
          <a:xfrm flipH="1" flipV="1">
            <a:off x="5654675" y="3973513"/>
            <a:ext cx="49213" cy="952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8" name="Straight Connector 167">
            <a:extLst>
              <a:ext uri="{FF2B5EF4-FFF2-40B4-BE49-F238E27FC236}">
                <a16:creationId xmlns:a16="http://schemas.microsoft.com/office/drawing/2014/main" id="{5E382063-F7B6-4788-80E8-5E1CC652DABD}"/>
              </a:ext>
            </a:extLst>
          </p:cNvPr>
          <p:cNvCxnSpPr>
            <a:cxnSpLocks/>
          </p:cNvCxnSpPr>
          <p:nvPr>
            <p:custDataLst>
              <p:tags r:id="rId62"/>
            </p:custDataLst>
          </p:nvPr>
        </p:nvCxnSpPr>
        <p:spPr bwMode="auto">
          <a:xfrm flipH="1">
            <a:off x="4760913" y="5227637"/>
            <a:ext cx="73025" cy="904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7" name="Straight Connector 166">
            <a:extLst>
              <a:ext uri="{FF2B5EF4-FFF2-40B4-BE49-F238E27FC236}">
                <a16:creationId xmlns:a16="http://schemas.microsoft.com/office/drawing/2014/main" id="{4FB1A744-074B-45D2-B2D9-CC3C98A5C41C}"/>
              </a:ext>
            </a:extLst>
          </p:cNvPr>
          <p:cNvCxnSpPr>
            <a:cxnSpLocks/>
          </p:cNvCxnSpPr>
          <p:nvPr>
            <p:custDataLst>
              <p:tags r:id="rId63"/>
            </p:custDataLst>
          </p:nvPr>
        </p:nvCxnSpPr>
        <p:spPr bwMode="auto">
          <a:xfrm flipH="1" flipV="1">
            <a:off x="4760913" y="5370514"/>
            <a:ext cx="73025" cy="95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id="{40B0597F-ED54-43BE-A36B-5478C9FF9F46}"/>
              </a:ext>
            </a:extLst>
          </p:cNvPr>
          <p:cNvCxnSpPr/>
          <p:nvPr>
            <p:custDataLst>
              <p:tags r:id="rId64"/>
            </p:custDataLst>
          </p:nvPr>
        </p:nvCxnSpPr>
        <p:spPr bwMode="auto">
          <a:xfrm flipH="1" flipV="1">
            <a:off x="5654675" y="4094163"/>
            <a:ext cx="49213" cy="1778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E07E2940-C9BB-4862-A5FE-6AB6E703E208}"/>
              </a:ext>
            </a:extLst>
          </p:cNvPr>
          <p:cNvCxnSpPr/>
          <p:nvPr>
            <p:custDataLst>
              <p:tags r:id="rId65"/>
            </p:custDataLst>
          </p:nvPr>
        </p:nvCxnSpPr>
        <p:spPr bwMode="auto">
          <a:xfrm flipH="1" flipV="1">
            <a:off x="5654675" y="4283075"/>
            <a:ext cx="49213" cy="1920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45" name="テキスト プレースホルダ 9">
            <a:extLst>
              <a:ext uri="{FF2B5EF4-FFF2-40B4-BE49-F238E27FC236}">
                <a16:creationId xmlns:a16="http://schemas.microsoft.com/office/drawing/2014/main" id="{AF429922-A022-4C72-BC7C-8561C3D5755D}"/>
              </a:ext>
            </a:extLst>
          </p:cNvPr>
          <p:cNvSpPr>
            <a:spLocks noGrp="1"/>
          </p:cNvSpPr>
          <p:nvPr>
            <p:custDataLst>
              <p:tags r:id="rId66"/>
            </p:custDataLst>
          </p:nvPr>
        </p:nvSpPr>
        <p:spPr bwMode="gray">
          <a:xfrm>
            <a:off x="4383088" y="5016500"/>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3FE1E3F-3BF6-4545-9663-A3D4AB656317}" type="datetime'''''''''''45'''',1''''6''''''''''''''''''''''''1'">
              <a:rPr lang="ja-JP" altLang="en-US" sz="1000" smtClean="0"/>
              <a:pPr/>
              <a:t>45,161</a:t>
            </a:fld>
            <a:endParaRPr lang="ja-JP" altLang="en-US" sz="1000" dirty="0"/>
          </a:p>
        </p:txBody>
      </p:sp>
      <p:sp>
        <p:nvSpPr>
          <p:cNvPr id="152" name="テキスト プレースホルダ 9">
            <a:extLst>
              <a:ext uri="{FF2B5EF4-FFF2-40B4-BE49-F238E27FC236}">
                <a16:creationId xmlns:a16="http://schemas.microsoft.com/office/drawing/2014/main" id="{2B9DF1C1-6176-42E8-BA32-309E001B5F53}"/>
              </a:ext>
            </a:extLst>
          </p:cNvPr>
          <p:cNvSpPr>
            <a:spLocks noGrp="1"/>
          </p:cNvSpPr>
          <p:nvPr>
            <p:custDataLst>
              <p:tags r:id="rId67"/>
            </p:custDataLst>
          </p:nvPr>
        </p:nvSpPr>
        <p:spPr bwMode="gray">
          <a:xfrm>
            <a:off x="5407025" y="3897313"/>
            <a:ext cx="217488" cy="152400"/>
          </a:xfrm>
          <a:prstGeom prst="rect">
            <a:avLst/>
          </a:prstGeom>
          <a:solidFill>
            <a:schemeClr val="accent2"/>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18A1785-372E-4896-80BD-1989122E4FFE}" type="datetime'''4''%'''''''''''''''''''''''">
              <a:rPr lang="en-US" altLang="en-US" sz="1000" smtClean="0">
                <a:effectLst/>
              </a:rPr>
              <a:pPr/>
              <a:t>4%</a:t>
            </a:fld>
            <a:endParaRPr lang="ja-JP" altLang="en-US" sz="1000" dirty="0"/>
          </a:p>
        </p:txBody>
      </p:sp>
      <p:sp>
        <p:nvSpPr>
          <p:cNvPr id="158" name="テキスト プレースホルダ 9">
            <a:extLst>
              <a:ext uri="{FF2B5EF4-FFF2-40B4-BE49-F238E27FC236}">
                <a16:creationId xmlns:a16="http://schemas.microsoft.com/office/drawing/2014/main" id="{ADEE9231-0C3F-430F-8E1E-8F3EBADF1A2B}"/>
              </a:ext>
            </a:extLst>
          </p:cNvPr>
          <p:cNvSpPr>
            <a:spLocks noGrp="1"/>
          </p:cNvSpPr>
          <p:nvPr>
            <p:custDataLst>
              <p:tags r:id="rId68"/>
            </p:custDataLst>
          </p:nvPr>
        </p:nvSpPr>
        <p:spPr bwMode="auto">
          <a:xfrm>
            <a:off x="5729288" y="3992563"/>
            <a:ext cx="508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9FAB043-EDE2-40E5-89F9-5025A800B96C}" type="datetime'神''''''''経疾''''''''''''''患'''''''''''''''''''''''''''''''''">
              <a:rPr lang="ja-JP" altLang="en-US" sz="1000" smtClean="0"/>
              <a:pPr/>
              <a:t>神経疾患</a:t>
            </a:fld>
            <a:endParaRPr lang="ja-JP" altLang="en-US" sz="1000" dirty="0"/>
          </a:p>
        </p:txBody>
      </p:sp>
      <p:sp>
        <p:nvSpPr>
          <p:cNvPr id="151" name="テキスト プレースホルダ 9">
            <a:extLst>
              <a:ext uri="{FF2B5EF4-FFF2-40B4-BE49-F238E27FC236}">
                <a16:creationId xmlns:a16="http://schemas.microsoft.com/office/drawing/2014/main" id="{CFB7C2CC-7A2E-4922-BCA5-BC269CA49584}"/>
              </a:ext>
            </a:extLst>
          </p:cNvPr>
          <p:cNvSpPr>
            <a:spLocks noGrp="1"/>
          </p:cNvSpPr>
          <p:nvPr>
            <p:custDataLst>
              <p:tags r:id="rId69"/>
            </p:custDataLst>
          </p:nvPr>
        </p:nvSpPr>
        <p:spPr bwMode="auto">
          <a:xfrm>
            <a:off x="5256213" y="61515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9C28859-03AA-40FB-A12F-F22D4019A682}" type="datetime'''''''''2''0''''''''''''''''1''''''''''''''''9'''">
              <a:rPr lang="ja-JP" altLang="en-US" sz="1000" smtClean="0"/>
              <a:pPr/>
              <a:t>2019</a:t>
            </a:fld>
            <a:endParaRPr lang="ja-JP" altLang="en-US" sz="1000" dirty="0"/>
          </a:p>
        </p:txBody>
      </p:sp>
      <p:sp>
        <p:nvSpPr>
          <p:cNvPr id="193" name="テキスト プレースホルダ 9">
            <a:extLst>
              <a:ext uri="{FF2B5EF4-FFF2-40B4-BE49-F238E27FC236}">
                <a16:creationId xmlns:a16="http://schemas.microsoft.com/office/drawing/2014/main" id="{46B559D4-79C1-44F0-B0C6-9023B82A1367}"/>
              </a:ext>
            </a:extLst>
          </p:cNvPr>
          <p:cNvSpPr>
            <a:spLocks noGrp="1"/>
          </p:cNvSpPr>
          <p:nvPr>
            <p:custDataLst>
              <p:tags r:id="rId70"/>
            </p:custDataLst>
          </p:nvPr>
        </p:nvSpPr>
        <p:spPr bwMode="gray">
          <a:xfrm>
            <a:off x="4449763" y="5172075"/>
            <a:ext cx="287338" cy="152400"/>
          </a:xfrm>
          <a:prstGeom prst="rect">
            <a:avLst/>
          </a:prstGeom>
          <a:solidFill>
            <a:schemeClr val="accent1"/>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09F63E7-D0D1-43EC-9E4B-70462323CD5A}" type="datetime'''''''''1''''''''''''''''''''''''2''''''''%'''''''''">
              <a:rPr lang="en-US" altLang="en-US" sz="1000" smtClean="0">
                <a:solidFill>
                  <a:schemeClr val="bg1"/>
                </a:solidFill>
              </a:rPr>
              <a:pPr marL="0" indent="0" algn="ctr">
                <a:spcBef>
                  <a:spcPct val="0"/>
                </a:spcBef>
                <a:buNone/>
              </a:pPr>
              <a:t>12%</a:t>
            </a:fld>
            <a:endParaRPr lang="ja-JP" altLang="en-US" sz="1000" dirty="0">
              <a:solidFill>
                <a:schemeClr val="bg1"/>
              </a:solidFill>
            </a:endParaRPr>
          </a:p>
        </p:txBody>
      </p:sp>
      <p:sp>
        <p:nvSpPr>
          <p:cNvPr id="205" name="テキスト プレースホルダ 9">
            <a:extLst>
              <a:ext uri="{FF2B5EF4-FFF2-40B4-BE49-F238E27FC236}">
                <a16:creationId xmlns:a16="http://schemas.microsoft.com/office/drawing/2014/main" id="{A8E53CAB-275C-4771-89FB-A698DDDDE5C3}"/>
              </a:ext>
            </a:extLst>
          </p:cNvPr>
          <p:cNvSpPr>
            <a:spLocks noGrp="1"/>
          </p:cNvSpPr>
          <p:nvPr>
            <p:custDataLst>
              <p:tags r:id="rId71"/>
            </p:custDataLst>
          </p:nvPr>
        </p:nvSpPr>
        <p:spPr bwMode="auto">
          <a:xfrm>
            <a:off x="5729288" y="3789363"/>
            <a:ext cx="4540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0DCE089-98B3-4A22-A500-DC412B9CC753}" type="datetime'''''''そ''''''''''''''''''''''の''''''''他'''''''''">
              <a:rPr lang="ja-JP" altLang="en-US" sz="1000" smtClean="0"/>
              <a:pPr/>
              <a:t>その他</a:t>
            </a:fld>
            <a:r>
              <a:rPr lang="en-US" altLang="ja-JP" sz="1000" baseline="30000" dirty="0"/>
              <a:t>1</a:t>
            </a:r>
            <a:r>
              <a:rPr lang="en-US" altLang="ja-JP" sz="1000" dirty="0"/>
              <a:t> </a:t>
            </a:r>
            <a:endParaRPr lang="ja-JP" altLang="en-US" sz="1000" dirty="0"/>
          </a:p>
        </p:txBody>
      </p:sp>
      <p:sp>
        <p:nvSpPr>
          <p:cNvPr id="154" name="テキスト プレースホルダ 9">
            <a:extLst>
              <a:ext uri="{FF2B5EF4-FFF2-40B4-BE49-F238E27FC236}">
                <a16:creationId xmlns:a16="http://schemas.microsoft.com/office/drawing/2014/main" id="{7D88C893-D74D-4F55-A88F-22756D265160}"/>
              </a:ext>
            </a:extLst>
          </p:cNvPr>
          <p:cNvSpPr>
            <a:spLocks noGrp="1"/>
          </p:cNvSpPr>
          <p:nvPr>
            <p:custDataLst>
              <p:tags r:id="rId72"/>
            </p:custDataLst>
          </p:nvPr>
        </p:nvSpPr>
        <p:spPr bwMode="gray">
          <a:xfrm>
            <a:off x="5259388" y="4527550"/>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C8B06CB-1400-4F21-A621-48A29E70DE0F}" type="datetime'''''''''''1''8''''''''''''''''''''''''''''''%'''">
              <a:rPr lang="en-US" altLang="en-US" sz="1000" smtClean="0">
                <a:solidFill>
                  <a:schemeClr val="bg1"/>
                </a:solidFill>
              </a:rPr>
              <a:pPr/>
              <a:t>18%</a:t>
            </a:fld>
            <a:endParaRPr lang="ja-JP" altLang="en-US" sz="1000" dirty="0">
              <a:solidFill>
                <a:schemeClr val="bg1"/>
              </a:solidFill>
            </a:endParaRPr>
          </a:p>
        </p:txBody>
      </p:sp>
      <p:sp>
        <p:nvSpPr>
          <p:cNvPr id="159" name="テキスト プレースホルダ 9">
            <a:extLst>
              <a:ext uri="{FF2B5EF4-FFF2-40B4-BE49-F238E27FC236}">
                <a16:creationId xmlns:a16="http://schemas.microsoft.com/office/drawing/2014/main" id="{239453E2-51EA-4B5C-82AA-701B5B4E7DA8}"/>
              </a:ext>
            </a:extLst>
          </p:cNvPr>
          <p:cNvSpPr>
            <a:spLocks noGrp="1"/>
          </p:cNvSpPr>
          <p:nvPr>
            <p:custDataLst>
              <p:tags r:id="rId73"/>
            </p:custDataLst>
          </p:nvPr>
        </p:nvSpPr>
        <p:spPr bwMode="auto">
          <a:xfrm>
            <a:off x="5729288" y="4195763"/>
            <a:ext cx="762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F40E89E-40F9-4CA9-A2A1-20DF1A30ABBA}" type="datetime'慢''''''''性呼''''''''''吸''''''''''器''''''病'">
              <a:rPr lang="ja-JP" altLang="en-US" sz="1000" smtClean="0"/>
              <a:pPr/>
              <a:t>慢性呼吸器病</a:t>
            </a:fld>
            <a:endParaRPr lang="ja-JP" altLang="en-US" sz="1000" dirty="0"/>
          </a:p>
        </p:txBody>
      </p:sp>
      <p:sp>
        <p:nvSpPr>
          <p:cNvPr id="137" name="テキスト プレースホルダ 9">
            <a:extLst>
              <a:ext uri="{FF2B5EF4-FFF2-40B4-BE49-F238E27FC236}">
                <a16:creationId xmlns:a16="http://schemas.microsoft.com/office/drawing/2014/main" id="{7C21FDF7-DBA8-49B2-8FC1-F13C600D60D1}"/>
              </a:ext>
            </a:extLst>
          </p:cNvPr>
          <p:cNvSpPr>
            <a:spLocks noGrp="1"/>
          </p:cNvSpPr>
          <p:nvPr>
            <p:custDataLst>
              <p:tags r:id="rId74"/>
            </p:custDataLst>
          </p:nvPr>
        </p:nvSpPr>
        <p:spPr bwMode="gray">
          <a:xfrm>
            <a:off x="5157788" y="3611563"/>
            <a:ext cx="488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2F62ED-4A80-4399-B7F3-EC8DEE44C5C0}" type="datetime'''''11''''''''''4'''''',''''''5''''''''''2''''''''''''''4'">
              <a:rPr lang="ja-JP" altLang="en-US" sz="1000" smtClean="0"/>
              <a:pPr/>
              <a:t>114,524</a:t>
            </a:fld>
            <a:endParaRPr lang="ja-JP" altLang="en-US" sz="1000" dirty="0"/>
          </a:p>
        </p:txBody>
      </p:sp>
      <p:sp>
        <p:nvSpPr>
          <p:cNvPr id="160" name="テキスト プレースホルダ 9">
            <a:extLst>
              <a:ext uri="{FF2B5EF4-FFF2-40B4-BE49-F238E27FC236}">
                <a16:creationId xmlns:a16="http://schemas.microsoft.com/office/drawing/2014/main" id="{EA243E59-DC5B-44AD-8629-FEC2CE99AA60}"/>
              </a:ext>
            </a:extLst>
          </p:cNvPr>
          <p:cNvSpPr>
            <a:spLocks noGrp="1"/>
          </p:cNvSpPr>
          <p:nvPr>
            <p:custDataLst>
              <p:tags r:id="rId75"/>
            </p:custDataLst>
          </p:nvPr>
        </p:nvSpPr>
        <p:spPr bwMode="gray">
          <a:xfrm>
            <a:off x="4833938" y="5151438"/>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0D95094-D5BA-4FA2-B37B-FD7BA80950AE}" type="datetime'''''''4''%'''''''">
              <a:rPr lang="en-US" altLang="en-US" sz="1000" smtClean="0">
                <a:effectLst/>
              </a:rPr>
              <a:pPr marL="0" indent="0">
                <a:spcBef>
                  <a:spcPct val="0"/>
                </a:spcBef>
                <a:buNone/>
              </a:pPr>
              <a:t>4%</a:t>
            </a:fld>
            <a:endParaRPr lang="ja-JP" altLang="en-US" sz="1000" dirty="0"/>
          </a:p>
        </p:txBody>
      </p:sp>
      <p:sp>
        <p:nvSpPr>
          <p:cNvPr id="147" name="テキスト プレースホルダ 9">
            <a:extLst>
              <a:ext uri="{FF2B5EF4-FFF2-40B4-BE49-F238E27FC236}">
                <a16:creationId xmlns:a16="http://schemas.microsoft.com/office/drawing/2014/main" id="{3A35E198-A34F-40D3-B70E-970E9071DA43}"/>
              </a:ext>
            </a:extLst>
          </p:cNvPr>
          <p:cNvSpPr>
            <a:spLocks noGrp="1"/>
          </p:cNvSpPr>
          <p:nvPr>
            <p:custDataLst>
              <p:tags r:id="rId76"/>
            </p:custDataLst>
          </p:nvPr>
        </p:nvSpPr>
        <p:spPr bwMode="gray">
          <a:xfrm>
            <a:off x="4449763" y="5492750"/>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0629D75-A1CB-4CA3-ADBB-5BADA46B7ED5}" type="datetime'''''''''''''''''''''''''''''''''''19''''''%'''''''''''''''">
              <a:rPr lang="en-US" altLang="en-US" sz="1000" smtClean="0">
                <a:solidFill>
                  <a:schemeClr val="bg1"/>
                </a:solidFill>
              </a:rPr>
              <a:pPr/>
              <a:t>19%</a:t>
            </a:fld>
            <a:endParaRPr lang="ja-JP" altLang="en-US" sz="1000" dirty="0">
              <a:solidFill>
                <a:schemeClr val="bg1"/>
              </a:solidFill>
            </a:endParaRPr>
          </a:p>
        </p:txBody>
      </p:sp>
      <p:sp>
        <p:nvSpPr>
          <p:cNvPr id="136" name="テキスト プレースホルダ 9">
            <a:extLst>
              <a:ext uri="{FF2B5EF4-FFF2-40B4-BE49-F238E27FC236}">
                <a16:creationId xmlns:a16="http://schemas.microsoft.com/office/drawing/2014/main" id="{4FF3721A-B581-435F-89D1-79C7491D1FF3}"/>
              </a:ext>
            </a:extLst>
          </p:cNvPr>
          <p:cNvSpPr>
            <a:spLocks noGrp="1"/>
          </p:cNvSpPr>
          <p:nvPr>
            <p:custDataLst>
              <p:tags r:id="rId77"/>
            </p:custDataLst>
          </p:nvPr>
        </p:nvSpPr>
        <p:spPr bwMode="auto">
          <a:xfrm>
            <a:off x="5729288" y="4398963"/>
            <a:ext cx="9525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F9C0F49-1A3D-4467-B1FE-BAF9F2B1A53A}" type="datetime'''''糖''尿''''病''・''''''''腎''''''''臓疾''''''患'''''''''''''''''''">
              <a:rPr lang="ja-JP" altLang="en-US" sz="1000" smtClean="0"/>
              <a:pPr/>
              <a:t>糖尿病・腎臓疾患</a:t>
            </a:fld>
            <a:endParaRPr lang="ja-JP" altLang="en-US" sz="1000" dirty="0"/>
          </a:p>
        </p:txBody>
      </p:sp>
      <p:sp>
        <p:nvSpPr>
          <p:cNvPr id="138" name="テキスト プレースホルダ 9">
            <a:extLst>
              <a:ext uri="{FF2B5EF4-FFF2-40B4-BE49-F238E27FC236}">
                <a16:creationId xmlns:a16="http://schemas.microsoft.com/office/drawing/2014/main" id="{C99557E9-F6FB-4780-9A12-0A71F5785F23}"/>
              </a:ext>
            </a:extLst>
          </p:cNvPr>
          <p:cNvSpPr>
            <a:spLocks noGrp="1"/>
          </p:cNvSpPr>
          <p:nvPr>
            <p:custDataLst>
              <p:tags r:id="rId78"/>
            </p:custDataLst>
          </p:nvPr>
        </p:nvSpPr>
        <p:spPr bwMode="gray">
          <a:xfrm>
            <a:off x="4833938" y="5456238"/>
            <a:ext cx="217488" cy="152400"/>
          </a:xfrm>
          <a:prstGeom prst="rect">
            <a:avLst/>
          </a:prstGeom>
          <a:noFill/>
          <a:ln>
            <a:noFill/>
          </a:ln>
          <a:effectLst/>
          <a:extLst>
            <a:ext uri="{909E8E84-426E-40DD-AFC4-6F175D3DCCD1}">
              <a14:hiddenFill xmlns:a14="http://schemas.microsoft.com/office/drawing/2010/main">
                <a:solidFill>
                  <a:schemeClr val="accent4"/>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EED5A1F-7E6B-410F-A1F9-5BA9090A1CCE}" type="datetime'''''''''''''''''''''''''''''''''''''''''''8%'''''''''''">
              <a:rPr lang="en-US" altLang="en-US" sz="1000" smtClean="0"/>
              <a:pPr marL="0" indent="0">
                <a:spcBef>
                  <a:spcPct val="0"/>
                </a:spcBef>
                <a:buNone/>
              </a:pPr>
              <a:t>8%</a:t>
            </a:fld>
            <a:endParaRPr lang="ja-JP" altLang="en-US" sz="1000" dirty="0"/>
          </a:p>
        </p:txBody>
      </p:sp>
      <p:sp>
        <p:nvSpPr>
          <p:cNvPr id="190" name="テキスト プレースホルダ 9">
            <a:extLst>
              <a:ext uri="{FF2B5EF4-FFF2-40B4-BE49-F238E27FC236}">
                <a16:creationId xmlns:a16="http://schemas.microsoft.com/office/drawing/2014/main" id="{45FF5D28-AA01-449D-A53B-AD8A5CD3EDD0}"/>
              </a:ext>
            </a:extLst>
          </p:cNvPr>
          <p:cNvSpPr>
            <a:spLocks noGrp="1"/>
          </p:cNvSpPr>
          <p:nvPr>
            <p:custDataLst>
              <p:tags r:id="rId79"/>
            </p:custDataLst>
          </p:nvPr>
        </p:nvSpPr>
        <p:spPr bwMode="gray">
          <a:xfrm>
            <a:off x="5181600" y="3783013"/>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B422D7B-CA26-49C0-805F-CD3969D0558E}" type="datetime'''''''''''''''''''''''''''''''''6''''''''''''%'">
              <a:rPr lang="en-US" altLang="en-US" sz="1000" smtClean="0">
                <a:solidFill>
                  <a:schemeClr val="bg1"/>
                </a:solidFill>
                <a:effectLst/>
              </a:rPr>
              <a:pPr/>
              <a:t>6%</a:t>
            </a:fld>
            <a:endParaRPr lang="ja-JP" altLang="en-US" sz="1000" dirty="0">
              <a:solidFill>
                <a:schemeClr val="bg1"/>
              </a:solidFill>
            </a:endParaRPr>
          </a:p>
        </p:txBody>
      </p:sp>
      <p:sp>
        <p:nvSpPr>
          <p:cNvPr id="139" name="テキスト プレースホルダ 9">
            <a:extLst>
              <a:ext uri="{FF2B5EF4-FFF2-40B4-BE49-F238E27FC236}">
                <a16:creationId xmlns:a16="http://schemas.microsoft.com/office/drawing/2014/main" id="{3696C38A-7BA7-48CC-AA1C-4D7022A95512}"/>
              </a:ext>
            </a:extLst>
          </p:cNvPr>
          <p:cNvSpPr>
            <a:spLocks noGrp="1"/>
          </p:cNvSpPr>
          <p:nvPr>
            <p:custDataLst>
              <p:tags r:id="rId80"/>
            </p:custDataLst>
          </p:nvPr>
        </p:nvSpPr>
        <p:spPr bwMode="auto">
          <a:xfrm>
            <a:off x="5729288" y="4602163"/>
            <a:ext cx="635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73EE101-C1C5-4A44-83A3-974535F14241}" type="datetime'''''''''''消化''''''''''''''''''''器''''''''疾患'''">
              <a:rPr lang="ja-JP" altLang="en-US" sz="1000" smtClean="0"/>
              <a:pPr/>
              <a:t>消化器疾患</a:t>
            </a:fld>
            <a:endParaRPr lang="ja-JP" altLang="en-US" sz="1000" dirty="0"/>
          </a:p>
        </p:txBody>
      </p:sp>
      <p:sp>
        <p:nvSpPr>
          <p:cNvPr id="140" name="テキスト プレースホルダ 9">
            <a:extLst>
              <a:ext uri="{FF2B5EF4-FFF2-40B4-BE49-F238E27FC236}">
                <a16:creationId xmlns:a16="http://schemas.microsoft.com/office/drawing/2014/main" id="{4509587C-1298-4984-A9EE-59FFD81C4665}"/>
              </a:ext>
            </a:extLst>
          </p:cNvPr>
          <p:cNvSpPr>
            <a:spLocks noGrp="1"/>
          </p:cNvSpPr>
          <p:nvPr>
            <p:custDataLst>
              <p:tags r:id="rId81"/>
            </p:custDataLst>
          </p:nvPr>
        </p:nvSpPr>
        <p:spPr bwMode="auto">
          <a:xfrm>
            <a:off x="5729288" y="4973638"/>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14F2FCA-4C8B-4BB6-9BEC-4F8DBB9F5D88}" type="datetime'''''''''''''''''''''''新''生''''物'">
              <a:rPr lang="ja-JP" altLang="en-US" sz="1000" smtClean="0"/>
              <a:pPr/>
              <a:t>新生物</a:t>
            </a:fld>
            <a:endParaRPr lang="ja-JP" altLang="en-US" sz="1000" dirty="0"/>
          </a:p>
        </p:txBody>
      </p:sp>
      <p:sp>
        <p:nvSpPr>
          <p:cNvPr id="141" name="テキスト プレースホルダ 9">
            <a:extLst>
              <a:ext uri="{FF2B5EF4-FFF2-40B4-BE49-F238E27FC236}">
                <a16:creationId xmlns:a16="http://schemas.microsoft.com/office/drawing/2014/main" id="{F35E81E2-F7C3-4351-8D00-B38C872C60ED}"/>
              </a:ext>
            </a:extLst>
          </p:cNvPr>
          <p:cNvSpPr>
            <a:spLocks noGrp="1"/>
          </p:cNvSpPr>
          <p:nvPr>
            <p:custDataLst>
              <p:tags r:id="rId82"/>
            </p:custDataLst>
          </p:nvPr>
        </p:nvSpPr>
        <p:spPr bwMode="auto">
          <a:xfrm>
            <a:off x="5729288" y="5621338"/>
            <a:ext cx="635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6D10C60-E2B4-436A-92F6-F62F6902E294}" type="datetime'心''''''''''''''''''''''''''血''''''''''''''''管''''''''疾''''患'''">
              <a:rPr lang="ja-JP" altLang="en-US" sz="1000" smtClean="0"/>
              <a:pPr/>
              <a:t>心血管疾患</a:t>
            </a:fld>
            <a:endParaRPr lang="ja-JP" altLang="en-US" sz="1000" dirty="0"/>
          </a:p>
        </p:txBody>
      </p:sp>
      <p:sp>
        <p:nvSpPr>
          <p:cNvPr id="144" name="テキスト プレースホルダ 9">
            <a:extLst>
              <a:ext uri="{FF2B5EF4-FFF2-40B4-BE49-F238E27FC236}">
                <a16:creationId xmlns:a16="http://schemas.microsoft.com/office/drawing/2014/main" id="{046E765A-4202-4066-BE8F-0AAABBE012D6}"/>
              </a:ext>
            </a:extLst>
          </p:cNvPr>
          <p:cNvSpPr>
            <a:spLocks noGrp="1"/>
          </p:cNvSpPr>
          <p:nvPr>
            <p:custDataLst>
              <p:tags r:id="rId83"/>
            </p:custDataLst>
          </p:nvPr>
        </p:nvSpPr>
        <p:spPr bwMode="gray">
          <a:xfrm>
            <a:off x="4833938" y="5303838"/>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37462CD-C86E-46B3-B2D1-25ACB453588E}" type="datetime'''''''''8''''''''%'''''''''''''''''''''''">
              <a:rPr lang="en-US" altLang="en-US" sz="1000" smtClean="0"/>
              <a:pPr marL="0" indent="0">
                <a:spcBef>
                  <a:spcPct val="0"/>
                </a:spcBef>
                <a:buNone/>
              </a:pPr>
              <a:t>8%</a:t>
            </a:fld>
            <a:endParaRPr lang="ja-JP" altLang="en-US" sz="1000" dirty="0"/>
          </a:p>
        </p:txBody>
      </p:sp>
      <p:sp>
        <p:nvSpPr>
          <p:cNvPr id="142" name="テキスト プレースホルダ 9">
            <a:extLst>
              <a:ext uri="{FF2B5EF4-FFF2-40B4-BE49-F238E27FC236}">
                <a16:creationId xmlns:a16="http://schemas.microsoft.com/office/drawing/2014/main" id="{5D457C4C-F0FA-43FD-8BEB-EEC13F1778D6}"/>
              </a:ext>
            </a:extLst>
          </p:cNvPr>
          <p:cNvSpPr>
            <a:spLocks noGrp="1"/>
          </p:cNvSpPr>
          <p:nvPr>
            <p:custDataLst>
              <p:tags r:id="rId84"/>
            </p:custDataLst>
          </p:nvPr>
        </p:nvSpPr>
        <p:spPr bwMode="gray">
          <a:xfrm>
            <a:off x="5259388" y="562133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634FABA-13EB-41BC-850F-EFCFEE15223C}" type="datetime'''35''''''%'''''''''''''''''''''''''''''''''''''''''">
              <a:rPr lang="en-US" altLang="en-US" sz="1000" smtClean="0">
                <a:solidFill>
                  <a:schemeClr val="bg1"/>
                </a:solidFill>
              </a:rPr>
              <a:pPr/>
              <a:t>35%</a:t>
            </a:fld>
            <a:endParaRPr lang="ja-JP" altLang="en-US" sz="1000" dirty="0">
              <a:solidFill>
                <a:schemeClr val="bg1"/>
              </a:solidFill>
            </a:endParaRPr>
          </a:p>
        </p:txBody>
      </p:sp>
      <p:sp>
        <p:nvSpPr>
          <p:cNvPr id="150" name="テキスト プレースホルダ 9">
            <a:extLst>
              <a:ext uri="{FF2B5EF4-FFF2-40B4-BE49-F238E27FC236}">
                <a16:creationId xmlns:a16="http://schemas.microsoft.com/office/drawing/2014/main" id="{F93AD23F-1560-472B-9B75-44A6CAE3DFFF}"/>
              </a:ext>
            </a:extLst>
          </p:cNvPr>
          <p:cNvSpPr>
            <a:spLocks noGrp="1"/>
          </p:cNvSpPr>
          <p:nvPr>
            <p:custDataLst>
              <p:tags r:id="rId85"/>
            </p:custDataLst>
          </p:nvPr>
        </p:nvSpPr>
        <p:spPr bwMode="auto">
          <a:xfrm>
            <a:off x="4446588" y="61515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FE0F7D8-C0CF-466D-B547-AEEC956D0A17}" type="datetime'''19''''9''''''''''''''''''''''''''''''''''0'''''''''">
              <a:rPr lang="ja-JP" altLang="en-US" sz="1000" smtClean="0"/>
              <a:pPr/>
              <a:t>1990</a:t>
            </a:fld>
            <a:endParaRPr lang="ja-JP" altLang="en-US" sz="1000" dirty="0"/>
          </a:p>
        </p:txBody>
      </p:sp>
      <p:sp>
        <p:nvSpPr>
          <p:cNvPr id="148" name="テキスト プレースホルダ 9">
            <a:extLst>
              <a:ext uri="{FF2B5EF4-FFF2-40B4-BE49-F238E27FC236}">
                <a16:creationId xmlns:a16="http://schemas.microsoft.com/office/drawing/2014/main" id="{9B61A4E1-ED02-4E6A-B172-AABDCA12BD91}"/>
              </a:ext>
            </a:extLst>
          </p:cNvPr>
          <p:cNvSpPr>
            <a:spLocks noGrp="1"/>
          </p:cNvSpPr>
          <p:nvPr>
            <p:custDataLst>
              <p:tags r:id="rId86"/>
            </p:custDataLst>
          </p:nvPr>
        </p:nvSpPr>
        <p:spPr bwMode="gray">
          <a:xfrm>
            <a:off x="4449763" y="5651500"/>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315775A-BB28-4C5B-82A0-0021E21DEEFE}" type="datetime'''''''''''''''''''''''1''''''''5''''''''''''''''''%'''">
              <a:rPr lang="en-US" altLang="en-US" sz="1000" smtClean="0">
                <a:solidFill>
                  <a:schemeClr val="bg1"/>
                </a:solidFill>
              </a:rPr>
              <a:pPr marL="0" indent="0" algn="ctr">
                <a:spcBef>
                  <a:spcPct val="0"/>
                </a:spcBef>
                <a:buNone/>
              </a:pPr>
              <a:t>15%</a:t>
            </a:fld>
            <a:endParaRPr lang="ja-JP" altLang="en-US" sz="1000" dirty="0">
              <a:solidFill>
                <a:schemeClr val="bg1"/>
              </a:solidFill>
            </a:endParaRPr>
          </a:p>
        </p:txBody>
      </p:sp>
      <p:sp>
        <p:nvSpPr>
          <p:cNvPr id="149" name="テキスト プレースホルダ 9">
            <a:extLst>
              <a:ext uri="{FF2B5EF4-FFF2-40B4-BE49-F238E27FC236}">
                <a16:creationId xmlns:a16="http://schemas.microsoft.com/office/drawing/2014/main" id="{BA2822AF-77D0-46A0-9215-99CA2BFD6924}"/>
              </a:ext>
            </a:extLst>
          </p:cNvPr>
          <p:cNvSpPr>
            <a:spLocks noGrp="1"/>
          </p:cNvSpPr>
          <p:nvPr>
            <p:custDataLst>
              <p:tags r:id="rId87"/>
            </p:custDataLst>
          </p:nvPr>
        </p:nvSpPr>
        <p:spPr bwMode="gray">
          <a:xfrm>
            <a:off x="4449763" y="5876925"/>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0A64F83-F09A-42D8-A847-F4C84F76B683}" type="datetime'''''''''''''''''''''''''''''''''''''''''''''3''''''''''4''''%'">
              <a:rPr lang="en-US" altLang="en-US" sz="1000" smtClean="0">
                <a:solidFill>
                  <a:schemeClr val="bg1"/>
                </a:solidFill>
              </a:rPr>
              <a:pPr/>
              <a:t>34%</a:t>
            </a:fld>
            <a:endParaRPr lang="ja-JP" altLang="en-US" sz="1000" dirty="0">
              <a:solidFill>
                <a:schemeClr val="bg1"/>
              </a:solidFill>
            </a:endParaRPr>
          </a:p>
        </p:txBody>
      </p:sp>
      <p:sp>
        <p:nvSpPr>
          <p:cNvPr id="155" name="テキスト プレースホルダ 9">
            <a:extLst>
              <a:ext uri="{FF2B5EF4-FFF2-40B4-BE49-F238E27FC236}">
                <a16:creationId xmlns:a16="http://schemas.microsoft.com/office/drawing/2014/main" id="{44D3965C-D12E-44B9-BAF0-EF15A59B58E0}"/>
              </a:ext>
            </a:extLst>
          </p:cNvPr>
          <p:cNvSpPr>
            <a:spLocks noGrp="1"/>
          </p:cNvSpPr>
          <p:nvPr>
            <p:custDataLst>
              <p:tags r:id="rId88"/>
            </p:custDataLst>
          </p:nvPr>
        </p:nvSpPr>
        <p:spPr bwMode="gray">
          <a:xfrm>
            <a:off x="5181600" y="4017963"/>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995A23D-498B-49B2-AA50-53A281002E1C}" type="datetime'7%'''''''">
              <a:rPr lang="en-US" altLang="en-US" sz="1000" smtClean="0"/>
              <a:pPr/>
              <a:t>7%</a:t>
            </a:fld>
            <a:endParaRPr lang="ja-JP" altLang="en-US" sz="1000" dirty="0"/>
          </a:p>
        </p:txBody>
      </p:sp>
      <p:sp>
        <p:nvSpPr>
          <p:cNvPr id="156" name="テキスト プレースホルダ 9">
            <a:extLst>
              <a:ext uri="{FF2B5EF4-FFF2-40B4-BE49-F238E27FC236}">
                <a16:creationId xmlns:a16="http://schemas.microsoft.com/office/drawing/2014/main" id="{04EBA131-9953-4023-8BA5-342B811ECD46}"/>
              </a:ext>
            </a:extLst>
          </p:cNvPr>
          <p:cNvSpPr>
            <a:spLocks noGrp="1"/>
          </p:cNvSpPr>
          <p:nvPr>
            <p:custDataLst>
              <p:tags r:id="rId89"/>
            </p:custDataLst>
          </p:nvPr>
        </p:nvSpPr>
        <p:spPr bwMode="gray">
          <a:xfrm>
            <a:off x="5259388" y="4206875"/>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7DE3152-079D-4919-893A-3ED294A45F2B}" type="datetime'''''''''''''''''''''1''''''''''0''''''''%'''''">
              <a:rPr lang="en-US" altLang="en-US" sz="1000" smtClean="0">
                <a:solidFill>
                  <a:schemeClr val="bg1"/>
                </a:solidFill>
              </a:rPr>
              <a:pPr/>
              <a:t>10%</a:t>
            </a:fld>
            <a:endParaRPr lang="ja-JP" altLang="en-US" sz="1000" dirty="0">
              <a:solidFill>
                <a:schemeClr val="bg1"/>
              </a:solidFill>
            </a:endParaRPr>
          </a:p>
        </p:txBody>
      </p:sp>
      <p:sp>
        <p:nvSpPr>
          <p:cNvPr id="157" name="テキスト プレースホルダ 9">
            <a:extLst>
              <a:ext uri="{FF2B5EF4-FFF2-40B4-BE49-F238E27FC236}">
                <a16:creationId xmlns:a16="http://schemas.microsoft.com/office/drawing/2014/main" id="{747C729B-BC81-4A43-A7DD-4E5423375A54}"/>
              </a:ext>
            </a:extLst>
          </p:cNvPr>
          <p:cNvSpPr>
            <a:spLocks noGrp="1"/>
          </p:cNvSpPr>
          <p:nvPr>
            <p:custDataLst>
              <p:tags r:id="rId90"/>
            </p:custDataLst>
          </p:nvPr>
        </p:nvSpPr>
        <p:spPr bwMode="gray">
          <a:xfrm>
            <a:off x="5259388" y="497363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9FCF5EA-3BE8-4275-A5B6-B4B6CE515EEB}" type="datetime'2''''''''''''''''''''''''''''''''''''''''0%'''''''''''''''''">
              <a:rPr lang="en-US" altLang="en-US" sz="1000" smtClean="0">
                <a:solidFill>
                  <a:schemeClr val="bg1"/>
                </a:solidFill>
              </a:rPr>
              <a:pPr/>
              <a:t>20%</a:t>
            </a:fld>
            <a:endParaRPr lang="ja-JP" altLang="en-US" sz="1000" dirty="0">
              <a:solidFill>
                <a:schemeClr val="bg1"/>
              </a:solidFill>
            </a:endParaRPr>
          </a:p>
        </p:txBody>
      </p:sp>
      <p:sp>
        <p:nvSpPr>
          <p:cNvPr id="161" name="テキスト プレースホルダ 9">
            <a:extLst>
              <a:ext uri="{FF2B5EF4-FFF2-40B4-BE49-F238E27FC236}">
                <a16:creationId xmlns:a16="http://schemas.microsoft.com/office/drawing/2014/main" id="{CF3859B6-1767-4505-9C4B-3DDBAF7D5B12}"/>
              </a:ext>
            </a:extLst>
          </p:cNvPr>
          <p:cNvSpPr>
            <a:spLocks noGrp="1"/>
          </p:cNvSpPr>
          <p:nvPr>
            <p:custDataLst>
              <p:tags r:id="rId91"/>
            </p:custDataLst>
          </p:nvPr>
        </p:nvSpPr>
        <p:spPr bwMode="auto">
          <a:xfrm>
            <a:off x="4824413" y="3294063"/>
            <a:ext cx="346075" cy="215900"/>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b="1" dirty="0"/>
              <a:t>x2.5</a:t>
            </a:r>
            <a:endParaRPr lang="ja-JP" altLang="en-US" sz="1000" b="1" dirty="0"/>
          </a:p>
        </p:txBody>
      </p:sp>
      <p:sp>
        <p:nvSpPr>
          <p:cNvPr id="227" name="TextBox 226">
            <a:extLst>
              <a:ext uri="{FF2B5EF4-FFF2-40B4-BE49-F238E27FC236}">
                <a16:creationId xmlns:a16="http://schemas.microsoft.com/office/drawing/2014/main" id="{A596757D-061F-4E73-A2EE-653A7B3438EB}"/>
              </a:ext>
            </a:extLst>
          </p:cNvPr>
          <p:cNvSpPr txBox="1"/>
          <p:nvPr/>
        </p:nvSpPr>
        <p:spPr>
          <a:xfrm>
            <a:off x="6491288" y="2612916"/>
            <a:ext cx="1139825" cy="400110"/>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1990</a:t>
            </a:r>
            <a:r>
              <a:rPr lang="ja-JP" altLang="en-US" sz="1000" dirty="0"/>
              <a:t>年から</a:t>
            </a:r>
            <a:r>
              <a:rPr lang="en-US" altLang="ja-JP" sz="1000" dirty="0"/>
              <a:t>2019</a:t>
            </a:r>
            <a:r>
              <a:rPr lang="ja-JP" altLang="en-US" sz="1000" dirty="0"/>
              <a:t>年の変化</a:t>
            </a:r>
          </a:p>
        </p:txBody>
      </p:sp>
      <p:sp>
        <p:nvSpPr>
          <p:cNvPr id="228" name="TextBox 227">
            <a:extLst>
              <a:ext uri="{FF2B5EF4-FFF2-40B4-BE49-F238E27FC236}">
                <a16:creationId xmlns:a16="http://schemas.microsoft.com/office/drawing/2014/main" id="{6AAF1935-9072-4ED3-963A-1EA019A327CE}"/>
              </a:ext>
            </a:extLst>
          </p:cNvPr>
          <p:cNvSpPr txBox="1"/>
          <p:nvPr/>
        </p:nvSpPr>
        <p:spPr>
          <a:xfrm>
            <a:off x="6681788" y="3934725"/>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2.7</a:t>
            </a:r>
            <a:endParaRPr lang="ja-JP" altLang="en-US" sz="1000" dirty="0"/>
          </a:p>
        </p:txBody>
      </p:sp>
      <p:sp>
        <p:nvSpPr>
          <p:cNvPr id="229" name="TextBox 228">
            <a:extLst>
              <a:ext uri="{FF2B5EF4-FFF2-40B4-BE49-F238E27FC236}">
                <a16:creationId xmlns:a16="http://schemas.microsoft.com/office/drawing/2014/main" id="{ABDD69D4-250A-4E7C-A794-37F169FA4B5F}"/>
              </a:ext>
            </a:extLst>
          </p:cNvPr>
          <p:cNvSpPr txBox="1"/>
          <p:nvPr/>
        </p:nvSpPr>
        <p:spPr>
          <a:xfrm>
            <a:off x="6681788" y="4131310"/>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2.2</a:t>
            </a:r>
            <a:endParaRPr lang="ja-JP" altLang="en-US" sz="1000" dirty="0"/>
          </a:p>
        </p:txBody>
      </p:sp>
      <p:sp>
        <p:nvSpPr>
          <p:cNvPr id="230" name="TextBox 229">
            <a:extLst>
              <a:ext uri="{FF2B5EF4-FFF2-40B4-BE49-F238E27FC236}">
                <a16:creationId xmlns:a16="http://schemas.microsoft.com/office/drawing/2014/main" id="{BABECC5B-09C6-40A2-8A07-07004D9F443A}"/>
              </a:ext>
            </a:extLst>
          </p:cNvPr>
          <p:cNvSpPr txBox="1"/>
          <p:nvPr/>
        </p:nvSpPr>
        <p:spPr>
          <a:xfrm>
            <a:off x="6681788" y="4359147"/>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3.0</a:t>
            </a:r>
            <a:endParaRPr lang="ja-JP" altLang="en-US" sz="1000" dirty="0"/>
          </a:p>
        </p:txBody>
      </p:sp>
      <p:sp>
        <p:nvSpPr>
          <p:cNvPr id="231" name="TextBox 230">
            <a:extLst>
              <a:ext uri="{FF2B5EF4-FFF2-40B4-BE49-F238E27FC236}">
                <a16:creationId xmlns:a16="http://schemas.microsoft.com/office/drawing/2014/main" id="{10736472-9130-43C9-BD00-039FB448CC2C}"/>
              </a:ext>
            </a:extLst>
          </p:cNvPr>
          <p:cNvSpPr txBox="1"/>
          <p:nvPr/>
        </p:nvSpPr>
        <p:spPr>
          <a:xfrm>
            <a:off x="6686550" y="4924073"/>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3.4</a:t>
            </a:r>
            <a:endParaRPr lang="ja-JP" altLang="en-US" sz="1000" dirty="0"/>
          </a:p>
        </p:txBody>
      </p:sp>
      <p:sp>
        <p:nvSpPr>
          <p:cNvPr id="232" name="TextBox 231">
            <a:extLst>
              <a:ext uri="{FF2B5EF4-FFF2-40B4-BE49-F238E27FC236}">
                <a16:creationId xmlns:a16="http://schemas.microsoft.com/office/drawing/2014/main" id="{E470F00B-778D-4B40-8608-D92CA84072AB}"/>
              </a:ext>
            </a:extLst>
          </p:cNvPr>
          <p:cNvSpPr txBox="1"/>
          <p:nvPr/>
        </p:nvSpPr>
        <p:spPr>
          <a:xfrm>
            <a:off x="6686550" y="5564630"/>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2.6</a:t>
            </a:r>
            <a:endParaRPr lang="ja-JP" altLang="en-US" sz="1000" dirty="0"/>
          </a:p>
        </p:txBody>
      </p:sp>
      <p:sp>
        <p:nvSpPr>
          <p:cNvPr id="233" name="TextBox 232">
            <a:extLst>
              <a:ext uri="{FF2B5EF4-FFF2-40B4-BE49-F238E27FC236}">
                <a16:creationId xmlns:a16="http://schemas.microsoft.com/office/drawing/2014/main" id="{D11717F2-E2C9-45CF-8506-3A85513183F6}"/>
              </a:ext>
            </a:extLst>
          </p:cNvPr>
          <p:cNvSpPr txBox="1"/>
          <p:nvPr/>
        </p:nvSpPr>
        <p:spPr>
          <a:xfrm>
            <a:off x="6681788" y="4547809"/>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2.4</a:t>
            </a:r>
            <a:endParaRPr lang="ja-JP" altLang="en-US" sz="1000" dirty="0"/>
          </a:p>
        </p:txBody>
      </p:sp>
      <p:sp>
        <p:nvSpPr>
          <p:cNvPr id="234" name="TextBox 233">
            <a:extLst>
              <a:ext uri="{FF2B5EF4-FFF2-40B4-BE49-F238E27FC236}">
                <a16:creationId xmlns:a16="http://schemas.microsoft.com/office/drawing/2014/main" id="{4070853F-D748-4638-A918-9F3674B51488}"/>
              </a:ext>
            </a:extLst>
          </p:cNvPr>
          <p:cNvSpPr txBox="1"/>
          <p:nvPr/>
        </p:nvSpPr>
        <p:spPr>
          <a:xfrm>
            <a:off x="6683375" y="3734061"/>
            <a:ext cx="59848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1.3</a:t>
            </a:r>
            <a:endParaRPr lang="ja-JP" altLang="en-US" sz="1000" dirty="0"/>
          </a:p>
        </p:txBody>
      </p:sp>
      <p:sp>
        <p:nvSpPr>
          <p:cNvPr id="235" name="4. Footnote">
            <a:extLst>
              <a:ext uri="{FF2B5EF4-FFF2-40B4-BE49-F238E27FC236}">
                <a16:creationId xmlns:a16="http://schemas.microsoft.com/office/drawing/2014/main" id="{E36A940B-5C0C-4AF2-921D-FDAA431E11C7}"/>
              </a:ext>
            </a:extLst>
          </p:cNvPr>
          <p:cNvSpPr txBox="1"/>
          <p:nvPr>
            <p:custDataLst>
              <p:tags r:id="rId92"/>
            </p:custDataLst>
          </p:nvPr>
        </p:nvSpPr>
        <p:spPr>
          <a:xfrm>
            <a:off x="217502" y="6419850"/>
            <a:ext cx="4579620" cy="123111"/>
          </a:xfrm>
          <a:prstGeom prst="rect">
            <a:avLst/>
          </a:prstGeom>
          <a:noFill/>
        </p:spPr>
        <p:txBody>
          <a:bodyPr vert="horz" wrap="square" lIns="0" tIns="0" rIns="0" bIns="0" rtlCol="0" anchor="b" anchorCtr="0">
            <a:spAutoFit/>
          </a:bodyPr>
          <a:lstStyle/>
          <a:p>
            <a:pPr marL="203200" indent="-212725"/>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皮下疾患、</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薬物乱用</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、筋骨格系疾患、精神疾患、その他の非感染症</a:t>
            </a:r>
          </a:p>
        </p:txBody>
      </p:sp>
      <p:cxnSp>
        <p:nvCxnSpPr>
          <p:cNvPr id="321" name="Straight Connector 320">
            <a:extLst>
              <a:ext uri="{FF2B5EF4-FFF2-40B4-BE49-F238E27FC236}">
                <a16:creationId xmlns:a16="http://schemas.microsoft.com/office/drawing/2014/main" id="{827C3A03-AE38-45C9-ACF3-1D3CBB024D65}"/>
              </a:ext>
            </a:extLst>
          </p:cNvPr>
          <p:cNvCxnSpPr/>
          <p:nvPr>
            <p:custDataLst>
              <p:tags r:id="rId93"/>
            </p:custDataLst>
          </p:nvPr>
        </p:nvCxnSpPr>
        <p:spPr bwMode="auto">
          <a:xfrm flipV="1">
            <a:off x="8031164" y="5567364"/>
            <a:ext cx="233363" cy="2206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9" name="Straight Connector 268">
            <a:extLst>
              <a:ext uri="{FF2B5EF4-FFF2-40B4-BE49-F238E27FC236}">
                <a16:creationId xmlns:a16="http://schemas.microsoft.com/office/drawing/2014/main" id="{89752E12-9E35-4511-B182-C7E5C9EA9F08}"/>
              </a:ext>
            </a:extLst>
          </p:cNvPr>
          <p:cNvCxnSpPr>
            <a:cxnSpLocks/>
          </p:cNvCxnSpPr>
          <p:nvPr>
            <p:custDataLst>
              <p:tags r:id="rId94"/>
            </p:custDataLst>
          </p:nvPr>
        </p:nvCxnSpPr>
        <p:spPr bwMode="auto">
          <a:xfrm flipV="1">
            <a:off x="7904163" y="5813425"/>
            <a:ext cx="7938"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0" name="Straight Connector 319">
            <a:extLst>
              <a:ext uri="{FF2B5EF4-FFF2-40B4-BE49-F238E27FC236}">
                <a16:creationId xmlns:a16="http://schemas.microsoft.com/office/drawing/2014/main" id="{052021D4-FBB5-4017-8461-51999F34E9A0}"/>
              </a:ext>
            </a:extLst>
          </p:cNvPr>
          <p:cNvCxnSpPr/>
          <p:nvPr>
            <p:custDataLst>
              <p:tags r:id="rId95"/>
            </p:custDataLst>
          </p:nvPr>
        </p:nvCxnSpPr>
        <p:spPr bwMode="auto">
          <a:xfrm flipV="1">
            <a:off x="7932738" y="5373688"/>
            <a:ext cx="331788" cy="4143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7" name="Straight Connector 256">
            <a:extLst>
              <a:ext uri="{FF2B5EF4-FFF2-40B4-BE49-F238E27FC236}">
                <a16:creationId xmlns:a16="http://schemas.microsoft.com/office/drawing/2014/main" id="{442B0771-FEAE-4DA0-AE42-D51894385E10}"/>
              </a:ext>
            </a:extLst>
          </p:cNvPr>
          <p:cNvCxnSpPr/>
          <p:nvPr>
            <p:custDataLst>
              <p:tags r:id="rId96"/>
            </p:custDataLst>
          </p:nvPr>
        </p:nvCxnSpPr>
        <p:spPr bwMode="auto">
          <a:xfrm flipV="1">
            <a:off x="7904163" y="5899150"/>
            <a:ext cx="793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0" name="Straight Connector 259">
            <a:extLst>
              <a:ext uri="{FF2B5EF4-FFF2-40B4-BE49-F238E27FC236}">
                <a16:creationId xmlns:a16="http://schemas.microsoft.com/office/drawing/2014/main" id="{CFD437ED-BEB1-46C4-98C6-AF9724AD9EEF}"/>
              </a:ext>
            </a:extLst>
          </p:cNvPr>
          <p:cNvCxnSpPr/>
          <p:nvPr>
            <p:custDataLst>
              <p:tags r:id="rId97"/>
            </p:custDataLst>
          </p:nvPr>
        </p:nvCxnSpPr>
        <p:spPr bwMode="auto">
          <a:xfrm flipV="1">
            <a:off x="7904163" y="5940425"/>
            <a:ext cx="236538" cy="133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2" name="Straight Connector 321">
            <a:extLst>
              <a:ext uri="{FF2B5EF4-FFF2-40B4-BE49-F238E27FC236}">
                <a16:creationId xmlns:a16="http://schemas.microsoft.com/office/drawing/2014/main" id="{46294D82-1BF3-47FB-87AB-3E7E6635E5E2}"/>
              </a:ext>
            </a:extLst>
          </p:cNvPr>
          <p:cNvCxnSpPr/>
          <p:nvPr>
            <p:custDataLst>
              <p:tags r:id="rId98"/>
            </p:custDataLst>
          </p:nvPr>
        </p:nvCxnSpPr>
        <p:spPr bwMode="auto">
          <a:xfrm flipV="1">
            <a:off x="8215313" y="5870574"/>
            <a:ext cx="49213" cy="269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163" name="Chart 162">
            <a:extLst>
              <a:ext uri="{FF2B5EF4-FFF2-40B4-BE49-F238E27FC236}">
                <a16:creationId xmlns:a16="http://schemas.microsoft.com/office/drawing/2014/main" id="{EE7D8187-BCA6-4B2B-9D27-EA367A2B6898}"/>
              </a:ext>
            </a:extLst>
          </p:cNvPr>
          <p:cNvGraphicFramePr/>
          <p:nvPr>
            <p:custDataLst>
              <p:tags r:id="rId99"/>
            </p:custDataLst>
            <p:extLst>
              <p:ext uri="{D42A27DB-BD31-4B8C-83A1-F6EECF244321}">
                <p14:modId xmlns:p14="http://schemas.microsoft.com/office/powerpoint/2010/main" val="293038985"/>
              </p:ext>
            </p:extLst>
          </p:nvPr>
        </p:nvGraphicFramePr>
        <p:xfrm>
          <a:off x="7191375" y="5291138"/>
          <a:ext cx="1785938" cy="971550"/>
        </p:xfrm>
        <a:graphic>
          <a:graphicData uri="http://schemas.openxmlformats.org/drawingml/2006/chart">
            <c:chart xmlns:c="http://schemas.openxmlformats.org/drawingml/2006/chart" xmlns:r="http://schemas.openxmlformats.org/officeDocument/2006/relationships" r:id="rId121"/>
          </a:graphicData>
        </a:graphic>
      </p:graphicFrame>
      <p:cxnSp>
        <p:nvCxnSpPr>
          <p:cNvPr id="272" name="Straight Connector 271">
            <a:extLst>
              <a:ext uri="{FF2B5EF4-FFF2-40B4-BE49-F238E27FC236}">
                <a16:creationId xmlns:a16="http://schemas.microsoft.com/office/drawing/2014/main" id="{A3E391FF-4179-4B67-8AB7-03043A765265}"/>
              </a:ext>
            </a:extLst>
          </p:cNvPr>
          <p:cNvCxnSpPr/>
          <p:nvPr>
            <p:custDataLst>
              <p:tags r:id="rId100"/>
            </p:custDataLst>
          </p:nvPr>
        </p:nvCxnSpPr>
        <p:spPr bwMode="auto">
          <a:xfrm flipV="1">
            <a:off x="7678738" y="4949826"/>
            <a:ext cx="811213" cy="449263"/>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319" name="Straight Connector 318">
            <a:extLst>
              <a:ext uri="{FF2B5EF4-FFF2-40B4-BE49-F238E27FC236}">
                <a16:creationId xmlns:a16="http://schemas.microsoft.com/office/drawing/2014/main" id="{EA1A444C-190C-4B07-8AD3-A27E32D79041}"/>
              </a:ext>
            </a:extLst>
          </p:cNvPr>
          <p:cNvCxnSpPr/>
          <p:nvPr>
            <p:custDataLst>
              <p:tags r:id="rId101"/>
            </p:custDataLst>
          </p:nvPr>
        </p:nvCxnSpPr>
        <p:spPr bwMode="auto">
          <a:xfrm flipH="1">
            <a:off x="7847013" y="5864225"/>
            <a:ext cx="730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86" name="テキスト プレースホルダ 9">
            <a:extLst>
              <a:ext uri="{FF2B5EF4-FFF2-40B4-BE49-F238E27FC236}">
                <a16:creationId xmlns:a16="http://schemas.microsoft.com/office/drawing/2014/main" id="{312045CF-902D-4FC8-81E2-89EC105A4057}"/>
              </a:ext>
            </a:extLst>
          </p:cNvPr>
          <p:cNvSpPr>
            <a:spLocks noGrp="1"/>
          </p:cNvSpPr>
          <p:nvPr>
            <p:custDataLst>
              <p:tags r:id="rId102"/>
            </p:custDataLst>
          </p:nvPr>
        </p:nvSpPr>
        <p:spPr bwMode="gray">
          <a:xfrm>
            <a:off x="7920038" y="5788025"/>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CB21AE6-FF2F-4540-9A57-1CBACE08A7D5}" type="datetime'''''''2''''''''''''''''''''''3''''''''''%'''''''''">
              <a:rPr lang="en-US" altLang="en-US" sz="1000" smtClean="0"/>
              <a:pPr marL="0" indent="0">
                <a:spcBef>
                  <a:spcPct val="0"/>
                </a:spcBef>
                <a:buNone/>
              </a:pPr>
              <a:t>23%</a:t>
            </a:fld>
            <a:endParaRPr lang="ja-JP" altLang="en-US" sz="1000" dirty="0"/>
          </a:p>
        </p:txBody>
      </p:sp>
      <p:sp>
        <p:nvSpPr>
          <p:cNvPr id="292" name="テキスト プレースホルダ 9">
            <a:extLst>
              <a:ext uri="{FF2B5EF4-FFF2-40B4-BE49-F238E27FC236}">
                <a16:creationId xmlns:a16="http://schemas.microsoft.com/office/drawing/2014/main" id="{D885E0E8-499D-4675-9D5B-506BA18E28B1}"/>
              </a:ext>
            </a:extLst>
          </p:cNvPr>
          <p:cNvSpPr>
            <a:spLocks noGrp="1"/>
          </p:cNvSpPr>
          <p:nvPr>
            <p:custDataLst>
              <p:tags r:id="rId103"/>
            </p:custDataLst>
          </p:nvPr>
        </p:nvSpPr>
        <p:spPr bwMode="gray">
          <a:xfrm>
            <a:off x="8347075" y="5641975"/>
            <a:ext cx="287338" cy="152400"/>
          </a:xfrm>
          <a:prstGeom prst="rect">
            <a:avLst/>
          </a:prstGeom>
          <a:noFill/>
          <a:ln>
            <a:noFill/>
          </a:ln>
          <a:effectLst/>
          <a:extLst>
            <a:ext uri="{909E8E84-426E-40DD-AFC4-6F175D3DCCD1}">
              <a14:hiddenFill xmlns:a14="http://schemas.microsoft.com/office/drawing/2010/main">
                <a:solidFill>
                  <a:schemeClr val="accent2"/>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091B75B-551A-4EF9-9A69-E06699E5F160}" type="datetime'''''''''''''''''3''''8%'''''''''''''''''''''''''''''''">
              <a:rPr lang="en-US" altLang="en-US" sz="1000" smtClean="0"/>
              <a:pPr/>
              <a:t>38%</a:t>
            </a:fld>
            <a:endParaRPr lang="ja-JP" altLang="en-US" sz="1000" dirty="0"/>
          </a:p>
        </p:txBody>
      </p:sp>
      <p:sp>
        <p:nvSpPr>
          <p:cNvPr id="295" name="テキスト プレースホルダ 9">
            <a:extLst>
              <a:ext uri="{FF2B5EF4-FFF2-40B4-BE49-F238E27FC236}">
                <a16:creationId xmlns:a16="http://schemas.microsoft.com/office/drawing/2014/main" id="{CD70FF11-2620-412A-9815-CE4B1A3B4202}"/>
              </a:ext>
            </a:extLst>
          </p:cNvPr>
          <p:cNvSpPr>
            <a:spLocks noGrp="1"/>
          </p:cNvSpPr>
          <p:nvPr>
            <p:custDataLst>
              <p:tags r:id="rId104"/>
            </p:custDataLst>
          </p:nvPr>
        </p:nvSpPr>
        <p:spPr bwMode="gray">
          <a:xfrm>
            <a:off x="8347075" y="5394325"/>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2BBE569-484F-42CA-8545-408BAC8EE282}" type="datetime'''''''''''2''''''''''''''''''4''''''''%'''">
              <a:rPr lang="en-US" altLang="en-US" sz="1000" smtClean="0">
                <a:solidFill>
                  <a:schemeClr val="bg1"/>
                </a:solidFill>
              </a:rPr>
              <a:pPr/>
              <a:t>24%</a:t>
            </a:fld>
            <a:endParaRPr lang="ja-JP" altLang="en-US" sz="1000" dirty="0">
              <a:solidFill>
                <a:schemeClr val="bg1"/>
              </a:solidFill>
            </a:endParaRPr>
          </a:p>
        </p:txBody>
      </p:sp>
      <p:sp>
        <p:nvSpPr>
          <p:cNvPr id="289" name="テキスト プレースホルダ 9">
            <a:extLst>
              <a:ext uri="{FF2B5EF4-FFF2-40B4-BE49-F238E27FC236}">
                <a16:creationId xmlns:a16="http://schemas.microsoft.com/office/drawing/2014/main" id="{08323964-2675-4E0B-AA58-A98FF404CE0B}"/>
              </a:ext>
            </a:extLst>
          </p:cNvPr>
          <p:cNvSpPr>
            <a:spLocks noGrp="1"/>
          </p:cNvSpPr>
          <p:nvPr>
            <p:custDataLst>
              <p:tags r:id="rId105"/>
            </p:custDataLst>
          </p:nvPr>
        </p:nvSpPr>
        <p:spPr bwMode="gray">
          <a:xfrm>
            <a:off x="7535863" y="5913438"/>
            <a:ext cx="287338" cy="152400"/>
          </a:xfrm>
          <a:prstGeom prst="rect">
            <a:avLst/>
          </a:prstGeom>
          <a:noFill/>
          <a:ln>
            <a:noFill/>
          </a:ln>
          <a:effectLst/>
          <a:extLst>
            <a:ext uri="{909E8E84-426E-40DD-AFC4-6F175D3DCCD1}">
              <a14:hiddenFill xmlns:a14="http://schemas.microsoft.com/office/drawing/2010/main">
                <a:solidFill>
                  <a:schemeClr val="accent2"/>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030524A-0188-4252-B278-8EC25607AE64}" type="datetime'''''''''''''''4''''7''%'">
              <a:rPr lang="en-US" altLang="en-US" sz="1000" smtClean="0">
                <a:effectLst/>
              </a:rPr>
              <a:pPr/>
              <a:t>47%</a:t>
            </a:fld>
            <a:endParaRPr lang="ja-JP" altLang="en-US" sz="1000" dirty="0"/>
          </a:p>
        </p:txBody>
      </p:sp>
      <p:sp>
        <p:nvSpPr>
          <p:cNvPr id="290" name="テキスト プレースホルダ 9">
            <a:extLst>
              <a:ext uri="{FF2B5EF4-FFF2-40B4-BE49-F238E27FC236}">
                <a16:creationId xmlns:a16="http://schemas.microsoft.com/office/drawing/2014/main" id="{38550555-79F5-4399-9FE9-6214435145A5}"/>
              </a:ext>
            </a:extLst>
          </p:cNvPr>
          <p:cNvSpPr>
            <a:spLocks noGrp="1"/>
          </p:cNvSpPr>
          <p:nvPr>
            <p:custDataLst>
              <p:tags r:id="rId106"/>
            </p:custDataLst>
          </p:nvPr>
        </p:nvSpPr>
        <p:spPr bwMode="gray">
          <a:xfrm>
            <a:off x="8347075" y="5948363"/>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6FCD80-396F-45CA-9C92-05F65A6086AE}" type="datetime'3''''''8''''''''''''''''''''''''''''''''%'''''">
              <a:rPr lang="en-US" altLang="en-US" sz="1000" smtClean="0"/>
              <a:pPr/>
              <a:t>38%</a:t>
            </a:fld>
            <a:endParaRPr lang="ja-JP" altLang="en-US" sz="1000" dirty="0"/>
          </a:p>
        </p:txBody>
      </p:sp>
      <p:sp>
        <p:nvSpPr>
          <p:cNvPr id="293" name="テキスト プレースホルダ 9">
            <a:extLst>
              <a:ext uri="{FF2B5EF4-FFF2-40B4-BE49-F238E27FC236}">
                <a16:creationId xmlns:a16="http://schemas.microsoft.com/office/drawing/2014/main" id="{C41A61CA-A44F-4949-A7FE-7A03C8C06A78}"/>
              </a:ext>
            </a:extLst>
          </p:cNvPr>
          <p:cNvSpPr>
            <a:spLocks noGrp="1"/>
          </p:cNvSpPr>
          <p:nvPr>
            <p:custDataLst>
              <p:tags r:id="rId107"/>
            </p:custDataLst>
          </p:nvPr>
        </p:nvSpPr>
        <p:spPr bwMode="gray">
          <a:xfrm>
            <a:off x="7535863" y="6049963"/>
            <a:ext cx="287338" cy="152400"/>
          </a:xfrm>
          <a:prstGeom prst="rect">
            <a:avLst/>
          </a:prstGeom>
          <a:solidFill>
            <a:schemeClr val="accent3"/>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3E854A9-7C97-42BE-8F72-D254DE26F864}" type="datetime'3''''''''''''''''''''0''''''''''''%'''''''''''''''''">
              <a:rPr lang="en-US" altLang="en-US" sz="1000" smtClean="0">
                <a:effectLst/>
              </a:rPr>
              <a:pPr/>
              <a:t>30%</a:t>
            </a:fld>
            <a:endParaRPr lang="ja-JP" altLang="en-US" sz="1000" dirty="0"/>
          </a:p>
        </p:txBody>
      </p:sp>
      <p:sp>
        <p:nvSpPr>
          <p:cNvPr id="280" name="テキスト プレースホルダ 9">
            <a:extLst>
              <a:ext uri="{FF2B5EF4-FFF2-40B4-BE49-F238E27FC236}">
                <a16:creationId xmlns:a16="http://schemas.microsoft.com/office/drawing/2014/main" id="{18FEF68B-B334-49E4-9146-ABDCF63AED0C}"/>
              </a:ext>
            </a:extLst>
          </p:cNvPr>
          <p:cNvSpPr>
            <a:spLocks noGrp="1"/>
          </p:cNvSpPr>
          <p:nvPr>
            <p:custDataLst>
              <p:tags r:id="rId108"/>
            </p:custDataLst>
          </p:nvPr>
        </p:nvSpPr>
        <p:spPr bwMode="auto">
          <a:xfrm>
            <a:off x="7532688" y="62452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B866330-DB95-4DE7-BC58-5EEBF1CA449D}" type="datetime'''1''''''''9''''''9''''''''''''''''''''''''''''0'''''''''">
              <a:rPr lang="ja-JP" altLang="en-US" sz="1000" smtClean="0"/>
              <a:pPr/>
              <a:t>1990</a:t>
            </a:fld>
            <a:endParaRPr lang="ja-JP" altLang="en-US" sz="1000" dirty="0"/>
          </a:p>
        </p:txBody>
      </p:sp>
      <p:sp>
        <p:nvSpPr>
          <p:cNvPr id="283" name="テキスト プレースホルダ 9">
            <a:extLst>
              <a:ext uri="{FF2B5EF4-FFF2-40B4-BE49-F238E27FC236}">
                <a16:creationId xmlns:a16="http://schemas.microsoft.com/office/drawing/2014/main" id="{0C99E4FD-A751-42FF-A46E-2E0C1AA9D7CB}"/>
              </a:ext>
            </a:extLst>
          </p:cNvPr>
          <p:cNvSpPr>
            <a:spLocks noGrp="1"/>
          </p:cNvSpPr>
          <p:nvPr>
            <p:custDataLst>
              <p:tags r:id="rId109"/>
            </p:custDataLst>
          </p:nvPr>
        </p:nvSpPr>
        <p:spPr bwMode="auto">
          <a:xfrm>
            <a:off x="8343900" y="62452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DA3ED4-D300-4992-85C7-3A2CF8D984A1}" type="datetime'2''01''''''''''''''''''''9'''''''''''">
              <a:rPr lang="ja-JP" altLang="en-US" sz="1000" smtClean="0"/>
              <a:pPr/>
              <a:t>2019</a:t>
            </a:fld>
            <a:endParaRPr lang="ja-JP" altLang="en-US" sz="1000" dirty="0"/>
          </a:p>
        </p:txBody>
      </p:sp>
      <p:sp>
        <p:nvSpPr>
          <p:cNvPr id="285" name="テキスト プレースホルダ 9">
            <a:extLst>
              <a:ext uri="{FF2B5EF4-FFF2-40B4-BE49-F238E27FC236}">
                <a16:creationId xmlns:a16="http://schemas.microsoft.com/office/drawing/2014/main" id="{D0373BBF-93D5-4321-9BB0-5A00B060C8B5}"/>
              </a:ext>
            </a:extLst>
          </p:cNvPr>
          <p:cNvSpPr>
            <a:spLocks noGrp="1"/>
          </p:cNvSpPr>
          <p:nvPr>
            <p:custDataLst>
              <p:tags r:id="rId110"/>
            </p:custDataLst>
          </p:nvPr>
        </p:nvSpPr>
        <p:spPr bwMode="auto">
          <a:xfrm>
            <a:off x="8816975" y="5394325"/>
            <a:ext cx="5429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68EB76A-6872-4B8D-90E0-9ABAD96902C6}" type="datetime'''''''''''''''''''''''交''''''''''''''''''''通事''故'''''''''''">
              <a:rPr lang="ja-JP" altLang="en-US" sz="1000" smtClean="0"/>
              <a:pPr/>
              <a:t>交通事故</a:t>
            </a:fld>
            <a:r>
              <a:rPr lang="en-US" altLang="ja-JP" sz="1000" dirty="0"/>
              <a:t> </a:t>
            </a:r>
            <a:endParaRPr lang="ja-JP" altLang="en-US" sz="1000" dirty="0"/>
          </a:p>
        </p:txBody>
      </p:sp>
      <p:sp>
        <p:nvSpPr>
          <p:cNvPr id="284" name="テキスト プレースホルダ 9">
            <a:extLst>
              <a:ext uri="{FF2B5EF4-FFF2-40B4-BE49-F238E27FC236}">
                <a16:creationId xmlns:a16="http://schemas.microsoft.com/office/drawing/2014/main" id="{63C26508-F423-4609-888F-4EAA58923947}"/>
              </a:ext>
            </a:extLst>
          </p:cNvPr>
          <p:cNvSpPr>
            <a:spLocks noGrp="1"/>
          </p:cNvSpPr>
          <p:nvPr>
            <p:custDataLst>
              <p:tags r:id="rId111"/>
            </p:custDataLst>
          </p:nvPr>
        </p:nvSpPr>
        <p:spPr bwMode="auto">
          <a:xfrm>
            <a:off x="8816975" y="5641975"/>
            <a:ext cx="762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1127928-75AD-4E80-A043-DB49EB313F20}" type="datetime'''''''''非''意''図''''''''''的''''''''''''''''''''負''''''傷'''''''">
              <a:rPr lang="zh-TW" altLang="en-US" sz="1000" smtClean="0"/>
              <a:pPr/>
              <a:t>非意図的負傷</a:t>
            </a:fld>
            <a:endParaRPr lang="ja-JP" altLang="en-US" sz="1000" dirty="0"/>
          </a:p>
        </p:txBody>
      </p:sp>
      <p:sp>
        <p:nvSpPr>
          <p:cNvPr id="287" name="テキスト プレースホルダ 9">
            <a:extLst>
              <a:ext uri="{FF2B5EF4-FFF2-40B4-BE49-F238E27FC236}">
                <a16:creationId xmlns:a16="http://schemas.microsoft.com/office/drawing/2014/main" id="{FF6E8F3B-225D-4BE7-A541-F4A4D551199F}"/>
              </a:ext>
            </a:extLst>
          </p:cNvPr>
          <p:cNvSpPr>
            <a:spLocks noGrp="1"/>
          </p:cNvSpPr>
          <p:nvPr>
            <p:custDataLst>
              <p:tags r:id="rId112"/>
            </p:custDataLst>
          </p:nvPr>
        </p:nvSpPr>
        <p:spPr bwMode="auto">
          <a:xfrm>
            <a:off x="8816975" y="5849938"/>
            <a:ext cx="592138"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C4D2FA4-48CE-444F-AAA8-B74D720A2C17}" type="datetime'''自''''''''''''''傷''''''''''、''''''''個''''人&#10;間暴''力'''''''''''''">
              <a:rPr lang="zh-TW" altLang="en-US" sz="1000" smtClean="0"/>
              <a:pPr/>
              <a:t>自傷、個人
間暴力</a:t>
            </a:fld>
            <a:endParaRPr lang="ja-JP" altLang="en-US" sz="1000" dirty="0"/>
          </a:p>
        </p:txBody>
      </p:sp>
      <p:sp>
        <p:nvSpPr>
          <p:cNvPr id="303" name="テキスト プレースホルダ 9">
            <a:extLst>
              <a:ext uri="{FF2B5EF4-FFF2-40B4-BE49-F238E27FC236}">
                <a16:creationId xmlns:a16="http://schemas.microsoft.com/office/drawing/2014/main" id="{A8431747-31F6-45A9-9CF8-BCB41ABF49D6}"/>
              </a:ext>
            </a:extLst>
          </p:cNvPr>
          <p:cNvSpPr>
            <a:spLocks noGrp="1"/>
          </p:cNvSpPr>
          <p:nvPr>
            <p:custDataLst>
              <p:tags r:id="rId113"/>
            </p:custDataLst>
          </p:nvPr>
        </p:nvSpPr>
        <p:spPr bwMode="gray">
          <a:xfrm>
            <a:off x="7504113" y="564515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60853E9-43E3-49B7-9E8C-F8491847AD0C}" type="datetime'''''9'''''''''',''05''5'''''''''''''''''''''''''''">
              <a:rPr lang="ja-JP" altLang="en-US" sz="1000" smtClean="0"/>
              <a:pPr/>
              <a:t>9,055</a:t>
            </a:fld>
            <a:endParaRPr lang="ja-JP" altLang="en-US" sz="1000" dirty="0"/>
          </a:p>
        </p:txBody>
      </p:sp>
      <p:sp>
        <p:nvSpPr>
          <p:cNvPr id="298" name="テキスト プレースホルダ 9">
            <a:extLst>
              <a:ext uri="{FF2B5EF4-FFF2-40B4-BE49-F238E27FC236}">
                <a16:creationId xmlns:a16="http://schemas.microsoft.com/office/drawing/2014/main" id="{238AA7B9-F792-4A4F-B56C-046D9F60341C}"/>
              </a:ext>
            </a:extLst>
          </p:cNvPr>
          <p:cNvSpPr>
            <a:spLocks noGrp="1"/>
          </p:cNvSpPr>
          <p:nvPr>
            <p:custDataLst>
              <p:tags r:id="rId114"/>
            </p:custDataLst>
          </p:nvPr>
        </p:nvSpPr>
        <p:spPr bwMode="gray">
          <a:xfrm>
            <a:off x="8280400" y="5195888"/>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19F2A40-2264-41FE-9358-A5DC991A3A50}" type="datetime'''''''''''''''2''0,''''''''''''''''46''''''''''''''3'">
              <a:rPr lang="ja-JP" altLang="en-US" sz="1000" smtClean="0"/>
              <a:pPr/>
              <a:t>20,463</a:t>
            </a:fld>
            <a:endParaRPr lang="ja-JP" altLang="en-US" sz="1000" dirty="0"/>
          </a:p>
        </p:txBody>
      </p:sp>
      <p:sp>
        <p:nvSpPr>
          <p:cNvPr id="304" name="テキスト プレースホルダ 9">
            <a:extLst>
              <a:ext uri="{FF2B5EF4-FFF2-40B4-BE49-F238E27FC236}">
                <a16:creationId xmlns:a16="http://schemas.microsoft.com/office/drawing/2014/main" id="{7AA0F8B5-01D3-4103-9E4A-112957C7956A}"/>
              </a:ext>
            </a:extLst>
          </p:cNvPr>
          <p:cNvSpPr>
            <a:spLocks noGrp="1"/>
          </p:cNvSpPr>
          <p:nvPr>
            <p:custDataLst>
              <p:tags r:id="rId115"/>
            </p:custDataLst>
          </p:nvPr>
        </p:nvSpPr>
        <p:spPr bwMode="auto">
          <a:xfrm>
            <a:off x="7910513" y="5065713"/>
            <a:ext cx="346075" cy="215900"/>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b="1" dirty="0"/>
              <a:t>x2.3</a:t>
            </a:r>
            <a:endParaRPr lang="ja-JP" altLang="en-US" sz="1000" b="1" dirty="0"/>
          </a:p>
        </p:txBody>
      </p:sp>
      <p:sp>
        <p:nvSpPr>
          <p:cNvPr id="330" name="TextBox 329">
            <a:extLst>
              <a:ext uri="{FF2B5EF4-FFF2-40B4-BE49-F238E27FC236}">
                <a16:creationId xmlns:a16="http://schemas.microsoft.com/office/drawing/2014/main" id="{6919D52D-DAEC-4355-95A8-9AD0E66E9565}"/>
              </a:ext>
            </a:extLst>
          </p:cNvPr>
          <p:cNvSpPr txBox="1"/>
          <p:nvPr/>
        </p:nvSpPr>
        <p:spPr>
          <a:xfrm>
            <a:off x="331788" y="2274060"/>
            <a:ext cx="35639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000" dirty="0"/>
              <a:t>感染症および妊産婦、新生児、栄養にかかわる疾病</a:t>
            </a:r>
          </a:p>
        </p:txBody>
      </p:sp>
      <p:sp>
        <p:nvSpPr>
          <p:cNvPr id="331" name="TextBox 330">
            <a:extLst>
              <a:ext uri="{FF2B5EF4-FFF2-40B4-BE49-F238E27FC236}">
                <a16:creationId xmlns:a16="http://schemas.microsoft.com/office/drawing/2014/main" id="{69AE535F-724A-4041-84F9-6E5685A0D72F}"/>
              </a:ext>
            </a:extLst>
          </p:cNvPr>
          <p:cNvSpPr txBox="1"/>
          <p:nvPr/>
        </p:nvSpPr>
        <p:spPr>
          <a:xfrm>
            <a:off x="4030663" y="2316005"/>
            <a:ext cx="1139825"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000" dirty="0"/>
              <a:t>非感染症</a:t>
            </a:r>
          </a:p>
        </p:txBody>
      </p:sp>
      <p:sp>
        <p:nvSpPr>
          <p:cNvPr id="332" name="TextBox 331">
            <a:extLst>
              <a:ext uri="{FF2B5EF4-FFF2-40B4-BE49-F238E27FC236}">
                <a16:creationId xmlns:a16="http://schemas.microsoft.com/office/drawing/2014/main" id="{21FB4B3E-22CC-46E2-83D0-A667C5A98214}"/>
              </a:ext>
            </a:extLst>
          </p:cNvPr>
          <p:cNvSpPr txBox="1"/>
          <p:nvPr/>
        </p:nvSpPr>
        <p:spPr>
          <a:xfrm>
            <a:off x="7662863" y="2330580"/>
            <a:ext cx="11382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000" dirty="0"/>
              <a:t>事故等</a:t>
            </a:r>
          </a:p>
        </p:txBody>
      </p:sp>
      <p:cxnSp>
        <p:nvCxnSpPr>
          <p:cNvPr id="334" name="Straight Connector 333">
            <a:extLst>
              <a:ext uri="{FF2B5EF4-FFF2-40B4-BE49-F238E27FC236}">
                <a16:creationId xmlns:a16="http://schemas.microsoft.com/office/drawing/2014/main" id="{366455A8-4C32-48FE-8385-ECD1577246F4}"/>
              </a:ext>
            </a:extLst>
          </p:cNvPr>
          <p:cNvCxnSpPr/>
          <p:nvPr/>
        </p:nvCxnSpPr>
        <p:spPr>
          <a:xfrm>
            <a:off x="422275" y="2548521"/>
            <a:ext cx="359568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5F6569D0-5968-4A0D-99F3-0D9787F584CF}"/>
              </a:ext>
            </a:extLst>
          </p:cNvPr>
          <p:cNvCxnSpPr/>
          <p:nvPr/>
        </p:nvCxnSpPr>
        <p:spPr>
          <a:xfrm>
            <a:off x="4090988" y="2549893"/>
            <a:ext cx="359568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003D930C-03FB-4FC4-805D-7068D67608BC}"/>
              </a:ext>
            </a:extLst>
          </p:cNvPr>
          <p:cNvCxnSpPr>
            <a:cxnSpLocks/>
          </p:cNvCxnSpPr>
          <p:nvPr/>
        </p:nvCxnSpPr>
        <p:spPr>
          <a:xfrm>
            <a:off x="7745413" y="2538965"/>
            <a:ext cx="17526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6" name="TextBox 345">
            <a:extLst>
              <a:ext uri="{FF2B5EF4-FFF2-40B4-BE49-F238E27FC236}">
                <a16:creationId xmlns:a16="http://schemas.microsoft.com/office/drawing/2014/main" id="{3865EB3A-4E24-41F0-8562-860951DAA989}"/>
              </a:ext>
            </a:extLst>
          </p:cNvPr>
          <p:cNvSpPr txBox="1"/>
          <p:nvPr/>
        </p:nvSpPr>
        <p:spPr>
          <a:xfrm>
            <a:off x="9419431" y="5586255"/>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1.8</a:t>
            </a:r>
            <a:endParaRPr lang="ja-JP" altLang="en-US" sz="1000" dirty="0"/>
          </a:p>
        </p:txBody>
      </p:sp>
      <p:sp>
        <p:nvSpPr>
          <p:cNvPr id="347" name="TextBox 346">
            <a:extLst>
              <a:ext uri="{FF2B5EF4-FFF2-40B4-BE49-F238E27FC236}">
                <a16:creationId xmlns:a16="http://schemas.microsoft.com/office/drawing/2014/main" id="{0817A0B0-8D50-463B-8B53-0F62FDE66FC2}"/>
              </a:ext>
            </a:extLst>
          </p:cNvPr>
          <p:cNvSpPr txBox="1"/>
          <p:nvPr/>
        </p:nvSpPr>
        <p:spPr>
          <a:xfrm>
            <a:off x="9419431" y="5913438"/>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2.9</a:t>
            </a:r>
            <a:endParaRPr lang="ja-JP" altLang="en-US" sz="1000" dirty="0"/>
          </a:p>
        </p:txBody>
      </p:sp>
      <p:sp>
        <p:nvSpPr>
          <p:cNvPr id="348" name="TextBox 347">
            <a:extLst>
              <a:ext uri="{FF2B5EF4-FFF2-40B4-BE49-F238E27FC236}">
                <a16:creationId xmlns:a16="http://schemas.microsoft.com/office/drawing/2014/main" id="{D0987074-FAEE-4D6C-98A2-7FE7A6AD70B4}"/>
              </a:ext>
            </a:extLst>
          </p:cNvPr>
          <p:cNvSpPr txBox="1"/>
          <p:nvPr/>
        </p:nvSpPr>
        <p:spPr>
          <a:xfrm>
            <a:off x="9427368" y="5345827"/>
            <a:ext cx="59848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2.3</a:t>
            </a:r>
            <a:endParaRPr lang="ja-JP" altLang="en-US" sz="1000" dirty="0"/>
          </a:p>
        </p:txBody>
      </p:sp>
      <p:sp>
        <p:nvSpPr>
          <p:cNvPr id="162" name="TextBox 161">
            <a:extLst>
              <a:ext uri="{FF2B5EF4-FFF2-40B4-BE49-F238E27FC236}">
                <a16:creationId xmlns:a16="http://schemas.microsoft.com/office/drawing/2014/main" id="{7C70D51D-24D0-4FDF-ABBE-832D1806F0BF}"/>
              </a:ext>
            </a:extLst>
          </p:cNvPr>
          <p:cNvSpPr txBox="1"/>
          <p:nvPr/>
        </p:nvSpPr>
        <p:spPr>
          <a:xfrm>
            <a:off x="8705533" y="4744648"/>
            <a:ext cx="1139825" cy="400110"/>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1990</a:t>
            </a:r>
            <a:r>
              <a:rPr lang="ja-JP" altLang="en-US" sz="1000" dirty="0"/>
              <a:t>年から</a:t>
            </a:r>
            <a:r>
              <a:rPr lang="en-US" altLang="ja-JP" sz="1000" dirty="0"/>
              <a:t>2019</a:t>
            </a:r>
            <a:r>
              <a:rPr lang="ja-JP" altLang="en-US" sz="1000" dirty="0"/>
              <a:t>年の変化</a:t>
            </a:r>
          </a:p>
        </p:txBody>
      </p:sp>
    </p:spTree>
    <p:extLst>
      <p:ext uri="{BB962C8B-B14F-4D97-AF65-F5344CB8AC3E}">
        <p14:creationId xmlns:p14="http://schemas.microsoft.com/office/powerpoint/2010/main" val="1194973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noChangeAspect="1"/>
          </p:cNvGraphicFramePr>
          <p:nvPr>
            <p:custDataLst>
              <p:tags r:id="rId2"/>
            </p:custDataLst>
            <p:extLst>
              <p:ext uri="{D42A27DB-BD31-4B8C-83A1-F6EECF244321}">
                <p14:modId xmlns:p14="http://schemas.microsoft.com/office/powerpoint/2010/main" val="1787645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4" name="think-cell Slide" r:id="rId5" imgW="395" imgH="396" progId="TCLayout.ActiveDocument.1">
                  <p:embed/>
                </p:oleObj>
              </mc:Choice>
              <mc:Fallback>
                <p:oleObj name="think-cell Slide" r:id="rId5"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医療機関区分と施設数・病床数の推移</a:t>
            </a:r>
            <a:r>
              <a:rPr lang="en-US" altLang="ja-JP" dirty="0"/>
              <a:t>(1/2)</a:t>
            </a:r>
          </a:p>
        </p:txBody>
      </p:sp>
      <p:sp>
        <p:nvSpPr>
          <p:cNvPr id="25" name="テキスト ボックス 24"/>
          <p:cNvSpPr txBox="1"/>
          <p:nvPr/>
        </p:nvSpPr>
        <p:spPr>
          <a:xfrm>
            <a:off x="200472" y="1124744"/>
            <a:ext cx="9505056" cy="7438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ケニアの医療機関は地域に根差した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Community health unit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から国立のトップリファラル病院まで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レベルに分かれている。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年までに下記のレベル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を統合した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段階のレベルに再編予定となっている。</a:t>
            </a: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テキスト ボックス 115">
            <a:extLst>
              <a:ext uri="{FF2B5EF4-FFF2-40B4-BE49-F238E27FC236}">
                <a16:creationId xmlns:a16="http://schemas.microsoft.com/office/drawing/2014/main" id="{283F34DF-832D-4667-8C6D-63A7D4DF9CBA}"/>
              </a:ext>
            </a:extLst>
          </p:cNvPr>
          <p:cNvSpPr txBox="1"/>
          <p:nvPr/>
        </p:nvSpPr>
        <p:spPr>
          <a:xfrm>
            <a:off x="200472" y="6597352"/>
            <a:ext cx="8856984" cy="123111"/>
          </a:xfrm>
          <a:prstGeom prst="rect">
            <a:avLst/>
          </a:prstGeom>
          <a:noFill/>
        </p:spPr>
        <p:txBody>
          <a:bodyPr wrap="square" lIns="0" tIns="0" rIns="0" bIns="0" rtlCol="0">
            <a:sp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（出所）ケニア保健省「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Economic Survey 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TextBox 29">
            <a:extLst>
              <a:ext uri="{FF2B5EF4-FFF2-40B4-BE49-F238E27FC236}">
                <a16:creationId xmlns:a16="http://schemas.microsoft.com/office/drawing/2014/main" id="{2F5BF967-15FB-40D5-9E83-2E8C50F8796E}"/>
              </a:ext>
            </a:extLst>
          </p:cNvPr>
          <p:cNvSpPr txBox="1"/>
          <p:nvPr/>
        </p:nvSpPr>
        <p:spPr>
          <a:xfrm>
            <a:off x="632520" y="2113111"/>
            <a:ext cx="4752528" cy="307777"/>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400" b="1" dirty="0"/>
              <a:t>ケニアにおける医療機関のレベル分類と病院数推移</a:t>
            </a:r>
          </a:p>
        </p:txBody>
      </p:sp>
      <p:sp>
        <p:nvSpPr>
          <p:cNvPr id="32" name="TextBox 31">
            <a:extLst>
              <a:ext uri="{FF2B5EF4-FFF2-40B4-BE49-F238E27FC236}">
                <a16:creationId xmlns:a16="http://schemas.microsoft.com/office/drawing/2014/main" id="{26409628-C3A9-4A91-B053-94D306065DC5}"/>
              </a:ext>
            </a:extLst>
          </p:cNvPr>
          <p:cNvSpPr txBox="1"/>
          <p:nvPr/>
        </p:nvSpPr>
        <p:spPr>
          <a:xfrm>
            <a:off x="756928" y="5539986"/>
            <a:ext cx="8032104" cy="461665"/>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200" dirty="0"/>
              <a:t>Level 1</a:t>
            </a:r>
            <a:r>
              <a:rPr lang="ja-JP" altLang="en-US" sz="1200" dirty="0"/>
              <a:t>としては、</a:t>
            </a:r>
            <a:r>
              <a:rPr lang="en-US" altLang="ja-JP" sz="1200" dirty="0"/>
              <a:t>Community Health Unit</a:t>
            </a:r>
            <a:r>
              <a:rPr lang="ja-JP" altLang="en-US" sz="1200" dirty="0"/>
              <a:t>として、コミュニティレベルの医療従事者およびコミュニティヘルスワーカー、</a:t>
            </a:r>
            <a:br>
              <a:rPr lang="en-US" altLang="ja-JP" sz="1200" dirty="0"/>
            </a:br>
            <a:r>
              <a:rPr lang="ja-JP" altLang="en-US" sz="1200" dirty="0"/>
              <a:t>ボランティアなどによる主に予防医療や健康教育などのサービスが規定されている</a:t>
            </a:r>
            <a:endParaRPr lang="en-US" altLang="ja-JP" sz="1200" dirty="0"/>
          </a:p>
        </p:txBody>
      </p:sp>
      <p:graphicFrame>
        <p:nvGraphicFramePr>
          <p:cNvPr id="11" name="表 4">
            <a:extLst>
              <a:ext uri="{FF2B5EF4-FFF2-40B4-BE49-F238E27FC236}">
                <a16:creationId xmlns:a16="http://schemas.microsoft.com/office/drawing/2014/main" id="{CDD0B463-59D9-436D-B2B3-74560E181E49}"/>
              </a:ext>
            </a:extLst>
          </p:cNvPr>
          <p:cNvGraphicFramePr>
            <a:graphicFrameLocks noGrp="1"/>
          </p:cNvGraphicFramePr>
          <p:nvPr>
            <p:extLst>
              <p:ext uri="{D42A27DB-BD31-4B8C-83A1-F6EECF244321}">
                <p14:modId xmlns:p14="http://schemas.microsoft.com/office/powerpoint/2010/main" val="1705006382"/>
              </p:ext>
            </p:extLst>
          </p:nvPr>
        </p:nvGraphicFramePr>
        <p:xfrm>
          <a:off x="756928" y="2537330"/>
          <a:ext cx="8032104" cy="2935120"/>
        </p:xfrm>
        <a:graphic>
          <a:graphicData uri="http://schemas.openxmlformats.org/drawingml/2006/table">
            <a:tbl>
              <a:tblPr firstRow="1" bandRow="1">
                <a:tableStyleId>{5C22544A-7EE6-4342-B048-85BDC9FD1C3A}</a:tableStyleId>
              </a:tblPr>
              <a:tblGrid>
                <a:gridCol w="825279">
                  <a:extLst>
                    <a:ext uri="{9D8B030D-6E8A-4147-A177-3AD203B41FA5}">
                      <a16:colId xmlns:a16="http://schemas.microsoft.com/office/drawing/2014/main" val="20000"/>
                    </a:ext>
                  </a:extLst>
                </a:gridCol>
                <a:gridCol w="3400745">
                  <a:extLst>
                    <a:ext uri="{9D8B030D-6E8A-4147-A177-3AD203B41FA5}">
                      <a16:colId xmlns:a16="http://schemas.microsoft.com/office/drawing/2014/main" val="20001"/>
                    </a:ext>
                  </a:extLst>
                </a:gridCol>
                <a:gridCol w="761216">
                  <a:extLst>
                    <a:ext uri="{9D8B030D-6E8A-4147-A177-3AD203B41FA5}">
                      <a16:colId xmlns:a16="http://schemas.microsoft.com/office/drawing/2014/main" val="20003"/>
                    </a:ext>
                  </a:extLst>
                </a:gridCol>
                <a:gridCol w="761216">
                  <a:extLst>
                    <a:ext uri="{9D8B030D-6E8A-4147-A177-3AD203B41FA5}">
                      <a16:colId xmlns:a16="http://schemas.microsoft.com/office/drawing/2014/main" val="2138570819"/>
                    </a:ext>
                  </a:extLst>
                </a:gridCol>
                <a:gridCol w="761216">
                  <a:extLst>
                    <a:ext uri="{9D8B030D-6E8A-4147-A177-3AD203B41FA5}">
                      <a16:colId xmlns:a16="http://schemas.microsoft.com/office/drawing/2014/main" val="611654606"/>
                    </a:ext>
                  </a:extLst>
                </a:gridCol>
                <a:gridCol w="761216">
                  <a:extLst>
                    <a:ext uri="{9D8B030D-6E8A-4147-A177-3AD203B41FA5}">
                      <a16:colId xmlns:a16="http://schemas.microsoft.com/office/drawing/2014/main" val="606879309"/>
                    </a:ext>
                  </a:extLst>
                </a:gridCol>
                <a:gridCol w="761216">
                  <a:extLst>
                    <a:ext uri="{9D8B030D-6E8A-4147-A177-3AD203B41FA5}">
                      <a16:colId xmlns:a16="http://schemas.microsoft.com/office/drawing/2014/main" val="3140851566"/>
                    </a:ext>
                  </a:extLst>
                </a:gridCol>
              </a:tblGrid>
              <a:tr h="0">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経済特区名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場所</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2017</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FFFFFF"/>
                          </a:solidFill>
                          <a:effectLst/>
                          <a:uLnTx/>
                          <a:uFillTx/>
                          <a:latin typeface="HGP創英角ｺﾞｼｯｸUB" panose="020B0900000000000000" pitchFamily="50" charset="-128"/>
                          <a:ea typeface="HGP創英角ｺﾞｼｯｸUB" panose="020B0900000000000000" pitchFamily="50" charset="-128"/>
                          <a:cs typeface="+mn-cs"/>
                        </a:rPr>
                        <a:t>2018</a:t>
                      </a:r>
                      <a:endParaRPr kumimoji="1" lang="ja-JP" altLang="en-US" sz="1100" b="0" i="0" u="none" strike="noStrike" kern="1200" cap="none" spc="0" normalizeH="0" baseline="0" noProof="0" dirty="0">
                        <a:ln>
                          <a:noFill/>
                        </a:ln>
                        <a:solidFill>
                          <a:srgbClr val="FFFFFF"/>
                        </a:solidFill>
                        <a:effectLst/>
                        <a:uLnTx/>
                        <a:uFillTx/>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FFFFFF"/>
                          </a:solidFill>
                          <a:effectLst/>
                          <a:uLnTx/>
                          <a:uFillTx/>
                          <a:latin typeface="HGP創英角ｺﾞｼｯｸUB" panose="020B0900000000000000" pitchFamily="50" charset="-128"/>
                          <a:ea typeface="HGP創英角ｺﾞｼｯｸUB" panose="020B0900000000000000" pitchFamily="50" charset="-128"/>
                          <a:cs typeface="+mn-cs"/>
                        </a:rPr>
                        <a:t>2019</a:t>
                      </a:r>
                      <a:endParaRPr kumimoji="1" lang="ja-JP" altLang="en-US" sz="1100" b="0" i="0" u="none" strike="noStrike" kern="1200" cap="none" spc="0" normalizeH="0" baseline="0" noProof="0" dirty="0">
                        <a:ln>
                          <a:noFill/>
                        </a:ln>
                        <a:solidFill>
                          <a:srgbClr val="FFFFFF"/>
                        </a:solidFill>
                        <a:effectLst/>
                        <a:uLnTx/>
                        <a:uFillTx/>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FFFFFF"/>
                          </a:solidFill>
                          <a:effectLst/>
                          <a:uLnTx/>
                          <a:uFillTx/>
                          <a:latin typeface="HGP創英角ｺﾞｼｯｸUB" panose="020B0900000000000000" pitchFamily="50" charset="-128"/>
                          <a:ea typeface="HGP創英角ｺﾞｼｯｸUB" panose="020B0900000000000000" pitchFamily="50" charset="-128"/>
                          <a:cs typeface="+mn-cs"/>
                        </a:rPr>
                        <a:t>2020</a:t>
                      </a:r>
                      <a:endParaRPr kumimoji="1" lang="ja-JP" altLang="en-US" sz="1100" b="0" i="0" u="none" strike="noStrike" kern="1200" cap="none" spc="0" normalizeH="0" baseline="0" noProof="0" dirty="0">
                        <a:ln>
                          <a:noFill/>
                        </a:ln>
                        <a:solidFill>
                          <a:srgbClr val="FFFFFF"/>
                        </a:solidFill>
                        <a:effectLst/>
                        <a:uLnTx/>
                        <a:uFillTx/>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FFFFFF"/>
                          </a:solidFill>
                          <a:effectLst/>
                          <a:uLnTx/>
                          <a:uFillTx/>
                          <a:latin typeface="HGP創英角ｺﾞｼｯｸUB" panose="020B0900000000000000" pitchFamily="50" charset="-128"/>
                          <a:ea typeface="HGP創英角ｺﾞｼｯｸUB" panose="020B0900000000000000" pitchFamily="50" charset="-128"/>
                          <a:cs typeface="+mn-cs"/>
                        </a:rPr>
                        <a:t>2021</a:t>
                      </a:r>
                      <a:endParaRPr kumimoji="1" lang="ja-JP" altLang="en-US" sz="1100" b="0" i="0" u="none" strike="noStrike" kern="1200" cap="none" spc="0" normalizeH="0" baseline="0" noProof="0" dirty="0">
                        <a:ln>
                          <a:noFill/>
                        </a:ln>
                        <a:solidFill>
                          <a:srgbClr val="FFFFFF"/>
                        </a:solidFill>
                        <a:effectLst/>
                        <a:uLnTx/>
                        <a:uFillTx/>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324000">
                <a:tc>
                  <a:txBody>
                    <a:bodyPr/>
                    <a:lstStyle/>
                    <a:p>
                      <a:pPr algn="l" fontAlgn="t"/>
                      <a:r>
                        <a:rPr lang="en-US" altLang="ja-JP" sz="1100" b="0" i="0" dirty="0">
                          <a:effectLst/>
                        </a:rPr>
                        <a:t>Level 6</a:t>
                      </a:r>
                      <a:r>
                        <a:rPr lang="en-US" altLang="ja-JP" sz="1100" b="0" i="0" baseline="30000" dirty="0">
                          <a:effectLst/>
                        </a:rPr>
                        <a:t>1</a:t>
                      </a:r>
                      <a:endParaRPr lang="ja-JP" altLang="en-US" sz="1100" b="0" i="0" baseline="30000" dirty="0">
                        <a:effectLst/>
                      </a:endParaRPr>
                    </a:p>
                  </a:txBody>
                  <a:tcPr marL="76200" marR="76200" marT="63500" marB="63500">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1100" dirty="0">
                          <a:effectLst/>
                        </a:rPr>
                        <a:t>国立のリファラル病院：国内最高レベルの専門性を持つ病院。ケニア国内のみならず、東・中央アフリカのリファラル医療機関や、研究・教育機関としての役割も持つ。</a:t>
                      </a:r>
                    </a:p>
                  </a:txBody>
                  <a:tcPr marL="76200" marR="76200" marT="63500" marB="63500">
                    <a:lnL w="12700" cmpd="sng">
                      <a:noFill/>
                    </a:lnL>
                    <a:lnR w="12700" cap="flat" cmpd="sng" algn="ctr">
                      <a:solidFill>
                        <a:schemeClr val="bg2">
                          <a:lumMod val="60000"/>
                          <a:lumOff val="40000"/>
                        </a:schemeClr>
                      </a:solidFill>
                      <a:prstDash val="solid"/>
                      <a:round/>
                      <a:headEnd type="none" w="med" len="med"/>
                      <a:tailEnd type="none" w="med" len="med"/>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100" dirty="0">
                          <a:effectLst/>
                        </a:rPr>
                        <a:t>6</a:t>
                      </a:r>
                      <a:endParaRPr lang="ja-JP" altLang="en-US" sz="11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100" dirty="0">
                          <a:effectLst/>
                        </a:rPr>
                        <a:t>6</a:t>
                      </a:r>
                      <a:endParaRPr lang="ja-JP" altLang="en-US" sz="11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100" dirty="0">
                          <a:effectLst/>
                        </a:rPr>
                        <a:t>6</a:t>
                      </a:r>
                      <a:endParaRPr lang="ja-JP" altLang="en-US" sz="11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100" dirty="0">
                          <a:effectLst/>
                        </a:rPr>
                        <a:t>6</a:t>
                      </a:r>
                      <a:endParaRPr lang="ja-JP" altLang="en-US" sz="11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100" dirty="0">
                          <a:effectLst/>
                        </a:rPr>
                        <a:t>6</a:t>
                      </a:r>
                      <a:endParaRPr lang="ja-JP" altLang="en-US" sz="11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t"/>
                      <a:r>
                        <a:rPr kumimoji="1" lang="en-US" altLang="ja-JP" sz="1100" b="0" i="0" u="none" strike="noStrike" kern="1200" cap="none" spc="0" normalizeH="0" baseline="0" noProof="0" dirty="0">
                          <a:ln>
                            <a:noFill/>
                          </a:ln>
                          <a:solidFill>
                            <a:srgbClr val="000000"/>
                          </a:solidFill>
                          <a:effectLst/>
                          <a:uLnTx/>
                          <a:uFillTx/>
                          <a:latin typeface="Arial"/>
                          <a:ea typeface="ＭＳ Ｐゴシック"/>
                          <a:cs typeface="+mn-cs"/>
                        </a:rPr>
                        <a:t>Level 5</a:t>
                      </a:r>
                      <a:endParaRPr lang="ja-JP" altLang="en-US" sz="1100" b="0" i="0" dirty="0">
                        <a:effectLst/>
                      </a:endParaRP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1100" dirty="0">
                          <a:effectLst/>
                        </a:rPr>
                        <a:t>カウンティ・リファラル病院：旧州病院。</a:t>
                      </a:r>
                      <a:r>
                        <a:rPr lang="en-US" altLang="ja-JP" sz="1100" dirty="0">
                          <a:effectLst/>
                        </a:rPr>
                        <a:t>100</a:t>
                      </a:r>
                      <a:r>
                        <a:rPr lang="ja-JP" altLang="en-US" sz="1100" dirty="0">
                          <a:effectLst/>
                        </a:rPr>
                        <a:t>床以上のベッドを持つ高次医療機関。</a:t>
                      </a:r>
                    </a:p>
                  </a:txBody>
                  <a:tcPr marL="76200" marR="76200" marT="63500" marB="63500">
                    <a:lnL w="12700" cmpd="sng">
                      <a:noFill/>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kumimoji="1" lang="en-US" altLang="ja-JP" sz="1100" b="0" i="0" u="none" strike="noStrike" kern="1200" cap="none" spc="0" normalizeH="0" baseline="0" noProof="0" dirty="0">
                          <a:ln>
                            <a:noFill/>
                          </a:ln>
                          <a:solidFill>
                            <a:srgbClr val="000000"/>
                          </a:solidFill>
                          <a:effectLst/>
                          <a:uLnTx/>
                          <a:uFillTx/>
                          <a:latin typeface="Arial"/>
                          <a:ea typeface="ＭＳ Ｐゴシック"/>
                          <a:cs typeface="+mn-cs"/>
                        </a:rPr>
                        <a:t>18</a:t>
                      </a:r>
                      <a:endParaRPr lang="ja-JP" altLang="en-US" sz="11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kumimoji="1" lang="en-US" altLang="ja-JP" sz="1100" b="0" i="0" u="none" strike="noStrike" kern="1200" cap="none" spc="0" normalizeH="0" baseline="0" noProof="0" dirty="0">
                          <a:ln>
                            <a:noFill/>
                          </a:ln>
                          <a:solidFill>
                            <a:srgbClr val="000000"/>
                          </a:solidFill>
                          <a:effectLst/>
                          <a:uLnTx/>
                          <a:uFillTx/>
                          <a:latin typeface="+mn-lt"/>
                          <a:ea typeface="+mn-ea"/>
                          <a:cs typeface="+mn-cs"/>
                        </a:rPr>
                        <a:t>18</a:t>
                      </a:r>
                      <a:endParaRPr lang="ja-JP" altLang="en-US" sz="11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kumimoji="1" lang="en-US" altLang="ja-JP" sz="1100" b="0" i="0" u="none" strike="noStrike" kern="1200" cap="none" spc="0" normalizeH="0" baseline="0" noProof="0" dirty="0">
                          <a:ln>
                            <a:noFill/>
                          </a:ln>
                          <a:solidFill>
                            <a:srgbClr val="000000"/>
                          </a:solidFill>
                          <a:effectLst/>
                          <a:uLnTx/>
                          <a:uFillTx/>
                          <a:latin typeface="+mn-lt"/>
                          <a:ea typeface="+mn-ea"/>
                          <a:cs typeface="+mn-cs"/>
                        </a:rPr>
                        <a:t>18</a:t>
                      </a:r>
                      <a:endParaRPr lang="ja-JP" altLang="en-US" sz="11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kumimoji="1" lang="en-US" altLang="ja-JP" sz="1100" b="0" i="0" u="none" strike="noStrike" kern="1200" cap="none" spc="0" normalizeH="0" baseline="0" noProof="0" dirty="0">
                          <a:ln>
                            <a:noFill/>
                          </a:ln>
                          <a:solidFill>
                            <a:srgbClr val="000000"/>
                          </a:solidFill>
                          <a:effectLst/>
                          <a:uLnTx/>
                          <a:uFillTx/>
                          <a:latin typeface="+mn-lt"/>
                          <a:ea typeface="+mn-ea"/>
                          <a:cs typeface="+mn-cs"/>
                        </a:rPr>
                        <a:t>18</a:t>
                      </a:r>
                      <a:endParaRPr lang="ja-JP" altLang="en-US" sz="11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100" dirty="0">
                          <a:effectLst/>
                        </a:rPr>
                        <a:t>20</a:t>
                      </a:r>
                      <a:endParaRPr lang="ja-JP" altLang="en-US" sz="11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t"/>
                      <a:r>
                        <a:rPr kumimoji="1" lang="en-US" altLang="ja-JP" sz="1100" b="0" i="0" u="none" strike="noStrike" kern="1200" cap="none" spc="0" normalizeH="0" baseline="0" noProof="0" dirty="0">
                          <a:ln>
                            <a:noFill/>
                          </a:ln>
                          <a:solidFill>
                            <a:srgbClr val="000000"/>
                          </a:solidFill>
                          <a:effectLst/>
                          <a:uLnTx/>
                          <a:uFillTx/>
                          <a:latin typeface="Arial"/>
                          <a:ea typeface="ＭＳ Ｐゴシック"/>
                          <a:cs typeface="+mn-cs"/>
                        </a:rPr>
                        <a:t>Level 4</a:t>
                      </a:r>
                      <a:endParaRPr lang="ja-JP" altLang="en-US" sz="1100" b="0" i="0" dirty="0">
                        <a:effectLst/>
                      </a:endParaRP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1100" dirty="0">
                          <a:effectLst/>
                        </a:rPr>
                        <a:t>カウンティ病院。地域のプライマリーケアを担う。</a:t>
                      </a:r>
                    </a:p>
                  </a:txBody>
                  <a:tcPr marL="76200" marR="76200" marT="63500" marB="63500">
                    <a:lnL w="12700" cmpd="sng">
                      <a:noFill/>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kumimoji="1" lang="en-US" altLang="ja-JP" sz="1100" b="0" i="0" u="none" strike="noStrike" kern="1200" cap="none" spc="0" normalizeH="0" baseline="0" noProof="0" dirty="0">
                          <a:ln>
                            <a:noFill/>
                          </a:ln>
                          <a:solidFill>
                            <a:srgbClr val="000000"/>
                          </a:solidFill>
                          <a:effectLst/>
                          <a:uLnTx/>
                          <a:uFillTx/>
                          <a:latin typeface="Arial"/>
                          <a:ea typeface="ＭＳ Ｐゴシック"/>
                          <a:cs typeface="+mn-cs"/>
                        </a:rPr>
                        <a:t>697</a:t>
                      </a:r>
                      <a:endParaRPr lang="ja-JP" altLang="en-US" sz="11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100" dirty="0">
                          <a:effectLst/>
                        </a:rPr>
                        <a:t>741</a:t>
                      </a:r>
                      <a:endParaRPr lang="ja-JP" altLang="en-US" sz="11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100" dirty="0">
                          <a:effectLst/>
                        </a:rPr>
                        <a:t>782</a:t>
                      </a:r>
                      <a:endParaRPr lang="ja-JP" altLang="en-US" sz="11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100" dirty="0">
                          <a:effectLst/>
                        </a:rPr>
                        <a:t>849</a:t>
                      </a:r>
                      <a:endParaRPr lang="ja-JP" altLang="en-US" sz="11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100" dirty="0">
                          <a:effectLst/>
                        </a:rPr>
                        <a:t>895</a:t>
                      </a:r>
                      <a:endParaRPr lang="ja-JP" altLang="en-US" sz="11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a:txBody>
                    <a:bodyPr/>
                    <a:lstStyle/>
                    <a:p>
                      <a:pPr algn="l" fontAlgn="t"/>
                      <a:r>
                        <a:rPr kumimoji="1" lang="en-US" altLang="ja-JP" sz="1100" b="0" i="0" u="none" strike="noStrike" kern="1200" cap="none" spc="0" normalizeH="0" baseline="0" noProof="0" dirty="0">
                          <a:ln>
                            <a:noFill/>
                          </a:ln>
                          <a:solidFill>
                            <a:srgbClr val="000000"/>
                          </a:solidFill>
                          <a:effectLst/>
                          <a:uLnTx/>
                          <a:uFillTx/>
                          <a:latin typeface="Arial"/>
                          <a:ea typeface="ＭＳ Ｐゴシック"/>
                          <a:cs typeface="+mn-cs"/>
                        </a:rPr>
                        <a:t>Level 3</a:t>
                      </a:r>
                      <a:endParaRPr lang="ja-JP" altLang="en-US" sz="1100" b="0" i="0" dirty="0">
                        <a:effectLst/>
                      </a:endParaRP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1100" dirty="0">
                          <a:effectLst/>
                        </a:rPr>
                        <a:t>ヘルスセンター：一人以上の医師による診察を行う病院。地域の救急や予防医療に取り組む。主に私立のメディカルセンターやナーシングホームも含む。</a:t>
                      </a:r>
                    </a:p>
                  </a:txBody>
                  <a:tcPr marL="76200" marR="76200" marT="63500" marB="63500">
                    <a:lnL w="12700" cmpd="sng">
                      <a:noFill/>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100" dirty="0">
                          <a:effectLst/>
                        </a:rPr>
                        <a:t>1,992</a:t>
                      </a:r>
                      <a:endParaRPr lang="ja-JP" altLang="en-US" sz="11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100" dirty="0">
                          <a:effectLst/>
                        </a:rPr>
                        <a:t>2,154</a:t>
                      </a:r>
                      <a:endParaRPr lang="ja-JP" altLang="en-US" sz="11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100" dirty="0">
                          <a:effectLst/>
                        </a:rPr>
                        <a:t>2,313</a:t>
                      </a:r>
                      <a:endParaRPr lang="ja-JP" altLang="en-US" sz="11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100" dirty="0">
                          <a:effectLst/>
                        </a:rPr>
                        <a:t>2,355</a:t>
                      </a:r>
                      <a:endParaRPr lang="ja-JP" altLang="en-US" sz="11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100" dirty="0">
                          <a:effectLst/>
                        </a:rPr>
                        <a:t>2,273</a:t>
                      </a:r>
                      <a:endParaRPr lang="ja-JP" altLang="en-US" sz="11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324000">
                <a:tc>
                  <a:txBody>
                    <a:bodyPr/>
                    <a:lstStyle/>
                    <a:p>
                      <a:pPr algn="l" fontAlgn="t"/>
                      <a:r>
                        <a:rPr kumimoji="1" lang="en-US" altLang="ja-JP" sz="1100" b="0" i="0" u="none" strike="noStrike" kern="1200" cap="none" spc="0" normalizeH="0" baseline="0" noProof="0" dirty="0">
                          <a:ln>
                            <a:noFill/>
                          </a:ln>
                          <a:solidFill>
                            <a:srgbClr val="000000"/>
                          </a:solidFill>
                          <a:effectLst/>
                          <a:uLnTx/>
                          <a:uFillTx/>
                          <a:latin typeface="Arial"/>
                          <a:ea typeface="ＭＳ Ｐゴシック"/>
                          <a:cs typeface="+mn-cs"/>
                        </a:rPr>
                        <a:t>Level 2</a:t>
                      </a:r>
                      <a:endParaRPr lang="ja-JP" altLang="en-US" sz="1100" b="0" i="0" dirty="0">
                        <a:effectLst/>
                      </a:endParaRP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1100" dirty="0">
                          <a:effectLst/>
                        </a:rPr>
                        <a:t>主に準医師による診療所や私立のメディカルクリニック、個人営業</a:t>
                      </a:r>
                    </a:p>
                  </a:txBody>
                  <a:tcPr marL="76200" marR="76200" marT="63500" marB="63500">
                    <a:lnL w="12700" cmpd="sng">
                      <a:noFill/>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kumimoji="1" lang="en-US" altLang="ja-JP" sz="1100" b="0" i="0" u="none" strike="noStrike" kern="1200" cap="none" spc="0" normalizeH="0" baseline="0" noProof="0" dirty="0">
                          <a:ln>
                            <a:noFill/>
                          </a:ln>
                          <a:solidFill>
                            <a:srgbClr val="000000"/>
                          </a:solidFill>
                          <a:effectLst/>
                          <a:uLnTx/>
                          <a:uFillTx/>
                          <a:latin typeface="Arial"/>
                          <a:ea typeface="ＭＳ Ｐゴシック"/>
                          <a:cs typeface="+mn-cs"/>
                        </a:rPr>
                        <a:t>9,751</a:t>
                      </a:r>
                      <a:endParaRPr lang="ja-JP" altLang="en-US" sz="11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100" dirty="0">
                          <a:effectLst/>
                        </a:rPr>
                        <a:t>10,194</a:t>
                      </a:r>
                      <a:endParaRPr lang="ja-JP" altLang="en-US" sz="11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100" dirty="0">
                          <a:effectLst/>
                        </a:rPr>
                        <a:t>10,671</a:t>
                      </a:r>
                      <a:endParaRPr lang="ja-JP" altLang="en-US" sz="11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100" dirty="0">
                          <a:effectLst/>
                        </a:rPr>
                        <a:t>11,372</a:t>
                      </a:r>
                      <a:endParaRPr lang="ja-JP" altLang="en-US" sz="11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100" dirty="0">
                          <a:effectLst/>
                        </a:rPr>
                        <a:t>10,943</a:t>
                      </a:r>
                      <a:endParaRPr lang="ja-JP" altLang="en-US" sz="11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5" name="4. Footnote">
            <a:extLst>
              <a:ext uri="{FF2B5EF4-FFF2-40B4-BE49-F238E27FC236}">
                <a16:creationId xmlns:a16="http://schemas.microsoft.com/office/drawing/2014/main" id="{DD91A19F-5933-4157-AF83-8046513D747B}"/>
              </a:ext>
            </a:extLst>
          </p:cNvPr>
          <p:cNvSpPr txBox="1"/>
          <p:nvPr>
            <p:custDataLst>
              <p:tags r:id="rId3"/>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115">
            <a:extLst>
              <a:ext uri="{FF2B5EF4-FFF2-40B4-BE49-F238E27FC236}">
                <a16:creationId xmlns:a16="http://schemas.microsoft.com/office/drawing/2014/main" id="{BFAAA405-F804-4087-B847-82A93DCDC0E6}"/>
              </a:ext>
            </a:extLst>
          </p:cNvPr>
          <p:cNvSpPr txBox="1"/>
          <p:nvPr/>
        </p:nvSpPr>
        <p:spPr>
          <a:xfrm>
            <a:off x="344488" y="6919173"/>
            <a:ext cx="8856984" cy="369332"/>
          </a:xfrm>
          <a:prstGeom prst="rect">
            <a:avLst/>
          </a:prstGeom>
          <a:noFill/>
        </p:spPr>
        <p:txBody>
          <a:bodyPr wrap="square" lIns="0" tIns="0" rIns="0" bIns="0" rtlCol="0">
            <a:spAutoFit/>
          </a:bodyPr>
          <a:lstStyle/>
          <a:p>
            <a:pPr defTabSz="361950"/>
            <a:r>
              <a:rPr lang="en-US" altLang="ja-JP" sz="800" dirty="0">
                <a:latin typeface="Arial" panose="020B0604020202020204" pitchFamily="34" charset="0"/>
                <a:ea typeface="ＭＳ Ｐゴシック" panose="020B0600070205080204" pitchFamily="50" charset="-128"/>
                <a:cs typeface="Arial" panose="020B0604020202020204" pitchFamily="34" charset="0"/>
                <a:hlinkClick r:id="rId7"/>
              </a:rPr>
              <a:t>https://www.knbs.or.ke/wp-content/uploads/2022/05/2022-Economic-Survey1.pdf</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defTabSz="361950"/>
            <a:r>
              <a:rPr lang="en-US" altLang="ja-JP" sz="800" dirty="0">
                <a:latin typeface="Arial" panose="020B0604020202020204" pitchFamily="34" charset="0"/>
                <a:ea typeface="ＭＳ Ｐゴシック" panose="020B0600070205080204" pitchFamily="50" charset="-128"/>
                <a:cs typeface="Arial" panose="020B0604020202020204" pitchFamily="34" charset="0"/>
                <a:hlinkClick r:id="rId8"/>
              </a:rPr>
              <a:t>https://kmpdc.go.ke/resources/10.%20Presentation%20on%20Categorization%20of%20Health%20Institutions.pdf</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defTabSz="361950"/>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275213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CF8DC01-E51B-42FE-9F0B-D203B2BD1717}"/>
              </a:ext>
            </a:extLst>
          </p:cNvPr>
          <p:cNvGraphicFramePr>
            <a:graphicFrameLocks noChangeAspect="1"/>
          </p:cNvGraphicFramePr>
          <p:nvPr>
            <p:custDataLst>
              <p:tags r:id="rId2"/>
            </p:custDataLst>
            <p:extLst>
              <p:ext uri="{D42A27DB-BD31-4B8C-83A1-F6EECF244321}">
                <p14:modId xmlns:p14="http://schemas.microsoft.com/office/powerpoint/2010/main" val="1519549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5" imgW="395" imgH="396" progId="TCLayout.ActiveDocument.1">
                  <p:embed/>
                </p:oleObj>
              </mc:Choice>
              <mc:Fallback>
                <p:oleObj name="think-cell Slide" r:id="rId5" imgW="395" imgH="396" progId="TCLayout.ActiveDocument.1">
                  <p:embed/>
                  <p:pic>
                    <p:nvPicPr>
                      <p:cNvPr id="7" name="Object 6" hidden="1">
                        <a:extLst>
                          <a:ext uri="{FF2B5EF4-FFF2-40B4-BE49-F238E27FC236}">
                            <a16:creationId xmlns:a16="http://schemas.microsoft.com/office/drawing/2014/main" id="{5CF8DC01-E51B-42FE-9F0B-D203B2BD171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6" name="表 5"/>
          <p:cNvGraphicFramePr>
            <a:graphicFrameLocks noGrp="1"/>
          </p:cNvGraphicFramePr>
          <p:nvPr>
            <p:extLst>
              <p:ext uri="{D42A27DB-BD31-4B8C-83A1-F6EECF244321}">
                <p14:modId xmlns:p14="http://schemas.microsoft.com/office/powerpoint/2010/main" val="600862872"/>
              </p:ext>
            </p:extLst>
          </p:nvPr>
        </p:nvGraphicFramePr>
        <p:xfrm>
          <a:off x="5205600" y="1152000"/>
          <a:ext cx="4500000" cy="549316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85000"/>
                        </a:lnSpc>
                      </a:pPr>
                      <a:r>
                        <a:rPr kumimoji="1" lang="ja-JP" altLang="en-US" sz="1200" dirty="0">
                          <a:latin typeface="HGP創英角ｺﾞｼｯｸUB" panose="020B0900000000000000" pitchFamily="50" charset="-128"/>
                          <a:ea typeface="HGP創英角ｺﾞｼｯｸUB" panose="020B0900000000000000" pitchFamily="50" charset="-128"/>
                        </a:rPr>
                        <a:t>医療関連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lvl="0">
                        <a:lnSpc>
                          <a:spcPct val="85000"/>
                        </a:lnSpc>
                      </a:pPr>
                      <a:r>
                        <a:rPr kumimoji="1" lang="ja-JP" altLang="en-US" sz="1050" dirty="0">
                          <a:latin typeface="+mn-lt"/>
                          <a:ea typeface="+mj-ea"/>
                        </a:rPr>
                        <a:t>医療・公衆衛生</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健康水準および医療水準</a:t>
                      </a: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医療費支出額</a:t>
                      </a: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疾病構造・死亡要因</a:t>
                      </a:r>
                      <a:r>
                        <a:rPr lang="en-US" altLang="ja-JP" sz="1050" dirty="0"/>
                        <a:t>【</a:t>
                      </a:r>
                      <a:r>
                        <a:rPr lang="ja-JP" altLang="en-US" sz="1050" dirty="0"/>
                        <a:t>大分類</a:t>
                      </a:r>
                      <a:r>
                        <a:rPr lang="en-US" altLang="ja-JP" sz="1050" dirty="0"/>
                        <a:t>】</a:t>
                      </a: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疾病構造・死亡要因</a:t>
                      </a:r>
                      <a:r>
                        <a:rPr lang="en-US" altLang="ja-JP" sz="1050" dirty="0"/>
                        <a:t>【</a:t>
                      </a:r>
                      <a:r>
                        <a:rPr lang="ja-JP" altLang="en-US" sz="1050" dirty="0"/>
                        <a:t>中分類</a:t>
                      </a:r>
                      <a:r>
                        <a:rPr lang="en-US" altLang="ja-JP" sz="1050" dirty="0"/>
                        <a:t>】</a:t>
                      </a: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医療機関 </a:t>
                      </a:r>
                      <a:r>
                        <a:rPr lang="en-US" altLang="ja-JP" sz="1050" dirty="0"/>
                        <a:t>- </a:t>
                      </a:r>
                      <a:r>
                        <a:rPr lang="ja-JP" altLang="en-US" sz="1050" dirty="0"/>
                        <a:t>医療機関区分と施設数・病床数の推移</a:t>
                      </a:r>
                      <a:endParaRPr lang="en-US" altLang="ja-JP" sz="1050" dirty="0"/>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医療機関 </a:t>
                      </a:r>
                      <a:r>
                        <a:rPr lang="en-US" altLang="ja-JP" sz="1050" dirty="0"/>
                        <a:t>- </a:t>
                      </a:r>
                      <a:r>
                        <a:rPr lang="ja-JP" altLang="en-US" sz="1050" dirty="0"/>
                        <a:t>主な公的医療機関</a:t>
                      </a:r>
                      <a:endParaRPr lang="en-US" altLang="ja-JP" sz="1050" dirty="0"/>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67896">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医療機関 </a:t>
                      </a:r>
                      <a:r>
                        <a:rPr lang="en-US" altLang="ja-JP" sz="1050" dirty="0"/>
                        <a:t>- </a:t>
                      </a:r>
                      <a:r>
                        <a:rPr lang="ja-JP" altLang="en-US" sz="1050" dirty="0"/>
                        <a:t>主な民間医療機関</a:t>
                      </a:r>
                      <a:endParaRPr lang="en-US" altLang="ja-JP" sz="1050" dirty="0"/>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67896">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医療従事者</a:t>
                      </a:r>
                      <a:endParaRPr lang="en-US" altLang="ja-JP" sz="1050" dirty="0"/>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r>
                        <a:rPr lang="en-US" altLang="ja-JP" sz="1050" b="0" i="0" u="none" strike="noStrike" dirty="0">
                          <a:solidFill>
                            <a:srgbClr val="000000"/>
                          </a:solidFill>
                          <a:effectLst/>
                          <a:latin typeface="+mn-lt"/>
                          <a:ea typeface="+mj-ea"/>
                        </a:rPr>
                        <a:t>22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6212808"/>
                  </a:ext>
                </a:extLst>
              </a:tr>
              <a:tr h="167896">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現地の臨床工学技士や理学療法士等の資格者数</a:t>
                      </a:r>
                      <a:endParaRPr lang="en-US" altLang="ja-JP" sz="1050" dirty="0"/>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r>
                        <a:rPr lang="en-US" altLang="ja-JP" sz="1050" b="0" i="0" u="none" strike="noStrike" dirty="0">
                          <a:solidFill>
                            <a:srgbClr val="000000"/>
                          </a:solidFill>
                          <a:effectLst/>
                          <a:latin typeface="+mn-lt"/>
                          <a:ea typeface="+mj-ea"/>
                        </a:rPr>
                        <a:t>23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245557"/>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lvl="0">
                        <a:lnSpc>
                          <a:spcPct val="85000"/>
                        </a:lnSpc>
                      </a:pPr>
                      <a:r>
                        <a:rPr kumimoji="1" lang="ja-JP" altLang="en-US" sz="1050" dirty="0">
                          <a:latin typeface="+mn-lt"/>
                          <a:ea typeface="+mj-ea"/>
                        </a:rPr>
                        <a:t>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公的保険制度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7677289"/>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民間保険制度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6108786"/>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保健に関する制度・行政体制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85000"/>
                        </a:lnSpc>
                      </a:pPr>
                      <a:r>
                        <a:rPr kumimoji="1" lang="ja-JP" altLang="en-US" sz="1050" kern="1200" dirty="0">
                          <a:solidFill>
                            <a:schemeClr val="tx1"/>
                          </a:solidFill>
                          <a:latin typeface="+mn-lt"/>
                          <a:ea typeface="+mn-ea"/>
                          <a:cs typeface="+mn-cs"/>
                        </a:rPr>
                        <a:t>医療機器に対する規制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85000"/>
                        </a:lnSpc>
                      </a:pPr>
                      <a:r>
                        <a:rPr kumimoji="1" lang="ja-JP" altLang="en-US" sz="1050" kern="1200" dirty="0">
                          <a:solidFill>
                            <a:schemeClr val="tx1"/>
                          </a:solidFill>
                          <a:latin typeface="+mn-lt"/>
                          <a:ea typeface="+mn-ea"/>
                          <a:cs typeface="+mn-cs"/>
                        </a:rPr>
                        <a:t>医薬品に対する規制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85000"/>
                        </a:lnSpc>
                      </a:pPr>
                      <a:r>
                        <a:rPr kumimoji="1" lang="ja-JP" altLang="en-US" sz="1050" kern="1200" dirty="0">
                          <a:solidFill>
                            <a:schemeClr val="tx1"/>
                          </a:solidFill>
                          <a:latin typeface="+mn-lt"/>
                          <a:ea typeface="+mn-ea"/>
                          <a:cs typeface="+mn-cs"/>
                        </a:rPr>
                        <a:t>臨床試験に関する規制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医療情報・個人情報保護、データサーバーの置き場に関する法規制、ガイドライン</a:t>
                      </a:r>
                      <a:endParaRPr kumimoji="1"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067807"/>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kumimoji="1" lang="ja-JP" altLang="en-US" sz="1050" dirty="0"/>
                        <a:t>医療現場で使用される言語に関する情報</a:t>
                      </a:r>
                      <a:endParaRPr kumimoji="1"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2643648"/>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ライセンス・教育水準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医師の社会的地位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外国人医師のライセンス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r>
                        <a:rPr lang="en-US" altLang="ja-JP" sz="1050" b="0" i="0" u="none" strike="noStrike" dirty="0">
                          <a:solidFill>
                            <a:srgbClr val="000000"/>
                          </a:solidFill>
                          <a:effectLst/>
                          <a:latin typeface="+mn-lt"/>
                          <a:ea typeface="+mj-ea"/>
                        </a:rPr>
                        <a:t>34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lang="ja-JP" altLang="en-US" sz="1050" dirty="0">
                        <a:latin typeface="+mn-lt"/>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4"/>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1982125154"/>
              </p:ext>
            </p:extLst>
          </p:nvPr>
        </p:nvGraphicFramePr>
        <p:xfrm>
          <a:off x="200025" y="1152000"/>
          <a:ext cx="4500000" cy="3976915"/>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基本情報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dirty="0">
                          <a:latin typeface="+mn-lt"/>
                          <a:ea typeface="+mj-ea"/>
                        </a:rPr>
                        <a:t>経済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人口動態、および人口成長率・年齢別人口構成</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都市化率、上位</a:t>
                      </a:r>
                      <a:r>
                        <a:rPr lang="en-US" altLang="ja-JP" sz="1050" dirty="0"/>
                        <a:t>5</a:t>
                      </a:r>
                      <a:r>
                        <a:rPr lang="ja-JP" altLang="en-US" sz="1050" dirty="0"/>
                        <a:t>都市の人口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en-US" altLang="ja-JP" sz="1050" dirty="0"/>
                        <a:t>GDP</a:t>
                      </a:r>
                      <a:r>
                        <a:rPr lang="ja-JP" altLang="en-US" sz="1050" dirty="0"/>
                        <a:t>、</a:t>
                      </a:r>
                      <a:r>
                        <a:rPr lang="en-US" altLang="ja-JP" sz="1050" dirty="0"/>
                        <a:t>GDP</a:t>
                      </a:r>
                      <a:r>
                        <a:rPr lang="ja-JP" altLang="en-US" sz="1050" dirty="0"/>
                        <a:t>成長率、一人当たり</a:t>
                      </a:r>
                      <a:r>
                        <a:rPr lang="en-US" altLang="ja-JP" sz="1050" dirty="0"/>
                        <a:t>GDP</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インフレ率・為替レート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ea typeface="+mj-ea"/>
                        </a:rPr>
                        <a:t>外国投資法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会社法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外貨持出規制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外資優遇と経済特区</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gridSpan="3">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gridSpan="3">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bl>
          </a:graphicData>
        </a:graphic>
      </p:graphicFrame>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目次</a:t>
            </a:r>
            <a:r>
              <a:rPr lang="ja-JP" altLang="en-US" dirty="0"/>
              <a:t>（</a:t>
            </a:r>
            <a:r>
              <a:rPr lang="en-US" altLang="ja-JP" dirty="0"/>
              <a:t>1/2</a:t>
            </a:r>
            <a:r>
              <a:rPr lang="ja-JP" altLang="en-US" dirty="0"/>
              <a:t>）</a:t>
            </a:r>
          </a:p>
        </p:txBody>
      </p:sp>
      <p:cxnSp>
        <p:nvCxnSpPr>
          <p:cNvPr id="10" name="Straight Connector 9">
            <a:extLst>
              <a:ext uri="{FF2B5EF4-FFF2-40B4-BE49-F238E27FC236}">
                <a16:creationId xmlns:a16="http://schemas.microsoft.com/office/drawing/2014/main" id="{482C604A-CA71-45BE-BE7D-9D35E9A0AEB1}"/>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594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noChangeAspect="1"/>
          </p:cNvGraphicFramePr>
          <p:nvPr>
            <p:custDataLst>
              <p:tags r:id="rId2"/>
            </p:custDataLst>
            <p:extLst>
              <p:ext uri="{D42A27DB-BD31-4B8C-83A1-F6EECF244321}">
                <p14:modId xmlns:p14="http://schemas.microsoft.com/office/powerpoint/2010/main" val="19444707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8" name="think-cell Slide" r:id="rId17" imgW="395" imgH="396" progId="TCLayout.ActiveDocument.1">
                  <p:embed/>
                </p:oleObj>
              </mc:Choice>
              <mc:Fallback>
                <p:oleObj name="think-cell Slide" r:id="rId17"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医療機関区分と施設数・病床数の推移</a:t>
            </a:r>
            <a:r>
              <a:rPr lang="en-US" altLang="ja-JP" dirty="0"/>
              <a:t>(2/2)</a:t>
            </a:r>
          </a:p>
        </p:txBody>
      </p:sp>
      <p:sp>
        <p:nvSpPr>
          <p:cNvPr id="25" name="テキスト ボックス 2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ケニアにおける病床数は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以上増加している。</a:t>
            </a:r>
          </a:p>
        </p:txBody>
      </p:sp>
      <p:sp>
        <p:nvSpPr>
          <p:cNvPr id="23" name="テキスト ボックス 115">
            <a:extLst>
              <a:ext uri="{FF2B5EF4-FFF2-40B4-BE49-F238E27FC236}">
                <a16:creationId xmlns:a16="http://schemas.microsoft.com/office/drawing/2014/main" id="{283F34DF-832D-4667-8C6D-63A7D4DF9CBA}"/>
              </a:ext>
            </a:extLst>
          </p:cNvPr>
          <p:cNvSpPr txBox="1"/>
          <p:nvPr/>
        </p:nvSpPr>
        <p:spPr>
          <a:xfrm>
            <a:off x="200025" y="6931057"/>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hlinkClick r:id="rId19"/>
              </a:rPr>
              <a:t>https://www.knbs.or.ke/wp-content/uploads/2022/05/2022-Economic-Survey1.pdf</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TextBox 29">
            <a:extLst>
              <a:ext uri="{FF2B5EF4-FFF2-40B4-BE49-F238E27FC236}">
                <a16:creationId xmlns:a16="http://schemas.microsoft.com/office/drawing/2014/main" id="{2F5BF967-15FB-40D5-9E83-2E8C50F8796E}"/>
              </a:ext>
            </a:extLst>
          </p:cNvPr>
          <p:cNvSpPr txBox="1"/>
          <p:nvPr/>
        </p:nvSpPr>
        <p:spPr>
          <a:xfrm>
            <a:off x="200472" y="1479489"/>
            <a:ext cx="4752528" cy="215444"/>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400" b="1" dirty="0"/>
              <a:t>ケニアにおける病床数の推移</a:t>
            </a:r>
          </a:p>
        </p:txBody>
      </p:sp>
      <p:sp>
        <p:nvSpPr>
          <p:cNvPr id="46" name="テキスト ボックス 20">
            <a:extLst>
              <a:ext uri="{FF2B5EF4-FFF2-40B4-BE49-F238E27FC236}">
                <a16:creationId xmlns:a16="http://schemas.microsoft.com/office/drawing/2014/main" id="{DE917ADC-AE4F-487F-BC12-629D4B91500B}"/>
              </a:ext>
            </a:extLst>
          </p:cNvPr>
          <p:cNvSpPr txBox="1"/>
          <p:nvPr/>
        </p:nvSpPr>
        <p:spPr>
          <a:xfrm>
            <a:off x="200377" y="6258217"/>
            <a:ext cx="9001000"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Source: Kenya Master health Facility List (KMHFL), Ministry of Health</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テキスト ボックス 20">
            <a:extLst>
              <a:ext uri="{FF2B5EF4-FFF2-40B4-BE49-F238E27FC236}">
                <a16:creationId xmlns:a16="http://schemas.microsoft.com/office/drawing/2014/main" id="{4633AB67-3BC5-40E6-ADA8-37DFB9919AB5}"/>
              </a:ext>
            </a:extLst>
          </p:cNvPr>
          <p:cNvSpPr txBox="1"/>
          <p:nvPr/>
        </p:nvSpPr>
        <p:spPr>
          <a:xfrm>
            <a:off x="200377" y="5826169"/>
            <a:ext cx="9001000" cy="369332"/>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*Provisional </a:t>
            </a: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 FBO –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宗教団体（</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Faith Based Organization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2 NGO – Non-Governmental Organization</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TextBox 47">
            <a:extLst>
              <a:ext uri="{FF2B5EF4-FFF2-40B4-BE49-F238E27FC236}">
                <a16:creationId xmlns:a16="http://schemas.microsoft.com/office/drawing/2014/main" id="{9064D632-512E-409B-8060-849782520FCD}"/>
              </a:ext>
            </a:extLst>
          </p:cNvPr>
          <p:cNvSpPr txBox="1"/>
          <p:nvPr/>
        </p:nvSpPr>
        <p:spPr>
          <a:xfrm>
            <a:off x="200472" y="1844824"/>
            <a:ext cx="9505056" cy="246221"/>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b="1" dirty="0"/>
              <a:t>類型別病床数</a:t>
            </a:r>
            <a:r>
              <a:rPr lang="en-US" altLang="ja-JP" b="1" dirty="0"/>
              <a:t>, 2017-2021</a:t>
            </a:r>
            <a:endParaRPr lang="ja-JP" altLang="en-US" b="1" dirty="0"/>
          </a:p>
        </p:txBody>
      </p:sp>
      <p:sp>
        <p:nvSpPr>
          <p:cNvPr id="51" name="TextBox 50">
            <a:extLst>
              <a:ext uri="{FF2B5EF4-FFF2-40B4-BE49-F238E27FC236}">
                <a16:creationId xmlns:a16="http://schemas.microsoft.com/office/drawing/2014/main" id="{DEC30A0C-1DE0-49FE-BE36-B0B2D3D9867E}"/>
              </a:ext>
            </a:extLst>
          </p:cNvPr>
          <p:cNvSpPr txBox="1">
            <a:spLocks/>
          </p:cNvSpPr>
          <p:nvPr/>
        </p:nvSpPr>
        <p:spPr>
          <a:xfrm>
            <a:off x="704850" y="2276475"/>
            <a:ext cx="1639888" cy="215900"/>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ja-JP" altLang="en-US" sz="1400" b="1" dirty="0"/>
              <a:t>公的部門</a:t>
            </a:r>
            <a:r>
              <a:rPr lang="en-US" sz="1400" b="1" dirty="0"/>
              <a:t> </a:t>
            </a:r>
          </a:p>
        </p:txBody>
      </p:sp>
      <p:sp>
        <p:nvSpPr>
          <p:cNvPr id="52" name="TextBox 51">
            <a:extLst>
              <a:ext uri="{FF2B5EF4-FFF2-40B4-BE49-F238E27FC236}">
                <a16:creationId xmlns:a16="http://schemas.microsoft.com/office/drawing/2014/main" id="{AB23309F-8EDD-482E-B3B3-BD882358DD65}"/>
              </a:ext>
            </a:extLst>
          </p:cNvPr>
          <p:cNvSpPr txBox="1">
            <a:spLocks/>
          </p:cNvSpPr>
          <p:nvPr/>
        </p:nvSpPr>
        <p:spPr>
          <a:xfrm>
            <a:off x="2749550" y="2276475"/>
            <a:ext cx="1639888" cy="215900"/>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ja-JP" altLang="en-US" sz="1400" b="1" dirty="0"/>
              <a:t>民間部門</a:t>
            </a:r>
            <a:endParaRPr lang="en-US" sz="1400" b="1" dirty="0"/>
          </a:p>
        </p:txBody>
      </p:sp>
      <p:sp>
        <p:nvSpPr>
          <p:cNvPr id="53" name="TextBox 52">
            <a:extLst>
              <a:ext uri="{FF2B5EF4-FFF2-40B4-BE49-F238E27FC236}">
                <a16:creationId xmlns:a16="http://schemas.microsoft.com/office/drawing/2014/main" id="{F60D7277-6745-4577-942D-63670FD70CF3}"/>
              </a:ext>
            </a:extLst>
          </p:cNvPr>
          <p:cNvSpPr txBox="1">
            <a:spLocks/>
          </p:cNvSpPr>
          <p:nvPr/>
        </p:nvSpPr>
        <p:spPr>
          <a:xfrm>
            <a:off x="4795838" y="2276475"/>
            <a:ext cx="1639888" cy="215900"/>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FBO</a:t>
            </a:r>
            <a:r>
              <a:rPr lang="en-US" sz="1400" b="1" baseline="30000" dirty="0"/>
              <a:t>1</a:t>
            </a:r>
            <a:endParaRPr lang="en-US" sz="1400" b="1" dirty="0"/>
          </a:p>
        </p:txBody>
      </p:sp>
      <p:sp>
        <p:nvSpPr>
          <p:cNvPr id="54" name="TextBox 53">
            <a:extLst>
              <a:ext uri="{FF2B5EF4-FFF2-40B4-BE49-F238E27FC236}">
                <a16:creationId xmlns:a16="http://schemas.microsoft.com/office/drawing/2014/main" id="{34AA4229-6161-4776-A58E-FFE07793FC48}"/>
              </a:ext>
            </a:extLst>
          </p:cNvPr>
          <p:cNvSpPr txBox="1">
            <a:spLocks/>
          </p:cNvSpPr>
          <p:nvPr/>
        </p:nvSpPr>
        <p:spPr>
          <a:xfrm>
            <a:off x="6842125" y="2276475"/>
            <a:ext cx="1639888" cy="215900"/>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NGO</a:t>
            </a:r>
            <a:r>
              <a:rPr lang="en-US" sz="1400" b="1" baseline="30000" dirty="0"/>
              <a:t>2</a:t>
            </a:r>
            <a:endParaRPr lang="en-US" sz="1400" b="1" dirty="0"/>
          </a:p>
        </p:txBody>
      </p:sp>
      <p:graphicFrame>
        <p:nvGraphicFramePr>
          <p:cNvPr id="50" name="Chart 49">
            <a:extLst>
              <a:ext uri="{FF2B5EF4-FFF2-40B4-BE49-F238E27FC236}">
                <a16:creationId xmlns:a16="http://schemas.microsoft.com/office/drawing/2014/main" id="{D998908E-5A8A-4BC5-99B1-7051ED866EF9}"/>
              </a:ext>
            </a:extLst>
          </p:cNvPr>
          <p:cNvGraphicFramePr/>
          <p:nvPr>
            <p:custDataLst>
              <p:tags r:id="rId3"/>
            </p:custDataLst>
            <p:extLst>
              <p:ext uri="{D42A27DB-BD31-4B8C-83A1-F6EECF244321}">
                <p14:modId xmlns:p14="http://schemas.microsoft.com/office/powerpoint/2010/main" val="888511591"/>
              </p:ext>
            </p:extLst>
          </p:nvPr>
        </p:nvGraphicFramePr>
        <p:xfrm>
          <a:off x="-23813" y="2528888"/>
          <a:ext cx="3055937" cy="3214687"/>
        </p:xfrm>
        <a:graphic>
          <a:graphicData uri="http://schemas.openxmlformats.org/drawingml/2006/chart">
            <c:chart xmlns:c="http://schemas.openxmlformats.org/drawingml/2006/chart" xmlns:r="http://schemas.openxmlformats.org/officeDocument/2006/relationships" r:id="rId20"/>
          </a:graphicData>
        </a:graphic>
      </p:graphicFrame>
      <p:sp>
        <p:nvSpPr>
          <p:cNvPr id="57" name="Text Placeholder 2">
            <a:extLst>
              <a:ext uri="{FF2B5EF4-FFF2-40B4-BE49-F238E27FC236}">
                <a16:creationId xmlns:a16="http://schemas.microsoft.com/office/drawing/2014/main" id="{32AF6739-3AD7-47B6-80DF-B0815E8E17DD}"/>
              </a:ext>
            </a:extLst>
          </p:cNvPr>
          <p:cNvSpPr>
            <a:spLocks noGrp="1"/>
          </p:cNvSpPr>
          <p:nvPr>
            <p:custDataLst>
              <p:tags r:id="rId4"/>
            </p:custDataLst>
          </p:nvPr>
        </p:nvSpPr>
        <p:spPr bwMode="auto">
          <a:xfrm>
            <a:off x="207963" y="2825750"/>
            <a:ext cx="3365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fld id="{A23003C3-32CD-4A0B-922D-812D0BDEDD16}" type="datetime'2''''''''''''''''''''''''0''''1''''''''''''''''''''7'''''''">
              <a:rPr lang="en-US" altLang="en-US" sz="1200" b="1" smtClean="0">
                <a:cs typeface="+mn-cs"/>
              </a:rPr>
              <a:pPr>
                <a:spcBef>
                  <a:spcPct val="0"/>
                </a:spcBef>
                <a:spcAft>
                  <a:spcPct val="0"/>
                </a:spcAft>
              </a:pPr>
              <a:t>2017</a:t>
            </a:fld>
            <a:endParaRPr lang="en-US" sz="1200" b="1" dirty="0">
              <a:cs typeface="+mn-cs"/>
            </a:endParaRPr>
          </a:p>
        </p:txBody>
      </p:sp>
      <p:sp>
        <p:nvSpPr>
          <p:cNvPr id="58" name="Text Placeholder 2">
            <a:extLst>
              <a:ext uri="{FF2B5EF4-FFF2-40B4-BE49-F238E27FC236}">
                <a16:creationId xmlns:a16="http://schemas.microsoft.com/office/drawing/2014/main" id="{B26DADB4-4B61-47EF-BA1B-1C4543F8F0BB}"/>
              </a:ext>
            </a:extLst>
          </p:cNvPr>
          <p:cNvSpPr>
            <a:spLocks noGrp="1"/>
          </p:cNvSpPr>
          <p:nvPr>
            <p:custDataLst>
              <p:tags r:id="rId5"/>
            </p:custDataLst>
          </p:nvPr>
        </p:nvSpPr>
        <p:spPr bwMode="auto">
          <a:xfrm>
            <a:off x="207963" y="5265738"/>
            <a:ext cx="3952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fld id="{B3CA7E7F-3580-4A9C-B0E3-F9BED10E1129}" type="datetime'''''''''''''''''''''20''2''''''''1'''''''''''">
              <a:rPr lang="en-US" altLang="en-US" sz="1200" b="1" smtClean="0">
                <a:cs typeface="+mn-cs"/>
              </a:rPr>
              <a:pPr>
                <a:spcBef>
                  <a:spcPct val="0"/>
                </a:spcBef>
                <a:spcAft>
                  <a:spcPct val="0"/>
                </a:spcAft>
              </a:pPr>
              <a:t>2021</a:t>
            </a:fld>
            <a:r>
              <a:rPr lang="en-US" altLang="en-US" sz="1200" b="1">
                <a:cs typeface="+mn-cs"/>
              </a:rPr>
              <a:t>*</a:t>
            </a:r>
            <a:endParaRPr lang="en-US" sz="1200" b="1" dirty="0">
              <a:cs typeface="+mn-cs"/>
            </a:endParaRPr>
          </a:p>
        </p:txBody>
      </p:sp>
      <p:sp>
        <p:nvSpPr>
          <p:cNvPr id="56" name="Text Placeholder 2">
            <a:extLst>
              <a:ext uri="{FF2B5EF4-FFF2-40B4-BE49-F238E27FC236}">
                <a16:creationId xmlns:a16="http://schemas.microsoft.com/office/drawing/2014/main" id="{EFE720EC-5CC2-4C59-91E6-9F099C5383E6}"/>
              </a:ext>
            </a:extLst>
          </p:cNvPr>
          <p:cNvSpPr>
            <a:spLocks noGrp="1"/>
          </p:cNvSpPr>
          <p:nvPr>
            <p:custDataLst>
              <p:tags r:id="rId6"/>
            </p:custDataLst>
          </p:nvPr>
        </p:nvSpPr>
        <p:spPr bwMode="auto">
          <a:xfrm>
            <a:off x="207963" y="3435350"/>
            <a:ext cx="3365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r>
              <a:rPr lang="en-US" altLang="en-US" sz="1200" b="1" dirty="0">
                <a:cs typeface="+mn-cs"/>
              </a:rPr>
              <a:t>2018</a:t>
            </a:r>
            <a:endParaRPr lang="en-US" sz="1200" b="1" dirty="0">
              <a:cs typeface="+mn-cs"/>
            </a:endParaRPr>
          </a:p>
        </p:txBody>
      </p:sp>
      <p:sp>
        <p:nvSpPr>
          <p:cNvPr id="60" name="Text Placeholder 2">
            <a:extLst>
              <a:ext uri="{FF2B5EF4-FFF2-40B4-BE49-F238E27FC236}">
                <a16:creationId xmlns:a16="http://schemas.microsoft.com/office/drawing/2014/main" id="{DBB9812F-7454-46A0-A972-FAAC0F20AFF2}"/>
              </a:ext>
            </a:extLst>
          </p:cNvPr>
          <p:cNvSpPr>
            <a:spLocks noGrp="1"/>
          </p:cNvSpPr>
          <p:nvPr>
            <p:custDataLst>
              <p:tags r:id="rId7"/>
            </p:custDataLst>
          </p:nvPr>
        </p:nvSpPr>
        <p:spPr bwMode="auto">
          <a:xfrm>
            <a:off x="207963" y="4044950"/>
            <a:ext cx="3365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r>
              <a:rPr lang="en-US" altLang="en-US" sz="1200" b="1" dirty="0">
                <a:cs typeface="+mn-cs"/>
              </a:rPr>
              <a:t>2019</a:t>
            </a:r>
            <a:endParaRPr lang="en-US" sz="1200" b="1" dirty="0">
              <a:cs typeface="+mn-cs"/>
            </a:endParaRPr>
          </a:p>
        </p:txBody>
      </p:sp>
      <p:sp>
        <p:nvSpPr>
          <p:cNvPr id="59" name="Text Placeholder 2">
            <a:extLst>
              <a:ext uri="{FF2B5EF4-FFF2-40B4-BE49-F238E27FC236}">
                <a16:creationId xmlns:a16="http://schemas.microsoft.com/office/drawing/2014/main" id="{E1FC81B7-A12F-440F-A0EA-4313E7EE2E3F}"/>
              </a:ext>
            </a:extLst>
          </p:cNvPr>
          <p:cNvSpPr>
            <a:spLocks noGrp="1"/>
          </p:cNvSpPr>
          <p:nvPr>
            <p:custDataLst>
              <p:tags r:id="rId8"/>
            </p:custDataLst>
          </p:nvPr>
        </p:nvSpPr>
        <p:spPr bwMode="auto">
          <a:xfrm>
            <a:off x="207963" y="4656138"/>
            <a:ext cx="3365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fld id="{45CE8EDD-6BDC-4F33-8A7E-1BC3F14EB07B}" type="datetime'''''''''''''2''''''''''''''''''''''''''''''''''0'''''''''">
              <a:rPr lang="en-US" altLang="en-US" sz="1200" b="1" smtClean="0">
                <a:cs typeface="+mn-cs"/>
              </a:rPr>
              <a:pPr>
                <a:spcBef>
                  <a:spcPct val="0"/>
                </a:spcBef>
                <a:spcAft>
                  <a:spcPct val="0"/>
                </a:spcAft>
              </a:pPr>
              <a:t>20</a:t>
            </a:fld>
            <a:r>
              <a:rPr lang="en-US" altLang="en-US" sz="1200" b="1">
                <a:cs typeface="+mn-cs"/>
              </a:rPr>
              <a:t>20</a:t>
            </a:r>
            <a:endParaRPr lang="en-US" sz="1200" b="1" dirty="0">
              <a:cs typeface="+mn-cs"/>
            </a:endParaRPr>
          </a:p>
        </p:txBody>
      </p:sp>
      <p:sp>
        <p:nvSpPr>
          <p:cNvPr id="61" name="Rectangle 60">
            <a:extLst>
              <a:ext uri="{FF2B5EF4-FFF2-40B4-BE49-F238E27FC236}">
                <a16:creationId xmlns:a16="http://schemas.microsoft.com/office/drawing/2014/main" id="{C95B5675-B24E-421B-A1C4-1CD1DD1FA1EC}"/>
              </a:ext>
            </a:extLst>
          </p:cNvPr>
          <p:cNvSpPr/>
          <p:nvPr>
            <p:custDataLst>
              <p:tags r:id="rId9"/>
            </p:custDataLst>
          </p:nvPr>
        </p:nvSpPr>
        <p:spPr bwMode="auto">
          <a:xfrm>
            <a:off x="8283575" y="1895475"/>
            <a:ext cx="214313" cy="160338"/>
          </a:xfrm>
          <a:prstGeom prst="rect">
            <a:avLst/>
          </a:prstGeom>
          <a:solidFill>
            <a:schemeClr val="accent1"/>
          </a:solidFill>
          <a:ln w="9525" cap="sq"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62" name="Rectangle 61">
            <a:extLst>
              <a:ext uri="{FF2B5EF4-FFF2-40B4-BE49-F238E27FC236}">
                <a16:creationId xmlns:a16="http://schemas.microsoft.com/office/drawing/2014/main" id="{237069F8-D806-4E19-B300-A513D6DDFDF0}"/>
              </a:ext>
            </a:extLst>
          </p:cNvPr>
          <p:cNvSpPr/>
          <p:nvPr>
            <p:custDataLst>
              <p:tags r:id="rId10"/>
            </p:custDataLst>
          </p:nvPr>
        </p:nvSpPr>
        <p:spPr bwMode="auto">
          <a:xfrm>
            <a:off x="8283575" y="2128838"/>
            <a:ext cx="214313" cy="160338"/>
          </a:xfrm>
          <a:prstGeom prst="rect">
            <a:avLst/>
          </a:prstGeom>
          <a:solidFill>
            <a:schemeClr val="accent2"/>
          </a:solidFill>
          <a:ln w="9525" cap="sq"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63" name="Text Placeholder 2">
            <a:extLst>
              <a:ext uri="{FF2B5EF4-FFF2-40B4-BE49-F238E27FC236}">
                <a16:creationId xmlns:a16="http://schemas.microsoft.com/office/drawing/2014/main" id="{9A53B333-0B03-4C27-A87A-EDF58F5E5087}"/>
              </a:ext>
            </a:extLst>
          </p:cNvPr>
          <p:cNvSpPr>
            <a:spLocks noGrp="1"/>
          </p:cNvSpPr>
          <p:nvPr>
            <p:custDataLst>
              <p:tags r:id="rId11"/>
            </p:custDataLst>
          </p:nvPr>
        </p:nvSpPr>
        <p:spPr bwMode="auto">
          <a:xfrm>
            <a:off x="8548688" y="1890714"/>
            <a:ext cx="3651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fld id="{05634606-F447-425D-9CFD-EBCEEB8A90F9}" type="datetime'''ベ''''''''''''''''''''''''''''''''ッド'">
              <a:rPr lang="ja-JP" altLang="en-US" sz="1200" smtClean="0">
                <a:cs typeface="+mn-cs"/>
              </a:rPr>
              <a:pPr/>
              <a:t>ベッド</a:t>
            </a:fld>
            <a:endParaRPr lang="en-US" sz="1200" dirty="0">
              <a:cs typeface="+mn-cs"/>
            </a:endParaRPr>
          </a:p>
        </p:txBody>
      </p:sp>
      <p:sp>
        <p:nvSpPr>
          <p:cNvPr id="64" name="Text Placeholder 2">
            <a:extLst>
              <a:ext uri="{FF2B5EF4-FFF2-40B4-BE49-F238E27FC236}">
                <a16:creationId xmlns:a16="http://schemas.microsoft.com/office/drawing/2014/main" id="{38C3E7C1-554D-464A-A1A2-65C0EA54B08F}"/>
              </a:ext>
            </a:extLst>
          </p:cNvPr>
          <p:cNvSpPr>
            <a:spLocks noGrp="1"/>
          </p:cNvSpPr>
          <p:nvPr>
            <p:custDataLst>
              <p:tags r:id="rId12"/>
            </p:custDataLst>
          </p:nvPr>
        </p:nvSpPr>
        <p:spPr bwMode="auto">
          <a:xfrm>
            <a:off x="8548688" y="2124075"/>
            <a:ext cx="12938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fld id="{1C7E36C7-5C31-4E0C-8A74-6C1DC05D2577}" type="datetime'''コット''''''''''''''''''（''''簡''''''''易な''''''''ベッ''''''ド''''）'">
              <a:rPr lang="ja-JP" altLang="en-US" sz="1200" smtClean="0">
                <a:cs typeface="+mn-cs"/>
              </a:rPr>
              <a:pPr/>
              <a:t>コット（簡易なベッド）</a:t>
            </a:fld>
            <a:endParaRPr lang="en-US" sz="1200" dirty="0">
              <a:cs typeface="+mn-cs"/>
            </a:endParaRPr>
          </a:p>
        </p:txBody>
      </p:sp>
      <p:graphicFrame>
        <p:nvGraphicFramePr>
          <p:cNvPr id="126" name="Chart 125">
            <a:extLst>
              <a:ext uri="{FF2B5EF4-FFF2-40B4-BE49-F238E27FC236}">
                <a16:creationId xmlns:a16="http://schemas.microsoft.com/office/drawing/2014/main" id="{252E1858-61EC-4B58-9A8E-6B2F0776F7F3}"/>
              </a:ext>
            </a:extLst>
          </p:cNvPr>
          <p:cNvGraphicFramePr/>
          <p:nvPr>
            <p:custDataLst>
              <p:tags r:id="rId13"/>
            </p:custDataLst>
            <p:extLst>
              <p:ext uri="{D42A27DB-BD31-4B8C-83A1-F6EECF244321}">
                <p14:modId xmlns:p14="http://schemas.microsoft.com/office/powerpoint/2010/main" val="947738621"/>
              </p:ext>
            </p:extLst>
          </p:nvPr>
        </p:nvGraphicFramePr>
        <p:xfrm>
          <a:off x="1827213" y="2528888"/>
          <a:ext cx="3055937" cy="3214687"/>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127" name="Chart 126">
            <a:extLst>
              <a:ext uri="{FF2B5EF4-FFF2-40B4-BE49-F238E27FC236}">
                <a16:creationId xmlns:a16="http://schemas.microsoft.com/office/drawing/2014/main" id="{B19B88E7-322F-46A3-AB9B-F10E5748026D}"/>
              </a:ext>
            </a:extLst>
          </p:cNvPr>
          <p:cNvGraphicFramePr/>
          <p:nvPr>
            <p:custDataLst>
              <p:tags r:id="rId14"/>
            </p:custDataLst>
            <p:extLst>
              <p:ext uri="{D42A27DB-BD31-4B8C-83A1-F6EECF244321}">
                <p14:modId xmlns:p14="http://schemas.microsoft.com/office/powerpoint/2010/main" val="319420958"/>
              </p:ext>
            </p:extLst>
          </p:nvPr>
        </p:nvGraphicFramePr>
        <p:xfrm>
          <a:off x="4067175" y="2528888"/>
          <a:ext cx="3055938" cy="3214687"/>
        </p:xfrm>
        <a:graphic>
          <a:graphicData uri="http://schemas.openxmlformats.org/drawingml/2006/chart">
            <c:chart xmlns:c="http://schemas.openxmlformats.org/drawingml/2006/chart" xmlns:r="http://schemas.openxmlformats.org/officeDocument/2006/relationships" r:id="rId22"/>
          </a:graphicData>
        </a:graphic>
      </p:graphicFrame>
      <p:graphicFrame>
        <p:nvGraphicFramePr>
          <p:cNvPr id="134" name="Chart 133">
            <a:extLst>
              <a:ext uri="{FF2B5EF4-FFF2-40B4-BE49-F238E27FC236}">
                <a16:creationId xmlns:a16="http://schemas.microsoft.com/office/drawing/2014/main" id="{D37946DB-4362-4CA7-B8E7-8927AD45C25F}"/>
              </a:ext>
            </a:extLst>
          </p:cNvPr>
          <p:cNvGraphicFramePr/>
          <p:nvPr>
            <p:custDataLst>
              <p:tags r:id="rId15"/>
            </p:custDataLst>
            <p:extLst>
              <p:ext uri="{D42A27DB-BD31-4B8C-83A1-F6EECF244321}">
                <p14:modId xmlns:p14="http://schemas.microsoft.com/office/powerpoint/2010/main" val="122728965"/>
              </p:ext>
            </p:extLst>
          </p:nvPr>
        </p:nvGraphicFramePr>
        <p:xfrm>
          <a:off x="6127750" y="2528888"/>
          <a:ext cx="2635250" cy="3214687"/>
        </p:xfrm>
        <a:graphic>
          <a:graphicData uri="http://schemas.openxmlformats.org/drawingml/2006/chart">
            <c:chart xmlns:c="http://schemas.openxmlformats.org/drawingml/2006/chart" xmlns:r="http://schemas.openxmlformats.org/officeDocument/2006/relationships" r:id="rId23"/>
          </a:graphicData>
        </a:graphic>
      </p:graphicFrame>
      <p:cxnSp>
        <p:nvCxnSpPr>
          <p:cNvPr id="68" name="Straight Connector 67">
            <a:extLst>
              <a:ext uri="{FF2B5EF4-FFF2-40B4-BE49-F238E27FC236}">
                <a16:creationId xmlns:a16="http://schemas.microsoft.com/office/drawing/2014/main" id="{3F4C3C73-A463-4C99-8AFA-102E7842F174}"/>
              </a:ext>
            </a:extLst>
          </p:cNvPr>
          <p:cNvCxnSpPr>
            <a:cxnSpLocks/>
          </p:cNvCxnSpPr>
          <p:nvPr/>
        </p:nvCxnSpPr>
        <p:spPr>
          <a:xfrm>
            <a:off x="200026" y="3222625"/>
            <a:ext cx="9432925" cy="1588"/>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4CBD329-1C0F-4B97-9737-9ED749C9760D}"/>
              </a:ext>
            </a:extLst>
          </p:cNvPr>
          <p:cNvCxnSpPr>
            <a:cxnSpLocks/>
          </p:cNvCxnSpPr>
          <p:nvPr/>
        </p:nvCxnSpPr>
        <p:spPr>
          <a:xfrm>
            <a:off x="200026" y="3830638"/>
            <a:ext cx="9432925" cy="1588"/>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4D265B9-DE8A-4ED3-8F61-A5A8275819C4}"/>
              </a:ext>
            </a:extLst>
          </p:cNvPr>
          <p:cNvCxnSpPr>
            <a:cxnSpLocks/>
          </p:cNvCxnSpPr>
          <p:nvPr/>
        </p:nvCxnSpPr>
        <p:spPr>
          <a:xfrm>
            <a:off x="200026" y="4441825"/>
            <a:ext cx="9432925" cy="1588"/>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7EC8E23-33D0-4EFE-BB67-3492F2830272}"/>
              </a:ext>
            </a:extLst>
          </p:cNvPr>
          <p:cNvCxnSpPr>
            <a:cxnSpLocks/>
          </p:cNvCxnSpPr>
          <p:nvPr/>
        </p:nvCxnSpPr>
        <p:spPr>
          <a:xfrm>
            <a:off x="200026" y="5049838"/>
            <a:ext cx="9432925" cy="1588"/>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2CE7708-33F7-481D-BAC0-49302030A513}"/>
              </a:ext>
            </a:extLst>
          </p:cNvPr>
          <p:cNvCxnSpPr>
            <a:cxnSpLocks/>
          </p:cNvCxnSpPr>
          <p:nvPr/>
        </p:nvCxnSpPr>
        <p:spPr>
          <a:xfrm>
            <a:off x="200026" y="2540000"/>
            <a:ext cx="9432925" cy="1588"/>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3" name="Oval 72">
            <a:extLst>
              <a:ext uri="{FF2B5EF4-FFF2-40B4-BE49-F238E27FC236}">
                <a16:creationId xmlns:a16="http://schemas.microsoft.com/office/drawing/2014/main" id="{46FAC5AB-75C9-45DB-A810-A7F988F23EEE}"/>
              </a:ext>
            </a:extLst>
          </p:cNvPr>
          <p:cNvSpPr/>
          <p:nvPr/>
        </p:nvSpPr>
        <p:spPr>
          <a:xfrm>
            <a:off x="8747125" y="2689225"/>
            <a:ext cx="885825" cy="206375"/>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en-US" sz="1200" b="1" dirty="0">
                <a:solidFill>
                  <a:schemeClr val="bg1"/>
                </a:solidFill>
              </a:rPr>
              <a:t>67,195</a:t>
            </a:r>
          </a:p>
        </p:txBody>
      </p:sp>
      <p:sp>
        <p:nvSpPr>
          <p:cNvPr id="74" name="Oval 73">
            <a:extLst>
              <a:ext uri="{FF2B5EF4-FFF2-40B4-BE49-F238E27FC236}">
                <a16:creationId xmlns:a16="http://schemas.microsoft.com/office/drawing/2014/main" id="{83E6CCEB-0B8A-46AC-9930-2E04E5B6C059}"/>
              </a:ext>
            </a:extLst>
          </p:cNvPr>
          <p:cNvSpPr/>
          <p:nvPr/>
        </p:nvSpPr>
        <p:spPr>
          <a:xfrm>
            <a:off x="8747125" y="2936875"/>
            <a:ext cx="885825" cy="206375"/>
          </a:xfrm>
          <a:prstGeom prst="ellips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buClr>
                <a:schemeClr val="bg2"/>
              </a:buClr>
            </a:pPr>
            <a:r>
              <a:rPr lang="en-US" sz="1200" b="1" dirty="0"/>
              <a:t>7,422</a:t>
            </a:r>
          </a:p>
        </p:txBody>
      </p:sp>
      <p:sp>
        <p:nvSpPr>
          <p:cNvPr id="75" name="Oval 74">
            <a:extLst>
              <a:ext uri="{FF2B5EF4-FFF2-40B4-BE49-F238E27FC236}">
                <a16:creationId xmlns:a16="http://schemas.microsoft.com/office/drawing/2014/main" id="{7CF1025E-5257-427C-A005-89B278372F1E}"/>
              </a:ext>
            </a:extLst>
          </p:cNvPr>
          <p:cNvSpPr/>
          <p:nvPr/>
        </p:nvSpPr>
        <p:spPr>
          <a:xfrm>
            <a:off x="8747125" y="3300413"/>
            <a:ext cx="885825" cy="206375"/>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en-US" sz="1200" b="1" dirty="0">
                <a:solidFill>
                  <a:schemeClr val="bg1"/>
                </a:solidFill>
              </a:rPr>
              <a:t>71,601</a:t>
            </a:r>
          </a:p>
        </p:txBody>
      </p:sp>
      <p:sp>
        <p:nvSpPr>
          <p:cNvPr id="76" name="Oval 75">
            <a:extLst>
              <a:ext uri="{FF2B5EF4-FFF2-40B4-BE49-F238E27FC236}">
                <a16:creationId xmlns:a16="http://schemas.microsoft.com/office/drawing/2014/main" id="{2BEE67DE-D0AB-40D5-9817-11C8B4764158}"/>
              </a:ext>
            </a:extLst>
          </p:cNvPr>
          <p:cNvSpPr/>
          <p:nvPr/>
        </p:nvSpPr>
        <p:spPr>
          <a:xfrm>
            <a:off x="8747125" y="3546475"/>
            <a:ext cx="885825" cy="206375"/>
          </a:xfrm>
          <a:prstGeom prst="ellips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buClr>
                <a:schemeClr val="bg2"/>
              </a:buClr>
            </a:pPr>
            <a:r>
              <a:rPr lang="en-US" sz="1200" b="1" dirty="0"/>
              <a:t>7,882</a:t>
            </a:r>
          </a:p>
        </p:txBody>
      </p:sp>
      <p:sp>
        <p:nvSpPr>
          <p:cNvPr id="77" name="Oval 76">
            <a:extLst>
              <a:ext uri="{FF2B5EF4-FFF2-40B4-BE49-F238E27FC236}">
                <a16:creationId xmlns:a16="http://schemas.microsoft.com/office/drawing/2014/main" id="{50A7A0BD-7F6C-462E-9CCF-934974511CA3}"/>
              </a:ext>
            </a:extLst>
          </p:cNvPr>
          <p:cNvSpPr/>
          <p:nvPr/>
        </p:nvSpPr>
        <p:spPr>
          <a:xfrm>
            <a:off x="8747125" y="3908425"/>
            <a:ext cx="885825" cy="206375"/>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en-US" sz="1200" b="1" dirty="0">
                <a:solidFill>
                  <a:schemeClr val="bg1"/>
                </a:solidFill>
              </a:rPr>
              <a:t>74,868</a:t>
            </a:r>
          </a:p>
        </p:txBody>
      </p:sp>
      <p:sp>
        <p:nvSpPr>
          <p:cNvPr id="78" name="Oval 77">
            <a:extLst>
              <a:ext uri="{FF2B5EF4-FFF2-40B4-BE49-F238E27FC236}">
                <a16:creationId xmlns:a16="http://schemas.microsoft.com/office/drawing/2014/main" id="{1CE335F2-5AA4-4757-8C42-90452FC6765E}"/>
              </a:ext>
            </a:extLst>
          </p:cNvPr>
          <p:cNvSpPr/>
          <p:nvPr/>
        </p:nvSpPr>
        <p:spPr>
          <a:xfrm>
            <a:off x="8747125" y="4156075"/>
            <a:ext cx="885825" cy="206375"/>
          </a:xfrm>
          <a:prstGeom prst="ellips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buClr>
                <a:schemeClr val="bg2"/>
              </a:buClr>
            </a:pPr>
            <a:r>
              <a:rPr lang="en-US" sz="1200" b="1" dirty="0"/>
              <a:t>8,303</a:t>
            </a:r>
          </a:p>
        </p:txBody>
      </p:sp>
      <p:sp>
        <p:nvSpPr>
          <p:cNvPr id="79" name="Oval 78">
            <a:extLst>
              <a:ext uri="{FF2B5EF4-FFF2-40B4-BE49-F238E27FC236}">
                <a16:creationId xmlns:a16="http://schemas.microsoft.com/office/drawing/2014/main" id="{D5860C74-FEFE-4D2D-BC8C-B0CBB81A8631}"/>
              </a:ext>
            </a:extLst>
          </p:cNvPr>
          <p:cNvSpPr/>
          <p:nvPr/>
        </p:nvSpPr>
        <p:spPr>
          <a:xfrm>
            <a:off x="8747125" y="4519613"/>
            <a:ext cx="885825" cy="206375"/>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en-US" sz="1200" b="1" dirty="0">
                <a:solidFill>
                  <a:schemeClr val="bg1"/>
                </a:solidFill>
              </a:rPr>
              <a:t>82,091</a:t>
            </a:r>
          </a:p>
        </p:txBody>
      </p:sp>
      <p:sp>
        <p:nvSpPr>
          <p:cNvPr id="80" name="Oval 79">
            <a:extLst>
              <a:ext uri="{FF2B5EF4-FFF2-40B4-BE49-F238E27FC236}">
                <a16:creationId xmlns:a16="http://schemas.microsoft.com/office/drawing/2014/main" id="{7D9C12D6-C6F6-4AA7-8730-C984B8D2C923}"/>
              </a:ext>
            </a:extLst>
          </p:cNvPr>
          <p:cNvSpPr/>
          <p:nvPr/>
        </p:nvSpPr>
        <p:spPr>
          <a:xfrm>
            <a:off x="8747125" y="4765675"/>
            <a:ext cx="885825" cy="206375"/>
          </a:xfrm>
          <a:prstGeom prst="ellips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buClr>
                <a:schemeClr val="bg2"/>
              </a:buClr>
            </a:pPr>
            <a:r>
              <a:rPr lang="en-US" sz="1200" b="1" dirty="0"/>
              <a:t>8,946</a:t>
            </a:r>
          </a:p>
        </p:txBody>
      </p:sp>
      <p:sp>
        <p:nvSpPr>
          <p:cNvPr id="81" name="Oval 80">
            <a:extLst>
              <a:ext uri="{FF2B5EF4-FFF2-40B4-BE49-F238E27FC236}">
                <a16:creationId xmlns:a16="http://schemas.microsoft.com/office/drawing/2014/main" id="{4DBD0C0A-76EF-4BFC-AB6C-546885E7F974}"/>
              </a:ext>
            </a:extLst>
          </p:cNvPr>
          <p:cNvSpPr/>
          <p:nvPr/>
        </p:nvSpPr>
        <p:spPr>
          <a:xfrm>
            <a:off x="8747125" y="5129213"/>
            <a:ext cx="885825" cy="207963"/>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en-US" sz="1200" b="1" dirty="0">
                <a:solidFill>
                  <a:schemeClr val="bg1"/>
                </a:solidFill>
              </a:rPr>
              <a:t>90,417</a:t>
            </a:r>
          </a:p>
        </p:txBody>
      </p:sp>
      <p:sp>
        <p:nvSpPr>
          <p:cNvPr id="82" name="Oval 81">
            <a:extLst>
              <a:ext uri="{FF2B5EF4-FFF2-40B4-BE49-F238E27FC236}">
                <a16:creationId xmlns:a16="http://schemas.microsoft.com/office/drawing/2014/main" id="{FC6B3217-640A-4226-A4E5-76DC6A8ADA27}"/>
              </a:ext>
            </a:extLst>
          </p:cNvPr>
          <p:cNvSpPr/>
          <p:nvPr/>
        </p:nvSpPr>
        <p:spPr>
          <a:xfrm>
            <a:off x="8747125" y="5376863"/>
            <a:ext cx="885825" cy="206375"/>
          </a:xfrm>
          <a:prstGeom prst="ellips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buClr>
                <a:schemeClr val="bg2"/>
              </a:buClr>
            </a:pPr>
            <a:r>
              <a:rPr lang="en-US" sz="1200" b="1" dirty="0"/>
              <a:t>9,766</a:t>
            </a:r>
          </a:p>
        </p:txBody>
      </p:sp>
      <p:sp>
        <p:nvSpPr>
          <p:cNvPr id="83" name="TextBox 82">
            <a:extLst>
              <a:ext uri="{FF2B5EF4-FFF2-40B4-BE49-F238E27FC236}">
                <a16:creationId xmlns:a16="http://schemas.microsoft.com/office/drawing/2014/main" id="{84384483-A62B-40B8-AE80-3C94B1F068F3}"/>
              </a:ext>
            </a:extLst>
          </p:cNvPr>
          <p:cNvSpPr txBox="1">
            <a:spLocks/>
          </p:cNvSpPr>
          <p:nvPr/>
        </p:nvSpPr>
        <p:spPr>
          <a:xfrm>
            <a:off x="8747125" y="2276475"/>
            <a:ext cx="885825" cy="215900"/>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Total </a:t>
            </a:r>
          </a:p>
        </p:txBody>
      </p:sp>
      <p:sp>
        <p:nvSpPr>
          <p:cNvPr id="44" name="テキスト ボックス 115">
            <a:extLst>
              <a:ext uri="{FF2B5EF4-FFF2-40B4-BE49-F238E27FC236}">
                <a16:creationId xmlns:a16="http://schemas.microsoft.com/office/drawing/2014/main" id="{23D00061-5F00-4416-B319-2EC38643BEDF}"/>
              </a:ext>
            </a:extLst>
          </p:cNvPr>
          <p:cNvSpPr txBox="1"/>
          <p:nvPr/>
        </p:nvSpPr>
        <p:spPr>
          <a:xfrm>
            <a:off x="200472" y="6597352"/>
            <a:ext cx="8856984" cy="123111"/>
          </a:xfrm>
          <a:prstGeom prst="rect">
            <a:avLst/>
          </a:prstGeom>
          <a:noFill/>
        </p:spPr>
        <p:txBody>
          <a:bodyPr wrap="square" lIns="0" tIns="0" rIns="0" bIns="0" rtlCol="0">
            <a:sp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（出所）ケニア保健省「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Economic Survey 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30976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2"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主な公的医療機関</a:t>
            </a:r>
            <a:endParaRPr lang="en-US" altLang="ja-JP" dirty="0"/>
          </a:p>
        </p:txBody>
      </p:sp>
      <p:sp>
        <p:nvSpPr>
          <p:cNvPr id="25" name="テキスト ボックス 2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ケニアには、レベル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の病院として以下の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つの病院がある。</a:t>
            </a:r>
          </a:p>
        </p:txBody>
      </p:sp>
      <p:sp>
        <p:nvSpPr>
          <p:cNvPr id="7" name="TextBox 6">
            <a:extLst>
              <a:ext uri="{FF2B5EF4-FFF2-40B4-BE49-F238E27FC236}">
                <a16:creationId xmlns:a16="http://schemas.microsoft.com/office/drawing/2014/main" id="{95AF2A9C-A9B7-4CF8-A96B-D093BE05B2C5}"/>
              </a:ext>
            </a:extLst>
          </p:cNvPr>
          <p:cNvSpPr txBox="1"/>
          <p:nvPr/>
        </p:nvSpPr>
        <p:spPr>
          <a:xfrm>
            <a:off x="440221" y="2353453"/>
            <a:ext cx="2814889" cy="276999"/>
          </a:xfrm>
          <a:prstGeom prst="rect">
            <a:avLst/>
          </a:prstGeom>
          <a:noFill/>
        </p:spPr>
        <p:txBody>
          <a:bodyPr wrap="square">
            <a:spAutoFit/>
          </a:bodyPr>
          <a:lstStyle/>
          <a:p>
            <a:r>
              <a:rPr lang="en-CA" sz="1200" dirty="0"/>
              <a:t>Kenyatta National Hospital</a:t>
            </a:r>
          </a:p>
        </p:txBody>
      </p:sp>
      <p:sp>
        <p:nvSpPr>
          <p:cNvPr id="8" name="TextBox 7">
            <a:extLst>
              <a:ext uri="{FF2B5EF4-FFF2-40B4-BE49-F238E27FC236}">
                <a16:creationId xmlns:a16="http://schemas.microsoft.com/office/drawing/2014/main" id="{22F19697-8DA4-4B55-A8AE-D82F71C88799}"/>
              </a:ext>
            </a:extLst>
          </p:cNvPr>
          <p:cNvSpPr txBox="1"/>
          <p:nvPr/>
        </p:nvSpPr>
        <p:spPr>
          <a:xfrm>
            <a:off x="440221" y="2711874"/>
            <a:ext cx="2964696" cy="276999"/>
          </a:xfrm>
          <a:prstGeom prst="rect">
            <a:avLst/>
          </a:prstGeom>
          <a:noFill/>
        </p:spPr>
        <p:txBody>
          <a:bodyPr wrap="square">
            <a:spAutoFit/>
          </a:bodyPr>
          <a:lstStyle/>
          <a:p>
            <a:r>
              <a:rPr lang="en-US" sz="1200" dirty="0"/>
              <a:t>Moi Teaching and Referral Hospital</a:t>
            </a:r>
          </a:p>
        </p:txBody>
      </p:sp>
      <p:sp>
        <p:nvSpPr>
          <p:cNvPr id="11" name="TextBox 10">
            <a:extLst>
              <a:ext uri="{FF2B5EF4-FFF2-40B4-BE49-F238E27FC236}">
                <a16:creationId xmlns:a16="http://schemas.microsoft.com/office/drawing/2014/main" id="{4DC98A85-EA3D-4C94-9C82-7DF7847A00BB}"/>
              </a:ext>
            </a:extLst>
          </p:cNvPr>
          <p:cNvSpPr txBox="1"/>
          <p:nvPr/>
        </p:nvSpPr>
        <p:spPr>
          <a:xfrm>
            <a:off x="3854000" y="1899264"/>
            <a:ext cx="1080120" cy="307777"/>
          </a:xfrm>
          <a:prstGeom prst="rect">
            <a:avLst/>
          </a:prstGeom>
          <a:noFill/>
        </p:spPr>
        <p:txBody>
          <a:bodyPr wrap="square">
            <a:spAutoFit/>
          </a:bodyPr>
          <a:lstStyle/>
          <a:p>
            <a:r>
              <a:rPr lang="ja-JP" altLang="en-US" sz="1400" b="1" dirty="0"/>
              <a:t>設立</a:t>
            </a:r>
            <a:endParaRPr lang="en-CA" sz="1400" b="1" dirty="0"/>
          </a:p>
        </p:txBody>
      </p:sp>
      <p:sp>
        <p:nvSpPr>
          <p:cNvPr id="12" name="TextBox 11">
            <a:extLst>
              <a:ext uri="{FF2B5EF4-FFF2-40B4-BE49-F238E27FC236}">
                <a16:creationId xmlns:a16="http://schemas.microsoft.com/office/drawing/2014/main" id="{055FF95A-B3A0-442B-9720-46860A39BD03}"/>
              </a:ext>
            </a:extLst>
          </p:cNvPr>
          <p:cNvSpPr txBox="1"/>
          <p:nvPr/>
        </p:nvSpPr>
        <p:spPr>
          <a:xfrm>
            <a:off x="4770683" y="1888823"/>
            <a:ext cx="1080120" cy="307777"/>
          </a:xfrm>
          <a:prstGeom prst="rect">
            <a:avLst/>
          </a:prstGeom>
          <a:noFill/>
        </p:spPr>
        <p:txBody>
          <a:bodyPr wrap="square">
            <a:spAutoFit/>
          </a:bodyPr>
          <a:lstStyle/>
          <a:p>
            <a:r>
              <a:rPr lang="ja-JP" altLang="en-US" sz="1400" b="1" dirty="0"/>
              <a:t>ベッド数</a:t>
            </a:r>
            <a:endParaRPr lang="en-CA" sz="1400" b="1" dirty="0"/>
          </a:p>
        </p:txBody>
      </p:sp>
      <p:sp>
        <p:nvSpPr>
          <p:cNvPr id="13" name="TextBox 12">
            <a:extLst>
              <a:ext uri="{FF2B5EF4-FFF2-40B4-BE49-F238E27FC236}">
                <a16:creationId xmlns:a16="http://schemas.microsoft.com/office/drawing/2014/main" id="{F39C2893-8069-4633-945C-D7654595F9B0}"/>
              </a:ext>
            </a:extLst>
          </p:cNvPr>
          <p:cNvSpPr txBox="1"/>
          <p:nvPr/>
        </p:nvSpPr>
        <p:spPr>
          <a:xfrm>
            <a:off x="3878382" y="2392659"/>
            <a:ext cx="1080120" cy="276999"/>
          </a:xfrm>
          <a:prstGeom prst="rect">
            <a:avLst/>
          </a:prstGeom>
          <a:noFill/>
        </p:spPr>
        <p:txBody>
          <a:bodyPr wrap="square">
            <a:spAutoFit/>
          </a:bodyPr>
          <a:lstStyle/>
          <a:p>
            <a:r>
              <a:rPr lang="en-US" sz="1200" dirty="0"/>
              <a:t>1901</a:t>
            </a:r>
            <a:endParaRPr lang="en-CA" sz="1200" dirty="0"/>
          </a:p>
        </p:txBody>
      </p:sp>
      <p:sp>
        <p:nvSpPr>
          <p:cNvPr id="14" name="TextBox 13">
            <a:extLst>
              <a:ext uri="{FF2B5EF4-FFF2-40B4-BE49-F238E27FC236}">
                <a16:creationId xmlns:a16="http://schemas.microsoft.com/office/drawing/2014/main" id="{2076901C-F954-44E0-B7A7-243D401F0612}"/>
              </a:ext>
            </a:extLst>
          </p:cNvPr>
          <p:cNvSpPr txBox="1"/>
          <p:nvPr/>
        </p:nvSpPr>
        <p:spPr>
          <a:xfrm>
            <a:off x="4937286" y="2378063"/>
            <a:ext cx="618072" cy="276999"/>
          </a:xfrm>
          <a:prstGeom prst="rect">
            <a:avLst/>
          </a:prstGeom>
          <a:noFill/>
        </p:spPr>
        <p:txBody>
          <a:bodyPr wrap="square">
            <a:spAutoFit/>
          </a:bodyPr>
          <a:lstStyle/>
          <a:p>
            <a:r>
              <a:rPr lang="en-US" altLang="ja-JP" sz="1200" dirty="0"/>
              <a:t>1,800</a:t>
            </a:r>
            <a:endParaRPr lang="en-CA" sz="1200" dirty="0"/>
          </a:p>
        </p:txBody>
      </p:sp>
      <p:sp>
        <p:nvSpPr>
          <p:cNvPr id="16" name="TextBox 15">
            <a:extLst>
              <a:ext uri="{FF2B5EF4-FFF2-40B4-BE49-F238E27FC236}">
                <a16:creationId xmlns:a16="http://schemas.microsoft.com/office/drawing/2014/main" id="{ADDA8A8C-F4E4-455C-A6B1-FA7B928B9B62}"/>
              </a:ext>
            </a:extLst>
          </p:cNvPr>
          <p:cNvSpPr txBox="1"/>
          <p:nvPr/>
        </p:nvSpPr>
        <p:spPr>
          <a:xfrm>
            <a:off x="440221" y="3413532"/>
            <a:ext cx="2448272" cy="461665"/>
          </a:xfrm>
          <a:prstGeom prst="rect">
            <a:avLst/>
          </a:prstGeom>
          <a:noFill/>
        </p:spPr>
        <p:txBody>
          <a:bodyPr wrap="square">
            <a:spAutoFit/>
          </a:bodyPr>
          <a:lstStyle/>
          <a:p>
            <a:r>
              <a:rPr lang="en-US" sz="1200" dirty="0" err="1"/>
              <a:t>Mathari</a:t>
            </a:r>
            <a:r>
              <a:rPr lang="en-US" sz="1200" dirty="0"/>
              <a:t> National Teaching &amp; Referral Hospital</a:t>
            </a:r>
          </a:p>
        </p:txBody>
      </p:sp>
      <p:sp>
        <p:nvSpPr>
          <p:cNvPr id="17" name="TextBox 16">
            <a:extLst>
              <a:ext uri="{FF2B5EF4-FFF2-40B4-BE49-F238E27FC236}">
                <a16:creationId xmlns:a16="http://schemas.microsoft.com/office/drawing/2014/main" id="{22D1A584-9137-4DE6-9728-2E42E4089A46}"/>
              </a:ext>
            </a:extLst>
          </p:cNvPr>
          <p:cNvSpPr txBox="1"/>
          <p:nvPr/>
        </p:nvSpPr>
        <p:spPr>
          <a:xfrm>
            <a:off x="3874406" y="2697794"/>
            <a:ext cx="718554" cy="276999"/>
          </a:xfrm>
          <a:prstGeom prst="rect">
            <a:avLst/>
          </a:prstGeom>
          <a:noFill/>
        </p:spPr>
        <p:txBody>
          <a:bodyPr wrap="square">
            <a:spAutoFit/>
          </a:bodyPr>
          <a:lstStyle/>
          <a:p>
            <a:r>
              <a:rPr lang="en-US" altLang="ja-JP" sz="1200" dirty="0"/>
              <a:t>1917</a:t>
            </a:r>
            <a:endParaRPr lang="en-CA" sz="1200" dirty="0"/>
          </a:p>
        </p:txBody>
      </p:sp>
      <p:sp>
        <p:nvSpPr>
          <p:cNvPr id="18" name="TextBox 17">
            <a:extLst>
              <a:ext uri="{FF2B5EF4-FFF2-40B4-BE49-F238E27FC236}">
                <a16:creationId xmlns:a16="http://schemas.microsoft.com/office/drawing/2014/main" id="{540BC712-9FE8-4CFB-916E-C214FE92A0AA}"/>
              </a:ext>
            </a:extLst>
          </p:cNvPr>
          <p:cNvSpPr txBox="1"/>
          <p:nvPr/>
        </p:nvSpPr>
        <p:spPr>
          <a:xfrm>
            <a:off x="6017406" y="1899264"/>
            <a:ext cx="1871048" cy="307777"/>
          </a:xfrm>
          <a:prstGeom prst="rect">
            <a:avLst/>
          </a:prstGeom>
          <a:noFill/>
        </p:spPr>
        <p:txBody>
          <a:bodyPr wrap="square">
            <a:spAutoFit/>
          </a:bodyPr>
          <a:lstStyle/>
          <a:p>
            <a:r>
              <a:rPr lang="ja-JP" altLang="en-US" sz="1400" b="1" dirty="0"/>
              <a:t>特徴</a:t>
            </a:r>
            <a:endParaRPr lang="en-US" altLang="ja-JP" sz="1400" b="1" dirty="0"/>
          </a:p>
        </p:txBody>
      </p:sp>
      <p:sp>
        <p:nvSpPr>
          <p:cNvPr id="19" name="TextBox 18">
            <a:extLst>
              <a:ext uri="{FF2B5EF4-FFF2-40B4-BE49-F238E27FC236}">
                <a16:creationId xmlns:a16="http://schemas.microsoft.com/office/drawing/2014/main" id="{22B18FCC-A430-410D-AAF2-91E96565E75A}"/>
              </a:ext>
            </a:extLst>
          </p:cNvPr>
          <p:cNvSpPr txBox="1"/>
          <p:nvPr/>
        </p:nvSpPr>
        <p:spPr>
          <a:xfrm>
            <a:off x="6017406" y="2721694"/>
            <a:ext cx="3727287" cy="461665"/>
          </a:xfrm>
          <a:prstGeom prst="rect">
            <a:avLst/>
          </a:prstGeom>
          <a:noFill/>
        </p:spPr>
        <p:txBody>
          <a:bodyPr wrap="square">
            <a:spAutoFit/>
          </a:bodyPr>
          <a:lstStyle/>
          <a:p>
            <a:r>
              <a:rPr lang="ja-JP" altLang="en-US" sz="1200" dirty="0"/>
              <a:t>ケニア西部に所在し、ウガンダ東部、スーダン南部、タンザニア北部、コンゴ共和国等の患者を診療している</a:t>
            </a:r>
            <a:endParaRPr lang="en-CA" sz="1200" dirty="0"/>
          </a:p>
        </p:txBody>
      </p:sp>
      <p:sp>
        <p:nvSpPr>
          <p:cNvPr id="22" name="TextBox 21">
            <a:extLst>
              <a:ext uri="{FF2B5EF4-FFF2-40B4-BE49-F238E27FC236}">
                <a16:creationId xmlns:a16="http://schemas.microsoft.com/office/drawing/2014/main" id="{681B4E6E-7B45-4245-A8D1-D9121329042A}"/>
              </a:ext>
            </a:extLst>
          </p:cNvPr>
          <p:cNvSpPr txBox="1"/>
          <p:nvPr/>
        </p:nvSpPr>
        <p:spPr>
          <a:xfrm>
            <a:off x="440221" y="3914472"/>
            <a:ext cx="2813800" cy="461665"/>
          </a:xfrm>
          <a:prstGeom prst="rect">
            <a:avLst/>
          </a:prstGeom>
          <a:noFill/>
        </p:spPr>
        <p:txBody>
          <a:bodyPr wrap="square">
            <a:spAutoFit/>
          </a:bodyPr>
          <a:lstStyle/>
          <a:p>
            <a:r>
              <a:rPr lang="en-US" sz="1200" dirty="0"/>
              <a:t>Kenyatta University Teaching, Referral &amp; Research Hospital</a:t>
            </a:r>
          </a:p>
        </p:txBody>
      </p:sp>
      <p:sp>
        <p:nvSpPr>
          <p:cNvPr id="24" name="TextBox 23">
            <a:extLst>
              <a:ext uri="{FF2B5EF4-FFF2-40B4-BE49-F238E27FC236}">
                <a16:creationId xmlns:a16="http://schemas.microsoft.com/office/drawing/2014/main" id="{E5660186-4CE9-4671-A5E7-59423840180F}"/>
              </a:ext>
            </a:extLst>
          </p:cNvPr>
          <p:cNvSpPr txBox="1"/>
          <p:nvPr/>
        </p:nvSpPr>
        <p:spPr>
          <a:xfrm>
            <a:off x="397994" y="6491211"/>
            <a:ext cx="9342071" cy="246221"/>
          </a:xfrm>
          <a:prstGeom prst="rect">
            <a:avLst/>
          </a:prstGeom>
          <a:noFill/>
        </p:spPr>
        <p:txBody>
          <a:bodyPr wrap="square">
            <a:spAutoFit/>
          </a:bodyPr>
          <a:lstStyle/>
          <a:p>
            <a:r>
              <a:rPr lang="ja-JP" altLang="en-US" sz="1000" dirty="0"/>
              <a:t>出所：　デスクリサーチ、各病院ホームページ</a:t>
            </a:r>
            <a:endParaRPr lang="en-US" sz="1000" dirty="0"/>
          </a:p>
        </p:txBody>
      </p:sp>
      <p:sp>
        <p:nvSpPr>
          <p:cNvPr id="28" name="TextBox 27">
            <a:extLst>
              <a:ext uri="{FF2B5EF4-FFF2-40B4-BE49-F238E27FC236}">
                <a16:creationId xmlns:a16="http://schemas.microsoft.com/office/drawing/2014/main" id="{C7D6C816-D8A0-4297-8BA9-0F1728C145D2}"/>
              </a:ext>
            </a:extLst>
          </p:cNvPr>
          <p:cNvSpPr txBox="1"/>
          <p:nvPr/>
        </p:nvSpPr>
        <p:spPr>
          <a:xfrm>
            <a:off x="4910992" y="2719236"/>
            <a:ext cx="618072" cy="276999"/>
          </a:xfrm>
          <a:prstGeom prst="rect">
            <a:avLst/>
          </a:prstGeom>
          <a:noFill/>
        </p:spPr>
        <p:txBody>
          <a:bodyPr wrap="square">
            <a:spAutoFit/>
          </a:bodyPr>
          <a:lstStyle/>
          <a:p>
            <a:r>
              <a:rPr lang="en-US" altLang="ja-JP" sz="1200" dirty="0"/>
              <a:t>1,000</a:t>
            </a:r>
            <a:endParaRPr lang="en-CA" sz="1200" dirty="0"/>
          </a:p>
        </p:txBody>
      </p:sp>
      <p:sp>
        <p:nvSpPr>
          <p:cNvPr id="29" name="TextBox 28">
            <a:extLst>
              <a:ext uri="{FF2B5EF4-FFF2-40B4-BE49-F238E27FC236}">
                <a16:creationId xmlns:a16="http://schemas.microsoft.com/office/drawing/2014/main" id="{0BB06633-D414-4C09-BF23-0DC9E8D25D4D}"/>
              </a:ext>
            </a:extLst>
          </p:cNvPr>
          <p:cNvSpPr txBox="1"/>
          <p:nvPr/>
        </p:nvSpPr>
        <p:spPr>
          <a:xfrm>
            <a:off x="4914419" y="3357584"/>
            <a:ext cx="684361" cy="276999"/>
          </a:xfrm>
          <a:prstGeom prst="rect">
            <a:avLst/>
          </a:prstGeom>
          <a:noFill/>
        </p:spPr>
        <p:txBody>
          <a:bodyPr wrap="square">
            <a:spAutoFit/>
          </a:bodyPr>
          <a:lstStyle/>
          <a:p>
            <a:r>
              <a:rPr lang="en-US" altLang="ja-JP" sz="1200" dirty="0"/>
              <a:t>1,500</a:t>
            </a:r>
            <a:endParaRPr lang="en-CA" sz="1200" dirty="0"/>
          </a:p>
        </p:txBody>
      </p:sp>
      <p:sp>
        <p:nvSpPr>
          <p:cNvPr id="32" name="TextBox 31">
            <a:extLst>
              <a:ext uri="{FF2B5EF4-FFF2-40B4-BE49-F238E27FC236}">
                <a16:creationId xmlns:a16="http://schemas.microsoft.com/office/drawing/2014/main" id="{CEA5C805-D5A3-45A3-B741-C4F40643DB24}"/>
              </a:ext>
            </a:extLst>
          </p:cNvPr>
          <p:cNvSpPr txBox="1"/>
          <p:nvPr/>
        </p:nvSpPr>
        <p:spPr>
          <a:xfrm>
            <a:off x="5052867" y="3904031"/>
            <a:ext cx="665201" cy="276999"/>
          </a:xfrm>
          <a:prstGeom prst="rect">
            <a:avLst/>
          </a:prstGeom>
          <a:noFill/>
        </p:spPr>
        <p:txBody>
          <a:bodyPr wrap="square">
            <a:spAutoFit/>
          </a:bodyPr>
          <a:lstStyle/>
          <a:p>
            <a:r>
              <a:rPr lang="en-US" sz="1200" dirty="0"/>
              <a:t>650</a:t>
            </a:r>
            <a:endParaRPr lang="en-CA" sz="1200" dirty="0"/>
          </a:p>
        </p:txBody>
      </p:sp>
      <p:sp>
        <p:nvSpPr>
          <p:cNvPr id="35" name="TextBox 34">
            <a:extLst>
              <a:ext uri="{FF2B5EF4-FFF2-40B4-BE49-F238E27FC236}">
                <a16:creationId xmlns:a16="http://schemas.microsoft.com/office/drawing/2014/main" id="{9F4B8DB1-C3BE-4BE0-9824-3F3599E26110}"/>
              </a:ext>
            </a:extLst>
          </p:cNvPr>
          <p:cNvSpPr txBox="1"/>
          <p:nvPr/>
        </p:nvSpPr>
        <p:spPr>
          <a:xfrm>
            <a:off x="6017406" y="3368025"/>
            <a:ext cx="3261713" cy="276999"/>
          </a:xfrm>
          <a:prstGeom prst="rect">
            <a:avLst/>
          </a:prstGeom>
          <a:noFill/>
        </p:spPr>
        <p:txBody>
          <a:bodyPr wrap="square">
            <a:spAutoFit/>
          </a:bodyPr>
          <a:lstStyle/>
          <a:p>
            <a:r>
              <a:rPr lang="ja-JP" altLang="en-US" sz="1200" dirty="0"/>
              <a:t>ケニア唯一の公立精神病院</a:t>
            </a:r>
            <a:endParaRPr lang="en-CA" sz="1200" dirty="0"/>
          </a:p>
        </p:txBody>
      </p:sp>
      <p:sp>
        <p:nvSpPr>
          <p:cNvPr id="36" name="TextBox 35">
            <a:extLst>
              <a:ext uri="{FF2B5EF4-FFF2-40B4-BE49-F238E27FC236}">
                <a16:creationId xmlns:a16="http://schemas.microsoft.com/office/drawing/2014/main" id="{589FE1B4-66A6-42B6-92FF-C7A98921A1C4}"/>
              </a:ext>
            </a:extLst>
          </p:cNvPr>
          <p:cNvSpPr txBox="1"/>
          <p:nvPr/>
        </p:nvSpPr>
        <p:spPr>
          <a:xfrm>
            <a:off x="3852088" y="3413532"/>
            <a:ext cx="718554" cy="276999"/>
          </a:xfrm>
          <a:prstGeom prst="rect">
            <a:avLst/>
          </a:prstGeom>
          <a:noFill/>
        </p:spPr>
        <p:txBody>
          <a:bodyPr wrap="square">
            <a:spAutoFit/>
          </a:bodyPr>
          <a:lstStyle/>
          <a:p>
            <a:r>
              <a:rPr lang="en-US" altLang="ja-JP" sz="1200" dirty="0"/>
              <a:t>1910</a:t>
            </a:r>
            <a:endParaRPr lang="en-CA" sz="1200" dirty="0"/>
          </a:p>
        </p:txBody>
      </p:sp>
      <p:sp>
        <p:nvSpPr>
          <p:cNvPr id="37" name="TextBox 36">
            <a:extLst>
              <a:ext uri="{FF2B5EF4-FFF2-40B4-BE49-F238E27FC236}">
                <a16:creationId xmlns:a16="http://schemas.microsoft.com/office/drawing/2014/main" id="{96A88E8D-760E-46DF-B52E-3C04D9C21ED6}"/>
              </a:ext>
            </a:extLst>
          </p:cNvPr>
          <p:cNvSpPr txBox="1"/>
          <p:nvPr/>
        </p:nvSpPr>
        <p:spPr>
          <a:xfrm>
            <a:off x="3876663" y="3914472"/>
            <a:ext cx="718554" cy="276999"/>
          </a:xfrm>
          <a:prstGeom prst="rect">
            <a:avLst/>
          </a:prstGeom>
          <a:noFill/>
        </p:spPr>
        <p:txBody>
          <a:bodyPr wrap="square">
            <a:spAutoFit/>
          </a:bodyPr>
          <a:lstStyle/>
          <a:p>
            <a:r>
              <a:rPr lang="en-US" altLang="ja-JP" sz="1200" dirty="0"/>
              <a:t>2019</a:t>
            </a:r>
            <a:endParaRPr lang="en-CA" sz="1200" dirty="0"/>
          </a:p>
        </p:txBody>
      </p:sp>
      <p:sp>
        <p:nvSpPr>
          <p:cNvPr id="40" name="TextBox 39">
            <a:extLst>
              <a:ext uri="{FF2B5EF4-FFF2-40B4-BE49-F238E27FC236}">
                <a16:creationId xmlns:a16="http://schemas.microsoft.com/office/drawing/2014/main" id="{98CE7B10-E4B0-44B7-B817-D2A054196099}"/>
              </a:ext>
            </a:extLst>
          </p:cNvPr>
          <p:cNvSpPr txBox="1"/>
          <p:nvPr/>
        </p:nvSpPr>
        <p:spPr>
          <a:xfrm>
            <a:off x="6017406" y="2392659"/>
            <a:ext cx="3727288" cy="276999"/>
          </a:xfrm>
          <a:prstGeom prst="rect">
            <a:avLst/>
          </a:prstGeom>
          <a:noFill/>
        </p:spPr>
        <p:txBody>
          <a:bodyPr wrap="square">
            <a:spAutoFit/>
          </a:bodyPr>
          <a:lstStyle/>
          <a:p>
            <a:r>
              <a:rPr lang="ja-JP" altLang="en-US" sz="1200" dirty="0"/>
              <a:t>ケニア最大、最高の総合病院</a:t>
            </a:r>
            <a:endParaRPr lang="en-CA" sz="1200" dirty="0"/>
          </a:p>
        </p:txBody>
      </p:sp>
      <p:sp>
        <p:nvSpPr>
          <p:cNvPr id="41" name="TextBox 40">
            <a:extLst>
              <a:ext uri="{FF2B5EF4-FFF2-40B4-BE49-F238E27FC236}">
                <a16:creationId xmlns:a16="http://schemas.microsoft.com/office/drawing/2014/main" id="{75BEC5C2-B95C-4A13-AE25-DC08DE12684F}"/>
              </a:ext>
            </a:extLst>
          </p:cNvPr>
          <p:cNvSpPr txBox="1"/>
          <p:nvPr/>
        </p:nvSpPr>
        <p:spPr>
          <a:xfrm>
            <a:off x="6017406" y="3896320"/>
            <a:ext cx="3261713" cy="276999"/>
          </a:xfrm>
          <a:prstGeom prst="rect">
            <a:avLst/>
          </a:prstGeom>
          <a:noFill/>
        </p:spPr>
        <p:txBody>
          <a:bodyPr wrap="square">
            <a:spAutoFit/>
          </a:bodyPr>
          <a:lstStyle/>
          <a:p>
            <a:r>
              <a:rPr lang="ja-JP" altLang="en-US" sz="1200" dirty="0"/>
              <a:t>大学病院と連携した教育病院</a:t>
            </a:r>
            <a:endParaRPr lang="en-CA" sz="1200" dirty="0"/>
          </a:p>
        </p:txBody>
      </p:sp>
      <p:sp>
        <p:nvSpPr>
          <p:cNvPr id="46" name="TextBox 45">
            <a:extLst>
              <a:ext uri="{FF2B5EF4-FFF2-40B4-BE49-F238E27FC236}">
                <a16:creationId xmlns:a16="http://schemas.microsoft.com/office/drawing/2014/main" id="{4B38743D-5167-4E88-93D4-BF00D7EF899A}"/>
              </a:ext>
            </a:extLst>
          </p:cNvPr>
          <p:cNvSpPr txBox="1"/>
          <p:nvPr/>
        </p:nvSpPr>
        <p:spPr>
          <a:xfrm>
            <a:off x="440221" y="4942075"/>
            <a:ext cx="2813800" cy="276999"/>
          </a:xfrm>
          <a:prstGeom prst="rect">
            <a:avLst/>
          </a:prstGeom>
          <a:noFill/>
        </p:spPr>
        <p:txBody>
          <a:bodyPr wrap="square">
            <a:spAutoFit/>
          </a:bodyPr>
          <a:lstStyle/>
          <a:p>
            <a:r>
              <a:rPr lang="en-US" sz="1200" dirty="0"/>
              <a:t>National Spinal Injury Hospital</a:t>
            </a:r>
          </a:p>
        </p:txBody>
      </p:sp>
      <p:sp>
        <p:nvSpPr>
          <p:cNvPr id="47" name="TextBox 46">
            <a:extLst>
              <a:ext uri="{FF2B5EF4-FFF2-40B4-BE49-F238E27FC236}">
                <a16:creationId xmlns:a16="http://schemas.microsoft.com/office/drawing/2014/main" id="{C9C26032-CB66-4BDA-88B9-0789E9DDBFD7}"/>
              </a:ext>
            </a:extLst>
          </p:cNvPr>
          <p:cNvSpPr txBox="1"/>
          <p:nvPr/>
        </p:nvSpPr>
        <p:spPr>
          <a:xfrm>
            <a:off x="5052867" y="4927766"/>
            <a:ext cx="665201" cy="276999"/>
          </a:xfrm>
          <a:prstGeom prst="rect">
            <a:avLst/>
          </a:prstGeom>
          <a:noFill/>
        </p:spPr>
        <p:txBody>
          <a:bodyPr wrap="square">
            <a:spAutoFit/>
          </a:bodyPr>
          <a:lstStyle/>
          <a:p>
            <a:r>
              <a:rPr lang="en-US" sz="1200" dirty="0"/>
              <a:t>30</a:t>
            </a:r>
            <a:endParaRPr lang="en-CA" sz="1200" dirty="0"/>
          </a:p>
        </p:txBody>
      </p:sp>
      <p:sp>
        <p:nvSpPr>
          <p:cNvPr id="48" name="TextBox 47">
            <a:extLst>
              <a:ext uri="{FF2B5EF4-FFF2-40B4-BE49-F238E27FC236}">
                <a16:creationId xmlns:a16="http://schemas.microsoft.com/office/drawing/2014/main" id="{9F8238CD-A6CF-470C-A82E-AC76709E4D55}"/>
              </a:ext>
            </a:extLst>
          </p:cNvPr>
          <p:cNvSpPr txBox="1"/>
          <p:nvPr/>
        </p:nvSpPr>
        <p:spPr>
          <a:xfrm>
            <a:off x="3857222" y="4942075"/>
            <a:ext cx="718554" cy="276999"/>
          </a:xfrm>
          <a:prstGeom prst="rect">
            <a:avLst/>
          </a:prstGeom>
          <a:noFill/>
        </p:spPr>
        <p:txBody>
          <a:bodyPr wrap="square">
            <a:spAutoFit/>
          </a:bodyPr>
          <a:lstStyle/>
          <a:p>
            <a:r>
              <a:rPr lang="en-US" altLang="ja-JP" sz="1200" dirty="0"/>
              <a:t>1941</a:t>
            </a:r>
            <a:endParaRPr lang="en-CA" sz="1200" dirty="0"/>
          </a:p>
        </p:txBody>
      </p:sp>
      <p:sp>
        <p:nvSpPr>
          <p:cNvPr id="49" name="TextBox 48">
            <a:extLst>
              <a:ext uri="{FF2B5EF4-FFF2-40B4-BE49-F238E27FC236}">
                <a16:creationId xmlns:a16="http://schemas.microsoft.com/office/drawing/2014/main" id="{509D0120-B0B2-4FA6-A0BF-F5E36E7CDD33}"/>
              </a:ext>
            </a:extLst>
          </p:cNvPr>
          <p:cNvSpPr txBox="1"/>
          <p:nvPr/>
        </p:nvSpPr>
        <p:spPr>
          <a:xfrm>
            <a:off x="6017406" y="4952201"/>
            <a:ext cx="3261713" cy="276999"/>
          </a:xfrm>
          <a:prstGeom prst="rect">
            <a:avLst/>
          </a:prstGeom>
          <a:noFill/>
        </p:spPr>
        <p:txBody>
          <a:bodyPr wrap="square">
            <a:spAutoFit/>
          </a:bodyPr>
          <a:lstStyle/>
          <a:p>
            <a:r>
              <a:rPr lang="ja-JP" altLang="en-US" sz="1200" dirty="0"/>
              <a:t>脊髄損傷に特化した病院</a:t>
            </a:r>
            <a:endParaRPr lang="en-CA" sz="1200" dirty="0"/>
          </a:p>
        </p:txBody>
      </p:sp>
      <p:sp>
        <p:nvSpPr>
          <p:cNvPr id="50" name="TextBox 49">
            <a:extLst>
              <a:ext uri="{FF2B5EF4-FFF2-40B4-BE49-F238E27FC236}">
                <a16:creationId xmlns:a16="http://schemas.microsoft.com/office/drawing/2014/main" id="{9F80C6FE-5B44-45DF-BC74-071D06C9A93C}"/>
              </a:ext>
            </a:extLst>
          </p:cNvPr>
          <p:cNvSpPr txBox="1"/>
          <p:nvPr/>
        </p:nvSpPr>
        <p:spPr>
          <a:xfrm>
            <a:off x="440221" y="4446310"/>
            <a:ext cx="2813800" cy="276999"/>
          </a:xfrm>
          <a:prstGeom prst="rect">
            <a:avLst/>
          </a:prstGeom>
          <a:noFill/>
        </p:spPr>
        <p:txBody>
          <a:bodyPr wrap="square">
            <a:spAutoFit/>
          </a:bodyPr>
          <a:lstStyle/>
          <a:p>
            <a:r>
              <a:rPr lang="en-US" altLang="ja-JP" sz="1200" dirty="0"/>
              <a:t>Mwai Kibaki Hospital-KNH</a:t>
            </a:r>
            <a:endParaRPr lang="en-US" sz="1200" dirty="0"/>
          </a:p>
        </p:txBody>
      </p:sp>
      <p:sp>
        <p:nvSpPr>
          <p:cNvPr id="51" name="TextBox 50">
            <a:extLst>
              <a:ext uri="{FF2B5EF4-FFF2-40B4-BE49-F238E27FC236}">
                <a16:creationId xmlns:a16="http://schemas.microsoft.com/office/drawing/2014/main" id="{4BF8F393-DB6B-4DD9-B196-287D6312C329}"/>
              </a:ext>
            </a:extLst>
          </p:cNvPr>
          <p:cNvSpPr txBox="1"/>
          <p:nvPr/>
        </p:nvSpPr>
        <p:spPr>
          <a:xfrm>
            <a:off x="5012037" y="4426239"/>
            <a:ext cx="665201" cy="276999"/>
          </a:xfrm>
          <a:prstGeom prst="rect">
            <a:avLst/>
          </a:prstGeom>
          <a:noFill/>
        </p:spPr>
        <p:txBody>
          <a:bodyPr wrap="square">
            <a:spAutoFit/>
          </a:bodyPr>
          <a:lstStyle/>
          <a:p>
            <a:r>
              <a:rPr lang="en-US" altLang="ja-JP" sz="1200" dirty="0"/>
              <a:t>350</a:t>
            </a:r>
            <a:endParaRPr lang="en-CA" sz="1200" dirty="0"/>
          </a:p>
        </p:txBody>
      </p:sp>
      <p:sp>
        <p:nvSpPr>
          <p:cNvPr id="52" name="TextBox 51">
            <a:extLst>
              <a:ext uri="{FF2B5EF4-FFF2-40B4-BE49-F238E27FC236}">
                <a16:creationId xmlns:a16="http://schemas.microsoft.com/office/drawing/2014/main" id="{2302473C-3F22-470E-BDE7-CC95AF685E3F}"/>
              </a:ext>
            </a:extLst>
          </p:cNvPr>
          <p:cNvSpPr txBox="1"/>
          <p:nvPr/>
        </p:nvSpPr>
        <p:spPr>
          <a:xfrm>
            <a:off x="3874406" y="4441135"/>
            <a:ext cx="718554" cy="276999"/>
          </a:xfrm>
          <a:prstGeom prst="rect">
            <a:avLst/>
          </a:prstGeom>
          <a:noFill/>
        </p:spPr>
        <p:txBody>
          <a:bodyPr wrap="square">
            <a:spAutoFit/>
          </a:bodyPr>
          <a:lstStyle/>
          <a:p>
            <a:r>
              <a:rPr lang="en-US" altLang="ja-JP" sz="1200" dirty="0"/>
              <a:t>2010</a:t>
            </a:r>
            <a:endParaRPr lang="en-CA" sz="1200" dirty="0"/>
          </a:p>
        </p:txBody>
      </p:sp>
      <p:sp>
        <p:nvSpPr>
          <p:cNvPr id="53" name="TextBox 52">
            <a:extLst>
              <a:ext uri="{FF2B5EF4-FFF2-40B4-BE49-F238E27FC236}">
                <a16:creationId xmlns:a16="http://schemas.microsoft.com/office/drawing/2014/main" id="{9E3F14A0-C2DD-4CC0-89E6-9BAAC65EC544}"/>
              </a:ext>
            </a:extLst>
          </p:cNvPr>
          <p:cNvSpPr txBox="1"/>
          <p:nvPr/>
        </p:nvSpPr>
        <p:spPr>
          <a:xfrm>
            <a:off x="6017406" y="4418528"/>
            <a:ext cx="3261713" cy="461665"/>
          </a:xfrm>
          <a:prstGeom prst="rect">
            <a:avLst/>
          </a:prstGeom>
          <a:noFill/>
        </p:spPr>
        <p:txBody>
          <a:bodyPr wrap="square">
            <a:spAutoFit/>
          </a:bodyPr>
          <a:lstStyle/>
          <a:p>
            <a:r>
              <a:rPr lang="ja-JP" altLang="en-US" sz="1200" dirty="0"/>
              <a:t>ニエリ郡オタヤにある</a:t>
            </a:r>
            <a:r>
              <a:rPr lang="en-US" altLang="ja-JP" sz="1200" dirty="0"/>
              <a:t>Kenyatta National Hospital</a:t>
            </a:r>
            <a:r>
              <a:rPr lang="ja-JP" altLang="en-US" sz="1200" dirty="0"/>
              <a:t>の分院</a:t>
            </a:r>
            <a:endParaRPr lang="en-CA" sz="1200" dirty="0"/>
          </a:p>
        </p:txBody>
      </p:sp>
    </p:spTree>
    <p:extLst>
      <p:ext uri="{BB962C8B-B14F-4D97-AF65-F5344CB8AC3E}">
        <p14:creationId xmlns:p14="http://schemas.microsoft.com/office/powerpoint/2010/main" val="927442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noChangeAspect="1"/>
          </p:cNvGraphicFramePr>
          <p:nvPr>
            <p:custDataLst>
              <p:tags r:id="rId2"/>
            </p:custDataLst>
            <p:extLst>
              <p:ext uri="{D42A27DB-BD31-4B8C-83A1-F6EECF244321}">
                <p14:modId xmlns:p14="http://schemas.microsoft.com/office/powerpoint/2010/main" val="23393317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6" name="think-cell Slide" r:id="rId5" imgW="395" imgH="396" progId="TCLayout.ActiveDocument.1">
                  <p:embed/>
                </p:oleObj>
              </mc:Choice>
              <mc:Fallback>
                <p:oleObj name="think-cell Slide" r:id="rId5"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主な民間医療機関</a:t>
            </a:r>
            <a:endParaRPr lang="en-US" altLang="ja-JP" dirty="0"/>
          </a:p>
        </p:txBody>
      </p:sp>
      <p:sp>
        <p:nvSpPr>
          <p:cNvPr id="93" name="TextBox 92">
            <a:extLst>
              <a:ext uri="{FF2B5EF4-FFF2-40B4-BE49-F238E27FC236}">
                <a16:creationId xmlns:a16="http://schemas.microsoft.com/office/drawing/2014/main" id="{3C9247D3-35D2-4B1A-921B-BFBF061165B3}"/>
              </a:ext>
            </a:extLst>
          </p:cNvPr>
          <p:cNvSpPr txBox="1"/>
          <p:nvPr/>
        </p:nvSpPr>
        <p:spPr>
          <a:xfrm>
            <a:off x="1875685" y="2015404"/>
            <a:ext cx="2385452" cy="307777"/>
          </a:xfrm>
          <a:prstGeom prst="rect">
            <a:avLst/>
          </a:prstGeom>
          <a:noFill/>
        </p:spPr>
        <p:txBody>
          <a:bodyPr wrap="square">
            <a:spAutoFit/>
          </a:bodyPr>
          <a:lstStyle/>
          <a:p>
            <a:r>
              <a:rPr lang="en-CA" sz="1400" dirty="0"/>
              <a:t>Nairobi Hospital</a:t>
            </a:r>
          </a:p>
        </p:txBody>
      </p:sp>
      <p:sp>
        <p:nvSpPr>
          <p:cNvPr id="94" name="TextBox 93">
            <a:extLst>
              <a:ext uri="{FF2B5EF4-FFF2-40B4-BE49-F238E27FC236}">
                <a16:creationId xmlns:a16="http://schemas.microsoft.com/office/drawing/2014/main" id="{1893C5D4-EE45-467C-BF39-F2AA7C667A65}"/>
              </a:ext>
            </a:extLst>
          </p:cNvPr>
          <p:cNvSpPr txBox="1"/>
          <p:nvPr/>
        </p:nvSpPr>
        <p:spPr>
          <a:xfrm>
            <a:off x="1875685" y="2550396"/>
            <a:ext cx="2964696" cy="316795"/>
          </a:xfrm>
          <a:prstGeom prst="rect">
            <a:avLst/>
          </a:prstGeom>
          <a:noFill/>
        </p:spPr>
        <p:txBody>
          <a:bodyPr wrap="square">
            <a:spAutoFit/>
          </a:bodyPr>
          <a:lstStyle/>
          <a:p>
            <a:r>
              <a:rPr lang="en-US" sz="1400" dirty="0"/>
              <a:t>Aga Khan Hospital</a:t>
            </a:r>
          </a:p>
        </p:txBody>
      </p:sp>
      <p:sp>
        <p:nvSpPr>
          <p:cNvPr id="95" name="TextBox 94">
            <a:extLst>
              <a:ext uri="{FF2B5EF4-FFF2-40B4-BE49-F238E27FC236}">
                <a16:creationId xmlns:a16="http://schemas.microsoft.com/office/drawing/2014/main" id="{A554A473-E243-491F-BA72-2EE62AED7302}"/>
              </a:ext>
            </a:extLst>
          </p:cNvPr>
          <p:cNvSpPr txBox="1"/>
          <p:nvPr/>
        </p:nvSpPr>
        <p:spPr>
          <a:xfrm>
            <a:off x="5161237" y="1481949"/>
            <a:ext cx="1080120" cy="307777"/>
          </a:xfrm>
          <a:prstGeom prst="rect">
            <a:avLst/>
          </a:prstGeom>
          <a:noFill/>
        </p:spPr>
        <p:txBody>
          <a:bodyPr wrap="square">
            <a:spAutoFit/>
          </a:bodyPr>
          <a:lstStyle/>
          <a:p>
            <a:r>
              <a:rPr lang="ja-JP" altLang="en-US" sz="1400" b="1" dirty="0"/>
              <a:t>所在地</a:t>
            </a:r>
            <a:endParaRPr lang="en-CA" sz="1400" b="1" dirty="0"/>
          </a:p>
        </p:txBody>
      </p:sp>
      <p:sp>
        <p:nvSpPr>
          <p:cNvPr id="96" name="TextBox 95">
            <a:extLst>
              <a:ext uri="{FF2B5EF4-FFF2-40B4-BE49-F238E27FC236}">
                <a16:creationId xmlns:a16="http://schemas.microsoft.com/office/drawing/2014/main" id="{A5C08F60-6C70-454C-89CC-53B3D984638A}"/>
              </a:ext>
            </a:extLst>
          </p:cNvPr>
          <p:cNvSpPr txBox="1"/>
          <p:nvPr/>
        </p:nvSpPr>
        <p:spPr>
          <a:xfrm>
            <a:off x="6565390" y="1481949"/>
            <a:ext cx="1080120" cy="307777"/>
          </a:xfrm>
          <a:prstGeom prst="rect">
            <a:avLst/>
          </a:prstGeom>
          <a:noFill/>
        </p:spPr>
        <p:txBody>
          <a:bodyPr wrap="square">
            <a:spAutoFit/>
          </a:bodyPr>
          <a:lstStyle/>
          <a:p>
            <a:r>
              <a:rPr lang="ja-JP" altLang="en-US" sz="1400" b="1" dirty="0"/>
              <a:t>ベッド数</a:t>
            </a:r>
            <a:endParaRPr lang="en-CA" sz="1400" b="1" dirty="0"/>
          </a:p>
        </p:txBody>
      </p:sp>
      <p:sp>
        <p:nvSpPr>
          <p:cNvPr id="97" name="TextBox 96">
            <a:extLst>
              <a:ext uri="{FF2B5EF4-FFF2-40B4-BE49-F238E27FC236}">
                <a16:creationId xmlns:a16="http://schemas.microsoft.com/office/drawing/2014/main" id="{58B33661-BB3D-4517-917F-82B446A5C238}"/>
              </a:ext>
            </a:extLst>
          </p:cNvPr>
          <p:cNvSpPr txBox="1"/>
          <p:nvPr/>
        </p:nvSpPr>
        <p:spPr>
          <a:xfrm>
            <a:off x="5269248" y="2015404"/>
            <a:ext cx="1080120" cy="307777"/>
          </a:xfrm>
          <a:prstGeom prst="rect">
            <a:avLst/>
          </a:prstGeom>
          <a:noFill/>
        </p:spPr>
        <p:txBody>
          <a:bodyPr wrap="square">
            <a:spAutoFit/>
          </a:bodyPr>
          <a:lstStyle/>
          <a:p>
            <a:r>
              <a:rPr lang="ja-JP" altLang="en-US" sz="1400" dirty="0"/>
              <a:t>ナイロビ</a:t>
            </a:r>
            <a:endParaRPr lang="en-CA" sz="1400" dirty="0"/>
          </a:p>
        </p:txBody>
      </p:sp>
      <p:sp>
        <p:nvSpPr>
          <p:cNvPr id="98" name="TextBox 97">
            <a:extLst>
              <a:ext uri="{FF2B5EF4-FFF2-40B4-BE49-F238E27FC236}">
                <a16:creationId xmlns:a16="http://schemas.microsoft.com/office/drawing/2014/main" id="{AA63EB1E-02E9-4C8E-9806-46AB8E02B898}"/>
              </a:ext>
            </a:extLst>
          </p:cNvPr>
          <p:cNvSpPr txBox="1"/>
          <p:nvPr/>
        </p:nvSpPr>
        <p:spPr>
          <a:xfrm>
            <a:off x="1875685" y="3172785"/>
            <a:ext cx="2448272" cy="307777"/>
          </a:xfrm>
          <a:prstGeom prst="rect">
            <a:avLst/>
          </a:prstGeom>
          <a:noFill/>
        </p:spPr>
        <p:txBody>
          <a:bodyPr wrap="square">
            <a:spAutoFit/>
          </a:bodyPr>
          <a:lstStyle/>
          <a:p>
            <a:r>
              <a:rPr lang="en-US" sz="1400" dirty="0"/>
              <a:t>The White Crescent Hospital</a:t>
            </a:r>
          </a:p>
        </p:txBody>
      </p:sp>
      <p:sp>
        <p:nvSpPr>
          <p:cNvPr id="99" name="TextBox 98">
            <a:extLst>
              <a:ext uri="{FF2B5EF4-FFF2-40B4-BE49-F238E27FC236}">
                <a16:creationId xmlns:a16="http://schemas.microsoft.com/office/drawing/2014/main" id="{2C908C05-6D47-41AE-AC31-28502E1F959E}"/>
              </a:ext>
            </a:extLst>
          </p:cNvPr>
          <p:cNvSpPr txBox="1"/>
          <p:nvPr/>
        </p:nvSpPr>
        <p:spPr>
          <a:xfrm>
            <a:off x="5269248" y="2550396"/>
            <a:ext cx="835880" cy="307777"/>
          </a:xfrm>
          <a:prstGeom prst="rect">
            <a:avLst/>
          </a:prstGeom>
          <a:noFill/>
        </p:spPr>
        <p:txBody>
          <a:bodyPr wrap="square">
            <a:spAutoFit/>
          </a:bodyPr>
          <a:lstStyle/>
          <a:p>
            <a:r>
              <a:rPr lang="ja-JP" altLang="en-US" sz="1400" dirty="0"/>
              <a:t>ナイロビ</a:t>
            </a:r>
            <a:endParaRPr lang="en-CA" sz="1400" dirty="0"/>
          </a:p>
        </p:txBody>
      </p:sp>
      <p:sp>
        <p:nvSpPr>
          <p:cNvPr id="100" name="TextBox 99">
            <a:extLst>
              <a:ext uri="{FF2B5EF4-FFF2-40B4-BE49-F238E27FC236}">
                <a16:creationId xmlns:a16="http://schemas.microsoft.com/office/drawing/2014/main" id="{22592BDA-5ADB-46E9-A3EC-9D17B6FF95B9}"/>
              </a:ext>
            </a:extLst>
          </p:cNvPr>
          <p:cNvSpPr txBox="1"/>
          <p:nvPr/>
        </p:nvSpPr>
        <p:spPr>
          <a:xfrm>
            <a:off x="1875684" y="5398391"/>
            <a:ext cx="2889505" cy="307777"/>
          </a:xfrm>
          <a:prstGeom prst="rect">
            <a:avLst/>
          </a:prstGeom>
          <a:noFill/>
        </p:spPr>
        <p:txBody>
          <a:bodyPr wrap="square">
            <a:spAutoFit/>
          </a:bodyPr>
          <a:lstStyle/>
          <a:p>
            <a:r>
              <a:rPr lang="en-US" sz="1400" dirty="0"/>
              <a:t>The Mater </a:t>
            </a:r>
            <a:r>
              <a:rPr lang="en-US" sz="1400" dirty="0" err="1"/>
              <a:t>Misericodiae</a:t>
            </a:r>
            <a:r>
              <a:rPr lang="en-US" sz="1400" dirty="0"/>
              <a:t> Hospital</a:t>
            </a:r>
          </a:p>
        </p:txBody>
      </p:sp>
      <p:sp>
        <p:nvSpPr>
          <p:cNvPr id="101" name="TextBox 100">
            <a:extLst>
              <a:ext uri="{FF2B5EF4-FFF2-40B4-BE49-F238E27FC236}">
                <a16:creationId xmlns:a16="http://schemas.microsoft.com/office/drawing/2014/main" id="{BAE288D8-646E-4B88-B4E6-CE3F36715973}"/>
              </a:ext>
            </a:extLst>
          </p:cNvPr>
          <p:cNvSpPr txBox="1"/>
          <p:nvPr/>
        </p:nvSpPr>
        <p:spPr>
          <a:xfrm>
            <a:off x="1875685" y="3816665"/>
            <a:ext cx="2813800" cy="307777"/>
          </a:xfrm>
          <a:prstGeom prst="rect">
            <a:avLst/>
          </a:prstGeom>
          <a:noFill/>
        </p:spPr>
        <p:txBody>
          <a:bodyPr wrap="square">
            <a:spAutoFit/>
          </a:bodyPr>
          <a:lstStyle/>
          <a:p>
            <a:r>
              <a:rPr lang="en-US" sz="1400" dirty="0" err="1"/>
              <a:t>Ringa</a:t>
            </a:r>
            <a:r>
              <a:rPr lang="en-US" sz="1400" dirty="0"/>
              <a:t> </a:t>
            </a:r>
            <a:r>
              <a:rPr lang="en-US" sz="1400" dirty="0" err="1"/>
              <a:t>Vinmas</a:t>
            </a:r>
            <a:r>
              <a:rPr lang="en-US" sz="1400" dirty="0"/>
              <a:t> Hospital</a:t>
            </a:r>
          </a:p>
        </p:txBody>
      </p:sp>
      <p:sp>
        <p:nvSpPr>
          <p:cNvPr id="102" name="TextBox 101">
            <a:extLst>
              <a:ext uri="{FF2B5EF4-FFF2-40B4-BE49-F238E27FC236}">
                <a16:creationId xmlns:a16="http://schemas.microsoft.com/office/drawing/2014/main" id="{A7BB496A-0279-474C-BFC1-D3C6B40A9432}"/>
              </a:ext>
            </a:extLst>
          </p:cNvPr>
          <p:cNvSpPr txBox="1"/>
          <p:nvPr/>
        </p:nvSpPr>
        <p:spPr>
          <a:xfrm>
            <a:off x="7059869" y="3172785"/>
            <a:ext cx="450192" cy="307777"/>
          </a:xfrm>
          <a:prstGeom prst="rect">
            <a:avLst/>
          </a:prstGeom>
          <a:noFill/>
        </p:spPr>
        <p:txBody>
          <a:bodyPr wrap="square">
            <a:spAutoFit/>
          </a:bodyPr>
          <a:lstStyle/>
          <a:p>
            <a:r>
              <a:rPr lang="en-US" altLang="ja-JP" sz="1400" dirty="0"/>
              <a:t>87</a:t>
            </a:r>
            <a:endParaRPr lang="en-CA" sz="1400" dirty="0"/>
          </a:p>
        </p:txBody>
      </p:sp>
      <p:sp>
        <p:nvSpPr>
          <p:cNvPr id="103" name="TextBox 102">
            <a:extLst>
              <a:ext uri="{FF2B5EF4-FFF2-40B4-BE49-F238E27FC236}">
                <a16:creationId xmlns:a16="http://schemas.microsoft.com/office/drawing/2014/main" id="{6E28461E-E9CF-4D9D-A7EB-691AC768F9CB}"/>
              </a:ext>
            </a:extLst>
          </p:cNvPr>
          <p:cNvSpPr txBox="1"/>
          <p:nvPr/>
        </p:nvSpPr>
        <p:spPr>
          <a:xfrm>
            <a:off x="7006005" y="5398391"/>
            <a:ext cx="504056" cy="307777"/>
          </a:xfrm>
          <a:prstGeom prst="rect">
            <a:avLst/>
          </a:prstGeom>
          <a:noFill/>
        </p:spPr>
        <p:txBody>
          <a:bodyPr wrap="square">
            <a:spAutoFit/>
          </a:bodyPr>
          <a:lstStyle/>
          <a:p>
            <a:r>
              <a:rPr lang="en-US" altLang="ja-JP" sz="1400" dirty="0"/>
              <a:t>174</a:t>
            </a:r>
            <a:endParaRPr lang="en-CA" sz="1400" dirty="0"/>
          </a:p>
        </p:txBody>
      </p:sp>
      <p:sp>
        <p:nvSpPr>
          <p:cNvPr id="104" name="TextBox 103">
            <a:extLst>
              <a:ext uri="{FF2B5EF4-FFF2-40B4-BE49-F238E27FC236}">
                <a16:creationId xmlns:a16="http://schemas.microsoft.com/office/drawing/2014/main" id="{9091E25E-4599-46B4-BDE4-1A5A40531EEE}"/>
              </a:ext>
            </a:extLst>
          </p:cNvPr>
          <p:cNvSpPr txBox="1"/>
          <p:nvPr/>
        </p:nvSpPr>
        <p:spPr>
          <a:xfrm>
            <a:off x="7069449" y="3816665"/>
            <a:ext cx="440612" cy="307777"/>
          </a:xfrm>
          <a:prstGeom prst="rect">
            <a:avLst/>
          </a:prstGeom>
          <a:noFill/>
        </p:spPr>
        <p:txBody>
          <a:bodyPr wrap="square">
            <a:spAutoFit/>
          </a:bodyPr>
          <a:lstStyle/>
          <a:p>
            <a:r>
              <a:rPr lang="en-US" sz="1400" dirty="0"/>
              <a:t>32</a:t>
            </a:r>
            <a:endParaRPr lang="en-CA" sz="1400" dirty="0"/>
          </a:p>
        </p:txBody>
      </p:sp>
      <p:sp>
        <p:nvSpPr>
          <p:cNvPr id="105" name="TextBox 104">
            <a:extLst>
              <a:ext uri="{FF2B5EF4-FFF2-40B4-BE49-F238E27FC236}">
                <a16:creationId xmlns:a16="http://schemas.microsoft.com/office/drawing/2014/main" id="{2CAA58AB-1A3B-4AD3-8845-D125A8EF93EB}"/>
              </a:ext>
            </a:extLst>
          </p:cNvPr>
          <p:cNvSpPr txBox="1"/>
          <p:nvPr/>
        </p:nvSpPr>
        <p:spPr>
          <a:xfrm>
            <a:off x="5269248" y="3172785"/>
            <a:ext cx="1008112" cy="307777"/>
          </a:xfrm>
          <a:prstGeom prst="rect">
            <a:avLst/>
          </a:prstGeom>
          <a:noFill/>
        </p:spPr>
        <p:txBody>
          <a:bodyPr wrap="square">
            <a:spAutoFit/>
          </a:bodyPr>
          <a:lstStyle/>
          <a:p>
            <a:r>
              <a:rPr lang="ja-JP" altLang="en-US" sz="1400" dirty="0"/>
              <a:t>ナンディ</a:t>
            </a:r>
            <a:endParaRPr lang="en-CA" sz="1400" dirty="0"/>
          </a:p>
        </p:txBody>
      </p:sp>
      <p:sp>
        <p:nvSpPr>
          <p:cNvPr id="106" name="TextBox 105">
            <a:extLst>
              <a:ext uri="{FF2B5EF4-FFF2-40B4-BE49-F238E27FC236}">
                <a16:creationId xmlns:a16="http://schemas.microsoft.com/office/drawing/2014/main" id="{CD837B12-B428-4D62-B077-8694CCE540C1}"/>
              </a:ext>
            </a:extLst>
          </p:cNvPr>
          <p:cNvSpPr txBox="1"/>
          <p:nvPr/>
        </p:nvSpPr>
        <p:spPr>
          <a:xfrm>
            <a:off x="5269248" y="3790389"/>
            <a:ext cx="1080120" cy="307777"/>
          </a:xfrm>
          <a:prstGeom prst="rect">
            <a:avLst/>
          </a:prstGeom>
          <a:noFill/>
        </p:spPr>
        <p:txBody>
          <a:bodyPr wrap="square">
            <a:spAutoFit/>
          </a:bodyPr>
          <a:lstStyle/>
          <a:p>
            <a:r>
              <a:rPr lang="ja-JP" altLang="en-US" sz="1400" dirty="0"/>
              <a:t>ホマ・ベイ</a:t>
            </a:r>
            <a:endParaRPr lang="en-CA" altLang="ja-JP" sz="1400" dirty="0"/>
          </a:p>
        </p:txBody>
      </p:sp>
      <p:sp>
        <p:nvSpPr>
          <p:cNvPr id="107" name="TextBox 106">
            <a:extLst>
              <a:ext uri="{FF2B5EF4-FFF2-40B4-BE49-F238E27FC236}">
                <a16:creationId xmlns:a16="http://schemas.microsoft.com/office/drawing/2014/main" id="{B3BA1B23-E58E-49AC-95D7-2372DD3BE0A6}"/>
              </a:ext>
            </a:extLst>
          </p:cNvPr>
          <p:cNvSpPr txBox="1"/>
          <p:nvPr/>
        </p:nvSpPr>
        <p:spPr>
          <a:xfrm>
            <a:off x="5269248" y="5398391"/>
            <a:ext cx="1080120" cy="307777"/>
          </a:xfrm>
          <a:prstGeom prst="rect">
            <a:avLst/>
          </a:prstGeom>
          <a:noFill/>
        </p:spPr>
        <p:txBody>
          <a:bodyPr wrap="square">
            <a:spAutoFit/>
          </a:bodyPr>
          <a:lstStyle/>
          <a:p>
            <a:r>
              <a:rPr lang="ja-JP" altLang="en-US" sz="1400" dirty="0"/>
              <a:t>ナイロビ</a:t>
            </a:r>
            <a:endParaRPr lang="en-CA" sz="1400" dirty="0"/>
          </a:p>
        </p:txBody>
      </p:sp>
      <p:sp>
        <p:nvSpPr>
          <p:cNvPr id="108" name="TextBox 107">
            <a:extLst>
              <a:ext uri="{FF2B5EF4-FFF2-40B4-BE49-F238E27FC236}">
                <a16:creationId xmlns:a16="http://schemas.microsoft.com/office/drawing/2014/main" id="{ACA9C9AB-DCC3-4632-A2BD-862B6BDF2765}"/>
              </a:ext>
            </a:extLst>
          </p:cNvPr>
          <p:cNvSpPr txBox="1"/>
          <p:nvPr/>
        </p:nvSpPr>
        <p:spPr>
          <a:xfrm>
            <a:off x="1875685" y="4379924"/>
            <a:ext cx="2813800" cy="307777"/>
          </a:xfrm>
          <a:prstGeom prst="rect">
            <a:avLst/>
          </a:prstGeom>
          <a:noFill/>
        </p:spPr>
        <p:txBody>
          <a:bodyPr wrap="square">
            <a:spAutoFit/>
          </a:bodyPr>
          <a:lstStyle/>
          <a:p>
            <a:r>
              <a:rPr lang="en-US" sz="1400" dirty="0" err="1"/>
              <a:t>Tabaka</a:t>
            </a:r>
            <a:r>
              <a:rPr lang="en-US" sz="1400" dirty="0"/>
              <a:t> Mission Hospital</a:t>
            </a:r>
          </a:p>
        </p:txBody>
      </p:sp>
      <p:sp>
        <p:nvSpPr>
          <p:cNvPr id="109" name="TextBox 108">
            <a:extLst>
              <a:ext uri="{FF2B5EF4-FFF2-40B4-BE49-F238E27FC236}">
                <a16:creationId xmlns:a16="http://schemas.microsoft.com/office/drawing/2014/main" id="{230876DA-AEB4-4B18-A3EA-624E9166D02E}"/>
              </a:ext>
            </a:extLst>
          </p:cNvPr>
          <p:cNvSpPr txBox="1"/>
          <p:nvPr/>
        </p:nvSpPr>
        <p:spPr>
          <a:xfrm>
            <a:off x="6997442" y="4379924"/>
            <a:ext cx="512619" cy="307777"/>
          </a:xfrm>
          <a:prstGeom prst="rect">
            <a:avLst/>
          </a:prstGeom>
          <a:noFill/>
        </p:spPr>
        <p:txBody>
          <a:bodyPr wrap="square">
            <a:spAutoFit/>
          </a:bodyPr>
          <a:lstStyle/>
          <a:p>
            <a:r>
              <a:rPr lang="en-US" sz="1400" dirty="0"/>
              <a:t>291</a:t>
            </a:r>
            <a:endParaRPr lang="en-CA" sz="1400" dirty="0"/>
          </a:p>
        </p:txBody>
      </p:sp>
      <p:sp>
        <p:nvSpPr>
          <p:cNvPr id="110" name="TextBox 109">
            <a:extLst>
              <a:ext uri="{FF2B5EF4-FFF2-40B4-BE49-F238E27FC236}">
                <a16:creationId xmlns:a16="http://schemas.microsoft.com/office/drawing/2014/main" id="{30180432-91DE-4C4A-A6B5-B108DE261705}"/>
              </a:ext>
            </a:extLst>
          </p:cNvPr>
          <p:cNvSpPr txBox="1"/>
          <p:nvPr/>
        </p:nvSpPr>
        <p:spPr>
          <a:xfrm>
            <a:off x="5269248" y="4379924"/>
            <a:ext cx="718554" cy="307777"/>
          </a:xfrm>
          <a:prstGeom prst="rect">
            <a:avLst/>
          </a:prstGeom>
          <a:noFill/>
        </p:spPr>
        <p:txBody>
          <a:bodyPr wrap="square">
            <a:spAutoFit/>
          </a:bodyPr>
          <a:lstStyle/>
          <a:p>
            <a:r>
              <a:rPr lang="ja-JP" altLang="en-US" sz="1400" dirty="0"/>
              <a:t>キシイ</a:t>
            </a:r>
            <a:endParaRPr lang="en-CA" sz="1400" dirty="0"/>
          </a:p>
        </p:txBody>
      </p:sp>
      <p:sp>
        <p:nvSpPr>
          <p:cNvPr id="111" name="TextBox 110">
            <a:extLst>
              <a:ext uri="{FF2B5EF4-FFF2-40B4-BE49-F238E27FC236}">
                <a16:creationId xmlns:a16="http://schemas.microsoft.com/office/drawing/2014/main" id="{ED43A6B5-C270-4130-A8A9-05028BD8843E}"/>
              </a:ext>
            </a:extLst>
          </p:cNvPr>
          <p:cNvSpPr txBox="1"/>
          <p:nvPr/>
        </p:nvSpPr>
        <p:spPr>
          <a:xfrm>
            <a:off x="1875685" y="4943183"/>
            <a:ext cx="2813800" cy="307777"/>
          </a:xfrm>
          <a:prstGeom prst="rect">
            <a:avLst/>
          </a:prstGeom>
          <a:noFill/>
        </p:spPr>
        <p:txBody>
          <a:bodyPr wrap="square">
            <a:spAutoFit/>
          </a:bodyPr>
          <a:lstStyle/>
          <a:p>
            <a:r>
              <a:rPr lang="en-US" sz="1400" dirty="0" err="1"/>
              <a:t>Kijabe</a:t>
            </a:r>
            <a:r>
              <a:rPr lang="en-US" sz="1400" dirty="0"/>
              <a:t> (AIC) Hospital</a:t>
            </a:r>
          </a:p>
        </p:txBody>
      </p:sp>
      <p:sp>
        <p:nvSpPr>
          <p:cNvPr id="112" name="TextBox 111">
            <a:extLst>
              <a:ext uri="{FF2B5EF4-FFF2-40B4-BE49-F238E27FC236}">
                <a16:creationId xmlns:a16="http://schemas.microsoft.com/office/drawing/2014/main" id="{3A69C62D-23BD-41D2-8ECD-93F958AF1430}"/>
              </a:ext>
            </a:extLst>
          </p:cNvPr>
          <p:cNvSpPr txBox="1"/>
          <p:nvPr/>
        </p:nvSpPr>
        <p:spPr>
          <a:xfrm>
            <a:off x="7006005" y="4943183"/>
            <a:ext cx="504056" cy="307777"/>
          </a:xfrm>
          <a:prstGeom prst="rect">
            <a:avLst/>
          </a:prstGeom>
          <a:noFill/>
        </p:spPr>
        <p:txBody>
          <a:bodyPr wrap="square">
            <a:spAutoFit/>
          </a:bodyPr>
          <a:lstStyle/>
          <a:p>
            <a:r>
              <a:rPr lang="en-US" sz="1400" dirty="0"/>
              <a:t>265</a:t>
            </a:r>
            <a:endParaRPr lang="en-CA" sz="1400" dirty="0"/>
          </a:p>
        </p:txBody>
      </p:sp>
      <p:sp>
        <p:nvSpPr>
          <p:cNvPr id="113" name="TextBox 112">
            <a:extLst>
              <a:ext uri="{FF2B5EF4-FFF2-40B4-BE49-F238E27FC236}">
                <a16:creationId xmlns:a16="http://schemas.microsoft.com/office/drawing/2014/main" id="{C3DBCB22-1524-42C2-8BF9-AB3479F109EF}"/>
              </a:ext>
            </a:extLst>
          </p:cNvPr>
          <p:cNvSpPr txBox="1"/>
          <p:nvPr/>
        </p:nvSpPr>
        <p:spPr>
          <a:xfrm>
            <a:off x="5269248" y="4943183"/>
            <a:ext cx="1123912" cy="307777"/>
          </a:xfrm>
          <a:prstGeom prst="rect">
            <a:avLst/>
          </a:prstGeom>
          <a:noFill/>
        </p:spPr>
        <p:txBody>
          <a:bodyPr wrap="square">
            <a:spAutoFit/>
          </a:bodyPr>
          <a:lstStyle/>
          <a:p>
            <a:r>
              <a:rPr lang="ja-JP" altLang="en-US" sz="1400" dirty="0"/>
              <a:t>キアンブ</a:t>
            </a:r>
            <a:endParaRPr lang="en-CA" sz="1400" dirty="0"/>
          </a:p>
        </p:txBody>
      </p:sp>
      <p:sp>
        <p:nvSpPr>
          <p:cNvPr id="5" name="Rectangle 4">
            <a:extLst>
              <a:ext uri="{FF2B5EF4-FFF2-40B4-BE49-F238E27FC236}">
                <a16:creationId xmlns:a16="http://schemas.microsoft.com/office/drawing/2014/main" id="{EB353BD1-BBDD-41BD-8D87-71EEE7B91B30}"/>
              </a:ext>
            </a:extLst>
          </p:cNvPr>
          <p:cNvSpPr/>
          <p:nvPr/>
        </p:nvSpPr>
        <p:spPr>
          <a:xfrm>
            <a:off x="444712" y="2051924"/>
            <a:ext cx="936104" cy="360040"/>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営利</a:t>
            </a:r>
            <a:endParaRPr kumimoji="1" lang="en-US" sz="1200" dirty="0"/>
          </a:p>
        </p:txBody>
      </p:sp>
      <p:sp>
        <p:nvSpPr>
          <p:cNvPr id="114" name="Rectangle 113">
            <a:extLst>
              <a:ext uri="{FF2B5EF4-FFF2-40B4-BE49-F238E27FC236}">
                <a16:creationId xmlns:a16="http://schemas.microsoft.com/office/drawing/2014/main" id="{C4E38B06-4BAA-4D84-8B45-4DD46EA6E6D2}"/>
              </a:ext>
            </a:extLst>
          </p:cNvPr>
          <p:cNvSpPr/>
          <p:nvPr/>
        </p:nvSpPr>
        <p:spPr>
          <a:xfrm>
            <a:off x="516720" y="4428589"/>
            <a:ext cx="936104" cy="360040"/>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非営利</a:t>
            </a:r>
            <a:r>
              <a:rPr kumimoji="1" lang="en-US" altLang="ja-JP" sz="1200" baseline="30000" dirty="0"/>
              <a:t>1</a:t>
            </a:r>
            <a:r>
              <a:rPr kumimoji="1" lang="en-US" altLang="ja-JP" sz="1200" dirty="0"/>
              <a:t> </a:t>
            </a:r>
            <a:endParaRPr kumimoji="1" lang="ja-JP" altLang="en-US" sz="1200" dirty="0"/>
          </a:p>
        </p:txBody>
      </p:sp>
      <p:sp>
        <p:nvSpPr>
          <p:cNvPr id="6" name="4. Footnote">
            <a:extLst>
              <a:ext uri="{FF2B5EF4-FFF2-40B4-BE49-F238E27FC236}">
                <a16:creationId xmlns:a16="http://schemas.microsoft.com/office/drawing/2014/main" id="{DE6902BF-FD92-4613-B0DD-C113C1379F46}"/>
              </a:ext>
            </a:extLst>
          </p:cNvPr>
          <p:cNvSpPr txBox="1"/>
          <p:nvPr>
            <p:custDataLst>
              <p:tags r:id="rId3"/>
            </p:custDataLst>
          </p:nvPr>
        </p:nvSpPr>
        <p:spPr>
          <a:xfrm>
            <a:off x="411480" y="6366887"/>
            <a:ext cx="4647676" cy="123111"/>
          </a:xfrm>
          <a:prstGeom prst="rect">
            <a:avLst/>
          </a:prstGeom>
          <a:noFill/>
        </p:spPr>
        <p:txBody>
          <a:bodyPr vert="horz" wrap="square" lIns="0" tIns="0" rIns="0" bIns="0" rtlCol="0" anchor="b" anchorCtr="0">
            <a:spAutoFit/>
          </a:bodyPr>
          <a:lstStyle/>
          <a:p>
            <a:pPr marL="203200" indent="-212725"/>
            <a:r>
              <a:rPr kumimoji="1" lang="en-US" sz="800" dirty="0">
                <a:latin typeface="Arial" panose="020B0604020202020204" pitchFamily="34" charset="0"/>
                <a:ea typeface="ＭＳ Ｐゴシック" panose="020B0600070205080204" pitchFamily="50" charset="-128"/>
                <a:cs typeface="Arial" panose="020B0604020202020204" pitchFamily="34" charset="0"/>
              </a:rPr>
              <a:t>1.	Faith based organization（</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宗教団体）が運営する医療機関</a:t>
            </a:r>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5" name="テキスト ボックス 115">
            <a:extLst>
              <a:ext uri="{FF2B5EF4-FFF2-40B4-BE49-F238E27FC236}">
                <a16:creationId xmlns:a16="http://schemas.microsoft.com/office/drawing/2014/main" id="{1BC9B8DE-3ED6-4966-B192-A1124993F6FA}"/>
              </a:ext>
            </a:extLst>
          </p:cNvPr>
          <p:cNvSpPr txBox="1"/>
          <p:nvPr/>
        </p:nvSpPr>
        <p:spPr>
          <a:xfrm>
            <a:off x="128464"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（出所）アイ・シー・ネット株式会社「保険医療現地ニーズレポート」</a:t>
            </a:r>
          </a:p>
        </p:txBody>
      </p:sp>
      <p:sp>
        <p:nvSpPr>
          <p:cNvPr id="116" name="TextBox 115">
            <a:extLst>
              <a:ext uri="{FF2B5EF4-FFF2-40B4-BE49-F238E27FC236}">
                <a16:creationId xmlns:a16="http://schemas.microsoft.com/office/drawing/2014/main" id="{42E4E2A1-7610-4A13-A58F-746D0F8BAA77}"/>
              </a:ext>
            </a:extLst>
          </p:cNvPr>
          <p:cNvSpPr txBox="1"/>
          <p:nvPr/>
        </p:nvSpPr>
        <p:spPr>
          <a:xfrm>
            <a:off x="6987862" y="2015404"/>
            <a:ext cx="522199" cy="307777"/>
          </a:xfrm>
          <a:prstGeom prst="rect">
            <a:avLst/>
          </a:prstGeom>
          <a:noFill/>
        </p:spPr>
        <p:txBody>
          <a:bodyPr wrap="square">
            <a:spAutoFit/>
          </a:bodyPr>
          <a:lstStyle/>
          <a:p>
            <a:r>
              <a:rPr lang="en-US" altLang="ja-JP" sz="1400" dirty="0"/>
              <a:t>350</a:t>
            </a:r>
            <a:endParaRPr lang="en-CA" sz="1400" dirty="0"/>
          </a:p>
        </p:txBody>
      </p:sp>
      <p:sp>
        <p:nvSpPr>
          <p:cNvPr id="117" name="TextBox 116">
            <a:extLst>
              <a:ext uri="{FF2B5EF4-FFF2-40B4-BE49-F238E27FC236}">
                <a16:creationId xmlns:a16="http://schemas.microsoft.com/office/drawing/2014/main" id="{E93EFACE-AA6B-4748-9430-82A8CED87B55}"/>
              </a:ext>
            </a:extLst>
          </p:cNvPr>
          <p:cNvSpPr txBox="1"/>
          <p:nvPr/>
        </p:nvSpPr>
        <p:spPr>
          <a:xfrm>
            <a:off x="6987861" y="2550396"/>
            <a:ext cx="522200" cy="307777"/>
          </a:xfrm>
          <a:prstGeom prst="rect">
            <a:avLst/>
          </a:prstGeom>
          <a:noFill/>
        </p:spPr>
        <p:txBody>
          <a:bodyPr wrap="square">
            <a:spAutoFit/>
          </a:bodyPr>
          <a:lstStyle/>
          <a:p>
            <a:r>
              <a:rPr lang="en-US" altLang="ja-JP" sz="1400" dirty="0"/>
              <a:t>243</a:t>
            </a:r>
            <a:endParaRPr lang="en-CA" sz="1400" dirty="0"/>
          </a:p>
        </p:txBody>
      </p:sp>
      <p:cxnSp>
        <p:nvCxnSpPr>
          <p:cNvPr id="9" name="Straight Connector 8">
            <a:extLst>
              <a:ext uri="{FF2B5EF4-FFF2-40B4-BE49-F238E27FC236}">
                <a16:creationId xmlns:a16="http://schemas.microsoft.com/office/drawing/2014/main" id="{F4342F9A-DE1F-48CA-9A52-ADECA9CAABFB}"/>
              </a:ext>
            </a:extLst>
          </p:cNvPr>
          <p:cNvCxnSpPr>
            <a:cxnSpLocks/>
          </p:cNvCxnSpPr>
          <p:nvPr/>
        </p:nvCxnSpPr>
        <p:spPr>
          <a:xfrm>
            <a:off x="1776860" y="4224488"/>
            <a:ext cx="7740858"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6DFA0EBC-72A8-413E-B444-0E1191C2AD9D}"/>
              </a:ext>
            </a:extLst>
          </p:cNvPr>
          <p:cNvCxnSpPr>
            <a:cxnSpLocks/>
          </p:cNvCxnSpPr>
          <p:nvPr/>
        </p:nvCxnSpPr>
        <p:spPr>
          <a:xfrm>
            <a:off x="1776860" y="1772816"/>
            <a:ext cx="2700300" cy="0"/>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EB115B53-85CC-413C-A37C-2AA400E6B187}"/>
              </a:ext>
            </a:extLst>
          </p:cNvPr>
          <p:cNvCxnSpPr>
            <a:cxnSpLocks/>
          </p:cNvCxnSpPr>
          <p:nvPr/>
        </p:nvCxnSpPr>
        <p:spPr>
          <a:xfrm>
            <a:off x="4765190" y="1772816"/>
            <a:ext cx="1512170" cy="0"/>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822E6828-C78E-4638-BB6D-A61FA90EE549}"/>
              </a:ext>
            </a:extLst>
          </p:cNvPr>
          <p:cNvCxnSpPr>
            <a:cxnSpLocks/>
          </p:cNvCxnSpPr>
          <p:nvPr/>
        </p:nvCxnSpPr>
        <p:spPr>
          <a:xfrm>
            <a:off x="6349368" y="1772816"/>
            <a:ext cx="1512170" cy="0"/>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4F14BD34-AA0E-4435-A525-60AF24A85660}"/>
              </a:ext>
            </a:extLst>
          </p:cNvPr>
          <p:cNvSpPr txBox="1"/>
          <p:nvPr/>
        </p:nvSpPr>
        <p:spPr>
          <a:xfrm>
            <a:off x="1883169" y="1454649"/>
            <a:ext cx="1080120" cy="307777"/>
          </a:xfrm>
          <a:prstGeom prst="rect">
            <a:avLst/>
          </a:prstGeom>
          <a:noFill/>
        </p:spPr>
        <p:txBody>
          <a:bodyPr wrap="square">
            <a:spAutoFit/>
          </a:bodyPr>
          <a:lstStyle/>
          <a:p>
            <a:r>
              <a:rPr lang="ja-JP" altLang="en-US" sz="1400" b="1" dirty="0"/>
              <a:t>病院名</a:t>
            </a:r>
            <a:endParaRPr lang="en-CA" sz="1400" b="1" dirty="0"/>
          </a:p>
        </p:txBody>
      </p:sp>
    </p:spTree>
    <p:extLst>
      <p:ext uri="{BB962C8B-B14F-4D97-AF65-F5344CB8AC3E}">
        <p14:creationId xmlns:p14="http://schemas.microsoft.com/office/powerpoint/2010/main" val="3019657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4844567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30" name="think-cell Slide" r:id="rId75" imgW="360" imgH="360" progId="TCLayout.ActiveDocument.1">
                  <p:embed/>
                </p:oleObj>
              </mc:Choice>
              <mc:Fallback>
                <p:oleObj name="think-cell Slide" r:id="rId75" imgW="360" imgH="360" progId="TCLayout.ActiveDocument.1">
                  <p:embed/>
                  <p:pic>
                    <p:nvPicPr>
                      <p:cNvPr id="8" name="Object 7" hidden="1"/>
                      <p:cNvPicPr>
                        <a:picLocks noChangeAspect="1" noChangeArrowheads="1"/>
                      </p:cNvPicPr>
                      <p:nvPr/>
                    </p:nvPicPr>
                    <p:blipFill>
                      <a:blip r:embed="rId7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医療従事者</a:t>
            </a:r>
          </a:p>
        </p:txBody>
      </p:sp>
      <p:sp>
        <p:nvSpPr>
          <p:cNvPr id="28" name="テキスト ボックス 27"/>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ケニアでは看護師・准看護師の数が近年大きく増加している。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人口</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万人あたりの医師は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人未満と少なく、準医師（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Clinical Officer</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）が診療の下支えをしている。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9" name="グループ化 7"/>
          <p:cNvGrpSpPr/>
          <p:nvPr/>
        </p:nvGrpSpPr>
        <p:grpSpPr>
          <a:xfrm>
            <a:off x="200471" y="1988840"/>
            <a:ext cx="4536507" cy="288032"/>
            <a:chOff x="4803500" y="2113806"/>
            <a:chExt cx="2954133" cy="288032"/>
          </a:xfrm>
        </p:grpSpPr>
        <p:cxnSp>
          <p:nvCxnSpPr>
            <p:cNvPr id="41" name="直線コネクタ 4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43" name="グループ化 42"/>
          <p:cNvGrpSpPr/>
          <p:nvPr/>
        </p:nvGrpSpPr>
        <p:grpSpPr>
          <a:xfrm>
            <a:off x="5169024" y="1988840"/>
            <a:ext cx="4536507" cy="288032"/>
            <a:chOff x="4803500" y="2113806"/>
            <a:chExt cx="2954133" cy="288032"/>
          </a:xfrm>
        </p:grpSpPr>
        <p:cxnSp>
          <p:nvCxnSpPr>
            <p:cNvPr id="44" name="直線コネクタ 4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万人あたり医療従事者数</a:t>
              </a:r>
              <a:endParaRPr lang="en-US" altLang="ko-KR" sz="1400" dirty="0">
                <a:solidFill>
                  <a:srgbClr val="000000"/>
                </a:solidFill>
                <a:latin typeface="Arial Black" pitchFamily="34" charset="0"/>
                <a:ea typeface="HGP創英角ｺﾞｼｯｸUB" pitchFamily="50" charset="-128"/>
              </a:endParaRPr>
            </a:p>
          </p:txBody>
        </p:sp>
      </p:grpSp>
      <p:sp>
        <p:nvSpPr>
          <p:cNvPr id="47" name="テキスト ボックス 46"/>
          <p:cNvSpPr txBox="1"/>
          <p:nvPr/>
        </p:nvSpPr>
        <p:spPr>
          <a:xfrm>
            <a:off x="208890" y="2276871"/>
            <a:ext cx="387626" cy="157411"/>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48" name="テキスト ボックス 47"/>
          <p:cNvSpPr txBox="1"/>
          <p:nvPr/>
        </p:nvSpPr>
        <p:spPr>
          <a:xfrm>
            <a:off x="5241032" y="2276871"/>
            <a:ext cx="576064" cy="157411"/>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graphicFrame>
        <p:nvGraphicFramePr>
          <p:cNvPr id="462" name="Chart 461">
            <a:extLst>
              <a:ext uri="{FF2B5EF4-FFF2-40B4-BE49-F238E27FC236}">
                <a16:creationId xmlns:a16="http://schemas.microsoft.com/office/drawing/2014/main" id="{4FFDA1FD-B9EE-4BD7-AD23-4912CC8778F2}"/>
              </a:ext>
            </a:extLst>
          </p:cNvPr>
          <p:cNvGraphicFramePr/>
          <p:nvPr>
            <p:custDataLst>
              <p:tags r:id="rId4"/>
            </p:custDataLst>
            <p:extLst>
              <p:ext uri="{D42A27DB-BD31-4B8C-83A1-F6EECF244321}">
                <p14:modId xmlns:p14="http://schemas.microsoft.com/office/powerpoint/2010/main" val="99104342"/>
              </p:ext>
            </p:extLst>
          </p:nvPr>
        </p:nvGraphicFramePr>
        <p:xfrm>
          <a:off x="-77788" y="2498725"/>
          <a:ext cx="5281612" cy="3771900"/>
        </p:xfrm>
        <a:graphic>
          <a:graphicData uri="http://schemas.openxmlformats.org/drawingml/2006/chart">
            <c:chart xmlns:c="http://schemas.openxmlformats.org/drawingml/2006/chart" xmlns:r="http://schemas.openxmlformats.org/officeDocument/2006/relationships" r:id="rId77"/>
          </a:graphicData>
        </a:graphic>
      </p:graphicFrame>
      <p:sp>
        <p:nvSpPr>
          <p:cNvPr id="91" name="テキスト プレースホルダ 9">
            <a:extLst>
              <a:ext uri="{FF2B5EF4-FFF2-40B4-BE49-F238E27FC236}">
                <a16:creationId xmlns:a16="http://schemas.microsoft.com/office/drawing/2014/main" id="{2E17B316-F3D9-46A3-A80D-490E04B51E15}"/>
              </a:ext>
            </a:extLst>
          </p:cNvPr>
          <p:cNvSpPr>
            <a:spLocks noGrp="1"/>
          </p:cNvSpPr>
          <p:nvPr>
            <p:custDataLst>
              <p:tags r:id="rId5"/>
            </p:custDataLst>
          </p:nvPr>
        </p:nvSpPr>
        <p:spPr bwMode="auto">
          <a:xfrm>
            <a:off x="1211263" y="6278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3CE02F9-D854-4B8A-8511-6070F3067612}" type="datetime'''''''''''1''''''''''''''''''''''''''''''''''''''6'''''''">
              <a:rPr lang="ja-JP" altLang="en-US" sz="1000" smtClean="0"/>
              <a:pPr/>
              <a:t>16</a:t>
            </a:fld>
            <a:endParaRPr lang="ja-JP" altLang="en-US" sz="1000" dirty="0">
              <a:sym typeface="+mn-lt"/>
            </a:endParaRPr>
          </a:p>
        </p:txBody>
      </p:sp>
      <p:sp useBgFill="1">
        <p:nvSpPr>
          <p:cNvPr id="306" name="テキスト プレースホルダ 9">
            <a:extLst>
              <a:ext uri="{FF2B5EF4-FFF2-40B4-BE49-F238E27FC236}">
                <a16:creationId xmlns:a16="http://schemas.microsoft.com/office/drawing/2014/main" id="{B7F701F4-4C22-4A8F-8C0B-CB23A77C55E6}"/>
              </a:ext>
            </a:extLst>
          </p:cNvPr>
          <p:cNvSpPr>
            <a:spLocks noGrp="1"/>
          </p:cNvSpPr>
          <p:nvPr>
            <p:custDataLst>
              <p:tags r:id="rId6"/>
            </p:custDataLst>
          </p:nvPr>
        </p:nvSpPr>
        <p:spPr bwMode="gray">
          <a:xfrm>
            <a:off x="688975" y="5784850"/>
            <a:ext cx="285750" cy="122238"/>
          </a:xfrm>
          <a:prstGeom prst="rect">
            <a:avLst/>
          </a:prstGeom>
          <a:ln>
            <a:noFill/>
          </a:ln>
          <a:effectLst/>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210333C-001C-4475-A70F-7ECE0457BDBA}" type="datetime'9'''''',''''2''''''0''''2'''''">
              <a:rPr lang="ja-JP" altLang="en-US" sz="800" smtClean="0">
                <a:effectLst/>
                <a:sym typeface="+mn-lt"/>
              </a:rPr>
              <a:pPr marL="0" indent="0">
                <a:spcBef>
                  <a:spcPct val="0"/>
                </a:spcBef>
                <a:buNone/>
              </a:pPr>
              <a:t>9,202</a:t>
            </a:fld>
            <a:endParaRPr lang="ja-JP" altLang="en-US" sz="800" dirty="0">
              <a:sym typeface="+mn-lt"/>
            </a:endParaRPr>
          </a:p>
        </p:txBody>
      </p:sp>
      <p:sp useBgFill="1">
        <p:nvSpPr>
          <p:cNvPr id="186" name="テキスト プレースホルダ 9">
            <a:extLst>
              <a:ext uri="{FF2B5EF4-FFF2-40B4-BE49-F238E27FC236}">
                <a16:creationId xmlns:a16="http://schemas.microsoft.com/office/drawing/2014/main" id="{04C14638-B87D-432D-98BC-0FCAB2B63D90}"/>
              </a:ext>
            </a:extLst>
          </p:cNvPr>
          <p:cNvSpPr>
            <a:spLocks noGrp="1"/>
          </p:cNvSpPr>
          <p:nvPr>
            <p:custDataLst>
              <p:tags r:id="rId7"/>
            </p:custDataLst>
          </p:nvPr>
        </p:nvSpPr>
        <p:spPr bwMode="gray">
          <a:xfrm>
            <a:off x="628650" y="4092575"/>
            <a:ext cx="342900" cy="122238"/>
          </a:xfrm>
          <a:prstGeom prst="rect">
            <a:avLst/>
          </a:prstGeom>
          <a:ln>
            <a:noFill/>
          </a:ln>
          <a:effec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8E8D25C-0B2A-4DFE-AE5A-B8460FE96E41}" type="datetime'''''''''''''6''''''''''''6'''''',3''87'''''''''''''''''">
              <a:rPr lang="ja-JP" altLang="en-US" sz="800" smtClean="0">
                <a:effectLst/>
                <a:sym typeface="+mn-lt"/>
              </a:rPr>
              <a:pPr marL="0" indent="0" algn="ctr">
                <a:spcBef>
                  <a:spcPct val="0"/>
                </a:spcBef>
                <a:buNone/>
              </a:pPr>
              <a:t>66,387</a:t>
            </a:fld>
            <a:endParaRPr lang="ja-JP" altLang="en-US" sz="800" dirty="0">
              <a:sym typeface="+mn-lt"/>
            </a:endParaRPr>
          </a:p>
        </p:txBody>
      </p:sp>
      <p:sp>
        <p:nvSpPr>
          <p:cNvPr id="89" name="テキスト プレースホルダ 9">
            <a:extLst>
              <a:ext uri="{FF2B5EF4-FFF2-40B4-BE49-F238E27FC236}">
                <a16:creationId xmlns:a16="http://schemas.microsoft.com/office/drawing/2014/main" id="{5183D378-5244-445C-AC07-181F74D227FE}"/>
              </a:ext>
            </a:extLst>
          </p:cNvPr>
          <p:cNvSpPr>
            <a:spLocks noGrp="1"/>
          </p:cNvSpPr>
          <p:nvPr>
            <p:custDataLst>
              <p:tags r:id="rId8"/>
            </p:custDataLst>
          </p:nvPr>
        </p:nvSpPr>
        <p:spPr bwMode="auto">
          <a:xfrm>
            <a:off x="450850" y="62785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CB2D409-BB08-4D3E-994E-01798E9F6F8B}" type="datetime'''''''''''2''''''''''''''''''0''''''1''''''5'''''''''''''''''">
              <a:rPr lang="ja-JP" altLang="en-US" sz="1000" smtClean="0"/>
              <a:pPr/>
              <a:t>2015</a:t>
            </a:fld>
            <a:endParaRPr lang="ja-JP" altLang="en-US" sz="1000" dirty="0">
              <a:sym typeface="+mn-lt"/>
            </a:endParaRPr>
          </a:p>
        </p:txBody>
      </p:sp>
      <p:sp useBgFill="1">
        <p:nvSpPr>
          <p:cNvPr id="151" name="テキスト プレースホルダ 9">
            <a:extLst>
              <a:ext uri="{FF2B5EF4-FFF2-40B4-BE49-F238E27FC236}">
                <a16:creationId xmlns:a16="http://schemas.microsoft.com/office/drawing/2014/main" id="{0D2B2E6A-EC0F-4C38-B7E7-ADC97E893799}"/>
              </a:ext>
            </a:extLst>
          </p:cNvPr>
          <p:cNvSpPr>
            <a:spLocks noGrp="1"/>
          </p:cNvSpPr>
          <p:nvPr>
            <p:custDataLst>
              <p:tags r:id="rId9"/>
            </p:custDataLst>
          </p:nvPr>
        </p:nvSpPr>
        <p:spPr bwMode="gray">
          <a:xfrm>
            <a:off x="4138613" y="5689600"/>
            <a:ext cx="342900" cy="122238"/>
          </a:xfrm>
          <a:prstGeom prst="rect">
            <a:avLst/>
          </a:prstGeom>
          <a:ln>
            <a:noFill/>
          </a:ln>
          <a:effectLst/>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E2D8686-C817-4C8A-94FF-AEB4D437F8FC}" type="datetime'''''1''2'',''''''''''''7''''9''''''''''''''''''''''''2'''">
              <a:rPr lang="ja-JP" altLang="en-US" sz="800" smtClean="0">
                <a:effectLst/>
                <a:sym typeface="+mn-lt"/>
              </a:rPr>
              <a:pPr marL="0" indent="0">
                <a:spcBef>
                  <a:spcPct val="0"/>
                </a:spcBef>
                <a:buNone/>
              </a:pPr>
              <a:t>12,792</a:t>
            </a:fld>
            <a:endParaRPr lang="ja-JP" altLang="en-US" sz="800" dirty="0">
              <a:sym typeface="+mn-lt"/>
            </a:endParaRPr>
          </a:p>
        </p:txBody>
      </p:sp>
      <p:sp useBgFill="1">
        <p:nvSpPr>
          <p:cNvPr id="307" name="テキスト プレースホルダ 9">
            <a:extLst>
              <a:ext uri="{FF2B5EF4-FFF2-40B4-BE49-F238E27FC236}">
                <a16:creationId xmlns:a16="http://schemas.microsoft.com/office/drawing/2014/main" id="{DE7243BC-D65D-4DAF-A9AA-8FCB44D2D427}"/>
              </a:ext>
            </a:extLst>
          </p:cNvPr>
          <p:cNvSpPr>
            <a:spLocks noGrp="1"/>
          </p:cNvSpPr>
          <p:nvPr>
            <p:custDataLst>
              <p:tags r:id="rId10"/>
            </p:custDataLst>
          </p:nvPr>
        </p:nvSpPr>
        <p:spPr bwMode="gray">
          <a:xfrm>
            <a:off x="1379538" y="5753100"/>
            <a:ext cx="342900" cy="122238"/>
          </a:xfrm>
          <a:prstGeom prst="rect">
            <a:avLst/>
          </a:prstGeom>
          <a:ln>
            <a:noFill/>
          </a:ln>
          <a:effectLst/>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159EFF0-6B43-4CCE-8E08-DC53E372626A}" type="datetime'1''''''''''''''''''''''0,3''''''''7''''''7'''''">
              <a:rPr lang="ja-JP" altLang="en-US" sz="800" smtClean="0">
                <a:effectLst/>
                <a:sym typeface="+mn-lt"/>
              </a:rPr>
              <a:pPr marL="0" indent="0">
                <a:spcBef>
                  <a:spcPct val="0"/>
                </a:spcBef>
                <a:buNone/>
              </a:pPr>
              <a:t>10,377</a:t>
            </a:fld>
            <a:endParaRPr lang="ja-JP" altLang="en-US" sz="800" dirty="0">
              <a:sym typeface="+mn-lt"/>
            </a:endParaRPr>
          </a:p>
        </p:txBody>
      </p:sp>
      <p:sp useBgFill="1">
        <p:nvSpPr>
          <p:cNvPr id="312" name="テキスト プレースホルダ 9">
            <a:extLst>
              <a:ext uri="{FF2B5EF4-FFF2-40B4-BE49-F238E27FC236}">
                <a16:creationId xmlns:a16="http://schemas.microsoft.com/office/drawing/2014/main" id="{E6ADDB9F-50D0-4008-B8ED-249EEE27C146}"/>
              </a:ext>
            </a:extLst>
          </p:cNvPr>
          <p:cNvSpPr>
            <a:spLocks noGrp="1"/>
          </p:cNvSpPr>
          <p:nvPr>
            <p:custDataLst>
              <p:tags r:id="rId11"/>
            </p:custDataLst>
          </p:nvPr>
        </p:nvSpPr>
        <p:spPr bwMode="gray">
          <a:xfrm>
            <a:off x="2068513" y="5738813"/>
            <a:ext cx="342900" cy="122238"/>
          </a:xfrm>
          <a:prstGeom prst="rect">
            <a:avLst/>
          </a:prstGeom>
          <a:ln>
            <a:noFill/>
          </a:ln>
          <a:effectLst/>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D1DE12E-ED8E-4FF2-8B44-4FCAA38E7DDF}" type="datetime'''''''1''''''''''''''''''''0'''',''''''''9''''''''''2''2'">
              <a:rPr lang="ja-JP" altLang="en-US" sz="800" smtClean="0">
                <a:effectLst/>
                <a:sym typeface="+mn-lt"/>
              </a:rPr>
              <a:pPr marL="0" indent="0">
                <a:spcBef>
                  <a:spcPct val="0"/>
                </a:spcBef>
                <a:buNone/>
              </a:pPr>
              <a:t>10,922</a:t>
            </a:fld>
            <a:endParaRPr lang="ja-JP" altLang="en-US" sz="800" dirty="0">
              <a:sym typeface="+mn-lt"/>
            </a:endParaRPr>
          </a:p>
        </p:txBody>
      </p:sp>
      <p:sp>
        <p:nvSpPr>
          <p:cNvPr id="85" name="テキスト プレースホルダ 9">
            <a:extLst>
              <a:ext uri="{FF2B5EF4-FFF2-40B4-BE49-F238E27FC236}">
                <a16:creationId xmlns:a16="http://schemas.microsoft.com/office/drawing/2014/main" id="{3ABD9A14-5944-49FF-B7A4-F2CBE5535957}"/>
              </a:ext>
            </a:extLst>
          </p:cNvPr>
          <p:cNvSpPr>
            <a:spLocks noGrp="1"/>
          </p:cNvSpPr>
          <p:nvPr>
            <p:custDataLst>
              <p:tags r:id="rId12"/>
            </p:custDataLst>
          </p:nvPr>
        </p:nvSpPr>
        <p:spPr bwMode="auto">
          <a:xfrm>
            <a:off x="1900238" y="6278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931AD06-4A40-4198-9353-11E549F2EEE0}" type="datetime'''''''''''''1''''''''''7'''''''''''''''">
              <a:rPr lang="ja-JP" altLang="en-US" sz="1000" smtClean="0">
                <a:effectLst/>
                <a:sym typeface="+mn-lt"/>
              </a:rPr>
              <a:pPr marL="0" indent="0" algn="ctr">
                <a:spcBef>
                  <a:spcPct val="0"/>
                </a:spcBef>
                <a:buNone/>
              </a:pPr>
              <a:t>17</a:t>
            </a:fld>
            <a:endParaRPr lang="ja-JP" altLang="en-US" sz="1000" dirty="0">
              <a:sym typeface="+mn-lt"/>
            </a:endParaRPr>
          </a:p>
        </p:txBody>
      </p:sp>
      <p:sp useBgFill="1">
        <p:nvSpPr>
          <p:cNvPr id="318" name="テキスト プレースホルダ 9">
            <a:extLst>
              <a:ext uri="{FF2B5EF4-FFF2-40B4-BE49-F238E27FC236}">
                <a16:creationId xmlns:a16="http://schemas.microsoft.com/office/drawing/2014/main" id="{F5A73BD0-3DE0-4098-AEB2-205F8953992A}"/>
              </a:ext>
            </a:extLst>
          </p:cNvPr>
          <p:cNvSpPr>
            <a:spLocks noGrp="1"/>
          </p:cNvSpPr>
          <p:nvPr>
            <p:custDataLst>
              <p:tags r:id="rId13"/>
            </p:custDataLst>
          </p:nvPr>
        </p:nvSpPr>
        <p:spPr bwMode="gray">
          <a:xfrm>
            <a:off x="2759075" y="5719763"/>
            <a:ext cx="342900" cy="122238"/>
          </a:xfrm>
          <a:prstGeom prst="rect">
            <a:avLst/>
          </a:prstGeom>
          <a:ln>
            <a:noFill/>
          </a:ln>
          <a:effectLst/>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DADD78F-B5EA-43C0-8CF8-608B1B8B918E}" type="datetime'''''1''''1'''',''''''''''''''''6''''''47'''''''''">
              <a:rPr lang="ja-JP" altLang="en-US" sz="800" smtClean="0">
                <a:effectLst/>
                <a:sym typeface="+mn-lt"/>
              </a:rPr>
              <a:pPr marL="0" indent="0">
                <a:spcBef>
                  <a:spcPct val="0"/>
                </a:spcBef>
                <a:buNone/>
              </a:pPr>
              <a:t>11,647</a:t>
            </a:fld>
            <a:endParaRPr lang="ja-JP" altLang="en-US" sz="800" dirty="0">
              <a:sym typeface="+mn-lt"/>
            </a:endParaRPr>
          </a:p>
        </p:txBody>
      </p:sp>
      <p:sp>
        <p:nvSpPr>
          <p:cNvPr id="86" name="テキスト プレースホルダ 9">
            <a:extLst>
              <a:ext uri="{FF2B5EF4-FFF2-40B4-BE49-F238E27FC236}">
                <a16:creationId xmlns:a16="http://schemas.microsoft.com/office/drawing/2014/main" id="{ABE131D4-5DD4-4D24-8F4B-15376C420B79}"/>
              </a:ext>
            </a:extLst>
          </p:cNvPr>
          <p:cNvSpPr>
            <a:spLocks noGrp="1"/>
          </p:cNvSpPr>
          <p:nvPr>
            <p:custDataLst>
              <p:tags r:id="rId14"/>
            </p:custDataLst>
          </p:nvPr>
        </p:nvSpPr>
        <p:spPr bwMode="auto">
          <a:xfrm>
            <a:off x="2590800" y="6278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C070F22-3B59-4E60-8BA3-0F8C68557F5E}" type="datetime'''1''''''''''''''''''8'''''''''''''''''''">
              <a:rPr lang="ja-JP" altLang="en-US" sz="1000" smtClean="0">
                <a:effectLst/>
                <a:sym typeface="+mn-lt"/>
              </a:rPr>
              <a:pPr marL="0" indent="0" algn="ctr">
                <a:spcBef>
                  <a:spcPct val="0"/>
                </a:spcBef>
                <a:buNone/>
              </a:pPr>
              <a:t>18</a:t>
            </a:fld>
            <a:endParaRPr lang="ja-JP" altLang="en-US" sz="1000" dirty="0">
              <a:sym typeface="+mn-lt"/>
            </a:endParaRPr>
          </a:p>
        </p:txBody>
      </p:sp>
      <p:sp useBgFill="1">
        <p:nvSpPr>
          <p:cNvPr id="327" name="テキスト プレースホルダ 9">
            <a:extLst>
              <a:ext uri="{FF2B5EF4-FFF2-40B4-BE49-F238E27FC236}">
                <a16:creationId xmlns:a16="http://schemas.microsoft.com/office/drawing/2014/main" id="{2EADDD60-BDA4-4477-85BD-46F53227CE90}"/>
              </a:ext>
            </a:extLst>
          </p:cNvPr>
          <p:cNvSpPr>
            <a:spLocks noGrp="1"/>
          </p:cNvSpPr>
          <p:nvPr>
            <p:custDataLst>
              <p:tags r:id="rId15"/>
            </p:custDataLst>
          </p:nvPr>
        </p:nvSpPr>
        <p:spPr bwMode="gray">
          <a:xfrm>
            <a:off x="3449638" y="5707063"/>
            <a:ext cx="342900" cy="122238"/>
          </a:xfrm>
          <a:prstGeom prst="rect">
            <a:avLst/>
          </a:prstGeom>
          <a:ln>
            <a:noFill/>
          </a:ln>
          <a:effectLst/>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41D23A1-3373-4620-AD8C-6647B255B460}" type="datetime'1''''''''''''''''''''''''2'',''''''0''''''''''''''''''9''''0'">
              <a:rPr lang="ja-JP" altLang="en-US" sz="800" smtClean="0">
                <a:effectLst/>
                <a:sym typeface="+mn-lt"/>
              </a:rPr>
              <a:pPr marL="0" indent="0">
                <a:spcBef>
                  <a:spcPct val="0"/>
                </a:spcBef>
                <a:buNone/>
              </a:pPr>
              <a:t>12,090</a:t>
            </a:fld>
            <a:endParaRPr lang="ja-JP" altLang="en-US" sz="800" dirty="0">
              <a:sym typeface="+mn-lt"/>
            </a:endParaRPr>
          </a:p>
        </p:txBody>
      </p:sp>
      <p:sp>
        <p:nvSpPr>
          <p:cNvPr id="87" name="テキスト プレースホルダ 9">
            <a:extLst>
              <a:ext uri="{FF2B5EF4-FFF2-40B4-BE49-F238E27FC236}">
                <a16:creationId xmlns:a16="http://schemas.microsoft.com/office/drawing/2014/main" id="{C3312E77-33FA-406C-BBDF-3544FA41A102}"/>
              </a:ext>
            </a:extLst>
          </p:cNvPr>
          <p:cNvSpPr>
            <a:spLocks noGrp="1"/>
          </p:cNvSpPr>
          <p:nvPr>
            <p:custDataLst>
              <p:tags r:id="rId16"/>
            </p:custDataLst>
          </p:nvPr>
        </p:nvSpPr>
        <p:spPr bwMode="auto">
          <a:xfrm>
            <a:off x="3281363" y="6278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147E12E-7C55-47FE-841E-9A32CFB4C3AD}" type="datetime'''''''''''1''''''''''''9'''''''''''''''''''">
              <a:rPr lang="ja-JP" altLang="en-US" sz="1000" smtClean="0">
                <a:effectLst/>
                <a:sym typeface="+mn-lt"/>
              </a:rPr>
              <a:pPr marL="0" indent="0" algn="ctr">
                <a:spcBef>
                  <a:spcPct val="0"/>
                </a:spcBef>
                <a:buNone/>
              </a:pPr>
              <a:t>19</a:t>
            </a:fld>
            <a:endParaRPr lang="ja-JP" altLang="en-US" sz="1000" dirty="0">
              <a:sym typeface="+mn-lt"/>
            </a:endParaRPr>
          </a:p>
        </p:txBody>
      </p:sp>
      <p:sp useBgFill="1">
        <p:nvSpPr>
          <p:cNvPr id="181" name="テキスト プレースホルダ 9">
            <a:extLst>
              <a:ext uri="{FF2B5EF4-FFF2-40B4-BE49-F238E27FC236}">
                <a16:creationId xmlns:a16="http://schemas.microsoft.com/office/drawing/2014/main" id="{A9F36A71-23E3-47E0-BAF7-7BAA026B9232}"/>
              </a:ext>
            </a:extLst>
          </p:cNvPr>
          <p:cNvSpPr>
            <a:spLocks noGrp="1"/>
          </p:cNvSpPr>
          <p:nvPr>
            <p:custDataLst>
              <p:tags r:id="rId17"/>
            </p:custDataLst>
          </p:nvPr>
        </p:nvSpPr>
        <p:spPr bwMode="gray">
          <a:xfrm>
            <a:off x="3846513" y="2928938"/>
            <a:ext cx="400050" cy="122238"/>
          </a:xfrm>
          <a:prstGeom prst="rect">
            <a:avLst/>
          </a:prstGeom>
          <a:ln>
            <a:noFill/>
          </a:ln>
          <a:effec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B378641-AECB-4953-94D1-9A1FBBE81368}" type="datetime'''''''''1''''''0''''''''9'''''''''''',''''''''6''''5''''9'''''">
              <a:rPr lang="ja-JP" altLang="en-US" sz="800" smtClean="0">
                <a:effectLst/>
                <a:sym typeface="+mn-lt"/>
              </a:rPr>
              <a:pPr marL="0" indent="0" algn="ctr">
                <a:spcBef>
                  <a:spcPct val="0"/>
                </a:spcBef>
                <a:buNone/>
              </a:pPr>
              <a:t>109,659</a:t>
            </a:fld>
            <a:endParaRPr lang="ja-JP" altLang="en-US" sz="800" dirty="0">
              <a:sym typeface="+mn-lt"/>
            </a:endParaRPr>
          </a:p>
        </p:txBody>
      </p:sp>
      <p:sp>
        <p:nvSpPr>
          <p:cNvPr id="100" name="テキスト プレースホルダ 9">
            <a:extLst>
              <a:ext uri="{FF2B5EF4-FFF2-40B4-BE49-F238E27FC236}">
                <a16:creationId xmlns:a16="http://schemas.microsoft.com/office/drawing/2014/main" id="{3695914F-37CB-4214-8181-A3631028B4F7}"/>
              </a:ext>
            </a:extLst>
          </p:cNvPr>
          <p:cNvSpPr>
            <a:spLocks noGrp="1"/>
          </p:cNvSpPr>
          <p:nvPr>
            <p:custDataLst>
              <p:tags r:id="rId18"/>
            </p:custDataLst>
          </p:nvPr>
        </p:nvSpPr>
        <p:spPr bwMode="auto">
          <a:xfrm>
            <a:off x="3970338" y="6278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16571F4-785D-4EC4-9202-F6B80E703BC8}" type="datetime'''''''''''''''''''''''''''''''''2''0'''''''''''''''''">
              <a:rPr lang="ja-JP" altLang="en-US" sz="1000" smtClean="0"/>
              <a:pPr/>
              <a:t>20</a:t>
            </a:fld>
            <a:endParaRPr lang="ja-JP" altLang="en-US" sz="1000" dirty="0">
              <a:sym typeface="+mn-lt"/>
            </a:endParaRPr>
          </a:p>
        </p:txBody>
      </p:sp>
      <p:sp useBgFill="1">
        <p:nvSpPr>
          <p:cNvPr id="165" name="テキスト プレースホルダ 9">
            <a:extLst>
              <a:ext uri="{FF2B5EF4-FFF2-40B4-BE49-F238E27FC236}">
                <a16:creationId xmlns:a16="http://schemas.microsoft.com/office/drawing/2014/main" id="{7C8FC61C-E2BA-42B4-976F-C5168F6047F7}"/>
              </a:ext>
            </a:extLst>
          </p:cNvPr>
          <p:cNvSpPr>
            <a:spLocks noGrp="1"/>
          </p:cNvSpPr>
          <p:nvPr>
            <p:custDataLst>
              <p:tags r:id="rId19"/>
            </p:custDataLst>
          </p:nvPr>
        </p:nvSpPr>
        <p:spPr bwMode="gray">
          <a:xfrm>
            <a:off x="4430713" y="5837238"/>
            <a:ext cx="285750" cy="122238"/>
          </a:xfrm>
          <a:prstGeom prst="rect">
            <a:avLst/>
          </a:prstGeom>
          <a:ln>
            <a:noFill/>
          </a:ln>
          <a:effectLst/>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836CA1B-6D70-497C-A09D-272EE05ED55C}" type="datetime'''''''''''''''''4,2''''''''''''''''''''''''''''''''''''''85'">
              <a:rPr lang="ja-JP" altLang="en-US" sz="800" smtClean="0">
                <a:effectLst/>
                <a:sym typeface="+mn-lt"/>
              </a:rPr>
              <a:pPr marL="0" indent="0">
                <a:spcBef>
                  <a:spcPct val="0"/>
                </a:spcBef>
                <a:buNone/>
              </a:pPr>
              <a:t>4,285</a:t>
            </a:fld>
            <a:endParaRPr lang="ja-JP" altLang="en-US" sz="800" dirty="0">
              <a:sym typeface="+mn-lt"/>
            </a:endParaRPr>
          </a:p>
        </p:txBody>
      </p:sp>
      <p:sp>
        <p:nvSpPr>
          <p:cNvPr id="103" name="テキスト プレースホルダ 9">
            <a:extLst>
              <a:ext uri="{FF2B5EF4-FFF2-40B4-BE49-F238E27FC236}">
                <a16:creationId xmlns:a16="http://schemas.microsoft.com/office/drawing/2014/main" id="{4D315DBE-EDE4-4068-8AFF-C40F7CD9FA0F}"/>
              </a:ext>
            </a:extLst>
          </p:cNvPr>
          <p:cNvSpPr>
            <a:spLocks noGrp="1"/>
          </p:cNvSpPr>
          <p:nvPr>
            <p:custDataLst>
              <p:tags r:id="rId20"/>
            </p:custDataLst>
          </p:nvPr>
        </p:nvSpPr>
        <p:spPr bwMode="auto">
          <a:xfrm>
            <a:off x="4660900" y="6278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A7899C5-F67B-4A2F-85F0-EC03FD498EF6}" type="datetime'''''''''''''''''''''''''''''''''''''''2''''''''''''''''''''1'">
              <a:rPr lang="ja-JP" altLang="en-US" sz="1000" smtClean="0"/>
              <a:pPr/>
              <a:t>21</a:t>
            </a:fld>
            <a:endParaRPr lang="ja-JP" altLang="en-US" sz="1000" dirty="0">
              <a:sym typeface="+mn-lt"/>
            </a:endParaRPr>
          </a:p>
        </p:txBody>
      </p:sp>
      <p:cxnSp>
        <p:nvCxnSpPr>
          <p:cNvPr id="13" name="Straight Connector 12">
            <a:extLst>
              <a:ext uri="{FF2B5EF4-FFF2-40B4-BE49-F238E27FC236}">
                <a16:creationId xmlns:a16="http://schemas.microsoft.com/office/drawing/2014/main" id="{3D74E7FD-8836-426B-BF9A-77A845954F82}"/>
              </a:ext>
            </a:extLst>
          </p:cNvPr>
          <p:cNvCxnSpPr/>
          <p:nvPr>
            <p:custDataLst>
              <p:tags r:id="rId21"/>
            </p:custDataLst>
          </p:nvPr>
        </p:nvCxnSpPr>
        <p:spPr bwMode="gray">
          <a:xfrm>
            <a:off x="3549650" y="4683125"/>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CB8E8B40-2C81-40EA-A18B-74E65D406E84}"/>
              </a:ext>
            </a:extLst>
          </p:cNvPr>
          <p:cNvCxnSpPr/>
          <p:nvPr>
            <p:custDataLst>
              <p:tags r:id="rId22"/>
            </p:custDataLst>
          </p:nvPr>
        </p:nvCxnSpPr>
        <p:spPr bwMode="gray">
          <a:xfrm>
            <a:off x="3549650" y="4073525"/>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82468D93-43EF-48C9-BED0-7F7CCE660F4C}"/>
              </a:ext>
            </a:extLst>
          </p:cNvPr>
          <p:cNvCxnSpPr/>
          <p:nvPr>
            <p:custDataLst>
              <p:tags r:id="rId23"/>
            </p:custDataLst>
          </p:nvPr>
        </p:nvCxnSpPr>
        <p:spPr bwMode="gray">
          <a:xfrm>
            <a:off x="3549650" y="4479925"/>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78D8398-BD2F-4058-A095-6F7BB508397F}"/>
              </a:ext>
            </a:extLst>
          </p:cNvPr>
          <p:cNvCxnSpPr/>
          <p:nvPr>
            <p:custDataLst>
              <p:tags r:id="rId24"/>
            </p:custDataLst>
          </p:nvPr>
        </p:nvCxnSpPr>
        <p:spPr bwMode="gray">
          <a:xfrm>
            <a:off x="3549650" y="4276725"/>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3" name="Straight Connector 302">
            <a:extLst>
              <a:ext uri="{FF2B5EF4-FFF2-40B4-BE49-F238E27FC236}">
                <a16:creationId xmlns:a16="http://schemas.microsoft.com/office/drawing/2014/main" id="{54F95557-CC4E-4902-BA76-0F0045DCD0A2}"/>
              </a:ext>
            </a:extLst>
          </p:cNvPr>
          <p:cNvCxnSpPr/>
          <p:nvPr>
            <p:custDataLst>
              <p:tags r:id="rId25"/>
            </p:custDataLst>
          </p:nvPr>
        </p:nvCxnSpPr>
        <p:spPr bwMode="gray">
          <a:xfrm>
            <a:off x="3549650" y="4886325"/>
            <a:ext cx="255588" cy="0"/>
          </a:xfrm>
          <a:prstGeom prst="line">
            <a:avLst/>
          </a:prstGeom>
          <a:ln w="9525" cap="rnd" cmpd="sng" algn="ctr">
            <a:solidFill>
              <a:srgbClr val="CFA64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0" name="Oval 39"/>
          <p:cNvSpPr/>
          <p:nvPr>
            <p:custDataLst>
              <p:tags r:id="rId26"/>
            </p:custDataLst>
          </p:nvPr>
        </p:nvSpPr>
        <p:spPr bwMode="gray">
          <a:xfrm>
            <a:off x="3638550" y="4035425"/>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4" name="Isosceles Triangle 143">
            <a:extLst>
              <a:ext uri="{FF2B5EF4-FFF2-40B4-BE49-F238E27FC236}">
                <a16:creationId xmlns:a16="http://schemas.microsoft.com/office/drawing/2014/main" id="{0C9365DB-219B-4354-82FD-E11FBC4D131E}"/>
              </a:ext>
            </a:extLst>
          </p:cNvPr>
          <p:cNvSpPr/>
          <p:nvPr>
            <p:custDataLst>
              <p:tags r:id="rId27"/>
            </p:custDataLst>
          </p:nvPr>
        </p:nvSpPr>
        <p:spPr bwMode="auto">
          <a:xfrm>
            <a:off x="3638550" y="4441825"/>
            <a:ext cx="76200" cy="76200"/>
          </a:xfrm>
          <a:prstGeom prst="triangle">
            <a:avLst/>
          </a:prstGeom>
          <a:solidFill>
            <a:srgbClr val="655939"/>
          </a:solidFill>
          <a:ln w="9525" algn="ctr">
            <a:solidFill>
              <a:srgbClr val="655939"/>
            </a:solidFill>
          </a:ln>
          <a:effectLst/>
        </p:spPr>
        <p:txBody>
          <a:bodyPr wrap="square" rtlCol="0" anchor="ctr">
            <a:noAutofit/>
          </a:bodyPr>
          <a:lstStyle/>
          <a:p>
            <a:pPr marL="0" algn="ctr" fontAlgn="ctr">
              <a:lnSpc>
                <a:spcPct val="114000"/>
              </a:lnSpc>
              <a:spcAft>
                <a:spcPts val="400"/>
              </a:spcAft>
            </a:pPr>
            <a:endParaRPr kumimoji="1" lang="en-CA" sz="1200" dirty="0"/>
          </a:p>
        </p:txBody>
      </p:sp>
      <p:sp>
        <p:nvSpPr>
          <p:cNvPr id="38" name="Rectangle 37"/>
          <p:cNvSpPr/>
          <p:nvPr>
            <p:custDataLst>
              <p:tags r:id="rId28"/>
            </p:custDataLst>
          </p:nvPr>
        </p:nvSpPr>
        <p:spPr bwMode="gray">
          <a:xfrm>
            <a:off x="3638550" y="4238625"/>
            <a:ext cx="76200" cy="76200"/>
          </a:xfrm>
          <a:prstGeom prst="rect">
            <a:avLst/>
          </a:prstGeom>
          <a:solidFill>
            <a:srgbClr val="3D6E81"/>
          </a:solidFill>
          <a:ln w="9525">
            <a:solidFill>
              <a:srgbClr val="3D6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1" name="Diamond 110">
            <a:extLst>
              <a:ext uri="{FF2B5EF4-FFF2-40B4-BE49-F238E27FC236}">
                <a16:creationId xmlns:a16="http://schemas.microsoft.com/office/drawing/2014/main" id="{7EFF38F8-1C52-4964-8C89-C5707076F988}"/>
              </a:ext>
            </a:extLst>
          </p:cNvPr>
          <p:cNvSpPr/>
          <p:nvPr>
            <p:custDataLst>
              <p:tags r:id="rId29"/>
            </p:custDataLst>
          </p:nvPr>
        </p:nvSpPr>
        <p:spPr bwMode="auto">
          <a:xfrm>
            <a:off x="3638550" y="4645025"/>
            <a:ext cx="76200" cy="76200"/>
          </a:xfrm>
          <a:prstGeom prst="diamond">
            <a:avLst/>
          </a:prstGeom>
          <a:solidFill>
            <a:srgbClr val="4D4D4D"/>
          </a:solidFill>
          <a:ln w="9525"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304" name="Oval 303">
            <a:extLst>
              <a:ext uri="{FF2B5EF4-FFF2-40B4-BE49-F238E27FC236}">
                <a16:creationId xmlns:a16="http://schemas.microsoft.com/office/drawing/2014/main" id="{185607AE-80B1-42CA-9114-7BD0DB4197D2}"/>
              </a:ext>
            </a:extLst>
          </p:cNvPr>
          <p:cNvSpPr/>
          <p:nvPr>
            <p:custDataLst>
              <p:tags r:id="rId30"/>
            </p:custDataLst>
          </p:nvPr>
        </p:nvSpPr>
        <p:spPr bwMode="auto">
          <a:xfrm>
            <a:off x="3638550" y="4848225"/>
            <a:ext cx="76200" cy="76200"/>
          </a:xfrm>
          <a:prstGeom prst="ellipse">
            <a:avLst/>
          </a:prstGeom>
          <a:solidFill>
            <a:srgbClr val="FFFFFF"/>
          </a:solidFill>
          <a:ln w="9525" algn="ctr">
            <a:solidFill>
              <a:srgbClr val="CFA649"/>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52" name="テキスト プレースホルダ 9"/>
          <p:cNvSpPr>
            <a:spLocks noGrp="1"/>
          </p:cNvSpPr>
          <p:nvPr>
            <p:custDataLst>
              <p:tags r:id="rId31"/>
            </p:custDataLst>
          </p:nvPr>
        </p:nvSpPr>
        <p:spPr bwMode="auto">
          <a:xfrm>
            <a:off x="3860800" y="4002088"/>
            <a:ext cx="9525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8B3C431-0105-4103-ADAC-B6D977C15B20}" type="datetime'''''看''''''護''''''''''''''師''・准''''''''''''看護''師'">
              <a:rPr lang="ja-JP" altLang="en-US" sz="1000" smtClean="0"/>
              <a:pPr/>
              <a:t>看護師・准看護師</a:t>
            </a:fld>
            <a:endParaRPr kumimoji="0" lang="ja-JP" altLang="en-US" sz="1000" dirty="0">
              <a:sym typeface="+mn-lt"/>
            </a:endParaRPr>
          </a:p>
        </p:txBody>
      </p:sp>
      <p:sp>
        <p:nvSpPr>
          <p:cNvPr id="51" name="テキスト プレースホルダ 9"/>
          <p:cNvSpPr>
            <a:spLocks noGrp="1"/>
          </p:cNvSpPr>
          <p:nvPr>
            <p:custDataLst>
              <p:tags r:id="rId32"/>
            </p:custDataLst>
          </p:nvPr>
        </p:nvSpPr>
        <p:spPr bwMode="auto">
          <a:xfrm>
            <a:off x="3860800" y="42052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E39EACD-CCC1-4648-8E21-D5713C8B4DB7}" type="datetime'''''医''''''''''''''''''師'''''''''''''''''''''''''''''''''''">
              <a:rPr lang="ja-JP" altLang="en-US" sz="1000" smtClean="0"/>
              <a:pPr/>
              <a:t>医師</a:t>
            </a:fld>
            <a:endParaRPr kumimoji="0" lang="ja-JP" altLang="en-US" sz="1000" dirty="0">
              <a:sym typeface="+mn-lt"/>
            </a:endParaRPr>
          </a:p>
        </p:txBody>
      </p:sp>
      <p:sp>
        <p:nvSpPr>
          <p:cNvPr id="107" name="テキスト プレースホルダ 9">
            <a:extLst>
              <a:ext uri="{FF2B5EF4-FFF2-40B4-BE49-F238E27FC236}">
                <a16:creationId xmlns:a16="http://schemas.microsoft.com/office/drawing/2014/main" id="{779D776E-EF8A-466A-97E2-6E43E4C05A3E}"/>
              </a:ext>
            </a:extLst>
          </p:cNvPr>
          <p:cNvSpPr>
            <a:spLocks noGrp="1"/>
          </p:cNvSpPr>
          <p:nvPr>
            <p:custDataLst>
              <p:tags r:id="rId33"/>
            </p:custDataLst>
          </p:nvPr>
        </p:nvSpPr>
        <p:spPr bwMode="auto">
          <a:xfrm>
            <a:off x="3860800" y="461168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5609B3B-E118-4E50-ADC5-2428958BCFEB}" type="datetime'''''歯''''''''''科''医'''''''''">
              <a:rPr kumimoji="0" lang="ja-JP" altLang="en-US" sz="1000" smtClean="0"/>
              <a:pPr/>
              <a:t>歯科医</a:t>
            </a:fld>
            <a:endParaRPr kumimoji="0" lang="ja-JP" altLang="en-US" sz="1000" dirty="0">
              <a:sym typeface="+mn-lt"/>
            </a:endParaRPr>
          </a:p>
        </p:txBody>
      </p:sp>
      <p:sp>
        <p:nvSpPr>
          <p:cNvPr id="50" name="テキスト プレースホルダ 9"/>
          <p:cNvSpPr>
            <a:spLocks noGrp="1"/>
          </p:cNvSpPr>
          <p:nvPr>
            <p:custDataLst>
              <p:tags r:id="rId34"/>
            </p:custDataLst>
          </p:nvPr>
        </p:nvSpPr>
        <p:spPr bwMode="auto">
          <a:xfrm>
            <a:off x="3860800" y="440848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578E021-626C-422A-B3DF-62D778DA5EB3}" type="datetime'''薬''''剤''''''''''''''師'''''''''''''''''''''''''''''">
              <a:rPr lang="ja-JP" altLang="en-US" sz="1000" smtClean="0"/>
              <a:pPr marL="0" indent="0">
                <a:spcBef>
                  <a:spcPct val="0"/>
                </a:spcBef>
                <a:buNone/>
              </a:pPr>
              <a:t>薬剤師</a:t>
            </a:fld>
            <a:endParaRPr kumimoji="0" lang="ja-JP" altLang="en-US" sz="1000" dirty="0">
              <a:sym typeface="+mn-lt"/>
            </a:endParaRPr>
          </a:p>
        </p:txBody>
      </p:sp>
      <p:sp>
        <p:nvSpPr>
          <p:cNvPr id="300" name="テキスト プレースホルダ 9">
            <a:extLst>
              <a:ext uri="{FF2B5EF4-FFF2-40B4-BE49-F238E27FC236}">
                <a16:creationId xmlns:a16="http://schemas.microsoft.com/office/drawing/2014/main" id="{2C4CE7B9-C620-4F02-8CF3-8C3B6614DA6D}"/>
              </a:ext>
            </a:extLst>
          </p:cNvPr>
          <p:cNvSpPr>
            <a:spLocks noGrp="1"/>
          </p:cNvSpPr>
          <p:nvPr>
            <p:custDataLst>
              <p:tags r:id="rId35"/>
            </p:custDataLst>
          </p:nvPr>
        </p:nvSpPr>
        <p:spPr bwMode="auto">
          <a:xfrm>
            <a:off x="3860800" y="481488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D10D60F-D954-49F2-B8F0-63EC4F2FE144}" type="datetime'''''準''''''''''''医師'''''''">
              <a:rPr kumimoji="0" lang="ja-JP" altLang="en-US" sz="1000" smtClean="0"/>
              <a:pPr/>
              <a:t>準医師</a:t>
            </a:fld>
            <a:endParaRPr kumimoji="0" lang="ja-JP" altLang="en-US" sz="1000" dirty="0">
              <a:sym typeface="+mn-lt"/>
            </a:endParaRPr>
          </a:p>
        </p:txBody>
      </p:sp>
      <p:graphicFrame>
        <p:nvGraphicFramePr>
          <p:cNvPr id="507" name="Chart 506">
            <a:extLst>
              <a:ext uri="{FF2B5EF4-FFF2-40B4-BE49-F238E27FC236}">
                <a16:creationId xmlns:a16="http://schemas.microsoft.com/office/drawing/2014/main" id="{CDF35E2D-C715-4566-81CD-8044BD9C025E}"/>
              </a:ext>
            </a:extLst>
          </p:cNvPr>
          <p:cNvGraphicFramePr/>
          <p:nvPr>
            <p:custDataLst>
              <p:tags r:id="rId36"/>
            </p:custDataLst>
            <p:extLst>
              <p:ext uri="{D42A27DB-BD31-4B8C-83A1-F6EECF244321}">
                <p14:modId xmlns:p14="http://schemas.microsoft.com/office/powerpoint/2010/main" val="2557901340"/>
              </p:ext>
            </p:extLst>
          </p:nvPr>
        </p:nvGraphicFramePr>
        <p:xfrm>
          <a:off x="5240338" y="2454275"/>
          <a:ext cx="4208462" cy="3736975"/>
        </p:xfrm>
        <a:graphic>
          <a:graphicData uri="http://schemas.openxmlformats.org/drawingml/2006/chart">
            <c:chart xmlns:c="http://schemas.openxmlformats.org/drawingml/2006/chart" xmlns:r="http://schemas.openxmlformats.org/officeDocument/2006/relationships" r:id="rId78"/>
          </a:graphicData>
        </a:graphic>
      </p:graphicFrame>
      <p:cxnSp>
        <p:nvCxnSpPr>
          <p:cNvPr id="264" name="Straight Connector 263">
            <a:extLst>
              <a:ext uri="{FF2B5EF4-FFF2-40B4-BE49-F238E27FC236}">
                <a16:creationId xmlns:a16="http://schemas.microsoft.com/office/drawing/2014/main" id="{13E06D65-2161-491E-AF13-C4B47E0E34A1}"/>
              </a:ext>
            </a:extLst>
          </p:cNvPr>
          <p:cNvCxnSpPr/>
          <p:nvPr>
            <p:custDataLst>
              <p:tags r:id="rId37"/>
            </p:custDataLst>
          </p:nvPr>
        </p:nvCxnSpPr>
        <p:spPr bwMode="auto">
          <a:xfrm flipH="1">
            <a:off x="9378950" y="5659438"/>
            <a:ext cx="42863" cy="698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3" name="Straight Connector 262">
            <a:extLst>
              <a:ext uri="{FF2B5EF4-FFF2-40B4-BE49-F238E27FC236}">
                <a16:creationId xmlns:a16="http://schemas.microsoft.com/office/drawing/2014/main" id="{AB999C40-1854-4826-9DDF-B6423EB5E556}"/>
              </a:ext>
            </a:extLst>
          </p:cNvPr>
          <p:cNvCxnSpPr/>
          <p:nvPr>
            <p:custDataLst>
              <p:tags r:id="rId38"/>
            </p:custDataLst>
          </p:nvPr>
        </p:nvCxnSpPr>
        <p:spPr bwMode="auto">
          <a:xfrm flipH="1">
            <a:off x="9421812" y="5659438"/>
            <a:ext cx="71438"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5" name="Straight Connector 254">
            <a:extLst>
              <a:ext uri="{FF2B5EF4-FFF2-40B4-BE49-F238E27FC236}">
                <a16:creationId xmlns:a16="http://schemas.microsoft.com/office/drawing/2014/main" id="{9D460839-94ED-4074-891A-613D5FB7EC99}"/>
              </a:ext>
            </a:extLst>
          </p:cNvPr>
          <p:cNvCxnSpPr/>
          <p:nvPr>
            <p:custDataLst>
              <p:tags r:id="rId39"/>
            </p:custDataLst>
          </p:nvPr>
        </p:nvCxnSpPr>
        <p:spPr bwMode="auto">
          <a:xfrm flipH="1">
            <a:off x="9421812" y="5832475"/>
            <a:ext cx="71438"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6" name="Straight Connector 255">
            <a:extLst>
              <a:ext uri="{FF2B5EF4-FFF2-40B4-BE49-F238E27FC236}">
                <a16:creationId xmlns:a16="http://schemas.microsoft.com/office/drawing/2014/main" id="{86F2EBF2-BD59-4492-B5D0-7378188E12DC}"/>
              </a:ext>
            </a:extLst>
          </p:cNvPr>
          <p:cNvCxnSpPr/>
          <p:nvPr>
            <p:custDataLst>
              <p:tags r:id="rId40"/>
            </p:custDataLst>
          </p:nvPr>
        </p:nvCxnSpPr>
        <p:spPr bwMode="auto">
          <a:xfrm flipH="1">
            <a:off x="9378950" y="5832475"/>
            <a:ext cx="42863" cy="1444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94" name="テキスト プレースホルダ 9">
            <a:extLst>
              <a:ext uri="{FF2B5EF4-FFF2-40B4-BE49-F238E27FC236}">
                <a16:creationId xmlns:a16="http://schemas.microsoft.com/office/drawing/2014/main" id="{BDEFA41D-2F0A-4558-B449-A272E66BF795}"/>
              </a:ext>
            </a:extLst>
          </p:cNvPr>
          <p:cNvSpPr>
            <a:spLocks noGrp="1"/>
          </p:cNvSpPr>
          <p:nvPr>
            <p:custDataLst>
              <p:tags r:id="rId41"/>
            </p:custDataLst>
          </p:nvPr>
        </p:nvSpPr>
        <p:spPr bwMode="auto">
          <a:xfrm>
            <a:off x="5454650" y="613568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740C5A-1FD8-42CC-8C4A-334660031DD1}" type="datetime'''''''''''''''''''''''''''''''''2''''''''''''''''015'''">
              <a:rPr lang="ja-JP" altLang="en-US" sz="1000" smtClean="0">
                <a:effectLst/>
                <a:sym typeface="+mn-lt"/>
              </a:rPr>
              <a:pPr marL="0" indent="0" algn="ctr">
                <a:spcBef>
                  <a:spcPct val="0"/>
                </a:spcBef>
                <a:buNone/>
              </a:pPr>
              <a:t>2015</a:t>
            </a:fld>
            <a:endParaRPr lang="ja-JP" altLang="en-US" sz="1000" dirty="0">
              <a:sym typeface="+mn-lt"/>
            </a:endParaRPr>
          </a:p>
        </p:txBody>
      </p:sp>
      <p:sp useBgFill="1">
        <p:nvSpPr>
          <p:cNvPr id="340" name="テキスト プレースホルダ 9">
            <a:extLst>
              <a:ext uri="{FF2B5EF4-FFF2-40B4-BE49-F238E27FC236}">
                <a16:creationId xmlns:a16="http://schemas.microsoft.com/office/drawing/2014/main" id="{844966F7-C61F-43C2-9F62-F5042D13CC2E}"/>
              </a:ext>
            </a:extLst>
          </p:cNvPr>
          <p:cNvSpPr>
            <a:spLocks noGrp="1"/>
          </p:cNvSpPr>
          <p:nvPr>
            <p:custDataLst>
              <p:tags r:id="rId42"/>
            </p:custDataLst>
          </p:nvPr>
        </p:nvSpPr>
        <p:spPr bwMode="gray">
          <a:xfrm>
            <a:off x="8189913" y="5418138"/>
            <a:ext cx="85725" cy="122238"/>
          </a:xfrm>
          <a:prstGeom prst="rect">
            <a:avLst/>
          </a:prstGeom>
          <a:ln>
            <a:noFill/>
          </a:ln>
          <a:effectLst/>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A9F2136-D37C-4E34-BD59-BB7077E5D0E0}" type="datetime'''''5'''''''''''''''''''''''''''''''''''''''''''''''''''">
              <a:rPr lang="ja-JP" altLang="en-US" sz="800" smtClean="0">
                <a:effectLst/>
                <a:sym typeface="+mn-lt"/>
              </a:rPr>
              <a:pPr marL="0" indent="0">
                <a:spcBef>
                  <a:spcPct val="0"/>
                </a:spcBef>
                <a:buNone/>
              </a:pPr>
              <a:t>5</a:t>
            </a:fld>
            <a:endParaRPr lang="ja-JP" altLang="en-US" sz="800" dirty="0">
              <a:sym typeface="+mn-lt"/>
            </a:endParaRPr>
          </a:p>
        </p:txBody>
      </p:sp>
      <p:sp useBgFill="1">
        <p:nvSpPr>
          <p:cNvPr id="180" name="テキスト プレースホルダ 9">
            <a:extLst>
              <a:ext uri="{FF2B5EF4-FFF2-40B4-BE49-F238E27FC236}">
                <a16:creationId xmlns:a16="http://schemas.microsoft.com/office/drawing/2014/main" id="{5FAD71CE-ED14-4CDF-92C2-11B516DA6E81}"/>
              </a:ext>
            </a:extLst>
          </p:cNvPr>
          <p:cNvSpPr>
            <a:spLocks noGrp="1"/>
          </p:cNvSpPr>
          <p:nvPr>
            <p:custDataLst>
              <p:tags r:id="rId43"/>
            </p:custDataLst>
          </p:nvPr>
        </p:nvSpPr>
        <p:spPr bwMode="gray">
          <a:xfrm>
            <a:off x="5692775" y="5938838"/>
            <a:ext cx="85725" cy="122238"/>
          </a:xfrm>
          <a:prstGeom prst="rect">
            <a:avLst/>
          </a:prstGeom>
          <a:ln>
            <a:noFill/>
          </a:ln>
          <a:effectLst/>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D026A2C-A78D-4138-94A0-91B9546F0214}" type="datetime'1'''''''''''''''''''''''''''''''">
              <a:rPr lang="ja-JP" altLang="en-US" sz="800" smtClean="0">
                <a:effectLst/>
                <a:sym typeface="+mn-lt"/>
              </a:rPr>
              <a:pPr marL="0" indent="0">
                <a:spcBef>
                  <a:spcPct val="0"/>
                </a:spcBef>
                <a:buNone/>
              </a:pPr>
              <a:t>1</a:t>
            </a:fld>
            <a:endParaRPr lang="ja-JP" altLang="en-US" sz="800" dirty="0">
              <a:sym typeface="+mn-lt"/>
            </a:endParaRPr>
          </a:p>
        </p:txBody>
      </p:sp>
      <p:sp useBgFill="1">
        <p:nvSpPr>
          <p:cNvPr id="364" name="テキスト プレースホルダ 9">
            <a:extLst>
              <a:ext uri="{FF2B5EF4-FFF2-40B4-BE49-F238E27FC236}">
                <a16:creationId xmlns:a16="http://schemas.microsoft.com/office/drawing/2014/main" id="{97BCFF80-CB56-4E82-A716-D03B1D8EC3C9}"/>
              </a:ext>
            </a:extLst>
          </p:cNvPr>
          <p:cNvSpPr>
            <a:spLocks noGrp="1"/>
          </p:cNvSpPr>
          <p:nvPr>
            <p:custDataLst>
              <p:tags r:id="rId44"/>
            </p:custDataLst>
          </p:nvPr>
        </p:nvSpPr>
        <p:spPr bwMode="gray">
          <a:xfrm>
            <a:off x="6316663" y="5722938"/>
            <a:ext cx="85725" cy="122238"/>
          </a:xfrm>
          <a:prstGeom prst="rect">
            <a:avLst/>
          </a:prstGeom>
          <a:ln>
            <a:noFill/>
          </a:ln>
          <a:effectLst/>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7317737-F0C6-43F1-8088-0B5A87231BF9}" type="datetime'''''''''''''''''''''''''''''''''''2'''''''''''''''''''">
              <a:rPr lang="ja-JP" altLang="en-US" sz="800" smtClean="0">
                <a:effectLst/>
                <a:sym typeface="+mn-lt"/>
              </a:rPr>
              <a:pPr marL="0" indent="0">
                <a:spcBef>
                  <a:spcPct val="0"/>
                </a:spcBef>
                <a:buNone/>
              </a:pPr>
              <a:t>2</a:t>
            </a:fld>
            <a:endParaRPr lang="ja-JP" altLang="en-US" sz="800" dirty="0">
              <a:sym typeface="+mn-lt"/>
            </a:endParaRPr>
          </a:p>
        </p:txBody>
      </p:sp>
      <p:sp useBgFill="1">
        <p:nvSpPr>
          <p:cNvPr id="178" name="テキスト プレースホルダ 9">
            <a:extLst>
              <a:ext uri="{FF2B5EF4-FFF2-40B4-BE49-F238E27FC236}">
                <a16:creationId xmlns:a16="http://schemas.microsoft.com/office/drawing/2014/main" id="{7F5A0962-8896-4E20-A6AF-2C311CFABDF9}"/>
              </a:ext>
            </a:extLst>
          </p:cNvPr>
          <p:cNvSpPr>
            <a:spLocks noGrp="1"/>
          </p:cNvSpPr>
          <p:nvPr>
            <p:custDataLst>
              <p:tags r:id="rId45"/>
            </p:custDataLst>
          </p:nvPr>
        </p:nvSpPr>
        <p:spPr bwMode="gray">
          <a:xfrm>
            <a:off x="6940550" y="5934075"/>
            <a:ext cx="85725" cy="122238"/>
          </a:xfrm>
          <a:prstGeom prst="rect">
            <a:avLst/>
          </a:prstGeom>
          <a:ln>
            <a:noFill/>
          </a:ln>
          <a:effectLst/>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6DA5BA4-F526-45F2-9FA3-4D8B8FC76944}" type="datetime'1'''''''''''''''">
              <a:rPr lang="ja-JP" altLang="en-US" sz="800" smtClean="0">
                <a:effectLst/>
                <a:sym typeface="+mn-lt"/>
              </a:rPr>
              <a:pPr marL="0" indent="0">
                <a:spcBef>
                  <a:spcPct val="0"/>
                </a:spcBef>
                <a:buNone/>
              </a:pPr>
              <a:t>1</a:t>
            </a:fld>
            <a:endParaRPr lang="ja-JP" altLang="en-US" sz="800" dirty="0">
              <a:sym typeface="+mn-lt"/>
            </a:endParaRPr>
          </a:p>
        </p:txBody>
      </p:sp>
      <p:sp useBgFill="1">
        <p:nvSpPr>
          <p:cNvPr id="332" name="テキスト プレースホルダ 9">
            <a:extLst>
              <a:ext uri="{FF2B5EF4-FFF2-40B4-BE49-F238E27FC236}">
                <a16:creationId xmlns:a16="http://schemas.microsoft.com/office/drawing/2014/main" id="{43627843-8FD0-4188-BBB4-39CE0292C1D9}"/>
              </a:ext>
            </a:extLst>
          </p:cNvPr>
          <p:cNvSpPr>
            <a:spLocks noGrp="1"/>
          </p:cNvSpPr>
          <p:nvPr>
            <p:custDataLst>
              <p:tags r:id="rId46"/>
            </p:custDataLst>
          </p:nvPr>
        </p:nvSpPr>
        <p:spPr bwMode="gray">
          <a:xfrm>
            <a:off x="6316663" y="5521325"/>
            <a:ext cx="85725" cy="122238"/>
          </a:xfrm>
          <a:prstGeom prst="rect">
            <a:avLst/>
          </a:prstGeom>
          <a:ln>
            <a:noFill/>
          </a:ln>
          <a:effectLst/>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2F9473B-2212-449F-8AF4-F894DBCDF1CC}" type="datetime'''''''''4'''''''''''''''''''''''">
              <a:rPr lang="ja-JP" altLang="en-US" sz="800" smtClean="0">
                <a:effectLst/>
                <a:sym typeface="+mn-lt"/>
              </a:rPr>
              <a:pPr marL="0" indent="0">
                <a:spcBef>
                  <a:spcPct val="0"/>
                </a:spcBef>
                <a:buNone/>
              </a:pPr>
              <a:t>4</a:t>
            </a:fld>
            <a:endParaRPr lang="ja-JP" altLang="en-US" sz="800" dirty="0">
              <a:sym typeface="+mn-lt"/>
            </a:endParaRPr>
          </a:p>
        </p:txBody>
      </p:sp>
      <p:sp useBgFill="1">
        <p:nvSpPr>
          <p:cNvPr id="344" name="テキスト プレースホルダ 9">
            <a:extLst>
              <a:ext uri="{FF2B5EF4-FFF2-40B4-BE49-F238E27FC236}">
                <a16:creationId xmlns:a16="http://schemas.microsoft.com/office/drawing/2014/main" id="{3FFBD4F5-6487-4AC7-A3C9-ECE6C978D4F2}"/>
              </a:ext>
            </a:extLst>
          </p:cNvPr>
          <p:cNvSpPr>
            <a:spLocks noGrp="1"/>
          </p:cNvSpPr>
          <p:nvPr>
            <p:custDataLst>
              <p:tags r:id="rId47"/>
            </p:custDataLst>
          </p:nvPr>
        </p:nvSpPr>
        <p:spPr bwMode="gray">
          <a:xfrm>
            <a:off x="6940550" y="5708650"/>
            <a:ext cx="85725" cy="122238"/>
          </a:xfrm>
          <a:prstGeom prst="rect">
            <a:avLst/>
          </a:prstGeom>
          <a:ln>
            <a:noFill/>
          </a:ln>
          <a:effectLst/>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03B247E-E90C-4AEB-A2BE-7233107A71F1}" type="datetime'''''''''''''''''''2'''''''''''''''''''''''''''''''''">
              <a:rPr lang="ja-JP" altLang="en-US" sz="800" smtClean="0">
                <a:effectLst/>
                <a:sym typeface="+mn-lt"/>
              </a:rPr>
              <a:pPr marL="0" indent="0">
                <a:spcBef>
                  <a:spcPct val="0"/>
                </a:spcBef>
                <a:buNone/>
              </a:pPr>
              <a:t>2</a:t>
            </a:fld>
            <a:endParaRPr lang="ja-JP" altLang="en-US" sz="800" dirty="0">
              <a:sym typeface="+mn-lt"/>
            </a:endParaRPr>
          </a:p>
        </p:txBody>
      </p:sp>
      <p:sp useBgFill="1">
        <p:nvSpPr>
          <p:cNvPr id="335" name="テキスト プレースホルダ 9">
            <a:extLst>
              <a:ext uri="{FF2B5EF4-FFF2-40B4-BE49-F238E27FC236}">
                <a16:creationId xmlns:a16="http://schemas.microsoft.com/office/drawing/2014/main" id="{04BA4A66-1892-4948-BF32-C5B5170CC6C6}"/>
              </a:ext>
            </a:extLst>
          </p:cNvPr>
          <p:cNvSpPr>
            <a:spLocks noGrp="1"/>
          </p:cNvSpPr>
          <p:nvPr>
            <p:custDataLst>
              <p:tags r:id="rId48"/>
            </p:custDataLst>
          </p:nvPr>
        </p:nvSpPr>
        <p:spPr bwMode="gray">
          <a:xfrm>
            <a:off x="6940550" y="5480050"/>
            <a:ext cx="85725" cy="122238"/>
          </a:xfrm>
          <a:prstGeom prst="rect">
            <a:avLst/>
          </a:prstGeom>
          <a:ln>
            <a:noFill/>
          </a:ln>
          <a:effectLst/>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7725939-0BA7-49A9-A785-EE46C841932F}" type="datetime'''''''''4'''''''''''''''''''''''''''''''''''''''''''">
              <a:rPr lang="ja-JP" altLang="en-US" sz="800" smtClean="0">
                <a:effectLst/>
                <a:sym typeface="+mn-lt"/>
              </a:rPr>
              <a:pPr marL="0" indent="0">
                <a:spcBef>
                  <a:spcPct val="0"/>
                </a:spcBef>
                <a:buNone/>
              </a:pPr>
              <a:t>4</a:t>
            </a:fld>
            <a:endParaRPr lang="ja-JP" altLang="en-US" sz="800" dirty="0">
              <a:sym typeface="+mn-lt"/>
            </a:endParaRPr>
          </a:p>
        </p:txBody>
      </p:sp>
      <p:sp>
        <p:nvSpPr>
          <p:cNvPr id="336" name="テキスト プレースホルダ 9">
            <a:extLst>
              <a:ext uri="{FF2B5EF4-FFF2-40B4-BE49-F238E27FC236}">
                <a16:creationId xmlns:a16="http://schemas.microsoft.com/office/drawing/2014/main" id="{C5BDF687-E17C-41AF-9819-2E1357F23F91}"/>
              </a:ext>
            </a:extLst>
          </p:cNvPr>
          <p:cNvSpPr>
            <a:spLocks noGrp="1"/>
          </p:cNvSpPr>
          <p:nvPr>
            <p:custDataLst>
              <p:tags r:id="rId49"/>
            </p:custDataLst>
          </p:nvPr>
        </p:nvSpPr>
        <p:spPr bwMode="auto">
          <a:xfrm>
            <a:off x="9518650" y="5340350"/>
            <a:ext cx="3048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ECF810F-67B3-49A1-B9FA-E719B1AA22ED}" type="datetime'準''''''''''医''''''''''''''''師'''''''''''''''''''''''''''''''''">
              <a:rPr lang="ja-JP" altLang="en-US" sz="800" smtClean="0"/>
              <a:pPr/>
              <a:t>準医師</a:t>
            </a:fld>
            <a:endParaRPr lang="ja-JP" altLang="en-US" sz="800" dirty="0">
              <a:sym typeface="+mn-lt"/>
            </a:endParaRPr>
          </a:p>
        </p:txBody>
      </p:sp>
      <p:sp>
        <p:nvSpPr>
          <p:cNvPr id="196" name="テキスト プレースホルダ 9">
            <a:extLst>
              <a:ext uri="{FF2B5EF4-FFF2-40B4-BE49-F238E27FC236}">
                <a16:creationId xmlns:a16="http://schemas.microsoft.com/office/drawing/2014/main" id="{BD16259A-174C-4486-A3A7-02491B336644}"/>
              </a:ext>
            </a:extLst>
          </p:cNvPr>
          <p:cNvSpPr>
            <a:spLocks noGrp="1"/>
          </p:cNvSpPr>
          <p:nvPr>
            <p:custDataLst>
              <p:tags r:id="rId50"/>
            </p:custDataLst>
          </p:nvPr>
        </p:nvSpPr>
        <p:spPr bwMode="auto">
          <a:xfrm>
            <a:off x="6772275" y="61356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3CD7C1F-D26A-457B-9E76-44EC3EC56CA1}" type="datetime'''''''1''''''''''''''7'''''''''''''''''''''''''''''''''''">
              <a:rPr lang="ja-JP" altLang="en-US" sz="1000" smtClean="0">
                <a:effectLst/>
                <a:sym typeface="+mn-lt"/>
              </a:rPr>
              <a:pPr marL="0" indent="0" algn="ctr">
                <a:spcBef>
                  <a:spcPct val="0"/>
                </a:spcBef>
                <a:buNone/>
              </a:pPr>
              <a:t>17</a:t>
            </a:fld>
            <a:endParaRPr lang="ja-JP" altLang="en-US" sz="1000" dirty="0">
              <a:sym typeface="+mn-lt"/>
            </a:endParaRPr>
          </a:p>
        </p:txBody>
      </p:sp>
      <p:sp useBgFill="1">
        <p:nvSpPr>
          <p:cNvPr id="176" name="テキスト プレースホルダ 9">
            <a:extLst>
              <a:ext uri="{FF2B5EF4-FFF2-40B4-BE49-F238E27FC236}">
                <a16:creationId xmlns:a16="http://schemas.microsoft.com/office/drawing/2014/main" id="{F4575BEC-0633-4297-8949-5E6D9DC9ED00}"/>
              </a:ext>
            </a:extLst>
          </p:cNvPr>
          <p:cNvSpPr>
            <a:spLocks noGrp="1"/>
          </p:cNvSpPr>
          <p:nvPr>
            <p:custDataLst>
              <p:tags r:id="rId51"/>
            </p:custDataLst>
          </p:nvPr>
        </p:nvSpPr>
        <p:spPr bwMode="gray">
          <a:xfrm>
            <a:off x="8189913" y="5926138"/>
            <a:ext cx="85725" cy="122238"/>
          </a:xfrm>
          <a:prstGeom prst="rect">
            <a:avLst/>
          </a:prstGeom>
          <a:ln>
            <a:noFill/>
          </a:ln>
          <a:effectLst/>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467355D-ACFF-4CF5-8BEE-2BFC33426D78}" type="datetime'''''''''''''''''1'''''''''''''''''''''''''''''''''''''''">
              <a:rPr lang="ja-JP" altLang="en-US" sz="800" smtClean="0">
                <a:effectLst/>
                <a:sym typeface="+mn-lt"/>
              </a:rPr>
              <a:pPr marL="0" indent="0">
                <a:spcBef>
                  <a:spcPct val="0"/>
                </a:spcBef>
                <a:buNone/>
              </a:pPr>
              <a:t>1</a:t>
            </a:fld>
            <a:endParaRPr lang="ja-JP" altLang="en-US" sz="800" dirty="0">
              <a:sym typeface="+mn-lt"/>
            </a:endParaRPr>
          </a:p>
        </p:txBody>
      </p:sp>
      <p:sp useBgFill="1">
        <p:nvSpPr>
          <p:cNvPr id="287" name="テキスト プレースホルダ 9">
            <a:extLst>
              <a:ext uri="{FF2B5EF4-FFF2-40B4-BE49-F238E27FC236}">
                <a16:creationId xmlns:a16="http://schemas.microsoft.com/office/drawing/2014/main" id="{65FA531B-37CF-4835-B57F-E9B7C9618C35}"/>
              </a:ext>
            </a:extLst>
          </p:cNvPr>
          <p:cNvSpPr>
            <a:spLocks noGrp="1"/>
          </p:cNvSpPr>
          <p:nvPr>
            <p:custDataLst>
              <p:tags r:id="rId52"/>
            </p:custDataLst>
          </p:nvPr>
        </p:nvSpPr>
        <p:spPr bwMode="gray">
          <a:xfrm>
            <a:off x="7566025" y="5695950"/>
            <a:ext cx="85725" cy="122238"/>
          </a:xfrm>
          <a:prstGeom prst="rect">
            <a:avLst/>
          </a:prstGeom>
          <a:ln>
            <a:noFill/>
          </a:ln>
          <a:effectLst/>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8391D9B-8D7B-4218-BEE5-378503714679}" type="datetime'''''''''''''''''''''''''''''''''''''''''''''''''''''''''''3'">
              <a:rPr lang="ja-JP" altLang="en-US" sz="800" smtClean="0">
                <a:effectLst/>
                <a:sym typeface="+mn-lt"/>
              </a:rPr>
              <a:pPr marL="0" indent="0">
                <a:spcBef>
                  <a:spcPct val="0"/>
                </a:spcBef>
                <a:buNone/>
              </a:pPr>
              <a:t>3</a:t>
            </a:fld>
            <a:endParaRPr lang="ja-JP" altLang="en-US" sz="800" dirty="0">
              <a:sym typeface="+mn-lt"/>
            </a:endParaRPr>
          </a:p>
        </p:txBody>
      </p:sp>
      <p:sp useBgFill="1">
        <p:nvSpPr>
          <p:cNvPr id="182" name="テキスト プレースホルダ 9">
            <a:extLst>
              <a:ext uri="{FF2B5EF4-FFF2-40B4-BE49-F238E27FC236}">
                <a16:creationId xmlns:a16="http://schemas.microsoft.com/office/drawing/2014/main" id="{D0552900-F692-4D9B-9BAC-3804DBA065A9}"/>
              </a:ext>
            </a:extLst>
          </p:cNvPr>
          <p:cNvSpPr>
            <a:spLocks noGrp="1"/>
          </p:cNvSpPr>
          <p:nvPr>
            <p:custDataLst>
              <p:tags r:id="rId53"/>
            </p:custDataLst>
          </p:nvPr>
        </p:nvSpPr>
        <p:spPr bwMode="gray">
          <a:xfrm>
            <a:off x="7566025" y="5930900"/>
            <a:ext cx="85725" cy="122238"/>
          </a:xfrm>
          <a:prstGeom prst="rect">
            <a:avLst/>
          </a:prstGeom>
          <a:ln>
            <a:noFill/>
          </a:ln>
          <a:effectLst/>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980BF67-673E-4F78-8626-E99694BE8634}" type="datetime'''''''''''''''''1'''''''''''''''''''''''''''">
              <a:rPr lang="ja-JP" altLang="en-US" sz="800" smtClean="0">
                <a:effectLst/>
                <a:sym typeface="+mn-lt"/>
              </a:rPr>
              <a:pPr marL="0" indent="0">
                <a:spcBef>
                  <a:spcPct val="0"/>
                </a:spcBef>
                <a:buNone/>
              </a:pPr>
              <a:t>1</a:t>
            </a:fld>
            <a:endParaRPr lang="ja-JP" altLang="en-US" sz="800" dirty="0">
              <a:sym typeface="+mn-lt"/>
            </a:endParaRPr>
          </a:p>
        </p:txBody>
      </p:sp>
      <p:sp useBgFill="1">
        <p:nvSpPr>
          <p:cNvPr id="338" name="テキスト プレースホルダ 9">
            <a:extLst>
              <a:ext uri="{FF2B5EF4-FFF2-40B4-BE49-F238E27FC236}">
                <a16:creationId xmlns:a16="http://schemas.microsoft.com/office/drawing/2014/main" id="{94A3E3ED-1F9B-4B9A-920C-CCEF4CEA1825}"/>
              </a:ext>
            </a:extLst>
          </p:cNvPr>
          <p:cNvSpPr>
            <a:spLocks noGrp="1"/>
          </p:cNvSpPr>
          <p:nvPr>
            <p:custDataLst>
              <p:tags r:id="rId54"/>
            </p:custDataLst>
          </p:nvPr>
        </p:nvSpPr>
        <p:spPr bwMode="gray">
          <a:xfrm>
            <a:off x="7566025" y="5435600"/>
            <a:ext cx="85725" cy="122238"/>
          </a:xfrm>
          <a:prstGeom prst="rect">
            <a:avLst/>
          </a:prstGeom>
          <a:ln>
            <a:noFill/>
          </a:ln>
          <a:effectLst/>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AA1FFFD-6E2E-40FC-823F-27E09A485B4D}" type="datetime'4'''''''''''''''''''''''''''''''''''''''''''">
              <a:rPr lang="ja-JP" altLang="en-US" sz="800" smtClean="0">
                <a:effectLst/>
                <a:sym typeface="+mn-lt"/>
              </a:rPr>
              <a:pPr marL="0" indent="0">
                <a:spcBef>
                  <a:spcPct val="0"/>
                </a:spcBef>
                <a:buNone/>
              </a:pPr>
              <a:t>4</a:t>
            </a:fld>
            <a:endParaRPr lang="ja-JP" altLang="en-US" sz="800" dirty="0">
              <a:sym typeface="+mn-lt"/>
            </a:endParaRPr>
          </a:p>
        </p:txBody>
      </p:sp>
      <p:sp>
        <p:nvSpPr>
          <p:cNvPr id="195" name="テキスト プレースホルダ 9">
            <a:extLst>
              <a:ext uri="{FF2B5EF4-FFF2-40B4-BE49-F238E27FC236}">
                <a16:creationId xmlns:a16="http://schemas.microsoft.com/office/drawing/2014/main" id="{2EC302BA-88DF-4988-BD85-E148D2E9DE31}"/>
              </a:ext>
            </a:extLst>
          </p:cNvPr>
          <p:cNvSpPr>
            <a:spLocks noGrp="1"/>
          </p:cNvSpPr>
          <p:nvPr>
            <p:custDataLst>
              <p:tags r:id="rId55"/>
            </p:custDataLst>
          </p:nvPr>
        </p:nvSpPr>
        <p:spPr bwMode="auto">
          <a:xfrm>
            <a:off x="6148388" y="61356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0E233F7-2C08-45C9-BC10-F180DE1D1196}" type="datetime'''''1''''''''''''''''''''6'''''''">
              <a:rPr lang="ja-JP" altLang="en-US" sz="1000" smtClean="0">
                <a:effectLst/>
                <a:sym typeface="+mn-lt"/>
              </a:rPr>
              <a:pPr marL="0" indent="0" algn="ctr">
                <a:spcBef>
                  <a:spcPct val="0"/>
                </a:spcBef>
                <a:buNone/>
              </a:pPr>
              <a:t>16</a:t>
            </a:fld>
            <a:endParaRPr lang="ja-JP" altLang="en-US" sz="1000" dirty="0">
              <a:sym typeface="+mn-lt"/>
            </a:endParaRPr>
          </a:p>
        </p:txBody>
      </p:sp>
      <p:sp useBgFill="1">
        <p:nvSpPr>
          <p:cNvPr id="305" name="テキスト プレースホルダ 9">
            <a:extLst>
              <a:ext uri="{FF2B5EF4-FFF2-40B4-BE49-F238E27FC236}">
                <a16:creationId xmlns:a16="http://schemas.microsoft.com/office/drawing/2014/main" id="{888E37E8-DE53-4816-94A5-ABC449515C74}"/>
              </a:ext>
            </a:extLst>
          </p:cNvPr>
          <p:cNvSpPr>
            <a:spLocks noGrp="1"/>
          </p:cNvSpPr>
          <p:nvPr>
            <p:custDataLst>
              <p:tags r:id="rId56"/>
            </p:custDataLst>
          </p:nvPr>
        </p:nvSpPr>
        <p:spPr bwMode="gray">
          <a:xfrm>
            <a:off x="8813800" y="5678488"/>
            <a:ext cx="85725" cy="122238"/>
          </a:xfrm>
          <a:prstGeom prst="rect">
            <a:avLst/>
          </a:prstGeom>
          <a:ln>
            <a:noFill/>
          </a:ln>
          <a:effectLst/>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358D799-7E0E-40BE-A4A4-DF2DE0AB52FD}" type="datetime'''''''''''''''''''''''3'">
              <a:rPr lang="ja-JP" altLang="en-US" sz="800" smtClean="0">
                <a:effectLst/>
                <a:sym typeface="+mn-lt"/>
              </a:rPr>
              <a:pPr marL="0" indent="0">
                <a:spcBef>
                  <a:spcPct val="0"/>
                </a:spcBef>
                <a:buNone/>
              </a:pPr>
              <a:t>3</a:t>
            </a:fld>
            <a:endParaRPr lang="ja-JP" altLang="en-US" sz="800" dirty="0">
              <a:sym typeface="+mn-lt"/>
            </a:endParaRPr>
          </a:p>
        </p:txBody>
      </p:sp>
      <p:sp useBgFill="1">
        <p:nvSpPr>
          <p:cNvPr id="295" name="テキスト プレースホルダ 9">
            <a:extLst>
              <a:ext uri="{FF2B5EF4-FFF2-40B4-BE49-F238E27FC236}">
                <a16:creationId xmlns:a16="http://schemas.microsoft.com/office/drawing/2014/main" id="{125C65DB-F6B8-4C89-B368-A856C539EB10}"/>
              </a:ext>
            </a:extLst>
          </p:cNvPr>
          <p:cNvSpPr>
            <a:spLocks noGrp="1"/>
          </p:cNvSpPr>
          <p:nvPr>
            <p:custDataLst>
              <p:tags r:id="rId57"/>
            </p:custDataLst>
          </p:nvPr>
        </p:nvSpPr>
        <p:spPr bwMode="gray">
          <a:xfrm>
            <a:off x="8189913" y="5691188"/>
            <a:ext cx="85725" cy="122238"/>
          </a:xfrm>
          <a:prstGeom prst="rect">
            <a:avLst/>
          </a:prstGeom>
          <a:ln>
            <a:noFill/>
          </a:ln>
          <a:effectLst/>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B0307CE-3A8C-4B1D-ABEC-251EC76B18DB}" type="datetime'''''''''''''''''''''''''''''3'''''''''''''''''''''''''''''">
              <a:rPr lang="ja-JP" altLang="en-US" sz="800" smtClean="0">
                <a:effectLst/>
                <a:sym typeface="+mn-lt"/>
              </a:rPr>
              <a:pPr marL="0" indent="0">
                <a:spcBef>
                  <a:spcPct val="0"/>
                </a:spcBef>
                <a:buNone/>
              </a:pPr>
              <a:t>3</a:t>
            </a:fld>
            <a:endParaRPr lang="ja-JP" altLang="en-US" sz="800" dirty="0">
              <a:sym typeface="+mn-lt"/>
            </a:endParaRPr>
          </a:p>
        </p:txBody>
      </p:sp>
      <p:sp>
        <p:nvSpPr>
          <p:cNvPr id="198" name="テキスト プレースホルダ 9">
            <a:extLst>
              <a:ext uri="{FF2B5EF4-FFF2-40B4-BE49-F238E27FC236}">
                <a16:creationId xmlns:a16="http://schemas.microsoft.com/office/drawing/2014/main" id="{5CE512A6-2A6D-4D12-9A25-A9612B3E2683}"/>
              </a:ext>
            </a:extLst>
          </p:cNvPr>
          <p:cNvSpPr>
            <a:spLocks noGrp="1"/>
          </p:cNvSpPr>
          <p:nvPr>
            <p:custDataLst>
              <p:tags r:id="rId58"/>
            </p:custDataLst>
          </p:nvPr>
        </p:nvSpPr>
        <p:spPr bwMode="auto">
          <a:xfrm>
            <a:off x="8021638" y="61356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CEF5E61-A2E1-4143-B898-CC3C05F63161}" type="datetime'1''''''''''9'''''''''''''''''''''''''''''''''''''''">
              <a:rPr lang="ja-JP" altLang="en-US" sz="1000" smtClean="0">
                <a:effectLst/>
                <a:sym typeface="+mn-lt"/>
              </a:rPr>
              <a:pPr marL="0" indent="0" algn="ctr">
                <a:spcBef>
                  <a:spcPct val="0"/>
                </a:spcBef>
                <a:buNone/>
              </a:pPr>
              <a:t>19</a:t>
            </a:fld>
            <a:endParaRPr lang="ja-JP" altLang="en-US" sz="1000" dirty="0">
              <a:sym typeface="+mn-lt"/>
            </a:endParaRPr>
          </a:p>
        </p:txBody>
      </p:sp>
      <p:sp useBgFill="1">
        <p:nvSpPr>
          <p:cNvPr id="184" name="テキスト プレースホルダ 9">
            <a:extLst>
              <a:ext uri="{FF2B5EF4-FFF2-40B4-BE49-F238E27FC236}">
                <a16:creationId xmlns:a16="http://schemas.microsoft.com/office/drawing/2014/main" id="{FA77F358-2117-462A-9554-BFAFAE4314CD}"/>
              </a:ext>
            </a:extLst>
          </p:cNvPr>
          <p:cNvSpPr>
            <a:spLocks noGrp="1"/>
          </p:cNvSpPr>
          <p:nvPr>
            <p:custDataLst>
              <p:tags r:id="rId59"/>
            </p:custDataLst>
          </p:nvPr>
        </p:nvSpPr>
        <p:spPr bwMode="gray">
          <a:xfrm>
            <a:off x="8813800" y="5919788"/>
            <a:ext cx="85725" cy="122238"/>
          </a:xfrm>
          <a:prstGeom prst="rect">
            <a:avLst/>
          </a:prstGeom>
          <a:ln>
            <a:noFill/>
          </a:ln>
          <a:effectLst/>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05CC5DC-5D9D-45CA-BCAB-94327172CA22}" type="datetime'''''''''''''''''1'''''">
              <a:rPr lang="ja-JP" altLang="en-US" sz="800" smtClean="0">
                <a:effectLst/>
                <a:sym typeface="+mn-lt"/>
              </a:rPr>
              <a:pPr marL="0" indent="0">
                <a:spcBef>
                  <a:spcPct val="0"/>
                </a:spcBef>
                <a:buNone/>
              </a:pPr>
              <a:t>1</a:t>
            </a:fld>
            <a:endParaRPr lang="ja-JP" altLang="en-US" sz="800" dirty="0">
              <a:sym typeface="+mn-lt"/>
            </a:endParaRPr>
          </a:p>
        </p:txBody>
      </p:sp>
      <p:sp useBgFill="1">
        <p:nvSpPr>
          <p:cNvPr id="342" name="テキスト プレースホルダ 9">
            <a:extLst>
              <a:ext uri="{FF2B5EF4-FFF2-40B4-BE49-F238E27FC236}">
                <a16:creationId xmlns:a16="http://schemas.microsoft.com/office/drawing/2014/main" id="{D122A942-B6F1-4745-B96F-B3B441D3586F}"/>
              </a:ext>
            </a:extLst>
          </p:cNvPr>
          <p:cNvSpPr>
            <a:spLocks noGrp="1"/>
          </p:cNvSpPr>
          <p:nvPr>
            <p:custDataLst>
              <p:tags r:id="rId60"/>
            </p:custDataLst>
          </p:nvPr>
        </p:nvSpPr>
        <p:spPr bwMode="gray">
          <a:xfrm>
            <a:off x="8813800" y="5380038"/>
            <a:ext cx="85725" cy="122238"/>
          </a:xfrm>
          <a:prstGeom prst="rect">
            <a:avLst/>
          </a:prstGeom>
          <a:ln>
            <a:noFill/>
          </a:ln>
          <a:effectLst/>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EFB813D-AD5E-4AA6-91DF-860541E25FBB}" type="datetime'''''''''''''''''''''''''5'''''''''''''''''''''''''''''''''''''">
              <a:rPr lang="ja-JP" altLang="en-US" sz="800" smtClean="0">
                <a:effectLst/>
                <a:sym typeface="+mn-lt"/>
              </a:rPr>
              <a:pPr marL="0" indent="0">
                <a:spcBef>
                  <a:spcPct val="0"/>
                </a:spcBef>
                <a:buNone/>
              </a:pPr>
              <a:t>5</a:t>
            </a:fld>
            <a:endParaRPr lang="ja-JP" altLang="en-US" sz="800" dirty="0">
              <a:sym typeface="+mn-lt"/>
            </a:endParaRPr>
          </a:p>
        </p:txBody>
      </p:sp>
      <p:sp>
        <p:nvSpPr>
          <p:cNvPr id="200" name="テキスト プレースホルダ 9">
            <a:extLst>
              <a:ext uri="{FF2B5EF4-FFF2-40B4-BE49-F238E27FC236}">
                <a16:creationId xmlns:a16="http://schemas.microsoft.com/office/drawing/2014/main" id="{3802E85F-91EB-46D3-A407-C2A8CC618C61}"/>
              </a:ext>
            </a:extLst>
          </p:cNvPr>
          <p:cNvSpPr>
            <a:spLocks noGrp="1"/>
          </p:cNvSpPr>
          <p:nvPr>
            <p:custDataLst>
              <p:tags r:id="rId61"/>
            </p:custDataLst>
          </p:nvPr>
        </p:nvSpPr>
        <p:spPr bwMode="auto">
          <a:xfrm>
            <a:off x="8645525" y="61356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BF477CE-56A3-41E8-A391-37A250B85BAD}" type="datetime'''''''''''''''''2''''''''''''''''''0'''''''''">
              <a:rPr lang="ja-JP" altLang="en-US" sz="1000" smtClean="0"/>
              <a:pPr/>
              <a:t>20</a:t>
            </a:fld>
            <a:endParaRPr lang="ja-JP" altLang="en-US" sz="1000" dirty="0">
              <a:sym typeface="+mn-lt"/>
            </a:endParaRPr>
          </a:p>
        </p:txBody>
      </p:sp>
      <p:sp useBgFill="1">
        <p:nvSpPr>
          <p:cNvPr id="317" name="テキスト プレースホルダ 9">
            <a:extLst>
              <a:ext uri="{FF2B5EF4-FFF2-40B4-BE49-F238E27FC236}">
                <a16:creationId xmlns:a16="http://schemas.microsoft.com/office/drawing/2014/main" id="{9BD4A7FC-F649-431B-90D9-3591263C6E44}"/>
              </a:ext>
            </a:extLst>
          </p:cNvPr>
          <p:cNvSpPr>
            <a:spLocks noGrp="1"/>
          </p:cNvSpPr>
          <p:nvPr>
            <p:custDataLst>
              <p:tags r:id="rId62"/>
            </p:custDataLst>
          </p:nvPr>
        </p:nvSpPr>
        <p:spPr bwMode="gray">
          <a:xfrm>
            <a:off x="9167813" y="5668963"/>
            <a:ext cx="85725" cy="122238"/>
          </a:xfrm>
          <a:prstGeom prst="rect">
            <a:avLst/>
          </a:prstGeom>
          <a:ln>
            <a:noFill/>
          </a:ln>
          <a:effectLst/>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9665C78-CED3-40DE-BDBA-2BCB429C3DF7}" type="datetime'''''''''''''''''''''''''3'''''''''''''''''''''''''''''''''''''">
              <a:rPr lang="ja-JP" altLang="en-US" sz="800" smtClean="0">
                <a:effectLst/>
                <a:sym typeface="+mn-lt"/>
              </a:rPr>
              <a:pPr marL="0" indent="0" algn="r">
                <a:spcBef>
                  <a:spcPct val="0"/>
                </a:spcBef>
                <a:buNone/>
              </a:pPr>
              <a:t>3</a:t>
            </a:fld>
            <a:endParaRPr lang="ja-JP" altLang="en-US" sz="800" dirty="0">
              <a:sym typeface="+mn-lt"/>
            </a:endParaRPr>
          </a:p>
        </p:txBody>
      </p:sp>
      <p:sp useBgFill="1">
        <p:nvSpPr>
          <p:cNvPr id="266" name="テキスト プレースホルダ 9">
            <a:extLst>
              <a:ext uri="{FF2B5EF4-FFF2-40B4-BE49-F238E27FC236}">
                <a16:creationId xmlns:a16="http://schemas.microsoft.com/office/drawing/2014/main" id="{E0B18A35-676F-415A-A26C-533895714D9D}"/>
              </a:ext>
            </a:extLst>
          </p:cNvPr>
          <p:cNvSpPr>
            <a:spLocks noGrp="1"/>
          </p:cNvSpPr>
          <p:nvPr>
            <p:custDataLst>
              <p:tags r:id="rId63"/>
            </p:custDataLst>
          </p:nvPr>
        </p:nvSpPr>
        <p:spPr bwMode="gray">
          <a:xfrm>
            <a:off x="9167813" y="5916613"/>
            <a:ext cx="85725" cy="122238"/>
          </a:xfrm>
          <a:prstGeom prst="rect">
            <a:avLst/>
          </a:prstGeom>
          <a:ln>
            <a:noFill/>
          </a:ln>
          <a:effectLst/>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35FB046-19BC-4466-9F33-875899C151D3}" type="datetime'''''''''''''''''''''1'''''''''''''''''''">
              <a:rPr lang="ja-JP" altLang="en-US" sz="800" smtClean="0">
                <a:effectLst/>
                <a:sym typeface="+mn-lt"/>
              </a:rPr>
              <a:pPr marL="0" indent="0" algn="r">
                <a:spcBef>
                  <a:spcPct val="0"/>
                </a:spcBef>
                <a:buNone/>
              </a:pPr>
              <a:t>1</a:t>
            </a:fld>
            <a:endParaRPr lang="ja-JP" altLang="en-US" sz="800" dirty="0">
              <a:sym typeface="+mn-lt"/>
            </a:endParaRPr>
          </a:p>
        </p:txBody>
      </p:sp>
      <p:sp useBgFill="1">
        <p:nvSpPr>
          <p:cNvPr id="345" name="テキスト プレースホルダ 9">
            <a:extLst>
              <a:ext uri="{FF2B5EF4-FFF2-40B4-BE49-F238E27FC236}">
                <a16:creationId xmlns:a16="http://schemas.microsoft.com/office/drawing/2014/main" id="{F66C2968-663A-436C-8640-F57EFE8D92FA}"/>
              </a:ext>
            </a:extLst>
          </p:cNvPr>
          <p:cNvSpPr>
            <a:spLocks noGrp="1"/>
          </p:cNvSpPr>
          <p:nvPr>
            <p:custDataLst>
              <p:tags r:id="rId64"/>
            </p:custDataLst>
          </p:nvPr>
        </p:nvSpPr>
        <p:spPr bwMode="gray">
          <a:xfrm>
            <a:off x="9167813" y="5340350"/>
            <a:ext cx="85725" cy="122238"/>
          </a:xfrm>
          <a:prstGeom prst="rect">
            <a:avLst/>
          </a:prstGeom>
          <a:ln>
            <a:noFill/>
          </a:ln>
          <a:effectLst/>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520F904-7921-4B29-8A6D-BA4F52B5FCD8}" type="datetime'''''''''''''''''''''''''''''''''''''''''''5'''''''''">
              <a:rPr lang="ja-JP" altLang="en-US" sz="800" smtClean="0">
                <a:effectLst/>
                <a:sym typeface="+mn-lt"/>
              </a:rPr>
              <a:pPr marL="0" indent="0" algn="r">
                <a:spcBef>
                  <a:spcPct val="0"/>
                </a:spcBef>
                <a:buNone/>
              </a:pPr>
              <a:t>5</a:t>
            </a:fld>
            <a:endParaRPr lang="ja-JP" altLang="en-US" sz="800" dirty="0">
              <a:sym typeface="+mn-lt"/>
            </a:endParaRPr>
          </a:p>
        </p:txBody>
      </p:sp>
      <p:sp>
        <p:nvSpPr>
          <p:cNvPr id="203" name="テキスト プレースホルダ 9">
            <a:extLst>
              <a:ext uri="{FF2B5EF4-FFF2-40B4-BE49-F238E27FC236}">
                <a16:creationId xmlns:a16="http://schemas.microsoft.com/office/drawing/2014/main" id="{6921D8E9-CC58-4C0F-93BF-CE12927CFA10}"/>
              </a:ext>
            </a:extLst>
          </p:cNvPr>
          <p:cNvSpPr>
            <a:spLocks noGrp="1"/>
          </p:cNvSpPr>
          <p:nvPr>
            <p:custDataLst>
              <p:tags r:id="rId65"/>
            </p:custDataLst>
          </p:nvPr>
        </p:nvSpPr>
        <p:spPr bwMode="auto">
          <a:xfrm>
            <a:off x="9269413" y="61356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88506FE-146E-412E-AF16-1FE9BA0E370B}" type="datetime'''''''''''''''''''2''1'''''''''''">
              <a:rPr lang="ja-JP" altLang="en-US" sz="1000" smtClean="0"/>
              <a:pPr/>
              <a:t>21</a:t>
            </a:fld>
            <a:endParaRPr lang="ja-JP" altLang="en-US" sz="1000" dirty="0">
              <a:sym typeface="+mn-lt"/>
            </a:endParaRPr>
          </a:p>
        </p:txBody>
      </p:sp>
      <p:sp>
        <p:nvSpPr>
          <p:cNvPr id="207" name="テキスト プレースホルダ 9">
            <a:extLst>
              <a:ext uri="{FF2B5EF4-FFF2-40B4-BE49-F238E27FC236}">
                <a16:creationId xmlns:a16="http://schemas.microsoft.com/office/drawing/2014/main" id="{05C962CB-4CB2-4BC8-B9A7-F804F3061CCC}"/>
              </a:ext>
            </a:extLst>
          </p:cNvPr>
          <p:cNvSpPr>
            <a:spLocks noGrp="1"/>
          </p:cNvSpPr>
          <p:nvPr>
            <p:custDataLst>
              <p:tags r:id="rId66"/>
            </p:custDataLst>
          </p:nvPr>
        </p:nvSpPr>
        <p:spPr bwMode="auto">
          <a:xfrm>
            <a:off x="9518650" y="2597150"/>
            <a:ext cx="4238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ja-JP" altLang="en-US" sz="800" dirty="0">
                <a:effectLst/>
                <a:sym typeface="+mn-lt"/>
              </a:rPr>
              <a:t>看護師</a:t>
            </a:r>
            <a:br>
              <a:rPr lang="en-US" altLang="ja-JP" sz="800" dirty="0">
                <a:effectLst/>
                <a:sym typeface="+mn-lt"/>
              </a:rPr>
            </a:br>
            <a:r>
              <a:rPr lang="ja-JP" altLang="en-US" sz="800" dirty="0">
                <a:sym typeface="+mn-lt"/>
              </a:rPr>
              <a:t>・助産師</a:t>
            </a:r>
            <a:r>
              <a:rPr lang="ja-JP" altLang="en-US" sz="800" dirty="0">
                <a:effectLst/>
                <a:sym typeface="+mn-lt"/>
              </a:rPr>
              <a:t>　</a:t>
            </a:r>
            <a:endParaRPr lang="ja-JP" altLang="en-US" sz="800" dirty="0">
              <a:sym typeface="+mn-lt"/>
            </a:endParaRPr>
          </a:p>
        </p:txBody>
      </p:sp>
      <p:sp>
        <p:nvSpPr>
          <p:cNvPr id="208" name="テキスト プレースホルダ 9">
            <a:extLst>
              <a:ext uri="{FF2B5EF4-FFF2-40B4-BE49-F238E27FC236}">
                <a16:creationId xmlns:a16="http://schemas.microsoft.com/office/drawing/2014/main" id="{DCBF47FD-B909-4D91-AB59-BB2A59992436}"/>
              </a:ext>
            </a:extLst>
          </p:cNvPr>
          <p:cNvSpPr>
            <a:spLocks noGrp="1"/>
          </p:cNvSpPr>
          <p:nvPr>
            <p:custDataLst>
              <p:tags r:id="rId67"/>
            </p:custDataLst>
          </p:nvPr>
        </p:nvSpPr>
        <p:spPr bwMode="auto">
          <a:xfrm>
            <a:off x="9518650" y="5599113"/>
            <a:ext cx="2032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3D9FBA6-F56D-4D18-B9C7-6FB8776D9D69}" type="datetime'''''''''''''''''''''''''医''''''''''''''''''''''''師'''''">
              <a:rPr lang="ja-JP" altLang="en-US" sz="800" smtClean="0">
                <a:effectLst/>
                <a:sym typeface="+mn-lt"/>
              </a:rPr>
              <a:pPr marL="0" indent="0">
                <a:spcBef>
                  <a:spcPct val="0"/>
                </a:spcBef>
                <a:buNone/>
              </a:pPr>
              <a:t>医師</a:t>
            </a:fld>
            <a:endParaRPr lang="ja-JP" altLang="en-US" sz="800" dirty="0">
              <a:sym typeface="+mn-lt"/>
            </a:endParaRPr>
          </a:p>
        </p:txBody>
      </p:sp>
      <p:sp useBgFill="1">
        <p:nvSpPr>
          <p:cNvPr id="325" name="テキスト プレースホルダ 9">
            <a:extLst>
              <a:ext uri="{FF2B5EF4-FFF2-40B4-BE49-F238E27FC236}">
                <a16:creationId xmlns:a16="http://schemas.microsoft.com/office/drawing/2014/main" id="{02E031E7-2E30-40F6-89C9-76A1AC9F1CBC}"/>
              </a:ext>
            </a:extLst>
          </p:cNvPr>
          <p:cNvSpPr>
            <a:spLocks noGrp="1"/>
          </p:cNvSpPr>
          <p:nvPr>
            <p:custDataLst>
              <p:tags r:id="rId68"/>
            </p:custDataLst>
          </p:nvPr>
        </p:nvSpPr>
        <p:spPr bwMode="gray">
          <a:xfrm>
            <a:off x="5692775" y="5562600"/>
            <a:ext cx="85725" cy="122238"/>
          </a:xfrm>
          <a:prstGeom prst="rect">
            <a:avLst/>
          </a:prstGeom>
          <a:ln>
            <a:noFill/>
          </a:ln>
          <a:effectLst/>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5C742BC-3DAB-4133-AFEE-BD6F06D17AF2}" type="datetime'''''''''''''''''''''''''''''''''''''''''''4'''''''''">
              <a:rPr lang="ja-JP" altLang="en-US" sz="800" smtClean="0">
                <a:effectLst/>
                <a:sym typeface="+mn-lt"/>
              </a:rPr>
              <a:pPr marL="0" indent="0">
                <a:spcBef>
                  <a:spcPct val="0"/>
                </a:spcBef>
                <a:buNone/>
              </a:pPr>
              <a:t>4</a:t>
            </a:fld>
            <a:endParaRPr lang="ja-JP" altLang="en-US" sz="800" dirty="0">
              <a:sym typeface="+mn-lt"/>
            </a:endParaRPr>
          </a:p>
        </p:txBody>
      </p:sp>
      <p:sp>
        <p:nvSpPr>
          <p:cNvPr id="209" name="テキスト プレースホルダ 9">
            <a:extLst>
              <a:ext uri="{FF2B5EF4-FFF2-40B4-BE49-F238E27FC236}">
                <a16:creationId xmlns:a16="http://schemas.microsoft.com/office/drawing/2014/main" id="{A118AF47-97ED-4F47-8720-63C7E508593E}"/>
              </a:ext>
            </a:extLst>
          </p:cNvPr>
          <p:cNvSpPr>
            <a:spLocks noGrp="1"/>
          </p:cNvSpPr>
          <p:nvPr>
            <p:custDataLst>
              <p:tags r:id="rId69"/>
            </p:custDataLst>
          </p:nvPr>
        </p:nvSpPr>
        <p:spPr bwMode="auto">
          <a:xfrm>
            <a:off x="9518650" y="5772150"/>
            <a:ext cx="3048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DAEFCCB-9759-4A88-B681-96B08C1C12DC}" type="datetime'''''''''''''''''''''''''''''''薬''''''''''''''''''剤''師'''''">
              <a:rPr lang="ja-JP" altLang="en-US" sz="800" smtClean="0">
                <a:effectLst/>
                <a:sym typeface="+mn-lt"/>
              </a:rPr>
              <a:pPr marL="0" indent="0">
                <a:spcBef>
                  <a:spcPct val="0"/>
                </a:spcBef>
                <a:buNone/>
              </a:pPr>
              <a:t>薬剤師</a:t>
            </a:fld>
            <a:endParaRPr lang="ja-JP" altLang="en-US" sz="800" dirty="0">
              <a:sym typeface="+mn-lt"/>
            </a:endParaRPr>
          </a:p>
        </p:txBody>
      </p:sp>
      <p:sp useBgFill="1">
        <p:nvSpPr>
          <p:cNvPr id="367" name="テキスト プレースホルダ 9">
            <a:extLst>
              <a:ext uri="{FF2B5EF4-FFF2-40B4-BE49-F238E27FC236}">
                <a16:creationId xmlns:a16="http://schemas.microsoft.com/office/drawing/2014/main" id="{00E7B263-F663-4A67-87B1-465E92157BCB}"/>
              </a:ext>
            </a:extLst>
          </p:cNvPr>
          <p:cNvSpPr>
            <a:spLocks noGrp="1"/>
          </p:cNvSpPr>
          <p:nvPr>
            <p:custDataLst>
              <p:tags r:id="rId70"/>
            </p:custDataLst>
          </p:nvPr>
        </p:nvSpPr>
        <p:spPr bwMode="gray">
          <a:xfrm>
            <a:off x="5692775" y="5749925"/>
            <a:ext cx="85725" cy="122238"/>
          </a:xfrm>
          <a:prstGeom prst="rect">
            <a:avLst/>
          </a:prstGeom>
          <a:ln>
            <a:noFill/>
          </a:ln>
          <a:effectLst/>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61BE5DB-D3F8-4577-9456-0F1A96C546A6}" type="datetime'''''2'''''''''">
              <a:rPr lang="ja-JP" altLang="en-US" sz="800" smtClean="0">
                <a:effectLst/>
                <a:sym typeface="+mn-lt"/>
              </a:rPr>
              <a:pPr marL="0" indent="0">
                <a:spcBef>
                  <a:spcPct val="0"/>
                </a:spcBef>
                <a:buNone/>
              </a:pPr>
              <a:t>2</a:t>
            </a:fld>
            <a:endParaRPr lang="ja-JP" altLang="en-US" sz="800" dirty="0">
              <a:sym typeface="+mn-lt"/>
            </a:endParaRPr>
          </a:p>
        </p:txBody>
      </p:sp>
      <p:sp useBgFill="1">
        <p:nvSpPr>
          <p:cNvPr id="179" name="テキスト プレースホルダ 9">
            <a:extLst>
              <a:ext uri="{FF2B5EF4-FFF2-40B4-BE49-F238E27FC236}">
                <a16:creationId xmlns:a16="http://schemas.microsoft.com/office/drawing/2014/main" id="{E5C9EC19-FADC-49FB-A938-62D5850358F3}"/>
              </a:ext>
            </a:extLst>
          </p:cNvPr>
          <p:cNvSpPr>
            <a:spLocks noGrp="1"/>
          </p:cNvSpPr>
          <p:nvPr>
            <p:custDataLst>
              <p:tags r:id="rId71"/>
            </p:custDataLst>
          </p:nvPr>
        </p:nvSpPr>
        <p:spPr bwMode="gray">
          <a:xfrm>
            <a:off x="6316663" y="5938838"/>
            <a:ext cx="85725" cy="122238"/>
          </a:xfrm>
          <a:prstGeom prst="rect">
            <a:avLst/>
          </a:prstGeom>
          <a:ln>
            <a:noFill/>
          </a:ln>
          <a:effectLst/>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205DAD0-FDAA-40F4-A368-E9E50CF66276}" type="datetime'''''''''1'''''''''''''''''''''''''''''''''''''''''''''''''''">
              <a:rPr lang="ja-JP" altLang="en-US" sz="800" smtClean="0">
                <a:effectLst/>
                <a:sym typeface="+mn-lt"/>
              </a:rPr>
              <a:pPr marL="0" indent="0">
                <a:spcBef>
                  <a:spcPct val="0"/>
                </a:spcBef>
                <a:buNone/>
              </a:pPr>
              <a:t>1</a:t>
            </a:fld>
            <a:endParaRPr lang="ja-JP" altLang="en-US" sz="800" dirty="0">
              <a:sym typeface="+mn-lt"/>
            </a:endParaRPr>
          </a:p>
        </p:txBody>
      </p:sp>
      <p:sp>
        <p:nvSpPr>
          <p:cNvPr id="210" name="テキスト プレースホルダ 9">
            <a:extLst>
              <a:ext uri="{FF2B5EF4-FFF2-40B4-BE49-F238E27FC236}">
                <a16:creationId xmlns:a16="http://schemas.microsoft.com/office/drawing/2014/main" id="{EB0C093B-A880-48A7-9B20-DA30675264A6}"/>
              </a:ext>
            </a:extLst>
          </p:cNvPr>
          <p:cNvSpPr>
            <a:spLocks noGrp="1"/>
          </p:cNvSpPr>
          <p:nvPr>
            <p:custDataLst>
              <p:tags r:id="rId72"/>
            </p:custDataLst>
          </p:nvPr>
        </p:nvSpPr>
        <p:spPr bwMode="auto">
          <a:xfrm>
            <a:off x="9518650" y="5945188"/>
            <a:ext cx="3048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8EC0C51-7A95-496F-AC12-6C403FBC551B}" type="datetime'''''''''''''''''''''歯''''''''''科''''''''''''''医'">
              <a:rPr lang="ja-JP" altLang="en-US" sz="800" smtClean="0">
                <a:effectLst/>
                <a:sym typeface="+mn-lt"/>
              </a:rPr>
              <a:pPr marL="0" indent="0">
                <a:spcBef>
                  <a:spcPct val="0"/>
                </a:spcBef>
                <a:buNone/>
              </a:pPr>
              <a:t>歯科医</a:t>
            </a:fld>
            <a:endParaRPr lang="ja-JP" altLang="en-US" sz="800" dirty="0">
              <a:sym typeface="+mn-lt"/>
            </a:endParaRPr>
          </a:p>
        </p:txBody>
      </p:sp>
      <p:sp>
        <p:nvSpPr>
          <p:cNvPr id="197" name="テキスト プレースホルダ 9">
            <a:extLst>
              <a:ext uri="{FF2B5EF4-FFF2-40B4-BE49-F238E27FC236}">
                <a16:creationId xmlns:a16="http://schemas.microsoft.com/office/drawing/2014/main" id="{112ABABE-1F43-40CD-88E0-1FAACFFA1DAD}"/>
              </a:ext>
            </a:extLst>
          </p:cNvPr>
          <p:cNvSpPr>
            <a:spLocks noGrp="1"/>
          </p:cNvSpPr>
          <p:nvPr>
            <p:custDataLst>
              <p:tags r:id="rId73"/>
            </p:custDataLst>
          </p:nvPr>
        </p:nvSpPr>
        <p:spPr bwMode="auto">
          <a:xfrm>
            <a:off x="7397750" y="61356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68E5EA1-6B0C-4E5E-AAD5-02C6AF7D028C}" type="datetime'''''''''''''''''''''''''''''''''''''''''''''1''''''8'''''">
              <a:rPr lang="ja-JP" altLang="en-US" sz="1000" smtClean="0">
                <a:effectLst/>
                <a:sym typeface="+mn-lt"/>
              </a:rPr>
              <a:pPr marL="0" indent="0" algn="ctr">
                <a:spcBef>
                  <a:spcPct val="0"/>
                </a:spcBef>
                <a:buNone/>
              </a:pPr>
              <a:t>18</a:t>
            </a:fld>
            <a:endParaRPr lang="ja-JP" altLang="en-US" sz="1000" dirty="0">
              <a:sym typeface="+mn-lt"/>
            </a:endParaRPr>
          </a:p>
        </p:txBody>
      </p:sp>
      <p:sp>
        <p:nvSpPr>
          <p:cNvPr id="83" name="テキスト ボックス 115">
            <a:extLst>
              <a:ext uri="{FF2B5EF4-FFF2-40B4-BE49-F238E27FC236}">
                <a16:creationId xmlns:a16="http://schemas.microsoft.com/office/drawing/2014/main" id="{D808B58C-01FF-4CDC-BF44-30DE92F15CBD}"/>
              </a:ext>
            </a:extLst>
          </p:cNvPr>
          <p:cNvSpPr txBox="1"/>
          <p:nvPr/>
        </p:nvSpPr>
        <p:spPr>
          <a:xfrm>
            <a:off x="200472" y="6597352"/>
            <a:ext cx="8856984" cy="123111"/>
          </a:xfrm>
          <a:prstGeom prst="rect">
            <a:avLst/>
          </a:prstGeom>
          <a:noFill/>
        </p:spPr>
        <p:txBody>
          <a:bodyPr wrap="square" lIns="0" tIns="0" rIns="0" bIns="0" rtlCol="0">
            <a:sp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（出所）ケニア保健省「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Economic Survey 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493603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2"/>
            </p:custDataLst>
            <p:extLst>
              <p:ext uri="{D42A27DB-BD31-4B8C-83A1-F6EECF244321}">
                <p14:modId xmlns:p14="http://schemas.microsoft.com/office/powerpoint/2010/main" val="16693462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4" name="think-cell Slide" r:id="rId10" imgW="395" imgH="396" progId="TCLayout.ActiveDocument.1">
                  <p:embed/>
                </p:oleObj>
              </mc:Choice>
              <mc:Fallback>
                <p:oleObj name="think-cell Slide" r:id="rId10"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13" name="タイトル 4">
            <a:extLst>
              <a:ext uri="{FF2B5EF4-FFF2-40B4-BE49-F238E27FC236}">
                <a16:creationId xmlns:a16="http://schemas.microsoft.com/office/drawing/2014/main" id="{6D9E75EC-E74A-4704-9B09-99C1ACE818C1}"/>
              </a:ext>
            </a:extLst>
          </p:cNvPr>
          <p:cNvSpPr>
            <a:spLocks noGrp="1"/>
          </p:cNvSpPr>
          <p:nvPr>
            <p:ph type="title"/>
          </p:nvPr>
        </p:nvSpPr>
        <p:spPr>
          <a:xfrm>
            <a:off x="200471" y="240823"/>
            <a:ext cx="345638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ケニア／医療関連／医療・公衆衛生</a:t>
            </a:r>
            <a:endParaRPr kumimoji="1" lang="ja-JP" altLang="en-US" dirty="0"/>
          </a:p>
        </p:txBody>
      </p:sp>
      <p:sp>
        <p:nvSpPr>
          <p:cNvPr id="14" name="テキスト プレースホルダー 5">
            <a:extLst>
              <a:ext uri="{FF2B5EF4-FFF2-40B4-BE49-F238E27FC236}">
                <a16:creationId xmlns:a16="http://schemas.microsoft.com/office/drawing/2014/main" id="{E22AD8D3-4516-4405-8C6B-038D85C65A49}"/>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現地の臨床工学技士や理学療法士などの資格の有無</a:t>
            </a:r>
          </a:p>
        </p:txBody>
      </p:sp>
      <p:sp>
        <p:nvSpPr>
          <p:cNvPr id="28" name="テキスト ボックス 45">
            <a:extLst>
              <a:ext uri="{FF2B5EF4-FFF2-40B4-BE49-F238E27FC236}">
                <a16:creationId xmlns:a16="http://schemas.microsoft.com/office/drawing/2014/main" id="{10B96DED-6B8F-4F27-AD3E-673E4F324D58}"/>
              </a:ext>
            </a:extLst>
          </p:cNvPr>
          <p:cNvSpPr txBox="1"/>
          <p:nvPr/>
        </p:nvSpPr>
        <p:spPr>
          <a:xfrm>
            <a:off x="304691" y="1101352"/>
            <a:ext cx="9227691"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ケニアでは、製剤技師、検査技師、栄養士、公衆衛生担当官、理学療法士の資格があり、登録が義務付けられている。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資格の登録には、定められた教育課程や研修の修了とと国家試験への合格が要件となる。</a:t>
            </a:r>
          </a:p>
        </p:txBody>
      </p:sp>
      <p:graphicFrame>
        <p:nvGraphicFramePr>
          <p:cNvPr id="107" name="Chart 106">
            <a:extLst>
              <a:ext uri="{FF2B5EF4-FFF2-40B4-BE49-F238E27FC236}">
                <a16:creationId xmlns:a16="http://schemas.microsoft.com/office/drawing/2014/main" id="{4D580B91-B7D1-4685-A35B-E90FC547EC48}"/>
              </a:ext>
            </a:extLst>
          </p:cNvPr>
          <p:cNvGraphicFramePr/>
          <p:nvPr>
            <p:custDataLst>
              <p:tags r:id="rId3"/>
            </p:custDataLst>
            <p:extLst>
              <p:ext uri="{D42A27DB-BD31-4B8C-83A1-F6EECF244321}">
                <p14:modId xmlns:p14="http://schemas.microsoft.com/office/powerpoint/2010/main" val="53945934"/>
              </p:ext>
            </p:extLst>
          </p:nvPr>
        </p:nvGraphicFramePr>
        <p:xfrm>
          <a:off x="860425" y="2640013"/>
          <a:ext cx="7145338" cy="3444875"/>
        </p:xfrm>
        <a:graphic>
          <a:graphicData uri="http://schemas.openxmlformats.org/drawingml/2006/chart">
            <c:chart xmlns:c="http://schemas.openxmlformats.org/drawingml/2006/chart" xmlns:r="http://schemas.openxmlformats.org/officeDocument/2006/relationships" r:id="rId12"/>
          </a:graphicData>
        </a:graphic>
      </p:graphicFrame>
      <p:sp>
        <p:nvSpPr>
          <p:cNvPr id="91" name="テキスト プレースホルダ 9">
            <a:extLst>
              <a:ext uri="{FF2B5EF4-FFF2-40B4-BE49-F238E27FC236}">
                <a16:creationId xmlns:a16="http://schemas.microsoft.com/office/drawing/2014/main" id="{C11B42B3-B783-442F-B378-2D9562EB89EF}"/>
              </a:ext>
            </a:extLst>
          </p:cNvPr>
          <p:cNvSpPr>
            <a:spLocks noGrp="1"/>
          </p:cNvSpPr>
          <p:nvPr>
            <p:custDataLst>
              <p:tags r:id="rId4"/>
            </p:custDataLst>
          </p:nvPr>
        </p:nvSpPr>
        <p:spPr bwMode="auto">
          <a:xfrm>
            <a:off x="8004175" y="4438650"/>
            <a:ext cx="13335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EF4FC18-B602-40D0-BFDA-56CEBFD2DC3C}" type="datetime'公''''''衆''衛''''生''''担当官''''''''''''・''''''技''術''''''者'''''''''">
              <a:rPr lang="ja-JP" altLang="en-US" sz="1000" smtClean="0"/>
              <a:pPr/>
              <a:t>公衆衛生担当官・技術者</a:t>
            </a:fld>
            <a:endParaRPr lang="ja-JP" altLang="en-US" sz="1000" dirty="0"/>
          </a:p>
        </p:txBody>
      </p:sp>
      <p:sp>
        <p:nvSpPr>
          <p:cNvPr id="26" name="テキスト プレースホルダ 9">
            <a:extLst>
              <a:ext uri="{FF2B5EF4-FFF2-40B4-BE49-F238E27FC236}">
                <a16:creationId xmlns:a16="http://schemas.microsoft.com/office/drawing/2014/main" id="{CDCE2013-3DF5-4F60-A628-FBA9C0E14FBB}"/>
              </a:ext>
            </a:extLst>
          </p:cNvPr>
          <p:cNvSpPr>
            <a:spLocks noGrp="1"/>
          </p:cNvSpPr>
          <p:nvPr>
            <p:custDataLst>
              <p:tags r:id="rId5"/>
            </p:custDataLst>
          </p:nvPr>
        </p:nvSpPr>
        <p:spPr bwMode="auto">
          <a:xfrm>
            <a:off x="8004175" y="3862388"/>
            <a:ext cx="508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E00F05C-0F24-4BC7-8CF0-9DDCC5FBE248}" type="datetime'''''''''製剤''''''''''''''''''''''''''''''''''''技''''''師'">
              <a:rPr lang="zh-TW" altLang="en-US" sz="1000" smtClean="0"/>
              <a:pPr/>
              <a:t>製剤技師</a:t>
            </a:fld>
            <a:endParaRPr lang="ja-JP" altLang="en-US" sz="1000" dirty="0"/>
          </a:p>
        </p:txBody>
      </p:sp>
      <p:sp>
        <p:nvSpPr>
          <p:cNvPr id="27" name="テキスト プレースホルダ 9">
            <a:extLst>
              <a:ext uri="{FF2B5EF4-FFF2-40B4-BE49-F238E27FC236}">
                <a16:creationId xmlns:a16="http://schemas.microsoft.com/office/drawing/2014/main" id="{77A39BF4-3176-431F-AB5A-45EFB4FD5365}"/>
              </a:ext>
            </a:extLst>
          </p:cNvPr>
          <p:cNvSpPr>
            <a:spLocks noGrp="1"/>
          </p:cNvSpPr>
          <p:nvPr>
            <p:custDataLst>
              <p:tags r:id="rId6"/>
            </p:custDataLst>
          </p:nvPr>
        </p:nvSpPr>
        <p:spPr bwMode="auto">
          <a:xfrm>
            <a:off x="8004175" y="2852737"/>
            <a:ext cx="98425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00FDDAB-9782-4C37-84C3-CE35CE3922A1}" type="datetime'検査技師&#10;''''（te''''chno''''l''ogist ''&#10;およびte''chnic''''''i''an）'">
              <a:rPr lang="ja-JP" altLang="en-US" sz="1000" smtClean="0"/>
              <a:pPr/>
              <a:t>検査技師
（technologist 
およびtechnician）</a:t>
            </a:fld>
            <a:endParaRPr lang="ja-JP" altLang="en-US" sz="1000" dirty="0"/>
          </a:p>
        </p:txBody>
      </p:sp>
      <p:sp>
        <p:nvSpPr>
          <p:cNvPr id="29" name="テキスト プレースホルダ 9">
            <a:extLst>
              <a:ext uri="{FF2B5EF4-FFF2-40B4-BE49-F238E27FC236}">
                <a16:creationId xmlns:a16="http://schemas.microsoft.com/office/drawing/2014/main" id="{B20AB0FA-D7AA-4923-A37E-6B45CC7CB25D}"/>
              </a:ext>
            </a:extLst>
          </p:cNvPr>
          <p:cNvSpPr>
            <a:spLocks noGrp="1"/>
          </p:cNvSpPr>
          <p:nvPr>
            <p:custDataLst>
              <p:tags r:id="rId7"/>
            </p:custDataLst>
          </p:nvPr>
        </p:nvSpPr>
        <p:spPr bwMode="auto">
          <a:xfrm>
            <a:off x="8004175" y="5387975"/>
            <a:ext cx="635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EF33651-DCFD-4EC0-9936-E8D0AF3593E5}" type="datetime'''''''理''''''''学''''''''療''''法''''''''士'''''''">
              <a:rPr lang="ja-JP" altLang="en-US" sz="1000" smtClean="0">
                <a:effectLst/>
              </a:rPr>
              <a:pPr marL="0" indent="0">
                <a:spcBef>
                  <a:spcPct val="0"/>
                </a:spcBef>
                <a:buNone/>
              </a:pPr>
              <a:t>理学療法士</a:t>
            </a:fld>
            <a:endParaRPr lang="ja-JP" altLang="en-US" sz="1000" dirty="0"/>
          </a:p>
        </p:txBody>
      </p:sp>
      <p:sp>
        <p:nvSpPr>
          <p:cNvPr id="79" name="テキスト プレースホルダ 9">
            <a:extLst>
              <a:ext uri="{FF2B5EF4-FFF2-40B4-BE49-F238E27FC236}">
                <a16:creationId xmlns:a16="http://schemas.microsoft.com/office/drawing/2014/main" id="{860B5712-3E22-4F65-8BFD-6113FD8BBA39}"/>
              </a:ext>
            </a:extLst>
          </p:cNvPr>
          <p:cNvSpPr>
            <a:spLocks noGrp="1"/>
          </p:cNvSpPr>
          <p:nvPr>
            <p:custDataLst>
              <p:tags r:id="rId8"/>
            </p:custDataLst>
          </p:nvPr>
        </p:nvSpPr>
        <p:spPr bwMode="auto">
          <a:xfrm>
            <a:off x="8004175" y="4065588"/>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9C20FAB-006A-4473-A19E-6251047E3D2B}" type="datetime'''''''''''''''''栄''''''''''''''''''養''''''''''''''士'''''''">
              <a:rPr lang="ja-JP" altLang="en-US" sz="1000" smtClean="0"/>
              <a:pPr/>
              <a:t>栄養士</a:t>
            </a:fld>
            <a:endParaRPr lang="ja-JP" altLang="en-US" sz="1000" dirty="0"/>
          </a:p>
        </p:txBody>
      </p:sp>
      <p:grpSp>
        <p:nvGrpSpPr>
          <p:cNvPr id="103" name="グループ化 7">
            <a:extLst>
              <a:ext uri="{FF2B5EF4-FFF2-40B4-BE49-F238E27FC236}">
                <a16:creationId xmlns:a16="http://schemas.microsoft.com/office/drawing/2014/main" id="{003E9C3D-2AE9-4038-A94B-B5054CF223D9}"/>
              </a:ext>
            </a:extLst>
          </p:cNvPr>
          <p:cNvGrpSpPr/>
          <p:nvPr/>
        </p:nvGrpSpPr>
        <p:grpSpPr>
          <a:xfrm>
            <a:off x="992557" y="2163524"/>
            <a:ext cx="4536507" cy="288032"/>
            <a:chOff x="4803500" y="2113806"/>
            <a:chExt cx="2954133" cy="288032"/>
          </a:xfrm>
        </p:grpSpPr>
        <p:cxnSp>
          <p:nvCxnSpPr>
            <p:cNvPr id="104" name="直線コネクタ 40">
              <a:extLst>
                <a:ext uri="{FF2B5EF4-FFF2-40B4-BE49-F238E27FC236}">
                  <a16:creationId xmlns:a16="http://schemas.microsoft.com/office/drawing/2014/main" id="{F0B221FF-257A-42EC-8CAF-55751534A1B0}"/>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5" name="Rectangle 6">
              <a:extLst>
                <a:ext uri="{FF2B5EF4-FFF2-40B4-BE49-F238E27FC236}">
                  <a16:creationId xmlns:a16="http://schemas.microsoft.com/office/drawing/2014/main" id="{AEC425CC-402F-4DCC-A35C-61C74353C594}"/>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医療専門職の数</a:t>
              </a:r>
              <a:endParaRPr lang="en-US" altLang="ko-KR" sz="1400" dirty="0">
                <a:solidFill>
                  <a:srgbClr val="000000"/>
                </a:solidFill>
                <a:latin typeface="Arial Black" pitchFamily="34" charset="0"/>
                <a:ea typeface="HGP創英角ｺﾞｼｯｸUB" pitchFamily="50" charset="-128"/>
              </a:endParaRPr>
            </a:p>
          </p:txBody>
        </p:sp>
      </p:grpSp>
      <p:sp>
        <p:nvSpPr>
          <p:cNvPr id="18" name="テキスト ボックス 46">
            <a:extLst>
              <a:ext uri="{FF2B5EF4-FFF2-40B4-BE49-F238E27FC236}">
                <a16:creationId xmlns:a16="http://schemas.microsoft.com/office/drawing/2014/main" id="{7403824E-DA5D-4C4E-AF87-1C92FF04FA3B}"/>
              </a:ext>
            </a:extLst>
          </p:cNvPr>
          <p:cNvSpPr txBox="1"/>
          <p:nvPr/>
        </p:nvSpPr>
        <p:spPr>
          <a:xfrm>
            <a:off x="1208584" y="2551509"/>
            <a:ext cx="387626" cy="157411"/>
          </a:xfrm>
          <a:prstGeom prst="rect">
            <a:avLst/>
          </a:prstGeom>
          <a:noFill/>
        </p:spPr>
        <p:txBody>
          <a:bodyPr wrap="square" lIns="0" tIns="0" rIns="0" bIns="0" rtlCol="0" anchor="ctr" anchorCtr="0">
            <a:noAutofit/>
          </a:bodyPr>
          <a:lstStyle/>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20" name="テキスト ボックス 115">
            <a:extLst>
              <a:ext uri="{FF2B5EF4-FFF2-40B4-BE49-F238E27FC236}">
                <a16:creationId xmlns:a16="http://schemas.microsoft.com/office/drawing/2014/main" id="{5F14F585-E531-4CB1-97F6-22938D5B8D45}"/>
              </a:ext>
            </a:extLst>
          </p:cNvPr>
          <p:cNvSpPr txBox="1"/>
          <p:nvPr/>
        </p:nvSpPr>
        <p:spPr>
          <a:xfrm>
            <a:off x="200472" y="6597352"/>
            <a:ext cx="8856984" cy="123111"/>
          </a:xfrm>
          <a:prstGeom prst="rect">
            <a:avLst/>
          </a:prstGeom>
          <a:noFill/>
        </p:spPr>
        <p:txBody>
          <a:bodyPr wrap="square" lIns="0" tIns="0" rIns="0" bIns="0" rtlCol="0">
            <a:sp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（出所）ケニア保健省「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Economic Survey 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、ケニア保健省「</a:t>
            </a:r>
            <a:r>
              <a:rPr lang="en-US" altLang="ja-JP" sz="800" dirty="0"/>
              <a:t>Kenya Health Workforce Report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2543989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2"/>
            </p:custDataLst>
            <p:extLst>
              <p:ext uri="{D42A27DB-BD31-4B8C-83A1-F6EECF244321}">
                <p14:modId xmlns:p14="http://schemas.microsoft.com/office/powerpoint/2010/main" val="31620928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8" name="think-cell Slide" r:id="rId16" imgW="395" imgH="396" progId="TCLayout.ActiveDocument.1">
                  <p:embed/>
                </p:oleObj>
              </mc:Choice>
              <mc:Fallback>
                <p:oleObj name="think-cell Slide" r:id="rId16"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公的保険制度</a:t>
            </a:r>
          </a:p>
        </p:txBody>
      </p:sp>
      <p:sp>
        <p:nvSpPr>
          <p:cNvPr id="11" name="テキスト ボックス 20">
            <a:extLst>
              <a:ext uri="{FF2B5EF4-FFF2-40B4-BE49-F238E27FC236}">
                <a16:creationId xmlns:a16="http://schemas.microsoft.com/office/drawing/2014/main" id="{EF327F3F-6455-4B7B-9510-AB296151AE9F}"/>
              </a:ext>
            </a:extLst>
          </p:cNvPr>
          <p:cNvSpPr txBox="1"/>
          <p:nvPr/>
        </p:nvSpPr>
        <p:spPr>
          <a:xfrm>
            <a:off x="200377" y="6476178"/>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、ケニア保健省ホームページ</a:t>
            </a:r>
          </a:p>
        </p:txBody>
      </p:sp>
      <p:sp>
        <p:nvSpPr>
          <p:cNvPr id="40" name="テキスト ボックス 45">
            <a:extLst>
              <a:ext uri="{FF2B5EF4-FFF2-40B4-BE49-F238E27FC236}">
                <a16:creationId xmlns:a16="http://schemas.microsoft.com/office/drawing/2014/main" id="{A7C4B65F-482E-467E-B845-6C2840D016D0}"/>
              </a:ext>
            </a:extLst>
          </p:cNvPr>
          <p:cNvSpPr txBox="1">
            <a:spLocks/>
          </p:cNvSpPr>
          <p:nvPr/>
        </p:nvSpPr>
        <p:spPr>
          <a:xfrm>
            <a:off x="200025" y="1124744"/>
            <a:ext cx="9505056" cy="716286"/>
          </a:xfrm>
          <a:prstGeom prst="rect">
            <a:avLst/>
          </a:prstGeom>
          <a:noFill/>
        </p:spPr>
        <p:txBody>
          <a:bodyPr wrap="square" lIns="0" tIns="0" rIns="0" bIns="0" rtlCol="0">
            <a:no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ケニアには全国民を対象とした公的な医療保険制度はない。</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正規雇用者で国民健康保険基金（</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NHIF</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）に加入している場合は、本人とその家族に健康保険が適用される。自営業者も加入が可能。近年、加入者が大幅に増加している。保険の対象は公立病院および低価格の私立病院のみ。</a:t>
            </a:r>
          </a:p>
        </p:txBody>
      </p:sp>
      <p:cxnSp>
        <p:nvCxnSpPr>
          <p:cNvPr id="69" name="直線コネクタ 40">
            <a:extLst>
              <a:ext uri="{FF2B5EF4-FFF2-40B4-BE49-F238E27FC236}">
                <a16:creationId xmlns:a16="http://schemas.microsoft.com/office/drawing/2014/main" id="{73E3AB30-5B39-48D9-8E59-594B0AB55354}"/>
              </a:ext>
            </a:extLst>
          </p:cNvPr>
          <p:cNvCxnSpPr/>
          <p:nvPr/>
        </p:nvCxnSpPr>
        <p:spPr>
          <a:xfrm>
            <a:off x="200472" y="2348880"/>
            <a:ext cx="9487408"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0" name="Rectangle 6">
            <a:extLst>
              <a:ext uri="{FF2B5EF4-FFF2-40B4-BE49-F238E27FC236}">
                <a16:creationId xmlns:a16="http://schemas.microsoft.com/office/drawing/2014/main" id="{43BBDC58-7336-45F7-B33E-A6E895291A02}"/>
              </a:ext>
            </a:extLst>
          </p:cNvPr>
          <p:cNvSpPr>
            <a:spLocks noChangeArrowheads="1"/>
          </p:cNvSpPr>
          <p:nvPr/>
        </p:nvSpPr>
        <p:spPr bwMode="auto">
          <a:xfrm>
            <a:off x="200472" y="2060848"/>
            <a:ext cx="9505056" cy="215444"/>
          </a:xfrm>
          <a:prstGeom prst="rect">
            <a:avLst/>
          </a:prstGeom>
          <a:noFill/>
          <a:ln w="9525">
            <a:noFill/>
            <a:miter lim="800000"/>
            <a:headEnd/>
            <a:tailEnd/>
          </a:ln>
        </p:spPr>
        <p:txBody>
          <a:bodyPr wrap="square" lIns="0" tIns="0" rIns="0" bIns="0" anchor="b" anchorCtr="0">
            <a:sp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mj-lt"/>
                <a:ea typeface="HGP創英角ｺﾞｼｯｸUB" pitchFamily="50" charset="-128"/>
              </a:rPr>
              <a:t>NHIF</a:t>
            </a:r>
            <a:r>
              <a:rPr lang="ja-JP" altLang="en-US" sz="1400" dirty="0">
                <a:solidFill>
                  <a:srgbClr val="000000"/>
                </a:solidFill>
                <a:latin typeface="+mj-lt"/>
                <a:ea typeface="HGP創英角ｺﾞｼｯｸUB" pitchFamily="50" charset="-128"/>
              </a:rPr>
              <a:t>の加入者数</a:t>
            </a:r>
            <a:endParaRPr lang="en-US" altLang="ko-KR" sz="1400" dirty="0">
              <a:solidFill>
                <a:srgbClr val="000000"/>
              </a:solidFill>
              <a:latin typeface="+mj-lt"/>
              <a:ea typeface="HGP創英角ｺﾞｼｯｸUB" pitchFamily="50" charset="-128"/>
            </a:endParaRPr>
          </a:p>
        </p:txBody>
      </p:sp>
      <p:graphicFrame>
        <p:nvGraphicFramePr>
          <p:cNvPr id="29" name="Chart 28">
            <a:extLst>
              <a:ext uri="{FF2B5EF4-FFF2-40B4-BE49-F238E27FC236}">
                <a16:creationId xmlns:a16="http://schemas.microsoft.com/office/drawing/2014/main" id="{74496046-E2B1-427D-8F13-6BAACFFE198A}"/>
              </a:ext>
            </a:extLst>
          </p:cNvPr>
          <p:cNvGraphicFramePr/>
          <p:nvPr>
            <p:custDataLst>
              <p:tags r:id="rId3"/>
            </p:custDataLst>
            <p:extLst>
              <p:ext uri="{D42A27DB-BD31-4B8C-83A1-F6EECF244321}">
                <p14:modId xmlns:p14="http://schemas.microsoft.com/office/powerpoint/2010/main" val="483158703"/>
              </p:ext>
            </p:extLst>
          </p:nvPr>
        </p:nvGraphicFramePr>
        <p:xfrm>
          <a:off x="117475" y="3152775"/>
          <a:ext cx="9653588" cy="2374900"/>
        </p:xfrm>
        <a:graphic>
          <a:graphicData uri="http://schemas.openxmlformats.org/drawingml/2006/chart">
            <c:chart xmlns:c="http://schemas.openxmlformats.org/drawingml/2006/chart" xmlns:r="http://schemas.openxmlformats.org/officeDocument/2006/relationships" r:id="rId18"/>
          </a:graphicData>
        </a:graphic>
      </p:graphicFrame>
      <p:sp>
        <p:nvSpPr>
          <p:cNvPr id="50" name="テキスト プレースホルダ 9">
            <a:extLst>
              <a:ext uri="{FF2B5EF4-FFF2-40B4-BE49-F238E27FC236}">
                <a16:creationId xmlns:a16="http://schemas.microsoft.com/office/drawing/2014/main" id="{2FE56D64-C59D-4C0C-A1E2-B7824AC9D9D2}"/>
              </a:ext>
            </a:extLst>
          </p:cNvPr>
          <p:cNvSpPr>
            <a:spLocks noGrp="1"/>
          </p:cNvSpPr>
          <p:nvPr>
            <p:custDataLst>
              <p:tags r:id="rId4"/>
            </p:custDataLst>
          </p:nvPr>
        </p:nvSpPr>
        <p:spPr bwMode="auto">
          <a:xfrm>
            <a:off x="6561138" y="5495925"/>
            <a:ext cx="5603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2F34C6D-57BB-4B13-BFC6-CBE03341CE32}" type="datetime'''201''''9''''''''''/''''2''''''''''''''0'">
              <a:rPr lang="en-US" altLang="en-US" sz="1200" b="1" smtClean="0">
                <a:cs typeface="+mj-cs"/>
              </a:rPr>
              <a:pPr/>
              <a:t>2019/20</a:t>
            </a:fld>
            <a:endParaRPr lang="en-IN" altLang="ja-JP" sz="1200" b="1" dirty="0">
              <a:cs typeface="+mj-cs"/>
            </a:endParaRPr>
          </a:p>
        </p:txBody>
      </p:sp>
      <p:sp>
        <p:nvSpPr>
          <p:cNvPr id="48" name="テキスト プレースホルダ 9">
            <a:extLst>
              <a:ext uri="{FF2B5EF4-FFF2-40B4-BE49-F238E27FC236}">
                <a16:creationId xmlns:a16="http://schemas.microsoft.com/office/drawing/2014/main" id="{23C4864D-5B6E-4103-A286-12371AA242CC}"/>
              </a:ext>
            </a:extLst>
          </p:cNvPr>
          <p:cNvSpPr>
            <a:spLocks noGrp="1"/>
          </p:cNvSpPr>
          <p:nvPr>
            <p:custDataLst>
              <p:tags r:id="rId5"/>
            </p:custDataLst>
          </p:nvPr>
        </p:nvSpPr>
        <p:spPr bwMode="auto">
          <a:xfrm>
            <a:off x="2765425" y="5495925"/>
            <a:ext cx="5603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F42DEA5-B796-4615-A7F6-6F7E99946C4E}" type="datetime'''''''2''''0''''''''17''/''''''''''''''''18'''''''''''''''''">
              <a:rPr lang="en-US" altLang="en-US" sz="1200" b="1" smtClean="0">
                <a:cs typeface="+mj-cs"/>
              </a:rPr>
              <a:pPr/>
              <a:t>2017/18</a:t>
            </a:fld>
            <a:endParaRPr lang="en-IN" altLang="ja-JP" sz="1200" b="1" dirty="0">
              <a:cs typeface="+mj-cs"/>
            </a:endParaRPr>
          </a:p>
        </p:txBody>
      </p:sp>
      <p:sp>
        <p:nvSpPr>
          <p:cNvPr id="47" name="テキスト プレースホルダ 9">
            <a:extLst>
              <a:ext uri="{FF2B5EF4-FFF2-40B4-BE49-F238E27FC236}">
                <a16:creationId xmlns:a16="http://schemas.microsoft.com/office/drawing/2014/main" id="{A6665D13-E78F-4F24-A779-C1BD610EC528}"/>
              </a:ext>
            </a:extLst>
          </p:cNvPr>
          <p:cNvSpPr>
            <a:spLocks noGrp="1"/>
          </p:cNvSpPr>
          <p:nvPr>
            <p:custDataLst>
              <p:tags r:id="rId6"/>
            </p:custDataLst>
          </p:nvPr>
        </p:nvSpPr>
        <p:spPr bwMode="auto">
          <a:xfrm>
            <a:off x="868363" y="5495925"/>
            <a:ext cx="5603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4B14ED8-0ADE-4604-AA23-AD4D68BE9AB2}" type="datetime'''''''2''0''''''1''''''6''''/''''1''''''''''''''''''''7'''''''">
              <a:rPr lang="en-US" altLang="en-US" sz="1200" b="1" smtClean="0">
                <a:cs typeface="+mj-cs"/>
              </a:rPr>
              <a:pPr/>
              <a:t>2016/17</a:t>
            </a:fld>
            <a:endParaRPr lang="en-IN" altLang="ja-JP" sz="1200" b="1" dirty="0">
              <a:cs typeface="+mj-cs"/>
            </a:endParaRPr>
          </a:p>
        </p:txBody>
      </p:sp>
      <p:sp>
        <p:nvSpPr>
          <p:cNvPr id="49" name="テキスト プレースホルダ 9">
            <a:extLst>
              <a:ext uri="{FF2B5EF4-FFF2-40B4-BE49-F238E27FC236}">
                <a16:creationId xmlns:a16="http://schemas.microsoft.com/office/drawing/2014/main" id="{11A6757D-FD75-48AF-946A-C4BEC3811260}"/>
              </a:ext>
            </a:extLst>
          </p:cNvPr>
          <p:cNvSpPr>
            <a:spLocks noGrp="1"/>
          </p:cNvSpPr>
          <p:nvPr>
            <p:custDataLst>
              <p:tags r:id="rId7"/>
            </p:custDataLst>
          </p:nvPr>
        </p:nvSpPr>
        <p:spPr bwMode="auto">
          <a:xfrm>
            <a:off x="4664075" y="5495925"/>
            <a:ext cx="5603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2D7827B-AAA4-4A21-8B92-DE867A9B2E7A}" type="datetime'''''''''''20''''''''''''1''''''''''''''8/''''1''''9'''''''''''">
              <a:rPr lang="en-US" altLang="en-US" sz="1200" b="1" smtClean="0">
                <a:cs typeface="+mj-cs"/>
              </a:rPr>
              <a:pPr/>
              <a:t>2018/19</a:t>
            </a:fld>
            <a:endParaRPr lang="en-IN" altLang="ja-JP" sz="1200" b="1" dirty="0">
              <a:cs typeface="+mj-cs"/>
            </a:endParaRPr>
          </a:p>
        </p:txBody>
      </p:sp>
      <p:sp>
        <p:nvSpPr>
          <p:cNvPr id="46" name="テキスト プレースホルダ 9">
            <a:extLst>
              <a:ext uri="{FF2B5EF4-FFF2-40B4-BE49-F238E27FC236}">
                <a16:creationId xmlns:a16="http://schemas.microsoft.com/office/drawing/2014/main" id="{041E1053-AA73-4543-A7DB-389451F5B583}"/>
              </a:ext>
            </a:extLst>
          </p:cNvPr>
          <p:cNvSpPr>
            <a:spLocks noGrp="1"/>
          </p:cNvSpPr>
          <p:nvPr>
            <p:custDataLst>
              <p:tags r:id="rId8"/>
            </p:custDataLst>
          </p:nvPr>
        </p:nvSpPr>
        <p:spPr bwMode="auto">
          <a:xfrm>
            <a:off x="8429625" y="5495925"/>
            <a:ext cx="6191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8BAD771-31A6-45F0-8B03-AFA2B12286D0}" type="datetime'2''0''''2''''''''''''0/2''''''1*'''''">
              <a:rPr lang="en-US" altLang="en-US" sz="1200" b="1" smtClean="0">
                <a:cs typeface="+mj-cs"/>
              </a:rPr>
              <a:pPr/>
              <a:t>2020/21*</a:t>
            </a:fld>
            <a:endParaRPr lang="en-IN" altLang="ja-JP" sz="1200" b="1" dirty="0">
              <a:cs typeface="+mj-cs"/>
            </a:endParaRPr>
          </a:p>
        </p:txBody>
      </p:sp>
      <p:sp>
        <p:nvSpPr>
          <p:cNvPr id="55" name="Rectangle 54">
            <a:extLst>
              <a:ext uri="{FF2B5EF4-FFF2-40B4-BE49-F238E27FC236}">
                <a16:creationId xmlns:a16="http://schemas.microsoft.com/office/drawing/2014/main" id="{5A4D8F65-FC2B-4117-9366-BC3C5AD2B65A}"/>
              </a:ext>
            </a:extLst>
          </p:cNvPr>
          <p:cNvSpPr/>
          <p:nvPr>
            <p:custDataLst>
              <p:tags r:id="rId9"/>
            </p:custDataLst>
          </p:nvPr>
        </p:nvSpPr>
        <p:spPr bwMode="auto">
          <a:xfrm>
            <a:off x="260350" y="2881313"/>
            <a:ext cx="214313" cy="160338"/>
          </a:xfrm>
          <a:prstGeom prst="rect">
            <a:avLst/>
          </a:prstGeom>
          <a:solidFill>
            <a:schemeClr val="accent1"/>
          </a:solidFill>
          <a:ln>
            <a:noFill/>
          </a:ln>
          <a:effectLst/>
        </p:spPr>
        <p:txBody>
          <a:bodyPr wrap="square" rtlCol="0" anchor="ctr">
            <a:noAutofit/>
          </a:bodyPr>
          <a:lstStyle/>
          <a:p>
            <a:pPr marL="0" algn="ctr" fontAlgn="ctr">
              <a:lnSpc>
                <a:spcPct val="114000"/>
              </a:lnSpc>
              <a:spcAft>
                <a:spcPts val="400"/>
              </a:spcAft>
            </a:pPr>
            <a:endParaRPr kumimoji="1" lang="en-IN" sz="1200" dirty="0"/>
          </a:p>
        </p:txBody>
      </p:sp>
      <p:sp>
        <p:nvSpPr>
          <p:cNvPr id="57" name="Rectangle 56">
            <a:extLst>
              <a:ext uri="{FF2B5EF4-FFF2-40B4-BE49-F238E27FC236}">
                <a16:creationId xmlns:a16="http://schemas.microsoft.com/office/drawing/2014/main" id="{CC8CD007-13A2-4E6F-A6D7-CB56B5DAB448}"/>
              </a:ext>
            </a:extLst>
          </p:cNvPr>
          <p:cNvSpPr/>
          <p:nvPr>
            <p:custDataLst>
              <p:tags r:id="rId10"/>
            </p:custDataLst>
          </p:nvPr>
        </p:nvSpPr>
        <p:spPr bwMode="auto">
          <a:xfrm>
            <a:off x="931863" y="2881313"/>
            <a:ext cx="214313" cy="160338"/>
          </a:xfrm>
          <a:prstGeom prst="rect">
            <a:avLst/>
          </a:prstGeom>
          <a:solidFill>
            <a:schemeClr val="accent2"/>
          </a:solidFill>
          <a:ln>
            <a:noFill/>
          </a:ln>
          <a:effectLst/>
        </p:spPr>
        <p:txBody>
          <a:bodyPr wrap="square" rtlCol="0" anchor="ctr">
            <a:noAutofit/>
          </a:bodyPr>
          <a:lstStyle/>
          <a:p>
            <a:pPr marL="0" algn="ctr" fontAlgn="ctr">
              <a:lnSpc>
                <a:spcPct val="114000"/>
              </a:lnSpc>
              <a:spcAft>
                <a:spcPts val="400"/>
              </a:spcAft>
            </a:pPr>
            <a:endParaRPr kumimoji="1" lang="en-IN" sz="1200" dirty="0"/>
          </a:p>
        </p:txBody>
      </p:sp>
      <p:sp>
        <p:nvSpPr>
          <p:cNvPr id="108" name="Rectangle 107">
            <a:extLst>
              <a:ext uri="{FF2B5EF4-FFF2-40B4-BE49-F238E27FC236}">
                <a16:creationId xmlns:a16="http://schemas.microsoft.com/office/drawing/2014/main" id="{9148AB10-F0FC-46B9-8DF7-0D52999212F3}"/>
              </a:ext>
            </a:extLst>
          </p:cNvPr>
          <p:cNvSpPr/>
          <p:nvPr>
            <p:custDataLst>
              <p:tags r:id="rId11"/>
            </p:custDataLst>
          </p:nvPr>
        </p:nvSpPr>
        <p:spPr bwMode="auto">
          <a:xfrm>
            <a:off x="1965325" y="2881313"/>
            <a:ext cx="214313" cy="160338"/>
          </a:xfrm>
          <a:prstGeom prst="rect">
            <a:avLst/>
          </a:prstGeom>
          <a:solidFill>
            <a:schemeClr val="accent4"/>
          </a:solidFill>
          <a:ln>
            <a:no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59" name="テキスト プレースホルダ 9">
            <a:extLst>
              <a:ext uri="{FF2B5EF4-FFF2-40B4-BE49-F238E27FC236}">
                <a16:creationId xmlns:a16="http://schemas.microsoft.com/office/drawing/2014/main" id="{856F83CC-4446-431B-ADAC-9FF5DA33E499}"/>
              </a:ext>
            </a:extLst>
          </p:cNvPr>
          <p:cNvSpPr>
            <a:spLocks noGrp="1"/>
          </p:cNvSpPr>
          <p:nvPr>
            <p:custDataLst>
              <p:tags r:id="rId12"/>
            </p:custDataLst>
          </p:nvPr>
        </p:nvSpPr>
        <p:spPr bwMode="auto">
          <a:xfrm>
            <a:off x="525463" y="2876550"/>
            <a:ext cx="3048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95ED7D3-6BD2-45BE-A6A0-12C092B20AE5}" type="datetime'''''''''''''''''''''''''''本''''''''''''''''''''''人'''">
              <a:rPr lang="ja-JP" altLang="en-US" sz="1200" smtClean="0">
                <a:cs typeface="+mj-cs"/>
              </a:rPr>
              <a:pPr/>
              <a:t>本人</a:t>
            </a:fld>
            <a:endParaRPr lang="en-IN" altLang="ja-JP" sz="1200" dirty="0">
              <a:cs typeface="+mj-cs"/>
            </a:endParaRPr>
          </a:p>
        </p:txBody>
      </p:sp>
      <p:sp>
        <p:nvSpPr>
          <p:cNvPr id="60" name="テキスト プレースホルダ 9">
            <a:extLst>
              <a:ext uri="{FF2B5EF4-FFF2-40B4-BE49-F238E27FC236}">
                <a16:creationId xmlns:a16="http://schemas.microsoft.com/office/drawing/2014/main" id="{E8592015-99DA-4605-8BF6-4D3B770C3AC0}"/>
              </a:ext>
            </a:extLst>
          </p:cNvPr>
          <p:cNvSpPr>
            <a:spLocks noGrp="1"/>
          </p:cNvSpPr>
          <p:nvPr>
            <p:custDataLst>
              <p:tags r:id="rId13"/>
            </p:custDataLst>
          </p:nvPr>
        </p:nvSpPr>
        <p:spPr bwMode="auto">
          <a:xfrm>
            <a:off x="1196975" y="2876550"/>
            <a:ext cx="6667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ja-JP" altLang="en-US" sz="1200" dirty="0">
                <a:cs typeface="+mj-cs"/>
              </a:rPr>
              <a:t>被扶養者</a:t>
            </a:r>
            <a:r>
              <a:rPr lang="en-US" altLang="en-US" sz="1200" baseline="30000" dirty="0">
                <a:cs typeface="+mj-cs"/>
              </a:rPr>
              <a:t>1</a:t>
            </a:r>
            <a:endParaRPr lang="en-IN" altLang="ja-JP" sz="1200" dirty="0">
              <a:cs typeface="+mj-cs"/>
            </a:endParaRPr>
          </a:p>
        </p:txBody>
      </p:sp>
      <p:sp>
        <p:nvSpPr>
          <p:cNvPr id="105" name="テキスト プレースホルダ 9">
            <a:extLst>
              <a:ext uri="{FF2B5EF4-FFF2-40B4-BE49-F238E27FC236}">
                <a16:creationId xmlns:a16="http://schemas.microsoft.com/office/drawing/2014/main" id="{141C7E8C-BDE7-4CC6-8635-1A1C8775DAFB}"/>
              </a:ext>
            </a:extLst>
          </p:cNvPr>
          <p:cNvSpPr>
            <a:spLocks noGrp="1"/>
          </p:cNvSpPr>
          <p:nvPr>
            <p:custDataLst>
              <p:tags r:id="rId14"/>
            </p:custDataLst>
          </p:nvPr>
        </p:nvSpPr>
        <p:spPr bwMode="auto">
          <a:xfrm>
            <a:off x="2230438" y="2876550"/>
            <a:ext cx="3048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E41D27F-338E-4BEA-A0D9-A0129700AFD2}" type="datetime'''''''''''''''''合''''''''''''''''''''''''''''''計'''''''">
              <a:rPr lang="ja-JP" altLang="en-US" sz="1200" b="1" smtClean="0">
                <a:cs typeface="+mj-cs"/>
              </a:rPr>
              <a:pPr/>
              <a:t>合計</a:t>
            </a:fld>
            <a:endParaRPr lang="en-IN" altLang="ja-JP" sz="1200" b="1" dirty="0">
              <a:cs typeface="+mj-cs"/>
            </a:endParaRPr>
          </a:p>
        </p:txBody>
      </p:sp>
      <p:sp>
        <p:nvSpPr>
          <p:cNvPr id="79" name="テキスト ボックス 20">
            <a:extLst>
              <a:ext uri="{FF2B5EF4-FFF2-40B4-BE49-F238E27FC236}">
                <a16:creationId xmlns:a16="http://schemas.microsoft.com/office/drawing/2014/main" id="{B5E3948F-7A18-4E28-943A-E4F2A346BB9C}"/>
              </a:ext>
            </a:extLst>
          </p:cNvPr>
          <p:cNvSpPr txBox="1"/>
          <p:nvPr/>
        </p:nvSpPr>
        <p:spPr>
          <a:xfrm>
            <a:off x="200377" y="6258217"/>
            <a:ext cx="9001000"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Source: National Hospital Insurance Fund </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0" name="テキスト ボックス 20">
            <a:extLst>
              <a:ext uri="{FF2B5EF4-FFF2-40B4-BE49-F238E27FC236}">
                <a16:creationId xmlns:a16="http://schemas.microsoft.com/office/drawing/2014/main" id="{4548F6B1-CF9C-46C2-8A85-FD1ED80CD66F}"/>
              </a:ext>
            </a:extLst>
          </p:cNvPr>
          <p:cNvSpPr txBox="1"/>
          <p:nvPr/>
        </p:nvSpPr>
        <p:spPr>
          <a:xfrm>
            <a:off x="200377" y="5826169"/>
            <a:ext cx="9001000" cy="24622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*Provisional </a:t>
            </a: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子や配偶者</a:t>
            </a:r>
          </a:p>
        </p:txBody>
      </p:sp>
    </p:spTree>
    <p:extLst>
      <p:ext uri="{BB962C8B-B14F-4D97-AF65-F5344CB8AC3E}">
        <p14:creationId xmlns:p14="http://schemas.microsoft.com/office/powerpoint/2010/main" val="4113076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2"/>
            </p:custDataLst>
            <p:extLst>
              <p:ext uri="{D42A27DB-BD31-4B8C-83A1-F6EECF244321}">
                <p14:modId xmlns:p14="http://schemas.microsoft.com/office/powerpoint/2010/main" val="41221482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2" name="think-cell Slide" r:id="rId29" imgW="395" imgH="396" progId="TCLayout.ActiveDocument.1">
                  <p:embed/>
                </p:oleObj>
              </mc:Choice>
              <mc:Fallback>
                <p:oleObj name="think-cell Slide" r:id="rId29"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a:t>
            </a:r>
          </a:p>
        </p:txBody>
      </p:sp>
      <p:graphicFrame>
        <p:nvGraphicFramePr>
          <p:cNvPr id="42" name="Chart 41">
            <a:extLst>
              <a:ext uri="{FF2B5EF4-FFF2-40B4-BE49-F238E27FC236}">
                <a16:creationId xmlns:a16="http://schemas.microsoft.com/office/drawing/2014/main" id="{AF8DF728-0D3B-4F97-BE32-9D4AA6DE329E}"/>
              </a:ext>
            </a:extLst>
          </p:cNvPr>
          <p:cNvGraphicFramePr/>
          <p:nvPr>
            <p:custDataLst>
              <p:tags r:id="rId3"/>
            </p:custDataLst>
            <p:extLst>
              <p:ext uri="{D42A27DB-BD31-4B8C-83A1-F6EECF244321}">
                <p14:modId xmlns:p14="http://schemas.microsoft.com/office/powerpoint/2010/main" val="2863750560"/>
              </p:ext>
            </p:extLst>
          </p:nvPr>
        </p:nvGraphicFramePr>
        <p:xfrm>
          <a:off x="574675" y="3078163"/>
          <a:ext cx="8853488" cy="3170237"/>
        </p:xfrm>
        <a:graphic>
          <a:graphicData uri="http://schemas.openxmlformats.org/drawingml/2006/chart">
            <c:chart xmlns:c="http://schemas.openxmlformats.org/drawingml/2006/chart" xmlns:r="http://schemas.openxmlformats.org/officeDocument/2006/relationships" r:id="rId31"/>
          </a:graphicData>
        </a:graphic>
      </p:graphicFrame>
      <p:cxnSp>
        <p:nvCxnSpPr>
          <p:cNvPr id="107" name="Straight Connector 106">
            <a:extLst>
              <a:ext uri="{FF2B5EF4-FFF2-40B4-BE49-F238E27FC236}">
                <a16:creationId xmlns:a16="http://schemas.microsoft.com/office/drawing/2014/main" id="{AF2BCB2D-1EFA-441F-A721-C3C7B78A739C}"/>
              </a:ext>
            </a:extLst>
          </p:cNvPr>
          <p:cNvCxnSpPr/>
          <p:nvPr>
            <p:custDataLst>
              <p:tags r:id="rId4"/>
            </p:custDataLst>
          </p:nvPr>
        </p:nvCxnSpPr>
        <p:spPr bwMode="auto">
          <a:xfrm flipV="1">
            <a:off x="854075" y="2947988"/>
            <a:ext cx="8293100" cy="2820988"/>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4" name="テキスト プレースホルダ 9">
            <a:extLst>
              <a:ext uri="{FF2B5EF4-FFF2-40B4-BE49-F238E27FC236}">
                <a16:creationId xmlns:a16="http://schemas.microsoft.com/office/drawing/2014/main" id="{527247A9-BC40-44C2-97E3-B07A83F61233}"/>
              </a:ext>
            </a:extLst>
          </p:cNvPr>
          <p:cNvSpPr>
            <a:spLocks noGrp="1"/>
          </p:cNvSpPr>
          <p:nvPr>
            <p:custDataLst>
              <p:tags r:id="rId5"/>
            </p:custDataLst>
          </p:nvPr>
        </p:nvSpPr>
        <p:spPr bwMode="auto">
          <a:xfrm>
            <a:off x="14700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F462A1-66C9-44BD-866F-52EE8EE53155}" type="datetime'2''''0''''''''0''''''''''''''''''''''''''''''''''''''''2'">
              <a:rPr lang="en-US" altLang="en-US" sz="1200" smtClean="0"/>
              <a:pPr/>
              <a:t>2002</a:t>
            </a:fld>
            <a:endParaRPr lang="ja-JP" altLang="en-US" sz="1200" dirty="0"/>
          </a:p>
        </p:txBody>
      </p:sp>
      <p:sp>
        <p:nvSpPr>
          <p:cNvPr id="31" name="テキスト プレースホルダ 9">
            <a:extLst>
              <a:ext uri="{FF2B5EF4-FFF2-40B4-BE49-F238E27FC236}">
                <a16:creationId xmlns:a16="http://schemas.microsoft.com/office/drawing/2014/main" id="{FC3AD2AE-2910-436E-869F-FD52D49D3193}"/>
              </a:ext>
            </a:extLst>
          </p:cNvPr>
          <p:cNvSpPr>
            <a:spLocks noGrp="1"/>
          </p:cNvSpPr>
          <p:nvPr>
            <p:custDataLst>
              <p:tags r:id="rId6"/>
            </p:custDataLst>
          </p:nvPr>
        </p:nvSpPr>
        <p:spPr bwMode="auto">
          <a:xfrm>
            <a:off x="54181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11AF30-CE87-4869-A640-6C19C8E16C24}" type="datetime'''''''''''''''''''''''20''''''''''''''''''1''2'''''''''''">
              <a:rPr lang="en-US" altLang="en-US" sz="1200" smtClean="0"/>
              <a:pPr/>
              <a:t>2012</a:t>
            </a:fld>
            <a:endParaRPr lang="ja-JP" altLang="en-US" sz="1200" dirty="0"/>
          </a:p>
        </p:txBody>
      </p:sp>
      <p:sp>
        <p:nvSpPr>
          <p:cNvPr id="13" name="テキスト プレースホルダ 9">
            <a:extLst>
              <a:ext uri="{FF2B5EF4-FFF2-40B4-BE49-F238E27FC236}">
                <a16:creationId xmlns:a16="http://schemas.microsoft.com/office/drawing/2014/main" id="{CC047AC0-E8E4-46B3-853B-F682DF448FFC}"/>
              </a:ext>
            </a:extLst>
          </p:cNvPr>
          <p:cNvSpPr>
            <a:spLocks noGrp="1"/>
          </p:cNvSpPr>
          <p:nvPr>
            <p:custDataLst>
              <p:tags r:id="rId7"/>
            </p:custDataLst>
          </p:nvPr>
        </p:nvSpPr>
        <p:spPr bwMode="auto">
          <a:xfrm>
            <a:off x="10747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927678-199B-4B70-B811-875500C6D97D}" type="datetime'20''0''''''''''''''''1'''''''''''''''">
              <a:rPr lang="en-US" altLang="en-US" sz="1200" smtClean="0"/>
              <a:pPr/>
              <a:t>2001</a:t>
            </a:fld>
            <a:endParaRPr lang="ja-JP" altLang="en-US" sz="1200" dirty="0"/>
          </a:p>
        </p:txBody>
      </p:sp>
      <p:sp>
        <p:nvSpPr>
          <p:cNvPr id="12" name="テキスト プレースホルダ 9">
            <a:extLst>
              <a:ext uri="{FF2B5EF4-FFF2-40B4-BE49-F238E27FC236}">
                <a16:creationId xmlns:a16="http://schemas.microsoft.com/office/drawing/2014/main" id="{45EA959A-2173-49C2-8266-92A5E79C11CF}"/>
              </a:ext>
            </a:extLst>
          </p:cNvPr>
          <p:cNvSpPr>
            <a:spLocks noGrp="1"/>
          </p:cNvSpPr>
          <p:nvPr>
            <p:custDataLst>
              <p:tags r:id="rId8"/>
            </p:custDataLst>
          </p:nvPr>
        </p:nvSpPr>
        <p:spPr bwMode="auto">
          <a:xfrm>
            <a:off x="6794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B06B65-A36A-4787-AA35-8FA529B28076}" type="datetime'''''''''''2''''0''''''0''''''''''''''0'">
              <a:rPr lang="en-US" altLang="en-US" sz="1200" smtClean="0"/>
              <a:pPr/>
              <a:t>2000</a:t>
            </a:fld>
            <a:endParaRPr lang="ja-JP" altLang="en-US" sz="1200" dirty="0"/>
          </a:p>
        </p:txBody>
      </p:sp>
      <p:sp>
        <p:nvSpPr>
          <p:cNvPr id="26" name="テキスト プレースホルダ 9">
            <a:extLst>
              <a:ext uri="{FF2B5EF4-FFF2-40B4-BE49-F238E27FC236}">
                <a16:creationId xmlns:a16="http://schemas.microsoft.com/office/drawing/2014/main" id="{E5D8C5F7-75F4-4B23-8A80-9961DF65092D}"/>
              </a:ext>
            </a:extLst>
          </p:cNvPr>
          <p:cNvSpPr>
            <a:spLocks noGrp="1"/>
          </p:cNvSpPr>
          <p:nvPr>
            <p:custDataLst>
              <p:tags r:id="rId9"/>
            </p:custDataLst>
          </p:nvPr>
        </p:nvSpPr>
        <p:spPr bwMode="auto">
          <a:xfrm>
            <a:off x="34432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F04407-CFBF-4A3F-8CFB-138417EC79F9}" type="datetime'''20''''''''0''''''7'''''''''''''''''''''''''''''">
              <a:rPr lang="en-US" altLang="en-US" sz="1200" smtClean="0"/>
              <a:pPr/>
              <a:t>2007</a:t>
            </a:fld>
            <a:endParaRPr lang="ja-JP" altLang="en-US" sz="1200" dirty="0"/>
          </a:p>
        </p:txBody>
      </p:sp>
      <p:sp>
        <p:nvSpPr>
          <p:cNvPr id="22" name="テキスト プレースホルダ 9">
            <a:extLst>
              <a:ext uri="{FF2B5EF4-FFF2-40B4-BE49-F238E27FC236}">
                <a16:creationId xmlns:a16="http://schemas.microsoft.com/office/drawing/2014/main" id="{0C43565D-9CA4-4F3F-9E60-4D3EFEE09553}"/>
              </a:ext>
            </a:extLst>
          </p:cNvPr>
          <p:cNvSpPr>
            <a:spLocks noGrp="1"/>
          </p:cNvSpPr>
          <p:nvPr>
            <p:custDataLst>
              <p:tags r:id="rId10"/>
            </p:custDataLst>
          </p:nvPr>
        </p:nvSpPr>
        <p:spPr bwMode="auto">
          <a:xfrm>
            <a:off x="18637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DB7048-9C94-4463-A1C1-43D56A5E93CD}" type="datetime'''''2''''''''''''''''''''0''''0''''''''''''''''''3'''''''">
              <a:rPr lang="en-US" altLang="en-US" sz="1200" smtClean="0"/>
              <a:pPr/>
              <a:t>2003</a:t>
            </a:fld>
            <a:endParaRPr lang="ja-JP" altLang="en-US" sz="1200" dirty="0"/>
          </a:p>
        </p:txBody>
      </p:sp>
      <p:sp>
        <p:nvSpPr>
          <p:cNvPr id="25" name="テキスト プレースホルダ 9">
            <a:extLst>
              <a:ext uri="{FF2B5EF4-FFF2-40B4-BE49-F238E27FC236}">
                <a16:creationId xmlns:a16="http://schemas.microsoft.com/office/drawing/2014/main" id="{B693899E-C83A-4625-AC90-2C887E8F7C15}"/>
              </a:ext>
            </a:extLst>
          </p:cNvPr>
          <p:cNvSpPr>
            <a:spLocks noGrp="1"/>
          </p:cNvSpPr>
          <p:nvPr>
            <p:custDataLst>
              <p:tags r:id="rId11"/>
            </p:custDataLst>
          </p:nvPr>
        </p:nvSpPr>
        <p:spPr bwMode="auto">
          <a:xfrm>
            <a:off x="30495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107332-46CE-4AD4-AE64-0E595AC024F7}" type="datetime'''2''''''''''''''''''''0''''''''''''0''''6'''''''''''''">
              <a:rPr lang="en-US" altLang="en-US" sz="1200" smtClean="0"/>
              <a:pPr/>
              <a:t>2006</a:t>
            </a:fld>
            <a:endParaRPr lang="ja-JP" altLang="en-US" sz="1200" dirty="0"/>
          </a:p>
        </p:txBody>
      </p:sp>
      <p:sp>
        <p:nvSpPr>
          <p:cNvPr id="23" name="テキスト プレースホルダ 9">
            <a:extLst>
              <a:ext uri="{FF2B5EF4-FFF2-40B4-BE49-F238E27FC236}">
                <a16:creationId xmlns:a16="http://schemas.microsoft.com/office/drawing/2014/main" id="{63D4EB95-1A00-4A3C-A1C4-9BAB7F5DD42F}"/>
              </a:ext>
            </a:extLst>
          </p:cNvPr>
          <p:cNvSpPr>
            <a:spLocks noGrp="1"/>
          </p:cNvSpPr>
          <p:nvPr>
            <p:custDataLst>
              <p:tags r:id="rId12"/>
            </p:custDataLst>
          </p:nvPr>
        </p:nvSpPr>
        <p:spPr bwMode="auto">
          <a:xfrm>
            <a:off x="22590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5F1D70-84F1-49E5-9F94-FCE2872A6FC4}" type="datetime'''''''''''''''''''2''''''''''''''''''''''0''0''''4'''''''''">
              <a:rPr lang="en-US" altLang="en-US" sz="1200" smtClean="0"/>
              <a:pPr/>
              <a:t>2004</a:t>
            </a:fld>
            <a:endParaRPr lang="ja-JP" altLang="en-US" sz="1200" dirty="0"/>
          </a:p>
        </p:txBody>
      </p:sp>
      <p:sp>
        <p:nvSpPr>
          <p:cNvPr id="24" name="テキスト プレースホルダ 9">
            <a:extLst>
              <a:ext uri="{FF2B5EF4-FFF2-40B4-BE49-F238E27FC236}">
                <a16:creationId xmlns:a16="http://schemas.microsoft.com/office/drawing/2014/main" id="{0A997B44-F1B4-49CB-9124-1F712F00C83E}"/>
              </a:ext>
            </a:extLst>
          </p:cNvPr>
          <p:cNvSpPr>
            <a:spLocks noGrp="1"/>
          </p:cNvSpPr>
          <p:nvPr>
            <p:custDataLst>
              <p:tags r:id="rId13"/>
            </p:custDataLst>
          </p:nvPr>
        </p:nvSpPr>
        <p:spPr bwMode="auto">
          <a:xfrm>
            <a:off x="26543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1DA5E3-557E-41B0-BAAB-8165B3F95252}" type="datetime'2''''''''0''0''''''''''''''''''''''''''''''5'''''''''''">
              <a:rPr lang="en-US" altLang="en-US" sz="1200" smtClean="0"/>
              <a:pPr/>
              <a:t>2005</a:t>
            </a:fld>
            <a:endParaRPr lang="ja-JP" altLang="en-US" sz="1200" dirty="0"/>
          </a:p>
        </p:txBody>
      </p:sp>
      <p:sp>
        <p:nvSpPr>
          <p:cNvPr id="27" name="テキスト プレースホルダ 9">
            <a:extLst>
              <a:ext uri="{FF2B5EF4-FFF2-40B4-BE49-F238E27FC236}">
                <a16:creationId xmlns:a16="http://schemas.microsoft.com/office/drawing/2014/main" id="{A9805F42-E971-46FD-8F65-BA55A320D51D}"/>
              </a:ext>
            </a:extLst>
          </p:cNvPr>
          <p:cNvSpPr>
            <a:spLocks noGrp="1"/>
          </p:cNvSpPr>
          <p:nvPr>
            <p:custDataLst>
              <p:tags r:id="rId14"/>
            </p:custDataLst>
          </p:nvPr>
        </p:nvSpPr>
        <p:spPr bwMode="auto">
          <a:xfrm>
            <a:off x="38385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4CC575-FCC0-4FE5-BEC5-81D10549147C}" type="datetime'''''''''''''''''''''2''''''''''''0''08'''''">
              <a:rPr lang="en-US" altLang="en-US" sz="1200" smtClean="0"/>
              <a:pPr/>
              <a:t>2008</a:t>
            </a:fld>
            <a:endParaRPr lang="ja-JP" altLang="en-US" sz="1200" dirty="0"/>
          </a:p>
        </p:txBody>
      </p:sp>
      <p:sp>
        <p:nvSpPr>
          <p:cNvPr id="28" name="テキスト プレースホルダ 9">
            <a:extLst>
              <a:ext uri="{FF2B5EF4-FFF2-40B4-BE49-F238E27FC236}">
                <a16:creationId xmlns:a16="http://schemas.microsoft.com/office/drawing/2014/main" id="{2C261A06-8E72-4995-A4E1-D61C878B1C84}"/>
              </a:ext>
            </a:extLst>
          </p:cNvPr>
          <p:cNvSpPr>
            <a:spLocks noGrp="1"/>
          </p:cNvSpPr>
          <p:nvPr>
            <p:custDataLst>
              <p:tags r:id="rId15"/>
            </p:custDataLst>
          </p:nvPr>
        </p:nvSpPr>
        <p:spPr bwMode="auto">
          <a:xfrm>
            <a:off x="42338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2CA7E8-F122-47C1-8F5F-4FB24BFEEC81}" type="datetime'''''''''''''''''''''''''2''0''''''''''''''''''''0''''9'''''''">
              <a:rPr lang="en-US" altLang="en-US" sz="1200" smtClean="0"/>
              <a:pPr/>
              <a:t>2009</a:t>
            </a:fld>
            <a:endParaRPr lang="ja-JP" altLang="en-US" sz="1200" dirty="0"/>
          </a:p>
        </p:txBody>
      </p:sp>
      <p:sp>
        <p:nvSpPr>
          <p:cNvPr id="29" name="テキスト プレースホルダ 9">
            <a:extLst>
              <a:ext uri="{FF2B5EF4-FFF2-40B4-BE49-F238E27FC236}">
                <a16:creationId xmlns:a16="http://schemas.microsoft.com/office/drawing/2014/main" id="{B112F699-A6AB-4366-90C4-CC0F5993B84F}"/>
              </a:ext>
            </a:extLst>
          </p:cNvPr>
          <p:cNvSpPr>
            <a:spLocks noGrp="1"/>
          </p:cNvSpPr>
          <p:nvPr>
            <p:custDataLst>
              <p:tags r:id="rId16"/>
            </p:custDataLst>
          </p:nvPr>
        </p:nvSpPr>
        <p:spPr bwMode="auto">
          <a:xfrm>
            <a:off x="46291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F79CA7-55DD-4CFF-8BF5-508748F97100}" type="datetime'''''2''''''''''0''''''''''1''''0'''''''''''">
              <a:rPr lang="en-US" altLang="en-US" sz="1200" smtClean="0"/>
              <a:pPr/>
              <a:t>2010</a:t>
            </a:fld>
            <a:endParaRPr lang="ja-JP" altLang="en-US" sz="1200" dirty="0"/>
          </a:p>
        </p:txBody>
      </p:sp>
      <p:sp>
        <p:nvSpPr>
          <p:cNvPr id="30" name="テキスト プレースホルダ 9">
            <a:extLst>
              <a:ext uri="{FF2B5EF4-FFF2-40B4-BE49-F238E27FC236}">
                <a16:creationId xmlns:a16="http://schemas.microsoft.com/office/drawing/2014/main" id="{FDADB845-3788-4621-9304-AE023D2E0175}"/>
              </a:ext>
            </a:extLst>
          </p:cNvPr>
          <p:cNvSpPr>
            <a:spLocks noGrp="1"/>
          </p:cNvSpPr>
          <p:nvPr>
            <p:custDataLst>
              <p:tags r:id="rId17"/>
            </p:custDataLst>
          </p:nvPr>
        </p:nvSpPr>
        <p:spPr bwMode="auto">
          <a:xfrm>
            <a:off x="5030788" y="6216650"/>
            <a:ext cx="338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46FD44-1CA4-4056-9951-44FD1CB4115B}" type="datetime'''''''''''''''''''''''''201''''''''''''''''''1'''''''''">
              <a:rPr lang="en-US" altLang="en-US" sz="1200" smtClean="0"/>
              <a:pPr/>
              <a:t>2011</a:t>
            </a:fld>
            <a:endParaRPr lang="ja-JP" altLang="en-US" sz="1200" dirty="0"/>
          </a:p>
        </p:txBody>
      </p:sp>
      <p:sp>
        <p:nvSpPr>
          <p:cNvPr id="32" name="テキスト プレースホルダ 9">
            <a:extLst>
              <a:ext uri="{FF2B5EF4-FFF2-40B4-BE49-F238E27FC236}">
                <a16:creationId xmlns:a16="http://schemas.microsoft.com/office/drawing/2014/main" id="{383B12AC-21F1-4757-AD56-7178C1516612}"/>
              </a:ext>
            </a:extLst>
          </p:cNvPr>
          <p:cNvSpPr>
            <a:spLocks noGrp="1"/>
          </p:cNvSpPr>
          <p:nvPr>
            <p:custDataLst>
              <p:tags r:id="rId18"/>
            </p:custDataLst>
          </p:nvPr>
        </p:nvSpPr>
        <p:spPr bwMode="auto">
          <a:xfrm>
            <a:off x="58134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2444ED-D65F-4347-849F-45CA1866A2BA}" type="datetime'''''''''''''2''''''''''''''''''''''0''''1''''''''''3'">
              <a:rPr lang="en-US" altLang="en-US" sz="1200" smtClean="0"/>
              <a:pPr/>
              <a:t>2013</a:t>
            </a:fld>
            <a:endParaRPr lang="ja-JP" altLang="en-US" sz="1200" dirty="0"/>
          </a:p>
        </p:txBody>
      </p:sp>
      <p:sp>
        <p:nvSpPr>
          <p:cNvPr id="33" name="テキスト プレースホルダ 9">
            <a:extLst>
              <a:ext uri="{FF2B5EF4-FFF2-40B4-BE49-F238E27FC236}">
                <a16:creationId xmlns:a16="http://schemas.microsoft.com/office/drawing/2014/main" id="{309D2AEA-D45E-4698-93DB-B1E1FEA8EBC5}"/>
              </a:ext>
            </a:extLst>
          </p:cNvPr>
          <p:cNvSpPr>
            <a:spLocks noGrp="1"/>
          </p:cNvSpPr>
          <p:nvPr>
            <p:custDataLst>
              <p:tags r:id="rId19"/>
            </p:custDataLst>
          </p:nvPr>
        </p:nvSpPr>
        <p:spPr bwMode="auto">
          <a:xfrm>
            <a:off x="62087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DB2056-49CC-47CD-A8B7-81C847185B94}" type="datetime'2''01''''''''''''''''4'''''''''''''''''''''''''''''''">
              <a:rPr lang="en-US" altLang="en-US" sz="1200" smtClean="0"/>
              <a:pPr/>
              <a:t>2014</a:t>
            </a:fld>
            <a:endParaRPr lang="ja-JP" altLang="en-US" sz="1200" dirty="0"/>
          </a:p>
        </p:txBody>
      </p:sp>
      <p:sp>
        <p:nvSpPr>
          <p:cNvPr id="34" name="テキスト プレースホルダ 9">
            <a:extLst>
              <a:ext uri="{FF2B5EF4-FFF2-40B4-BE49-F238E27FC236}">
                <a16:creationId xmlns:a16="http://schemas.microsoft.com/office/drawing/2014/main" id="{70ACEC9E-1F35-452F-AAEF-76CDEDBA49BD}"/>
              </a:ext>
            </a:extLst>
          </p:cNvPr>
          <p:cNvSpPr>
            <a:spLocks noGrp="1"/>
          </p:cNvSpPr>
          <p:nvPr>
            <p:custDataLst>
              <p:tags r:id="rId20"/>
            </p:custDataLst>
          </p:nvPr>
        </p:nvSpPr>
        <p:spPr bwMode="auto">
          <a:xfrm>
            <a:off x="66040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98EEAA-399E-42E5-86FE-53E53DE0FB33}" type="datetime'''''''''''20''''''''''''''''1''''''''''''''''''''''''''''5'">
              <a:rPr lang="en-US" altLang="en-US" sz="1200" smtClean="0"/>
              <a:pPr/>
              <a:t>2015</a:t>
            </a:fld>
            <a:endParaRPr lang="ja-JP" altLang="en-US" sz="1200" dirty="0"/>
          </a:p>
        </p:txBody>
      </p:sp>
      <p:sp>
        <p:nvSpPr>
          <p:cNvPr id="35" name="テキスト プレースホルダ 9">
            <a:extLst>
              <a:ext uri="{FF2B5EF4-FFF2-40B4-BE49-F238E27FC236}">
                <a16:creationId xmlns:a16="http://schemas.microsoft.com/office/drawing/2014/main" id="{A97D71B7-108E-424C-ADEF-12EE3ED748C6}"/>
              </a:ext>
            </a:extLst>
          </p:cNvPr>
          <p:cNvSpPr>
            <a:spLocks noGrp="1"/>
          </p:cNvSpPr>
          <p:nvPr>
            <p:custDataLst>
              <p:tags r:id="rId21"/>
            </p:custDataLst>
          </p:nvPr>
        </p:nvSpPr>
        <p:spPr bwMode="auto">
          <a:xfrm>
            <a:off x="69977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2CEEBF-ACB8-4E6C-B68B-3FB8B07EC2CE}" type="datetime'''''''''''''''''''''''''''20''''''''''''''''''''''1''6'''''''">
              <a:rPr lang="en-US" altLang="en-US" sz="1200" smtClean="0"/>
              <a:pPr/>
              <a:t>2016</a:t>
            </a:fld>
            <a:endParaRPr lang="ja-JP" altLang="en-US" sz="1200" dirty="0"/>
          </a:p>
        </p:txBody>
      </p:sp>
      <p:sp>
        <p:nvSpPr>
          <p:cNvPr id="36" name="テキスト プレースホルダ 9">
            <a:extLst>
              <a:ext uri="{FF2B5EF4-FFF2-40B4-BE49-F238E27FC236}">
                <a16:creationId xmlns:a16="http://schemas.microsoft.com/office/drawing/2014/main" id="{EC0C92BD-A36C-42BF-8A81-BA7DDA7F988A}"/>
              </a:ext>
            </a:extLst>
          </p:cNvPr>
          <p:cNvSpPr>
            <a:spLocks noGrp="1"/>
          </p:cNvSpPr>
          <p:nvPr>
            <p:custDataLst>
              <p:tags r:id="rId22"/>
            </p:custDataLst>
          </p:nvPr>
        </p:nvSpPr>
        <p:spPr bwMode="auto">
          <a:xfrm>
            <a:off x="73929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4A1783-0BD7-4714-8931-2C75824EF631}" type="datetime'''''''2''''''''''''''''''''''0''''''''''1''7'''''''">
              <a:rPr lang="en-US" altLang="en-US" sz="1200" smtClean="0"/>
              <a:pPr/>
              <a:t>2017</a:t>
            </a:fld>
            <a:endParaRPr lang="ja-JP" altLang="en-US" sz="1200" dirty="0"/>
          </a:p>
        </p:txBody>
      </p:sp>
      <p:sp>
        <p:nvSpPr>
          <p:cNvPr id="37" name="テキスト プレースホルダ 9">
            <a:extLst>
              <a:ext uri="{FF2B5EF4-FFF2-40B4-BE49-F238E27FC236}">
                <a16:creationId xmlns:a16="http://schemas.microsoft.com/office/drawing/2014/main" id="{96EAD1C2-B772-4469-A2B3-B9491282B034}"/>
              </a:ext>
            </a:extLst>
          </p:cNvPr>
          <p:cNvSpPr>
            <a:spLocks noGrp="1"/>
          </p:cNvSpPr>
          <p:nvPr>
            <p:custDataLst>
              <p:tags r:id="rId23"/>
            </p:custDataLst>
          </p:nvPr>
        </p:nvSpPr>
        <p:spPr bwMode="auto">
          <a:xfrm>
            <a:off x="77882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855E87-9CAC-4DD1-B6CE-7C95D9695919}" type="datetime'''''''''''''''''''''''''''2''''''01''''8'''''''''''''''">
              <a:rPr lang="en-US" altLang="en-US" sz="1200" smtClean="0"/>
              <a:pPr/>
              <a:t>2018</a:t>
            </a:fld>
            <a:endParaRPr lang="ja-JP" altLang="en-US" sz="1200" dirty="0"/>
          </a:p>
        </p:txBody>
      </p:sp>
      <p:sp>
        <p:nvSpPr>
          <p:cNvPr id="38" name="テキスト プレースホルダ 9">
            <a:extLst>
              <a:ext uri="{FF2B5EF4-FFF2-40B4-BE49-F238E27FC236}">
                <a16:creationId xmlns:a16="http://schemas.microsoft.com/office/drawing/2014/main" id="{6F8E1234-0908-4878-A586-C995329A85FE}"/>
              </a:ext>
            </a:extLst>
          </p:cNvPr>
          <p:cNvSpPr>
            <a:spLocks noGrp="1"/>
          </p:cNvSpPr>
          <p:nvPr>
            <p:custDataLst>
              <p:tags r:id="rId24"/>
            </p:custDataLst>
          </p:nvPr>
        </p:nvSpPr>
        <p:spPr bwMode="auto">
          <a:xfrm>
            <a:off x="81835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72B3F5-9202-4114-8A37-59073E9FF1A6}" type="datetime'''''''''''''''''''''''2''''''01''''''''''''9'''''''''''''''">
              <a:rPr lang="en-US" altLang="en-US" sz="1200" smtClean="0"/>
              <a:pPr/>
              <a:t>2019</a:t>
            </a:fld>
            <a:endParaRPr lang="ja-JP" altLang="en-US" sz="1200" dirty="0"/>
          </a:p>
        </p:txBody>
      </p:sp>
      <p:sp>
        <p:nvSpPr>
          <p:cNvPr id="39" name="テキスト プレースホルダ 9">
            <a:extLst>
              <a:ext uri="{FF2B5EF4-FFF2-40B4-BE49-F238E27FC236}">
                <a16:creationId xmlns:a16="http://schemas.microsoft.com/office/drawing/2014/main" id="{310A5C9E-37CB-45C7-8BCA-08AAFA5B4D5B}"/>
              </a:ext>
            </a:extLst>
          </p:cNvPr>
          <p:cNvSpPr>
            <a:spLocks noGrp="1"/>
          </p:cNvSpPr>
          <p:nvPr>
            <p:custDataLst>
              <p:tags r:id="rId25"/>
            </p:custDataLst>
          </p:nvPr>
        </p:nvSpPr>
        <p:spPr bwMode="auto">
          <a:xfrm>
            <a:off x="85772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7F84AC-87F6-4AFD-AD30-201589A8B138}" type="datetime'''''''''''2''0''''''2''''''''0'''''''''''''''''''">
              <a:rPr lang="en-US" altLang="en-US" sz="1200" smtClean="0"/>
              <a:pPr/>
              <a:t>2020</a:t>
            </a:fld>
            <a:endParaRPr lang="ja-JP" altLang="en-US" sz="1200" dirty="0"/>
          </a:p>
        </p:txBody>
      </p:sp>
      <p:sp>
        <p:nvSpPr>
          <p:cNvPr id="40" name="テキスト プレースホルダ 9">
            <a:extLst>
              <a:ext uri="{FF2B5EF4-FFF2-40B4-BE49-F238E27FC236}">
                <a16:creationId xmlns:a16="http://schemas.microsoft.com/office/drawing/2014/main" id="{3E8DD3F0-709D-4B97-8859-9B7DFD4E958E}"/>
              </a:ext>
            </a:extLst>
          </p:cNvPr>
          <p:cNvSpPr>
            <a:spLocks noGrp="1"/>
          </p:cNvSpPr>
          <p:nvPr>
            <p:custDataLst>
              <p:tags r:id="rId26"/>
            </p:custDataLst>
          </p:nvPr>
        </p:nvSpPr>
        <p:spPr bwMode="auto">
          <a:xfrm>
            <a:off x="8972550" y="6216650"/>
            <a:ext cx="349250"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EF66A9-36AA-4EAC-8757-51D3AC714038}" type="datetime'2''''0''''''2''''''''''''''''''''''''''''''''''''''1'''''''">
              <a:rPr lang="en-US" altLang="en-US" sz="1200" smtClean="0"/>
              <a:pPr/>
              <a:t>2021</a:t>
            </a:fld>
            <a:endParaRPr lang="en-US" altLang="en-US" sz="1200" dirty="0"/>
          </a:p>
          <a:p>
            <a:pPr marL="0" indent="0" algn="ctr">
              <a:spcBef>
                <a:spcPct val="0"/>
              </a:spcBef>
              <a:buNone/>
            </a:pPr>
            <a:r>
              <a:rPr lang="ja-JP" altLang="en-US" sz="1200" dirty="0"/>
              <a:t>推計</a:t>
            </a:r>
          </a:p>
        </p:txBody>
      </p:sp>
      <p:sp>
        <p:nvSpPr>
          <p:cNvPr id="105" name="テキスト プレースホルダ 9">
            <a:extLst>
              <a:ext uri="{FF2B5EF4-FFF2-40B4-BE49-F238E27FC236}">
                <a16:creationId xmlns:a16="http://schemas.microsoft.com/office/drawing/2014/main" id="{C8E8BD9A-E2B7-4299-A74A-731F549A6491}"/>
              </a:ext>
            </a:extLst>
          </p:cNvPr>
          <p:cNvSpPr>
            <a:spLocks noGrp="1"/>
          </p:cNvSpPr>
          <p:nvPr>
            <p:custDataLst>
              <p:tags r:id="rId27"/>
            </p:custDataLst>
          </p:nvPr>
        </p:nvSpPr>
        <p:spPr bwMode="auto">
          <a:xfrm>
            <a:off x="4424363" y="4206875"/>
            <a:ext cx="1152525" cy="301625"/>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400" b="1" dirty="0">
                <a:effectLst/>
              </a:rPr>
              <a:t>年率</a:t>
            </a:r>
            <a:fld id="{821055ED-1E9F-4338-9784-DF154B23F4A6}" type="datetime'''''''''+''''''''''''''''''''''''''''2''''''''3''%'''">
              <a:rPr lang="en-US" altLang="en-US" sz="1400" b="1" smtClean="0">
                <a:effectLst/>
              </a:rPr>
              <a:pPr/>
              <a:t>+23%</a:t>
            </a:fld>
            <a:endParaRPr lang="ja-JP" altLang="en-US" sz="1400" b="1" dirty="0"/>
          </a:p>
        </p:txBody>
      </p:sp>
      <p:sp>
        <p:nvSpPr>
          <p:cNvPr id="103" name="テキスト ボックス 20">
            <a:extLst>
              <a:ext uri="{FF2B5EF4-FFF2-40B4-BE49-F238E27FC236}">
                <a16:creationId xmlns:a16="http://schemas.microsoft.com/office/drawing/2014/main" id="{B50058B5-064B-4608-BF2C-5D3C59FB5E65}"/>
              </a:ext>
            </a:extLst>
          </p:cNvPr>
          <p:cNvSpPr txBox="1"/>
          <p:nvPr/>
        </p:nvSpPr>
        <p:spPr>
          <a:xfrm>
            <a:off x="200472" y="6597352"/>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Insurance Regulatory Authority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、デスクリサーチ</a:t>
            </a:r>
          </a:p>
        </p:txBody>
      </p:sp>
      <p:sp>
        <p:nvSpPr>
          <p:cNvPr id="104" name="Rectangle 6">
            <a:extLst>
              <a:ext uri="{FF2B5EF4-FFF2-40B4-BE49-F238E27FC236}">
                <a16:creationId xmlns:a16="http://schemas.microsoft.com/office/drawing/2014/main" id="{82C0D577-157A-45A0-89F2-E98D62DC065A}"/>
              </a:ext>
            </a:extLst>
          </p:cNvPr>
          <p:cNvSpPr>
            <a:spLocks noChangeArrowheads="1"/>
          </p:cNvSpPr>
          <p:nvPr/>
        </p:nvSpPr>
        <p:spPr bwMode="auto">
          <a:xfrm>
            <a:off x="679450" y="2132856"/>
            <a:ext cx="8352928" cy="49131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ケニアにおける民間医療保険の保険料収入</a:t>
            </a:r>
          </a:p>
          <a:p>
            <a:pPr>
              <a:spcAft>
                <a:spcPts val="0"/>
              </a:spcAft>
            </a:pPr>
            <a:r>
              <a:rPr lang="ja-JP" altLang="en-US" sz="1000" dirty="0">
                <a:latin typeface="HGP創英角ｺﾞｼｯｸUB" pitchFamily="50" charset="-128"/>
                <a:ea typeface="HGP創英角ｺﾞｼｯｸUB" pitchFamily="50" charset="-128"/>
              </a:rPr>
              <a:t>百万</a:t>
            </a:r>
            <a:r>
              <a:rPr lang="en-US" altLang="ja-JP" sz="1000" dirty="0">
                <a:latin typeface="HGP創英角ｺﾞｼｯｸUB" pitchFamily="50" charset="-128"/>
                <a:ea typeface="HGP創英角ｺﾞｼｯｸUB" pitchFamily="50" charset="-128"/>
              </a:rPr>
              <a:t>US$</a:t>
            </a:r>
            <a:endParaRPr lang="ja-JP" altLang="en-US" sz="1000" dirty="0">
              <a:latin typeface="HGP創英角ｺﾞｼｯｸUB" pitchFamily="50" charset="-128"/>
              <a:ea typeface="HGP創英角ｺﾞｼｯｸUB" pitchFamily="50" charset="-128"/>
            </a:endParaRPr>
          </a:p>
        </p:txBody>
      </p:sp>
      <p:sp>
        <p:nvSpPr>
          <p:cNvPr id="111" name="テキスト ボックス 45">
            <a:extLst>
              <a:ext uri="{FF2B5EF4-FFF2-40B4-BE49-F238E27FC236}">
                <a16:creationId xmlns:a16="http://schemas.microsoft.com/office/drawing/2014/main" id="{36F393C6-F382-4673-BEA0-EA14E09A2387}"/>
              </a:ext>
            </a:extLst>
          </p:cNvPr>
          <p:cNvSpPr txBox="1"/>
          <p:nvPr/>
        </p:nvSpPr>
        <p:spPr>
          <a:xfrm>
            <a:off x="225872" y="1157996"/>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民間医療保険市場はここ</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年で大きく成長したが、加入者は基本的に富裕層に限られる。</a:t>
            </a:r>
          </a:p>
        </p:txBody>
      </p:sp>
    </p:spTree>
    <p:extLst>
      <p:ext uri="{BB962C8B-B14F-4D97-AF65-F5344CB8AC3E}">
        <p14:creationId xmlns:p14="http://schemas.microsoft.com/office/powerpoint/2010/main" val="2069076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8C9621D-9D64-48A1-9797-5EAE7B3C34A3}"/>
              </a:ext>
            </a:extLst>
          </p:cNvPr>
          <p:cNvGraphicFramePr>
            <a:graphicFrameLocks noChangeAspect="1"/>
          </p:cNvGraphicFramePr>
          <p:nvPr>
            <p:custDataLst>
              <p:tags r:id="rId2"/>
            </p:custDataLst>
            <p:extLst>
              <p:ext uri="{D42A27DB-BD31-4B8C-83A1-F6EECF244321}">
                <p14:modId xmlns:p14="http://schemas.microsoft.com/office/powerpoint/2010/main" val="15932631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6"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D8C9621D-9D64-48A1-9797-5EAE7B3C34A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822669C-3F52-413D-A9CD-FDA7792D0099}"/>
              </a:ext>
            </a:extLst>
          </p:cNvPr>
          <p:cNvSpPr/>
          <p:nvPr/>
        </p:nvSpPr>
        <p:spPr>
          <a:xfrm>
            <a:off x="407472" y="3068960"/>
            <a:ext cx="5212805" cy="2100258"/>
          </a:xfrm>
          <a:prstGeom prst="rect">
            <a:avLst/>
          </a:prstGeom>
          <a:solidFill>
            <a:schemeClr val="accent6">
              <a:lumMod val="20000"/>
              <a:lumOff val="80000"/>
            </a:schemeClr>
          </a:solidFill>
        </p:spPr>
        <p:txBody>
          <a:bodyPr wrap="square" rtlCol="0" anchor="ctr">
            <a:noAutofit/>
          </a:bodyPr>
          <a:lstStyle/>
          <a:p>
            <a:pPr marL="0" algn="ctr" fontAlgn="ctr">
              <a:lnSpc>
                <a:spcPct val="114000"/>
              </a:lnSpc>
              <a:spcAft>
                <a:spcPts val="400"/>
              </a:spcAft>
            </a:pPr>
            <a:endParaRPr kumimoji="1" lang="en-CA" sz="1200" dirty="0"/>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保健に関する制度・行政体制</a:t>
            </a:r>
          </a:p>
        </p:txBody>
      </p:sp>
      <p:sp>
        <p:nvSpPr>
          <p:cNvPr id="46" name="テキスト ボックス 45"/>
          <p:cNvSpPr txBox="1"/>
          <p:nvPr/>
        </p:nvSpPr>
        <p:spPr>
          <a:xfrm>
            <a:off x="200470" y="1139245"/>
            <a:ext cx="9505056" cy="9789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ケニアでは、国（保健省）とカウンティレベルでそれぞれ保健に関する行政を扱っている。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保健省は国としての政策や品質確保や基準の制定、国立リファラル病院や研究機関の監督などを行う。</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カウンティ政府は、地域の医療機関の管理、救急体制の整備、プライマリーケアの推進、感染症や災害対策、廃棄物処理などを担当している。</a:t>
            </a:r>
          </a:p>
        </p:txBody>
      </p:sp>
      <p:sp>
        <p:nvSpPr>
          <p:cNvPr id="37" name="テキスト ボックス 33">
            <a:extLst>
              <a:ext uri="{FF2B5EF4-FFF2-40B4-BE49-F238E27FC236}">
                <a16:creationId xmlns:a16="http://schemas.microsoft.com/office/drawing/2014/main" id="{C24BB961-B23F-4150-84D7-D83680534E17}"/>
              </a:ext>
            </a:extLst>
          </p:cNvPr>
          <p:cNvSpPr txBox="1"/>
          <p:nvPr/>
        </p:nvSpPr>
        <p:spPr>
          <a:xfrm>
            <a:off x="395536" y="6535527"/>
            <a:ext cx="8640960" cy="144016"/>
          </a:xfrm>
          <a:prstGeom prst="rect">
            <a:avLst/>
          </a:prstGeom>
          <a:noFill/>
        </p:spPr>
        <p:txBody>
          <a:bodyPr wrap="square" lIns="0" tIns="0" rIns="0" bIns="0" rtlCol="0">
            <a:noAutofit/>
          </a:bodyPr>
          <a:lstStyle/>
          <a:p>
            <a:pPr marL="444500" lvl="0" indent="-444500"/>
            <a:r>
              <a:rPr lang="ja-JP" altLang="en-US" sz="800" dirty="0">
                <a:latin typeface="Meiryo UI" panose="020B0604030504040204" pitchFamily="34" charset="-128"/>
                <a:ea typeface="Meiryo UI" panose="020B0604030504040204" pitchFamily="34" charset="-128"/>
                <a:cs typeface="Arial" panose="020B0604020202020204" pitchFamily="34" charset="0"/>
              </a:rPr>
              <a:t>（出所）ケニア保健省ホームページ</a:t>
            </a:r>
          </a:p>
        </p:txBody>
      </p:sp>
      <p:sp>
        <p:nvSpPr>
          <p:cNvPr id="19" name="Rectangle 18">
            <a:extLst>
              <a:ext uri="{FF2B5EF4-FFF2-40B4-BE49-F238E27FC236}">
                <a16:creationId xmlns:a16="http://schemas.microsoft.com/office/drawing/2014/main" id="{9A960A11-E986-45E8-AE4F-2622B5350F46}"/>
              </a:ext>
            </a:extLst>
          </p:cNvPr>
          <p:cNvSpPr/>
          <p:nvPr/>
        </p:nvSpPr>
        <p:spPr>
          <a:xfrm>
            <a:off x="6043424" y="3706222"/>
            <a:ext cx="1354708" cy="476790"/>
          </a:xfrm>
          <a:prstGeom prst="rect">
            <a:avLst/>
          </a:prstGeom>
          <a:solidFill>
            <a:schemeClr val="accent6">
              <a:lumMod val="20000"/>
              <a:lumOff val="80000"/>
            </a:schemeClr>
          </a:solidFill>
        </p:spPr>
        <p:txBody>
          <a:bodyPr wrap="square" rtlCol="0" anchor="ctr">
            <a:noAutofit/>
          </a:bodyPr>
          <a:lstStyle/>
          <a:p>
            <a:pPr marL="0" algn="ctr" fontAlgn="ctr">
              <a:lnSpc>
                <a:spcPct val="114000"/>
              </a:lnSpc>
              <a:spcAft>
                <a:spcPts val="400"/>
              </a:spcAft>
            </a:pPr>
            <a:r>
              <a:rPr kumimoji="1" lang="en-US" altLang="ja-JP" sz="1200" dirty="0"/>
              <a:t>KEMSA</a:t>
            </a:r>
            <a:endParaRPr kumimoji="1" lang="en-CA" sz="1200" dirty="0"/>
          </a:p>
        </p:txBody>
      </p:sp>
      <p:sp>
        <p:nvSpPr>
          <p:cNvPr id="20" name="Rectangle 19">
            <a:extLst>
              <a:ext uri="{FF2B5EF4-FFF2-40B4-BE49-F238E27FC236}">
                <a16:creationId xmlns:a16="http://schemas.microsoft.com/office/drawing/2014/main" id="{F34EE237-1827-4C89-8CF5-F6A65A04FC87}"/>
              </a:ext>
            </a:extLst>
          </p:cNvPr>
          <p:cNvSpPr/>
          <p:nvPr/>
        </p:nvSpPr>
        <p:spPr>
          <a:xfrm>
            <a:off x="6043424" y="3176924"/>
            <a:ext cx="1354708" cy="476790"/>
          </a:xfrm>
          <a:prstGeom prst="rect">
            <a:avLst/>
          </a:prstGeom>
          <a:solidFill>
            <a:schemeClr val="accent6">
              <a:lumMod val="20000"/>
              <a:lumOff val="80000"/>
            </a:schemeClr>
          </a:solidFill>
        </p:spPr>
        <p:txBody>
          <a:bodyPr wrap="square" rtlCol="0" anchor="ctr">
            <a:noAutofit/>
          </a:bodyPr>
          <a:lstStyle/>
          <a:p>
            <a:pPr marL="0" algn="ctr" fontAlgn="ctr">
              <a:lnSpc>
                <a:spcPct val="114000"/>
              </a:lnSpc>
              <a:spcAft>
                <a:spcPts val="400"/>
              </a:spcAft>
            </a:pPr>
            <a:r>
              <a:rPr kumimoji="1" lang="en-CA" sz="1200" dirty="0"/>
              <a:t>KEMRI</a:t>
            </a:r>
          </a:p>
        </p:txBody>
      </p:sp>
      <p:sp>
        <p:nvSpPr>
          <p:cNvPr id="21" name="Rectangle 6">
            <a:extLst>
              <a:ext uri="{FF2B5EF4-FFF2-40B4-BE49-F238E27FC236}">
                <a16:creationId xmlns:a16="http://schemas.microsoft.com/office/drawing/2014/main" id="{C07167AD-10A0-4384-B82C-645CEEA53371}"/>
              </a:ext>
            </a:extLst>
          </p:cNvPr>
          <p:cNvSpPr>
            <a:spLocks noChangeArrowheads="1"/>
          </p:cNvSpPr>
          <p:nvPr/>
        </p:nvSpPr>
        <p:spPr bwMode="auto">
          <a:xfrm>
            <a:off x="407472" y="2810758"/>
            <a:ext cx="4536507"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保健省の組織</a:t>
            </a:r>
            <a:endParaRPr lang="en-US" altLang="ko-KR" sz="1400" dirty="0">
              <a:solidFill>
                <a:srgbClr val="000000"/>
              </a:solidFill>
              <a:latin typeface="Arial Black" pitchFamily="34" charset="0"/>
              <a:ea typeface="HGP創英角ｺﾞｼｯｸUB" pitchFamily="50" charset="-128"/>
            </a:endParaRPr>
          </a:p>
        </p:txBody>
      </p:sp>
      <p:sp>
        <p:nvSpPr>
          <p:cNvPr id="22" name="Rectangle 21">
            <a:extLst>
              <a:ext uri="{FF2B5EF4-FFF2-40B4-BE49-F238E27FC236}">
                <a16:creationId xmlns:a16="http://schemas.microsoft.com/office/drawing/2014/main" id="{FF9FC37C-FE48-41E5-A158-A629EFA9DCC8}"/>
              </a:ext>
            </a:extLst>
          </p:cNvPr>
          <p:cNvSpPr/>
          <p:nvPr/>
        </p:nvSpPr>
        <p:spPr>
          <a:xfrm>
            <a:off x="6043424" y="4251852"/>
            <a:ext cx="1354708" cy="476790"/>
          </a:xfrm>
          <a:prstGeom prst="rect">
            <a:avLst/>
          </a:prstGeom>
          <a:solidFill>
            <a:schemeClr val="accent6">
              <a:lumMod val="20000"/>
              <a:lumOff val="80000"/>
            </a:schemeClr>
          </a:solidFill>
        </p:spPr>
        <p:txBody>
          <a:bodyPr wrap="square" rtlCol="0" anchor="ctr">
            <a:noAutofit/>
          </a:bodyPr>
          <a:lstStyle/>
          <a:p>
            <a:pPr marL="0" algn="ctr" fontAlgn="ctr">
              <a:lnSpc>
                <a:spcPct val="114000"/>
              </a:lnSpc>
              <a:spcAft>
                <a:spcPts val="400"/>
              </a:spcAft>
            </a:pPr>
            <a:r>
              <a:rPr kumimoji="1" lang="en-US" altLang="ja-JP" sz="1200" dirty="0"/>
              <a:t>NHIF</a:t>
            </a:r>
            <a:endParaRPr kumimoji="1" lang="en-CA" sz="1200" dirty="0"/>
          </a:p>
        </p:txBody>
      </p:sp>
      <p:sp>
        <p:nvSpPr>
          <p:cNvPr id="23" name="TextBox 22">
            <a:extLst>
              <a:ext uri="{FF2B5EF4-FFF2-40B4-BE49-F238E27FC236}">
                <a16:creationId xmlns:a16="http://schemas.microsoft.com/office/drawing/2014/main" id="{092952B3-F408-4694-B10F-3B68107818BA}"/>
              </a:ext>
            </a:extLst>
          </p:cNvPr>
          <p:cNvSpPr txBox="1"/>
          <p:nvPr/>
        </p:nvSpPr>
        <p:spPr>
          <a:xfrm>
            <a:off x="537374" y="3120911"/>
            <a:ext cx="4953000" cy="1938992"/>
          </a:xfrm>
          <a:prstGeom prst="rect">
            <a:avLst/>
          </a:prstGeom>
          <a:solidFill>
            <a:schemeClr val="accent6">
              <a:lumMod val="20000"/>
              <a:lumOff val="80000"/>
            </a:schemeClr>
          </a:solidFill>
        </p:spPr>
        <p:txBody>
          <a:bodyPr wrap="square">
            <a:spAutoFit/>
          </a:bodyPr>
          <a:lstStyle/>
          <a:p>
            <a:r>
              <a:rPr lang="en-US" sz="1200" dirty="0"/>
              <a:t>Department of Standards and Quality Assurance and Regulations</a:t>
            </a:r>
          </a:p>
          <a:p>
            <a:endParaRPr lang="en-US" sz="1200" dirty="0"/>
          </a:p>
          <a:p>
            <a:r>
              <a:rPr kumimoji="1" lang="en-US" altLang="ja-JP" sz="1200" dirty="0"/>
              <a:t>Department of Preventive and Promotional </a:t>
            </a:r>
            <a:r>
              <a:rPr lang="en-US" altLang="ja-JP" sz="1200" dirty="0"/>
              <a:t>H</a:t>
            </a:r>
            <a:r>
              <a:rPr kumimoji="1" lang="en-US" altLang="ja-JP" sz="1200" dirty="0"/>
              <a:t>ealth</a:t>
            </a:r>
          </a:p>
          <a:p>
            <a:endParaRPr lang="en-US" altLang="ja-JP" sz="1200" dirty="0"/>
          </a:p>
          <a:p>
            <a:r>
              <a:rPr kumimoji="1" lang="en-US" altLang="ja-JP" sz="1200" dirty="0"/>
              <a:t>Department of Curative and Rehabilitation Health Service</a:t>
            </a:r>
            <a:endParaRPr kumimoji="1" lang="en-CA" altLang="ja-JP" sz="1200" dirty="0"/>
          </a:p>
          <a:p>
            <a:endParaRPr kumimoji="1" lang="en-CA" altLang="ja-JP" sz="1200" dirty="0"/>
          </a:p>
          <a:p>
            <a:r>
              <a:rPr kumimoji="1" lang="en-US" altLang="ja-JP" sz="1200" dirty="0"/>
              <a:t>Department of Policy, Planning and Health Financing</a:t>
            </a:r>
          </a:p>
          <a:p>
            <a:endParaRPr lang="en-US" altLang="ja-JP" sz="1200" dirty="0"/>
          </a:p>
          <a:p>
            <a:r>
              <a:rPr kumimoji="1" lang="en-US" altLang="ja-JP" sz="1200" dirty="0"/>
              <a:t>Department of Health Sector Coordination &amp; Inter Governmental Affairs</a:t>
            </a:r>
            <a:endParaRPr kumimoji="1" lang="en-CA" altLang="ja-JP" sz="1200" dirty="0"/>
          </a:p>
        </p:txBody>
      </p:sp>
      <p:sp>
        <p:nvSpPr>
          <p:cNvPr id="24" name="Rectangle 6">
            <a:extLst>
              <a:ext uri="{FF2B5EF4-FFF2-40B4-BE49-F238E27FC236}">
                <a16:creationId xmlns:a16="http://schemas.microsoft.com/office/drawing/2014/main" id="{C751A8B2-9981-428E-9DC5-928A668E0255}"/>
              </a:ext>
            </a:extLst>
          </p:cNvPr>
          <p:cNvSpPr>
            <a:spLocks noChangeArrowheads="1"/>
          </p:cNvSpPr>
          <p:nvPr/>
        </p:nvSpPr>
        <p:spPr bwMode="auto">
          <a:xfrm>
            <a:off x="6043424" y="2820697"/>
            <a:ext cx="96644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関連組織</a:t>
            </a:r>
            <a:endParaRPr lang="en-US" altLang="ko-KR" sz="1400" dirty="0">
              <a:solidFill>
                <a:srgbClr val="000000"/>
              </a:solidFill>
              <a:latin typeface="Arial Black" pitchFamily="34" charset="0"/>
              <a:ea typeface="HGP創英角ｺﾞｼｯｸUB" pitchFamily="50" charset="-128"/>
            </a:endParaRPr>
          </a:p>
        </p:txBody>
      </p:sp>
      <p:sp>
        <p:nvSpPr>
          <p:cNvPr id="25" name="TextBox 24">
            <a:extLst>
              <a:ext uri="{FF2B5EF4-FFF2-40B4-BE49-F238E27FC236}">
                <a16:creationId xmlns:a16="http://schemas.microsoft.com/office/drawing/2014/main" id="{F6ED0718-A282-4BC4-AC90-AAFBC5D1D0E1}"/>
              </a:ext>
            </a:extLst>
          </p:cNvPr>
          <p:cNvSpPr txBox="1"/>
          <p:nvPr/>
        </p:nvSpPr>
        <p:spPr>
          <a:xfrm>
            <a:off x="7473280" y="3276819"/>
            <a:ext cx="1411932" cy="276999"/>
          </a:xfrm>
          <a:prstGeom prst="rect">
            <a:avLst/>
          </a:prstGeom>
          <a:noFill/>
        </p:spPr>
        <p:txBody>
          <a:bodyPr wrap="square">
            <a:spAutoFit/>
          </a:bodyPr>
          <a:lstStyle/>
          <a:p>
            <a:r>
              <a:rPr lang="ja-JP" altLang="en-US" sz="1200" dirty="0"/>
              <a:t>ケニア医学研究所</a:t>
            </a:r>
            <a:endParaRPr lang="en-US" sz="1200" dirty="0"/>
          </a:p>
        </p:txBody>
      </p:sp>
      <p:sp>
        <p:nvSpPr>
          <p:cNvPr id="26" name="TextBox 25">
            <a:extLst>
              <a:ext uri="{FF2B5EF4-FFF2-40B4-BE49-F238E27FC236}">
                <a16:creationId xmlns:a16="http://schemas.microsoft.com/office/drawing/2014/main" id="{D5B32E24-8DE6-4DF8-AB7A-C83C8C542881}"/>
              </a:ext>
            </a:extLst>
          </p:cNvPr>
          <p:cNvSpPr txBox="1"/>
          <p:nvPr/>
        </p:nvSpPr>
        <p:spPr>
          <a:xfrm>
            <a:off x="7473280" y="3761547"/>
            <a:ext cx="1411932" cy="276999"/>
          </a:xfrm>
          <a:prstGeom prst="rect">
            <a:avLst/>
          </a:prstGeom>
          <a:noFill/>
        </p:spPr>
        <p:txBody>
          <a:bodyPr wrap="square">
            <a:spAutoFit/>
          </a:bodyPr>
          <a:lstStyle/>
          <a:p>
            <a:r>
              <a:rPr lang="ja-JP" altLang="en-US" sz="1200" dirty="0"/>
              <a:t>ケニア医療供給庁</a:t>
            </a:r>
            <a:endParaRPr lang="en-US" sz="1200" dirty="0"/>
          </a:p>
        </p:txBody>
      </p:sp>
      <p:sp>
        <p:nvSpPr>
          <p:cNvPr id="27" name="TextBox 26">
            <a:extLst>
              <a:ext uri="{FF2B5EF4-FFF2-40B4-BE49-F238E27FC236}">
                <a16:creationId xmlns:a16="http://schemas.microsoft.com/office/drawing/2014/main" id="{33BF46A0-57F5-47F9-80E5-56B06CBC8243}"/>
              </a:ext>
            </a:extLst>
          </p:cNvPr>
          <p:cNvSpPr txBox="1"/>
          <p:nvPr/>
        </p:nvSpPr>
        <p:spPr>
          <a:xfrm>
            <a:off x="7473280" y="4382588"/>
            <a:ext cx="1411932" cy="276999"/>
          </a:xfrm>
          <a:prstGeom prst="rect">
            <a:avLst/>
          </a:prstGeom>
          <a:noFill/>
        </p:spPr>
        <p:txBody>
          <a:bodyPr wrap="square">
            <a:spAutoFit/>
          </a:bodyPr>
          <a:lstStyle/>
          <a:p>
            <a:r>
              <a:rPr lang="ja-JP" altLang="en-US" sz="1200" dirty="0">
                <a:latin typeface="Arial" panose="020B0604020202020204" pitchFamily="34" charset="0"/>
                <a:ea typeface="ＭＳ Ｐゴシック" panose="020B0600070205080204" pitchFamily="50" charset="-128"/>
                <a:cs typeface="Arial" panose="020B0604020202020204" pitchFamily="34" charset="0"/>
              </a:rPr>
              <a:t>国民健康保険基金</a:t>
            </a:r>
            <a:endParaRPr lang="en-US" sz="1200" dirty="0"/>
          </a:p>
        </p:txBody>
      </p:sp>
    </p:spTree>
    <p:extLst>
      <p:ext uri="{BB962C8B-B14F-4D97-AF65-F5344CB8AC3E}">
        <p14:creationId xmlns:p14="http://schemas.microsoft.com/office/powerpoint/2010/main" val="3347638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1" hidden="1">
            <a:extLst>
              <a:ext uri="{FF2B5EF4-FFF2-40B4-BE49-F238E27FC236}">
                <a16:creationId xmlns:a16="http://schemas.microsoft.com/office/drawing/2014/main" id="{676BF540-8514-45A4-A78A-361677170FF9}"/>
              </a:ext>
            </a:extLst>
          </p:cNvPr>
          <p:cNvGraphicFramePr>
            <a:graphicFrameLocks noChangeAspect="1"/>
          </p:cNvGraphicFramePr>
          <p:nvPr>
            <p:custDataLst>
              <p:tags r:id="rId2"/>
            </p:custDataLst>
            <p:extLst>
              <p:ext uri="{D42A27DB-BD31-4B8C-83A1-F6EECF244321}">
                <p14:modId xmlns:p14="http://schemas.microsoft.com/office/powerpoint/2010/main" val="2640731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0" name="think-cell Slide" r:id="rId5" imgW="395" imgH="396" progId="TCLayout.ActiveDocument.1">
                  <p:embed/>
                </p:oleObj>
              </mc:Choice>
              <mc:Fallback>
                <p:oleObj name="think-cell Slide" r:id="rId5" imgW="395" imgH="396" progId="TCLayout.ActiveDocument.1">
                  <p:embed/>
                  <p:pic>
                    <p:nvPicPr>
                      <p:cNvPr id="3" name="Object 1" hidden="1">
                        <a:extLst>
                          <a:ext uri="{FF2B5EF4-FFF2-40B4-BE49-F238E27FC236}">
                            <a16:creationId xmlns:a16="http://schemas.microsoft.com/office/drawing/2014/main" id="{676BF540-8514-45A4-A78A-361677170FF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p:spPr>
        <p:txBody>
          <a:bodyPr vert="horz" lIns="91440" tIns="45720" rIns="91440" bIns="45720" rtlCol="0" anchor="b" anchorCtr="0">
            <a:normAutofit/>
          </a:bodyPr>
          <a:lstStyle/>
          <a:p>
            <a:r>
              <a:rPr lang="ja-JP" altLang="en-US" dirty="0"/>
              <a:t>ケニア／医療関連／制度</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医療機器に対する規制</a:t>
            </a:r>
          </a:p>
        </p:txBody>
      </p:sp>
      <p:sp>
        <p:nvSpPr>
          <p:cNvPr id="34" name="テキスト ボックス 33"/>
          <p:cNvSpPr txBox="1"/>
          <p:nvPr/>
        </p:nvSpPr>
        <p:spPr>
          <a:xfrm>
            <a:off x="393688" y="6469180"/>
            <a:ext cx="8879791" cy="369332"/>
          </a:xfrm>
          <a:prstGeom prst="rect">
            <a:avLst/>
          </a:prstGeom>
          <a:noFill/>
        </p:spPr>
        <p:txBody>
          <a:bodyPr wrap="square" lIns="0" tIns="0" rIns="0" bIns="0" rtlCol="0">
            <a:spAutoFit/>
          </a:bodyPr>
          <a:lstStyle/>
          <a:p>
            <a:pPr marL="444500" indent="-444500"/>
            <a:r>
              <a:rPr lang="ja-JP" altLang="en-US" sz="800" dirty="0">
                <a:latin typeface="Meiryo UI" panose="020B0604030504040204" pitchFamily="34" charset="-128"/>
                <a:ea typeface="Meiryo UI" panose="020B0604030504040204" pitchFamily="34" charset="-128"/>
                <a:cs typeface="Arial" panose="020B0604020202020204" pitchFamily="34" charset="0"/>
              </a:rPr>
              <a:t>（出所）</a:t>
            </a:r>
            <a:r>
              <a:rPr lang="en-US" altLang="ja-JP" sz="800" dirty="0">
                <a:latin typeface="Meiryo UI" panose="020B0604030504040204" pitchFamily="34" charset="-128"/>
                <a:ea typeface="Meiryo UI" panose="020B0604030504040204" pitchFamily="34" charset="-128"/>
                <a:cs typeface="Arial" panose="020B0604020202020204" pitchFamily="34" charset="0"/>
              </a:rPr>
              <a:t>Republic of Kenya, Ministry of Health Guidelines for Registration of Medical Devices Including In-Vitro Diagnostics </a:t>
            </a:r>
            <a:br>
              <a:rPr lang="en-US" altLang="ja-JP" sz="800" dirty="0">
                <a:latin typeface="Meiryo UI" panose="020B0604030504040204" pitchFamily="34" charset="-128"/>
                <a:ea typeface="Meiryo UI" panose="020B0604030504040204" pitchFamily="34" charset="-128"/>
                <a:cs typeface="Arial" panose="020B0604020202020204" pitchFamily="34" charset="0"/>
              </a:rPr>
            </a:br>
            <a:r>
              <a:rPr lang="en-US" altLang="ja-JP" sz="800" dirty="0">
                <a:latin typeface="Meiryo UI" panose="020B0604030504040204" pitchFamily="34" charset="-128"/>
                <a:ea typeface="Meiryo UI" panose="020B0604030504040204" pitchFamily="34" charset="-128"/>
                <a:cs typeface="Arial" panose="020B0604020202020204" pitchFamily="34" charset="0"/>
              </a:rPr>
              <a:t>JICA</a:t>
            </a:r>
            <a:r>
              <a:rPr lang="ja-JP" altLang="en-US" sz="800" dirty="0">
                <a:latin typeface="Meiryo UI" panose="020B0604030504040204" pitchFamily="34" charset="-128"/>
                <a:ea typeface="Meiryo UI" panose="020B0604030504040204" pitchFamily="34" charset="-128"/>
                <a:cs typeface="Arial" panose="020B0604020202020204" pitchFamily="34" charset="0"/>
              </a:rPr>
              <a:t>「アフリカ </a:t>
            </a:r>
            <a:r>
              <a:rPr lang="en-US" altLang="ja-JP" sz="800" dirty="0">
                <a:latin typeface="Meiryo UI" panose="020B0604030504040204" pitchFamily="34" charset="-128"/>
                <a:ea typeface="Meiryo UI" panose="020B0604030504040204" pitchFamily="34" charset="-128"/>
                <a:cs typeface="Arial" panose="020B0604020202020204" pitchFamily="34" charset="0"/>
              </a:rPr>
              <a:t>6 </a:t>
            </a:r>
            <a:r>
              <a:rPr lang="ja-JP" altLang="en-US" sz="800" dirty="0">
                <a:latin typeface="Meiryo UI" panose="020B0604030504040204" pitchFamily="34" charset="-128"/>
                <a:ea typeface="Meiryo UI" panose="020B0604030504040204" pitchFamily="34" charset="-128"/>
                <a:cs typeface="Arial" panose="020B0604020202020204" pitchFamily="34" charset="0"/>
              </a:rPr>
              <a:t>ヵ国における健康改善のための民間セクター活用情報収集・確認調査報告書」（</a:t>
            </a:r>
            <a:r>
              <a:rPr lang="en-US" altLang="ja-JP" sz="800" dirty="0">
                <a:latin typeface="Meiryo UI" panose="020B0604030504040204" pitchFamily="34" charset="-128"/>
                <a:ea typeface="Meiryo UI" panose="020B0604030504040204" pitchFamily="34" charset="-128"/>
                <a:cs typeface="Arial" panose="020B0604020202020204" pitchFamily="34" charset="0"/>
              </a:rPr>
              <a:t>2020</a:t>
            </a:r>
            <a:r>
              <a:rPr lang="ja-JP" altLang="en-US" sz="800" dirty="0">
                <a:latin typeface="Meiryo UI" panose="020B0604030504040204" pitchFamily="34" charset="-128"/>
                <a:ea typeface="Meiryo UI" panose="020B0604030504040204" pitchFamily="34" charset="-128"/>
                <a:cs typeface="Arial" panose="020B0604020202020204" pitchFamily="34" charset="0"/>
              </a:rPr>
              <a:t>）</a:t>
            </a:r>
            <a:br>
              <a:rPr lang="en-US" altLang="ja-JP" sz="800" dirty="0">
                <a:latin typeface="Meiryo UI" panose="020B0604030504040204" pitchFamily="34" charset="-128"/>
                <a:ea typeface="Meiryo UI" panose="020B0604030504040204" pitchFamily="34" charset="-128"/>
                <a:cs typeface="Arial" panose="020B0604020202020204" pitchFamily="34" charset="0"/>
              </a:rPr>
            </a:br>
            <a:r>
              <a:rPr lang="en-US" altLang="ja-JP" sz="800" dirty="0">
                <a:latin typeface="Meiryo UI" panose="020B0604030504040204" pitchFamily="34" charset="-128"/>
                <a:ea typeface="Meiryo UI" panose="020B0604030504040204" pitchFamily="34" charset="-128"/>
                <a:cs typeface="Arial" panose="020B0604020202020204" pitchFamily="34" charset="0"/>
              </a:rPr>
              <a:t>JETRO </a:t>
            </a:r>
            <a:r>
              <a:rPr lang="ja-JP" altLang="en-US" sz="800" dirty="0">
                <a:latin typeface="Meiryo UI" panose="020B0604030504040204" pitchFamily="34" charset="-128"/>
                <a:ea typeface="Meiryo UI" panose="020B0604030504040204" pitchFamily="34" charset="-128"/>
                <a:cs typeface="Arial" panose="020B0604020202020204" pitchFamily="34" charset="0"/>
              </a:rPr>
              <a:t>アフリカ主要国の医療機器登録制度情報</a:t>
            </a:r>
          </a:p>
        </p:txBody>
      </p:sp>
      <p:sp>
        <p:nvSpPr>
          <p:cNvPr id="2" name="Rectangle: Rounded Corners 1">
            <a:extLst>
              <a:ext uri="{FF2B5EF4-FFF2-40B4-BE49-F238E27FC236}">
                <a16:creationId xmlns:a16="http://schemas.microsoft.com/office/drawing/2014/main" id="{AE34741E-0442-4AEB-A41B-1CB8A6A4EFA3}"/>
              </a:ext>
            </a:extLst>
          </p:cNvPr>
          <p:cNvSpPr/>
          <p:nvPr/>
        </p:nvSpPr>
        <p:spPr>
          <a:xfrm>
            <a:off x="272480" y="1800871"/>
            <a:ext cx="1309236" cy="64799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事業許可</a:t>
            </a:r>
            <a:endParaRPr 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Rectangle: Rounded Corners 9">
            <a:extLst>
              <a:ext uri="{FF2B5EF4-FFF2-40B4-BE49-F238E27FC236}">
                <a16:creationId xmlns:a16="http://schemas.microsoft.com/office/drawing/2014/main" id="{FC599CB9-FB62-493F-971E-5510F6138925}"/>
              </a:ext>
            </a:extLst>
          </p:cNvPr>
          <p:cNvSpPr/>
          <p:nvPr/>
        </p:nvSpPr>
        <p:spPr>
          <a:xfrm>
            <a:off x="272480" y="3026482"/>
            <a:ext cx="1309236" cy="64799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製品ライセンスおよび認証</a:t>
            </a:r>
            <a:endParaRPr 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TextBox 3">
            <a:extLst>
              <a:ext uri="{FF2B5EF4-FFF2-40B4-BE49-F238E27FC236}">
                <a16:creationId xmlns:a16="http://schemas.microsoft.com/office/drawing/2014/main" id="{05478738-F7D7-4621-8CB0-F33F4BFF38FC}"/>
              </a:ext>
            </a:extLst>
          </p:cNvPr>
          <p:cNvSpPr txBox="1"/>
          <p:nvPr/>
        </p:nvSpPr>
        <p:spPr>
          <a:xfrm>
            <a:off x="1629832" y="1700808"/>
            <a:ext cx="8158506" cy="123418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外国メーカーは、単一の現地公認代理人（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LAR: local Authorized Representative)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の指定が必要で、同代表者を通じて登録・販売を行う。</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品質マネジメントシステムについては、製造業者は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ISO13485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認証、米国食品医薬品局、品質システム規則、日本の平成</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年厚生労働省令第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169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号等への準拠証明、主要下請業者は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ISO 13485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の認証の提出が求められる。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TextBox 11">
            <a:extLst>
              <a:ext uri="{FF2B5EF4-FFF2-40B4-BE49-F238E27FC236}">
                <a16:creationId xmlns:a16="http://schemas.microsoft.com/office/drawing/2014/main" id="{053E6080-1534-4D67-A677-ED29D643E03A}"/>
              </a:ext>
            </a:extLst>
          </p:cNvPr>
          <p:cNvSpPr txBox="1"/>
          <p:nvPr/>
        </p:nvSpPr>
        <p:spPr>
          <a:xfrm>
            <a:off x="1629832" y="3026482"/>
            <a:ext cx="8158506" cy="256993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全ての医療機器について上市前に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への登録が義務付けられており、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は、登録のためのガイドライン「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Guidelines for Registration of Medical Devices Including In-Vitro Diagnostics Jan 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」を公表。</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これまでは医療機器については、登録ではなく、</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Listing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（リストへの掲載）の申請・認可手続きが行われていたが、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月までに、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Listing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の認可を受けている医療機器も含め全ての医療機器の登録が義務づけられた。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buFont typeface="Arial" panose="020B0604020202020204" pitchFamily="34" charset="0"/>
              <a:buChar cha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登録は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年間有効（更新可能）</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ソフトウェアのうち、医療目的のものは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マークの取得が必須となる。（欧州医療機器規則参照）</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承認審査は、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の参照規制当局（日本を含めた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カ国・機関）からの認証がある場合、クラス別に認証数や販売実績等に応じて、簡易、迅速ないし即時の評価ルート（早期承認）が適用される。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他国での販売認可、市販後調査計画の提出などが適宜求められる。</a:t>
            </a:r>
          </a:p>
        </p:txBody>
      </p:sp>
      <p:sp>
        <p:nvSpPr>
          <p:cNvPr id="15" name="Rectangle: Rounded Corners 14">
            <a:extLst>
              <a:ext uri="{FF2B5EF4-FFF2-40B4-BE49-F238E27FC236}">
                <a16:creationId xmlns:a16="http://schemas.microsoft.com/office/drawing/2014/main" id="{DB30332F-5B60-47F3-83C8-7168A745B20A}"/>
              </a:ext>
            </a:extLst>
          </p:cNvPr>
          <p:cNvSpPr/>
          <p:nvPr/>
        </p:nvSpPr>
        <p:spPr>
          <a:xfrm>
            <a:off x="272480" y="1103562"/>
            <a:ext cx="1309236" cy="473976"/>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規制所管主体</a:t>
            </a:r>
            <a:endParaRPr 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TextBox 15">
            <a:extLst>
              <a:ext uri="{FF2B5EF4-FFF2-40B4-BE49-F238E27FC236}">
                <a16:creationId xmlns:a16="http://schemas.microsoft.com/office/drawing/2014/main" id="{6783223C-11F5-44B5-A0C6-63AE0927BC08}"/>
              </a:ext>
            </a:extLst>
          </p:cNvPr>
          <p:cNvSpPr txBox="1"/>
          <p:nvPr/>
        </p:nvSpPr>
        <p:spPr>
          <a:xfrm>
            <a:off x="1629832" y="1108443"/>
            <a:ext cx="8158506" cy="307777"/>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医薬品・有害物質局（</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PPB: Pharmacy and Poisons Board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Rectangle: Rounded Corners 16">
            <a:extLst>
              <a:ext uri="{FF2B5EF4-FFF2-40B4-BE49-F238E27FC236}">
                <a16:creationId xmlns:a16="http://schemas.microsoft.com/office/drawing/2014/main" id="{9400B7FC-72D4-4BDB-9F97-6DAB2EE6C9D2}"/>
              </a:ext>
            </a:extLst>
          </p:cNvPr>
          <p:cNvSpPr/>
          <p:nvPr/>
        </p:nvSpPr>
        <p:spPr>
          <a:xfrm>
            <a:off x="272480" y="5584445"/>
            <a:ext cx="1309236" cy="64799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製品分類</a:t>
            </a:r>
            <a:endParaRPr 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TextBox 17">
            <a:extLst>
              <a:ext uri="{FF2B5EF4-FFF2-40B4-BE49-F238E27FC236}">
                <a16:creationId xmlns:a16="http://schemas.microsoft.com/office/drawing/2014/main" id="{C7C21F27-9238-4557-AB77-378CF5486094}"/>
              </a:ext>
            </a:extLst>
          </p:cNvPr>
          <p:cNvSpPr txBox="1"/>
          <p:nvPr/>
        </p:nvSpPr>
        <p:spPr>
          <a:xfrm>
            <a:off x="1629832" y="5584445"/>
            <a:ext cx="8158506" cy="73866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Font typeface="Arial" panose="020B0604020202020204" pitchFamily="34" charset="0"/>
              <a:buChar char="•"/>
            </a:pPr>
            <a:r>
              <a:rPr lang="zh-TW" altLang="en-US" sz="1400" dirty="0">
                <a:latin typeface="Arial" panose="020B0604020202020204" pitchFamily="34" charset="0"/>
                <a:ea typeface="ＭＳ Ｐゴシック" panose="020B0600070205080204" pitchFamily="50" charset="-128"/>
                <a:cs typeface="Arial" panose="020B0604020202020204" pitchFamily="34" charset="0"/>
              </a:rPr>
              <a:t>医療機器規制国際整合化会議</a:t>
            </a:r>
            <a:r>
              <a:rPr lang="en-US" altLang="zh-TW"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GHTF)</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に準拠した、リスクに基づく</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分類（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低リスク、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低～中程度、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中～高リスク、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高リスク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。過去の分類事例は以下サイトから検索できる。</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en-US" altLang="ja-JP" sz="1400" dirty="0">
                <a:latin typeface="Arial" panose="020B0604020202020204" pitchFamily="34" charset="0"/>
                <a:ea typeface="ＭＳ Ｐゴシック" panose="020B0600070205080204" pitchFamily="50" charset="-128"/>
                <a:cs typeface="Arial" panose="020B0604020202020204" pitchFamily="34" charset="0"/>
              </a:rPr>
              <a:t>https://products.pharmacyboardkenya.org/ppb_admin/pages/system_reports_public.php</a:t>
            </a:r>
          </a:p>
        </p:txBody>
      </p:sp>
    </p:spTree>
    <p:extLst>
      <p:ext uri="{BB962C8B-B14F-4D97-AF65-F5344CB8AC3E}">
        <p14:creationId xmlns:p14="http://schemas.microsoft.com/office/powerpoint/2010/main" val="136870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6BF9ADC-7553-4241-B8D0-4D577318FADC}"/>
              </a:ext>
            </a:extLst>
          </p:cNvPr>
          <p:cNvGraphicFramePr>
            <a:graphicFrameLocks noChangeAspect="1"/>
          </p:cNvGraphicFramePr>
          <p:nvPr>
            <p:custDataLst>
              <p:tags r:id="rId2"/>
            </p:custDataLst>
            <p:extLst>
              <p:ext uri="{D42A27DB-BD31-4B8C-83A1-F6EECF244321}">
                <p14:modId xmlns:p14="http://schemas.microsoft.com/office/powerpoint/2010/main" val="221191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4" name="think-cell Slide" r:id="rId4" imgW="395" imgH="396" progId="TCLayout.ActiveDocument.1">
                  <p:embed/>
                </p:oleObj>
              </mc:Choice>
              <mc:Fallback>
                <p:oleObj name="think-cell Slide" r:id="rId4" imgW="395" imgH="396" progId="TCLayout.ActiveDocument.1">
                  <p:embed/>
                  <p:pic>
                    <p:nvPicPr>
                      <p:cNvPr id="9" name="Object 8" hidden="1">
                        <a:extLst>
                          <a:ext uri="{FF2B5EF4-FFF2-40B4-BE49-F238E27FC236}">
                            <a16:creationId xmlns:a16="http://schemas.microsoft.com/office/drawing/2014/main" id="{D6BF9ADC-7553-4241-B8D0-4D577318FAD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p:spPr>
        <p:txBody>
          <a:bodyPr vert="horz" lIns="91440" tIns="45720" rIns="91440" bIns="45720" rtlCol="0" anchor="b" anchorCtr="0">
            <a:normAutofit/>
          </a:bodyPr>
          <a:lstStyle/>
          <a:p>
            <a:r>
              <a:rPr lang="ja-JP" altLang="en-US" dirty="0"/>
              <a:t>ケニア／医療関連／制度</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医薬品に対する規制</a:t>
            </a:r>
          </a:p>
        </p:txBody>
      </p:sp>
      <p:sp>
        <p:nvSpPr>
          <p:cNvPr id="11" name="Rectangle: Rounded Corners 10">
            <a:extLst>
              <a:ext uri="{FF2B5EF4-FFF2-40B4-BE49-F238E27FC236}">
                <a16:creationId xmlns:a16="http://schemas.microsoft.com/office/drawing/2014/main" id="{31B240E9-6466-459E-815E-A37F752D64D6}"/>
              </a:ext>
            </a:extLst>
          </p:cNvPr>
          <p:cNvSpPr>
            <a:spLocks/>
          </p:cNvSpPr>
          <p:nvPr/>
        </p:nvSpPr>
        <p:spPr>
          <a:xfrm>
            <a:off x="272480" y="1059428"/>
            <a:ext cx="1278743" cy="365775"/>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製造許可</a:t>
            </a:r>
            <a:endParaRPr 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Rectangle: Rounded Corners 11">
            <a:extLst>
              <a:ext uri="{FF2B5EF4-FFF2-40B4-BE49-F238E27FC236}">
                <a16:creationId xmlns:a16="http://schemas.microsoft.com/office/drawing/2014/main" id="{ED082FCC-7B18-4D3B-9F3C-C31E6DEF3214}"/>
              </a:ext>
            </a:extLst>
          </p:cNvPr>
          <p:cNvSpPr>
            <a:spLocks/>
          </p:cNvSpPr>
          <p:nvPr/>
        </p:nvSpPr>
        <p:spPr>
          <a:xfrm>
            <a:off x="272480" y="2709877"/>
            <a:ext cx="1278743" cy="365775"/>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製品許可</a:t>
            </a:r>
            <a:endParaRPr 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TextBox 12">
            <a:extLst>
              <a:ext uri="{FF2B5EF4-FFF2-40B4-BE49-F238E27FC236}">
                <a16:creationId xmlns:a16="http://schemas.microsoft.com/office/drawing/2014/main" id="{5C2F87C9-973B-4BDB-AE5E-B9E6C105E0A4}"/>
              </a:ext>
            </a:extLst>
          </p:cNvPr>
          <p:cNvSpPr txBox="1">
            <a:spLocks/>
          </p:cNvSpPr>
          <p:nvPr/>
        </p:nvSpPr>
        <p:spPr>
          <a:xfrm>
            <a:off x="416496" y="3020018"/>
            <a:ext cx="9289030" cy="1495794"/>
          </a:xfrm>
          <a:prstGeom prst="rect">
            <a:avLst/>
          </a:prstGeom>
        </p:spPr>
        <p:txBody>
          <a:bodyPr vert="horz" wrap="square" lIns="91440" tIns="45720" rIns="91440" bIns="45720" rtlCol="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輸入又は製造をする製品を登録するためには、申請書類、同一バッチの製品サンプル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個、登録料、</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GMP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検査費用等の提出が必要である。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buFont typeface="Arial" panose="020B0604020202020204" pitchFamily="34" charset="0"/>
              <a:buChar cha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のガイドラインでは、申請から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ヶ月で登録が完了することになっているが、製品が登録されるまでに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年かかる場合もあり、製造業者が書類作成等に精通していないことに起因しているとの情報がある。登録書類は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人の評価者が検証を行う。追加情報を求められた場合、その回答があるまで審査は中断される。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特別な事情がある場合、迅速な承認が得られる場合がある。特別な状況として、製品が現地で製造されている場合、又は優先医薬品である場合（代替医薬品が存在しない場合等）に、迅速承認が認められ、通常</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営業日以内に処理される。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TextBox 13">
            <a:extLst>
              <a:ext uri="{FF2B5EF4-FFF2-40B4-BE49-F238E27FC236}">
                <a16:creationId xmlns:a16="http://schemas.microsoft.com/office/drawing/2014/main" id="{F8B1F4FC-C0A6-4C3B-A52F-DAF2C88741E7}"/>
              </a:ext>
            </a:extLst>
          </p:cNvPr>
          <p:cNvSpPr txBox="1">
            <a:spLocks/>
          </p:cNvSpPr>
          <p:nvPr/>
        </p:nvSpPr>
        <p:spPr>
          <a:xfrm>
            <a:off x="416496" y="1395585"/>
            <a:ext cx="9289030" cy="1298817"/>
          </a:xfrm>
          <a:prstGeom prst="rect">
            <a:avLst/>
          </a:prstGeom>
        </p:spPr>
        <p:txBody>
          <a:bodyPr vert="horz" wrap="square" lIns="91440" tIns="45720" rIns="91440" bIns="45720" rtlCol="0" anchor="t"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全ての医薬品製造者は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GMP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に従う必要があり、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GMP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ガイドラインは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ガイドラインに基づいている。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buFont typeface="Arial" panose="020B0604020202020204" pitchFamily="34" charset="0"/>
              <a:buChar cha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現地メーカーの検査を行う他、海外の製造業者についてはデスクレビューを含む遠隔の検査を実施する。しかし、検査官の不足により、全ての外国製造業者を規定時間内に検査することが困難な状況にあるとの情報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は、医薬品の流通と小売を規制する役割も担っている。すべての流通業者と小売薬局は、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から認定を受けて営業することが求められている。しかし、認可を受けていない薬局も多く、同じ市場で正規の薬局と競合している。</a:t>
            </a:r>
          </a:p>
        </p:txBody>
      </p:sp>
      <p:grpSp>
        <p:nvGrpSpPr>
          <p:cNvPr id="10" name="Group 9">
            <a:extLst>
              <a:ext uri="{FF2B5EF4-FFF2-40B4-BE49-F238E27FC236}">
                <a16:creationId xmlns:a16="http://schemas.microsoft.com/office/drawing/2014/main" id="{6CEB3967-AEA4-4A0F-B548-152D74447833}"/>
              </a:ext>
            </a:extLst>
          </p:cNvPr>
          <p:cNvGrpSpPr/>
          <p:nvPr/>
        </p:nvGrpSpPr>
        <p:grpSpPr>
          <a:xfrm>
            <a:off x="2360639" y="4974297"/>
            <a:ext cx="5816811" cy="1688270"/>
            <a:chOff x="4281616" y="1737533"/>
            <a:chExt cx="5051942" cy="1688270"/>
          </a:xfrm>
        </p:grpSpPr>
        <p:sp>
          <p:nvSpPr>
            <p:cNvPr id="17" name="角丸四角形 60">
              <a:extLst>
                <a:ext uri="{FF2B5EF4-FFF2-40B4-BE49-F238E27FC236}">
                  <a16:creationId xmlns:a16="http://schemas.microsoft.com/office/drawing/2014/main" id="{F90991D9-6B36-4704-9A03-C2AFB0D18B55}"/>
                </a:ext>
              </a:extLst>
            </p:cNvPr>
            <p:cNvSpPr/>
            <p:nvPr/>
          </p:nvSpPr>
          <p:spPr>
            <a:xfrm>
              <a:off x="4281616" y="1737533"/>
              <a:ext cx="5051942" cy="1688270"/>
            </a:xfrm>
            <a:prstGeom prst="roundRect">
              <a:avLst>
                <a:gd name="adj" fmla="val 1268"/>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テキスト プレースホルダ 1">
              <a:extLst>
                <a:ext uri="{FF2B5EF4-FFF2-40B4-BE49-F238E27FC236}">
                  <a16:creationId xmlns:a16="http://schemas.microsoft.com/office/drawing/2014/main" id="{A103814F-9290-4CB4-A1FE-3B316A8FF368}"/>
                </a:ext>
              </a:extLst>
            </p:cNvPr>
            <p:cNvSpPr txBox="1">
              <a:spLocks/>
            </p:cNvSpPr>
            <p:nvPr/>
          </p:nvSpPr>
          <p:spPr>
            <a:xfrm>
              <a:off x="4281618" y="1737533"/>
              <a:ext cx="5051940" cy="1686592"/>
            </a:xfrm>
            <a:prstGeom prst="rect">
              <a:avLst/>
            </a:prstGeom>
            <a:noFill/>
            <a:extLst>
              <a:ext uri="{909E8E84-426E-40DD-AFC4-6F175D3DCCD1}">
                <a14:hiddenFill xmlns:a14="http://schemas.microsoft.com/office/drawing/2010/main">
                  <a:solidFill>
                    <a:srgbClr val="DDE6F3"/>
                  </a:solidFill>
                </a14:hiddenFill>
              </a:ext>
            </a:extLst>
          </p:spPr>
          <p:txBody>
            <a:bodyPr lIns="108000" tIns="216000" rIns="216000" bIns="216000" numCol="1" spcCol="14400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28600" indent="-228600" algn="just" fontAlgn="ctr" hangingPunct="0">
                <a:lnSpc>
                  <a:spcPct val="110000"/>
                </a:lnSpc>
                <a:spcBef>
                  <a:spcPts val="0"/>
                </a:spcBef>
                <a:spcAft>
                  <a:spcPts val="600"/>
                </a:spcAft>
                <a:buClr>
                  <a:schemeClr val="tx1"/>
                </a:buClr>
                <a:buSzPct val="100000"/>
                <a:buFont typeface="+mj-lt"/>
                <a:buAutoNum type="arabicPeriod"/>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申請書</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228600" indent="-228600" algn="just" fontAlgn="ctr" hangingPunct="0">
                <a:lnSpc>
                  <a:spcPct val="110000"/>
                </a:lnSpc>
                <a:spcBef>
                  <a:spcPts val="0"/>
                </a:spcBef>
                <a:spcAft>
                  <a:spcPts val="600"/>
                </a:spcAft>
                <a:buClr>
                  <a:schemeClr val="tx1"/>
                </a:buClr>
                <a:buSzPct val="100000"/>
                <a:buFont typeface="+mj-lt"/>
                <a:buAutoNum type="arabicPeriod"/>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同一バッチの製品サンプル</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個</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228600" indent="-228600" algn="just" fontAlgn="ctr" hangingPunct="0">
                <a:lnSpc>
                  <a:spcPct val="110000"/>
                </a:lnSpc>
                <a:spcBef>
                  <a:spcPts val="0"/>
                </a:spcBef>
                <a:spcAft>
                  <a:spcPts val="600"/>
                </a:spcAft>
                <a:buClr>
                  <a:schemeClr val="tx1"/>
                </a:buClr>
                <a:buSzPct val="100000"/>
                <a:buFont typeface="+mj-lt"/>
                <a:buAutoNum type="arabicPeriod"/>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製造施設が</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で承認されていない場合、サイトマスターファイル</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228600" indent="-228600" algn="just" fontAlgn="ctr" hangingPunct="0">
                <a:lnSpc>
                  <a:spcPct val="110000"/>
                </a:lnSpc>
                <a:spcBef>
                  <a:spcPts val="0"/>
                </a:spcBef>
                <a:spcAft>
                  <a:spcPts val="600"/>
                </a:spcAft>
                <a:buClr>
                  <a:schemeClr val="tx1"/>
                </a:buClr>
                <a:buSzPct val="100000"/>
                <a:buFont typeface="+mj-lt"/>
                <a:buAutoNum type="arabicPeriod"/>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フォーマットによる医薬品証明書</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228600" indent="-228600" algn="just" fontAlgn="ctr" hangingPunct="0">
                <a:lnSpc>
                  <a:spcPct val="110000"/>
                </a:lnSpc>
                <a:spcBef>
                  <a:spcPts val="0"/>
                </a:spcBef>
                <a:spcAft>
                  <a:spcPts val="600"/>
                </a:spcAft>
                <a:buClr>
                  <a:schemeClr val="tx1"/>
                </a:buClr>
                <a:buSzPct val="100000"/>
                <a:buFont typeface="+mj-lt"/>
                <a:buAutoNum type="arabicPeriod"/>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登録料（輸入</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$4,000/</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国内製造</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$1,000</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228600" indent="-228600" algn="just" fontAlgn="ctr" hangingPunct="0">
                <a:lnSpc>
                  <a:spcPct val="110000"/>
                </a:lnSpc>
                <a:spcBef>
                  <a:spcPts val="0"/>
                </a:spcBef>
                <a:spcAft>
                  <a:spcPts val="600"/>
                </a:spcAft>
                <a:buClr>
                  <a:schemeClr val="tx1"/>
                </a:buClr>
                <a:buSzPct val="100000"/>
                <a:buFont typeface="+mj-lt"/>
                <a:buAutoNum type="arabicPeriod"/>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GMP</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検査費用（</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未承認製造所</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$6,000/</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海外製造</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$4,000/</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国内製造</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$1,000</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0" name="グループ化 7">
            <a:extLst>
              <a:ext uri="{FF2B5EF4-FFF2-40B4-BE49-F238E27FC236}">
                <a16:creationId xmlns:a16="http://schemas.microsoft.com/office/drawing/2014/main" id="{2DDE6257-1B5F-4D07-A34C-5F34BE8D2EB2}"/>
              </a:ext>
            </a:extLst>
          </p:cNvPr>
          <p:cNvGrpSpPr/>
          <p:nvPr/>
        </p:nvGrpSpPr>
        <p:grpSpPr>
          <a:xfrm>
            <a:off x="2408626" y="4725144"/>
            <a:ext cx="4053044" cy="288032"/>
            <a:chOff x="4803500" y="2113806"/>
            <a:chExt cx="3680168" cy="288032"/>
          </a:xfrm>
        </p:grpSpPr>
        <p:cxnSp>
          <p:nvCxnSpPr>
            <p:cNvPr id="21" name="直線コネクタ 16">
              <a:extLst>
                <a:ext uri="{FF2B5EF4-FFF2-40B4-BE49-F238E27FC236}">
                  <a16:creationId xmlns:a16="http://schemas.microsoft.com/office/drawing/2014/main" id="{06EA6455-DFFC-4296-A354-38E318BDF020}"/>
                </a:ext>
              </a:extLst>
            </p:cNvPr>
            <p:cNvCxnSpPr/>
            <p:nvPr/>
          </p:nvCxnSpPr>
          <p:spPr>
            <a:xfrm>
              <a:off x="4807694" y="2352981"/>
              <a:ext cx="367597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a:extLst>
                <a:ext uri="{FF2B5EF4-FFF2-40B4-BE49-F238E27FC236}">
                  <a16:creationId xmlns:a16="http://schemas.microsoft.com/office/drawing/2014/main" id="{B6165123-019D-4C62-8C12-6F48F2BF0F99}"/>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l" fontAlgn="base"/>
              <a:r>
                <a:rPr lang="ja-JP" altLang="en-US" sz="1400" dirty="0">
                  <a:latin typeface="HGP創英角ｺﾞｼｯｸUB" pitchFamily="50" charset="-128"/>
                  <a:ea typeface="HGP創英角ｺﾞｼｯｸUB" pitchFamily="50" charset="-128"/>
                </a:rPr>
                <a:t>製品登録申請</a:t>
              </a:r>
              <a:endParaRPr lang="en-US" altLang="ja-JP" sz="1400" dirty="0">
                <a:latin typeface="HGP創英角ｺﾞｼｯｸUB" pitchFamily="50" charset="-128"/>
                <a:ea typeface="HGP創英角ｺﾞｼｯｸUB" pitchFamily="50" charset="-128"/>
              </a:endParaRPr>
            </a:p>
          </p:txBody>
        </p:sp>
      </p:grpSp>
      <p:sp>
        <p:nvSpPr>
          <p:cNvPr id="24" name="テキスト ボックス 33">
            <a:extLst>
              <a:ext uri="{FF2B5EF4-FFF2-40B4-BE49-F238E27FC236}">
                <a16:creationId xmlns:a16="http://schemas.microsoft.com/office/drawing/2014/main" id="{F16DCC5C-57DB-427D-BD17-E76D9BD7E1BC}"/>
              </a:ext>
            </a:extLst>
          </p:cNvPr>
          <p:cNvSpPr txBox="1"/>
          <p:nvPr/>
        </p:nvSpPr>
        <p:spPr>
          <a:xfrm>
            <a:off x="416496" y="6710679"/>
            <a:ext cx="8640960" cy="144016"/>
          </a:xfrm>
          <a:prstGeom prst="rect">
            <a:avLst/>
          </a:prstGeom>
          <a:noFill/>
        </p:spPr>
        <p:txBody>
          <a:bodyPr wrap="square" lIns="0" tIns="0" rIns="0" bIns="0" rtlCol="0">
            <a:noAutofit/>
          </a:bodyPr>
          <a:lstStyle/>
          <a:p>
            <a:pPr marL="444500" indent="-444500"/>
            <a:r>
              <a:rPr lang="ja-JP" altLang="en-US" sz="800" dirty="0">
                <a:latin typeface="Meiryo UI" panose="020B0604030504040204" pitchFamily="34" charset="-128"/>
                <a:ea typeface="Meiryo UI" panose="020B0604030504040204" pitchFamily="34" charset="-128"/>
                <a:cs typeface="Arial" panose="020B0604020202020204" pitchFamily="34" charset="0"/>
              </a:rPr>
              <a:t>（出所）国際金融公社（</a:t>
            </a:r>
            <a:r>
              <a:rPr lang="en-US" altLang="ja-JP" sz="800" dirty="0">
                <a:latin typeface="Meiryo UI" panose="020B0604030504040204" pitchFamily="34" charset="-128"/>
                <a:ea typeface="Meiryo UI" panose="020B0604030504040204" pitchFamily="34" charset="-128"/>
                <a:cs typeface="Arial" panose="020B0604020202020204" pitchFamily="34" charset="0"/>
              </a:rPr>
              <a:t>IFC</a:t>
            </a:r>
            <a:r>
              <a:rPr lang="ja-JP" altLang="en-US" sz="800" dirty="0">
                <a:latin typeface="Meiryo UI" panose="020B0604030504040204" pitchFamily="34" charset="-128"/>
                <a:ea typeface="Meiryo UI" panose="020B0604030504040204" pitchFamily="34" charset="-128"/>
                <a:cs typeface="Arial" panose="020B0604020202020204" pitchFamily="34" charset="0"/>
              </a:rPr>
              <a:t>）「</a:t>
            </a:r>
            <a:r>
              <a:rPr lang="en-US" altLang="ja-JP" sz="800" dirty="0">
                <a:latin typeface="Meiryo UI" panose="020B0604030504040204" pitchFamily="34" charset="-128"/>
                <a:ea typeface="Meiryo UI" panose="020B0604030504040204" pitchFamily="34" charset="-128"/>
                <a:cs typeface="Arial" panose="020B0604020202020204" pitchFamily="34" charset="0"/>
              </a:rPr>
              <a:t>Kenya Pharmaceutical Industry Diagnostic Report 2020</a:t>
            </a:r>
            <a:r>
              <a:rPr lang="ja-JP" altLang="en-US" sz="800" dirty="0">
                <a:latin typeface="Meiryo UI" panose="020B0604030504040204" pitchFamily="34" charset="-128"/>
                <a:ea typeface="Meiryo UI" panose="020B0604030504040204" pitchFamily="34" charset="-128"/>
                <a:cs typeface="Arial" panose="020B0604020202020204" pitchFamily="34" charset="0"/>
              </a:rPr>
              <a:t>」（</a:t>
            </a:r>
            <a:r>
              <a:rPr lang="en-US" altLang="ja-JP" sz="800" dirty="0">
                <a:latin typeface="Meiryo UI" panose="020B0604030504040204" pitchFamily="34" charset="-128"/>
                <a:ea typeface="Meiryo UI" panose="020B0604030504040204" pitchFamily="34" charset="-128"/>
                <a:cs typeface="Arial" panose="020B0604020202020204" pitchFamily="34" charset="0"/>
              </a:rPr>
              <a:t>2020</a:t>
            </a:r>
            <a:r>
              <a:rPr lang="ja-JP" altLang="en-US" sz="800" dirty="0">
                <a:latin typeface="Meiryo UI" panose="020B0604030504040204" pitchFamily="34" charset="-128"/>
                <a:ea typeface="Meiryo UI" panose="020B0604030504040204" pitchFamily="34" charset="-128"/>
                <a:cs typeface="Arial" panose="020B0604020202020204" pitchFamily="34" charset="0"/>
              </a:rPr>
              <a:t>）</a:t>
            </a:r>
          </a:p>
        </p:txBody>
      </p:sp>
    </p:spTree>
    <p:extLst>
      <p:ext uri="{BB962C8B-B14F-4D97-AF65-F5344CB8AC3E}">
        <p14:creationId xmlns:p14="http://schemas.microsoft.com/office/powerpoint/2010/main" val="4033118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AE540F85-896B-4F36-8265-42580D5C6B42}"/>
              </a:ext>
            </a:extLst>
          </p:cNvPr>
          <p:cNvGraphicFramePr>
            <a:graphicFrameLocks noChangeAspect="1"/>
          </p:cNvGraphicFramePr>
          <p:nvPr>
            <p:custDataLst>
              <p:tags r:id="rId2"/>
            </p:custDataLst>
            <p:extLst>
              <p:ext uri="{D42A27DB-BD31-4B8C-83A1-F6EECF244321}">
                <p14:modId xmlns:p14="http://schemas.microsoft.com/office/powerpoint/2010/main" val="20971091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5" imgW="395" imgH="396" progId="TCLayout.ActiveDocument.1">
                  <p:embed/>
                </p:oleObj>
              </mc:Choice>
              <mc:Fallback>
                <p:oleObj name="think-cell Slide" r:id="rId5" imgW="395" imgH="396" progId="TCLayout.ActiveDocument.1">
                  <p:embed/>
                  <p:pic>
                    <p:nvPicPr>
                      <p:cNvPr id="10" name="Object 9" hidden="1">
                        <a:extLst>
                          <a:ext uri="{FF2B5EF4-FFF2-40B4-BE49-F238E27FC236}">
                            <a16:creationId xmlns:a16="http://schemas.microsoft.com/office/drawing/2014/main" id="{AE540F85-896B-4F36-8265-42580D5C6B4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5" name="表 4"/>
          <p:cNvGraphicFramePr>
            <a:graphicFrameLocks noGrp="1"/>
          </p:cNvGraphicFramePr>
          <p:nvPr>
            <p:extLst>
              <p:ext uri="{D42A27DB-BD31-4B8C-83A1-F6EECF244321}">
                <p14:modId xmlns:p14="http://schemas.microsoft.com/office/powerpoint/2010/main" val="1526676557"/>
              </p:ext>
            </p:extLst>
          </p:nvPr>
        </p:nvGraphicFramePr>
        <p:xfrm>
          <a:off x="200025" y="1152000"/>
          <a:ext cx="4500000" cy="5297029"/>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00500">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医療関連（つづき）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医療サービス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8354287"/>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8462571"/>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lang="ja-JP" altLang="en-US" sz="1050" dirty="0">
                        <a:latin typeface="+mn-lt"/>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1117143"/>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4919806"/>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今後、高い需要が見込まれる医療機器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主要メーカー（日本企業以外の外資）</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主要メーカー（ローカル企業）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主要メーカー（日本企業以外）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主要メーカー（ローカル企業）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介護</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市場環境</a:t>
                      </a:r>
                      <a:endParaRPr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lang="ja-JP" altLang="en-US"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歯科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bl>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endParaRPr kumimoji="1" lang="ja-JP" altLang="en-US" dirty="0"/>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目次</a:t>
            </a:r>
            <a:r>
              <a:rPr lang="ja-JP" altLang="en-US" dirty="0"/>
              <a:t>（</a:t>
            </a:r>
            <a:r>
              <a:rPr lang="en-US" altLang="ja-JP" dirty="0"/>
              <a:t>2/2</a:t>
            </a:r>
            <a:r>
              <a:rPr lang="ja-JP" altLang="en-US" dirty="0"/>
              <a:t>）</a:t>
            </a:r>
          </a:p>
        </p:txBody>
      </p:sp>
      <p:graphicFrame>
        <p:nvGraphicFramePr>
          <p:cNvPr id="6" name="表 5"/>
          <p:cNvGraphicFramePr>
            <a:graphicFrameLocks noGrp="1"/>
          </p:cNvGraphicFramePr>
          <p:nvPr>
            <p:extLst>
              <p:ext uri="{D42A27DB-BD31-4B8C-83A1-F6EECF244321}">
                <p14:modId xmlns:p14="http://schemas.microsoft.com/office/powerpoint/2010/main" val="2223138711"/>
              </p:ext>
            </p:extLst>
          </p:nvPr>
        </p:nvGraphicFramePr>
        <p:xfrm>
          <a:off x="5205600" y="1152000"/>
          <a:ext cx="4500000" cy="4810135"/>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その他</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6520">
                <a:tc row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t>デジタルヘルス関連</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900324"/>
                  </a:ext>
                </a:extLst>
              </a:tr>
              <a:tr h="0">
                <a:tc vMerge="1">
                  <a:txBody>
                    <a:bodyPr/>
                    <a:lstStyle/>
                    <a:p>
                      <a:endParaRPr kumimoji="1" lang="ja-JP" altLang="en-US"/>
                    </a:p>
                  </a:txBody>
                  <a:tcPr/>
                </a:tc>
                <a:tc vMerge="1">
                  <a:txBody>
                    <a:bodyPr/>
                    <a:lstStyle/>
                    <a:p>
                      <a:endParaRPr kumimoji="1" lang="ja-JP" altLang="en-US"/>
                    </a:p>
                  </a:txBody>
                  <a:tcPr/>
                </a:tc>
                <a:tc>
                  <a:txBody>
                    <a:bodyPr/>
                    <a:lstStyle/>
                    <a:p>
                      <a:pPr>
                        <a:lnSpc>
                          <a:spcPct val="90000"/>
                        </a:lnSpc>
                      </a:pPr>
                      <a:r>
                        <a:rPr kumimoji="1" lang="ja-JP" altLang="en-US" sz="1050" dirty="0"/>
                        <a:t>オンライン診療の主要プラットフォーマー</a:t>
                      </a:r>
                      <a:endParaRPr kumimoji="1"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378575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t>学会・業界団体および医薬品・医療機器関連イベント</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zh-CN" altLang="en-US" sz="1050" dirty="0"/>
                        <a:t>外国人患者受入／医療渡航</a:t>
                      </a:r>
                      <a:endParaRPr lang="ja-JP" altLang="en-US"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gridSpan="3">
                  <a:txBody>
                    <a:bodyPr/>
                    <a:lstStyle/>
                    <a:p>
                      <a:pPr lvl="0">
                        <a:lnSpc>
                          <a:spcPct val="90000"/>
                        </a:lnSpc>
                      </a:pPr>
                      <a:endParaRPr kumimoji="1" lang="ja-JP" altLang="en-US" sz="1200" dirty="0">
                        <a:latin typeface="HGP創英角ｺﾞｼｯｸUB" panose="020B0900000000000000" pitchFamily="50" charset="-128"/>
                        <a:ea typeface="HGP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医療関連政策の将来動向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90000"/>
                        </a:lnSpc>
                      </a:pPr>
                      <a:r>
                        <a:rPr kumimoji="1" lang="ja-JP" altLang="en-US" sz="1050" kern="1200" dirty="0">
                          <a:solidFill>
                            <a:schemeClr val="tx1"/>
                          </a:solidFill>
                          <a:latin typeface="+mn-lt"/>
                          <a:ea typeface="+mn-ea"/>
                          <a:cs typeface="+mn-cs"/>
                        </a:rPr>
                        <a:t>政府の医療分野への支出額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外交関係</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経済産業省の主な医療国際化関連事業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5087334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165135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内閣官房健康医療戦略室及び厚生労働省とケニア保健省の協力覚書（</a:t>
                      </a:r>
                      <a:r>
                        <a:rPr lang="en-US" altLang="ja-JP" sz="1050" dirty="0"/>
                        <a:t>MOC</a:t>
                      </a:r>
                      <a:r>
                        <a:rPr lang="ja-JP" altLang="en-US" sz="1050" dirty="0"/>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139742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259850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270779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en-US" altLang="ja-JP" sz="1050" dirty="0"/>
                        <a:t>JICA</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2315683"/>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ltLang="ja-JP" sz="1050" dirty="0"/>
                        <a:t>AMED</a:t>
                      </a:r>
                      <a:r>
                        <a:rPr lang="ja-JP" altLang="en-US" sz="1050" dirty="0"/>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883597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ltLang="ja-JP" sz="1050" dirty="0"/>
                        <a:t>JETRO</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7862246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bl>
          </a:graphicData>
        </a:graphic>
      </p:graphicFrame>
      <p:cxnSp>
        <p:nvCxnSpPr>
          <p:cNvPr id="11" name="Straight Connector 10">
            <a:extLst>
              <a:ext uri="{FF2B5EF4-FFF2-40B4-BE49-F238E27FC236}">
                <a16:creationId xmlns:a16="http://schemas.microsoft.com/office/drawing/2014/main" id="{B3C23F75-0EF9-4BF7-AA5B-EDCAC4E4F592}"/>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3865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1" hidden="1">
            <a:extLst>
              <a:ext uri="{FF2B5EF4-FFF2-40B4-BE49-F238E27FC236}">
                <a16:creationId xmlns:a16="http://schemas.microsoft.com/office/drawing/2014/main" id="{7C005844-C499-4356-B4D3-683A3D9DB136}"/>
              </a:ext>
            </a:extLst>
          </p:cNvPr>
          <p:cNvGraphicFramePr>
            <a:graphicFrameLocks noChangeAspect="1"/>
          </p:cNvGraphicFramePr>
          <p:nvPr>
            <p:custDataLst>
              <p:tags r:id="rId2"/>
            </p:custDataLst>
            <p:extLst>
              <p:ext uri="{D42A27DB-BD31-4B8C-83A1-F6EECF244321}">
                <p14:modId xmlns:p14="http://schemas.microsoft.com/office/powerpoint/2010/main" val="2559960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8" name="think-cell Slide" r:id="rId4" imgW="395" imgH="396" progId="TCLayout.ActiveDocument.1">
                  <p:embed/>
                </p:oleObj>
              </mc:Choice>
              <mc:Fallback>
                <p:oleObj name="think-cell Slide" r:id="rId4" imgW="395" imgH="396" progId="TCLayout.ActiveDocument.1">
                  <p:embed/>
                  <p:pic>
                    <p:nvPicPr>
                      <p:cNvPr id="3" name="Object 1" hidden="1">
                        <a:extLst>
                          <a:ext uri="{FF2B5EF4-FFF2-40B4-BE49-F238E27FC236}">
                            <a16:creationId xmlns:a16="http://schemas.microsoft.com/office/drawing/2014/main" id="{7C005844-C499-4356-B4D3-683A3D9DB13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p:spPr>
        <p:txBody>
          <a:bodyPr vert="horz" lIns="91440" tIns="45720" rIns="91440" bIns="45720" rtlCol="0" anchor="b" anchorCtr="0">
            <a:normAutofit/>
          </a:bodyPr>
          <a:lstStyle/>
          <a:p>
            <a:r>
              <a:rPr lang="ja-JP" altLang="en-US" dirty="0"/>
              <a:t>ケニア／医療関連／制度</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臨床試験に関する規制</a:t>
            </a:r>
          </a:p>
        </p:txBody>
      </p:sp>
      <p:sp>
        <p:nvSpPr>
          <p:cNvPr id="11" name="テキスト ボックス 3">
            <a:extLst>
              <a:ext uri="{FF2B5EF4-FFF2-40B4-BE49-F238E27FC236}">
                <a16:creationId xmlns:a16="http://schemas.microsoft.com/office/drawing/2014/main" id="{AA8EED14-40A0-41BE-A753-059E1842710A}"/>
              </a:ext>
            </a:extLst>
          </p:cNvPr>
          <p:cNvSpPr txBox="1"/>
          <p:nvPr/>
        </p:nvSpPr>
        <p:spPr>
          <a:xfrm>
            <a:off x="200472" y="1124744"/>
            <a:ext cx="9505056" cy="271478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臨床試験を行う場合、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Pharmacy and Poisons Board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）の臨床試験に関する専門委員会（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ECCT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）から認可を受けることが必要。</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申請は、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の臨床試験部門に提出する。申請書の内容は、試験プロトコル、患者情報、インフォームドコンセント書、製造所における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GMP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適合証明、主要研究者の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GCP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トレーニング実施証明等である。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申請受理に当たり、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は書類の不備等について事前スクリーニングを行い、問題無ければ、</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ECCT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の評価プロセスに進む。認可、却下等の判断は、申請から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営業日以内に行うことが目標とされている。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への申請に先立ち、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National Commission for Science, Technology and Innovation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NACOSTI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）に認定された各地域の倫理委員会（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）によって、独立した倫理審査を受けることが必要。必要期間は機関によって異なる。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加えて、申請者は研究を開始する前に、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NACOSTI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から研究ライセンスを取得しなければならない。申請から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日程度を要する。</a:t>
            </a:r>
          </a:p>
        </p:txBody>
      </p:sp>
      <p:sp>
        <p:nvSpPr>
          <p:cNvPr id="12" name="Rectangle: Rounded Corners 11">
            <a:extLst>
              <a:ext uri="{FF2B5EF4-FFF2-40B4-BE49-F238E27FC236}">
                <a16:creationId xmlns:a16="http://schemas.microsoft.com/office/drawing/2014/main" id="{D8580B17-74B4-49BD-9FD9-0D51D176E03D}"/>
              </a:ext>
            </a:extLst>
          </p:cNvPr>
          <p:cNvSpPr/>
          <p:nvPr/>
        </p:nvSpPr>
        <p:spPr>
          <a:xfrm>
            <a:off x="3236993" y="5017318"/>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000" dirty="0"/>
              <a:t>臨床試験申請</a:t>
            </a:r>
            <a:endParaRPr kumimoji="1" lang="en-US" sz="1000" dirty="0"/>
          </a:p>
        </p:txBody>
      </p:sp>
      <p:sp>
        <p:nvSpPr>
          <p:cNvPr id="13" name="Rectangle: Rounded Corners 12">
            <a:extLst>
              <a:ext uri="{FF2B5EF4-FFF2-40B4-BE49-F238E27FC236}">
                <a16:creationId xmlns:a16="http://schemas.microsoft.com/office/drawing/2014/main" id="{CB9C8195-F97C-49A0-9CD3-C1C65E51578C}"/>
              </a:ext>
            </a:extLst>
          </p:cNvPr>
          <p:cNvSpPr/>
          <p:nvPr/>
        </p:nvSpPr>
        <p:spPr>
          <a:xfrm>
            <a:off x="4593507" y="5017318"/>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000" dirty="0"/>
              <a:t>事前審査</a:t>
            </a:r>
            <a:endParaRPr lang="en-US" altLang="ja-JP" sz="1000" dirty="0"/>
          </a:p>
          <a:p>
            <a:pPr marL="0" algn="ctr" fontAlgn="ctr">
              <a:lnSpc>
                <a:spcPct val="114000"/>
              </a:lnSpc>
              <a:spcAft>
                <a:spcPts val="400"/>
              </a:spcAft>
            </a:pPr>
            <a:r>
              <a:rPr kumimoji="1" lang="ja-JP" altLang="en-US" sz="1000" dirty="0"/>
              <a:t>（</a:t>
            </a:r>
            <a:r>
              <a:rPr lang="ja-JP" altLang="en-US" sz="1000" dirty="0"/>
              <a:t>５日間</a:t>
            </a:r>
            <a:r>
              <a:rPr kumimoji="1" lang="ja-JP" altLang="en-US" sz="1000" dirty="0"/>
              <a:t>）</a:t>
            </a:r>
            <a:endParaRPr kumimoji="1" lang="en-US" sz="1000" dirty="0"/>
          </a:p>
        </p:txBody>
      </p:sp>
      <p:sp>
        <p:nvSpPr>
          <p:cNvPr id="14" name="Rectangle: Rounded Corners 13">
            <a:extLst>
              <a:ext uri="{FF2B5EF4-FFF2-40B4-BE49-F238E27FC236}">
                <a16:creationId xmlns:a16="http://schemas.microsoft.com/office/drawing/2014/main" id="{DC9BB601-8F58-4442-ABCE-2199237DFBD5}"/>
              </a:ext>
            </a:extLst>
          </p:cNvPr>
          <p:cNvSpPr/>
          <p:nvPr/>
        </p:nvSpPr>
        <p:spPr>
          <a:xfrm>
            <a:off x="5950021" y="5017318"/>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en-US" altLang="ja-JP" sz="1000" dirty="0"/>
              <a:t>ECCT</a:t>
            </a:r>
            <a:r>
              <a:rPr lang="ja-JP" altLang="en-US" sz="1000" dirty="0"/>
              <a:t>評価</a:t>
            </a:r>
            <a:endParaRPr lang="en-US" altLang="ja-JP" sz="1000" dirty="0"/>
          </a:p>
          <a:p>
            <a:pPr marL="0" algn="ctr" fontAlgn="ctr">
              <a:lnSpc>
                <a:spcPct val="114000"/>
              </a:lnSpc>
              <a:spcAft>
                <a:spcPts val="400"/>
              </a:spcAft>
            </a:pPr>
            <a:r>
              <a:rPr kumimoji="1" lang="ja-JP" altLang="en-US" sz="1000" dirty="0"/>
              <a:t>（</a:t>
            </a:r>
            <a:r>
              <a:rPr kumimoji="1" lang="en-US" altLang="ja-JP" sz="1000" dirty="0"/>
              <a:t>30</a:t>
            </a:r>
            <a:r>
              <a:rPr kumimoji="1" lang="ja-JP" altLang="en-US" sz="1000" dirty="0"/>
              <a:t>営業日以内）</a:t>
            </a:r>
            <a:endParaRPr kumimoji="1" lang="en-US" sz="1000" dirty="0"/>
          </a:p>
        </p:txBody>
      </p:sp>
      <p:cxnSp>
        <p:nvCxnSpPr>
          <p:cNvPr id="15" name="Straight Arrow Connector 14">
            <a:extLst>
              <a:ext uri="{FF2B5EF4-FFF2-40B4-BE49-F238E27FC236}">
                <a16:creationId xmlns:a16="http://schemas.microsoft.com/office/drawing/2014/main" id="{E02DF133-89E9-4F44-8709-14B8182CA87C}"/>
              </a:ext>
            </a:extLst>
          </p:cNvPr>
          <p:cNvCxnSpPr>
            <a:cxnSpLocks/>
            <a:stCxn id="12" idx="3"/>
            <a:endCxn id="13" idx="1"/>
          </p:cNvCxnSpPr>
          <p:nvPr/>
        </p:nvCxnSpPr>
        <p:spPr>
          <a:xfrm>
            <a:off x="4456808" y="5294549"/>
            <a:ext cx="13669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57228EF-670F-40FF-A19D-F7FCB024C3D8}"/>
              </a:ext>
            </a:extLst>
          </p:cNvPr>
          <p:cNvCxnSpPr>
            <a:cxnSpLocks/>
          </p:cNvCxnSpPr>
          <p:nvPr/>
        </p:nvCxnSpPr>
        <p:spPr>
          <a:xfrm>
            <a:off x="5813322" y="5294549"/>
            <a:ext cx="13669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5" name="グループ化 7">
            <a:extLst>
              <a:ext uri="{FF2B5EF4-FFF2-40B4-BE49-F238E27FC236}">
                <a16:creationId xmlns:a16="http://schemas.microsoft.com/office/drawing/2014/main" id="{CCCDB698-EB64-4465-AC5F-F4045B00CA34}"/>
              </a:ext>
            </a:extLst>
          </p:cNvPr>
          <p:cNvGrpSpPr/>
          <p:nvPr/>
        </p:nvGrpSpPr>
        <p:grpSpPr>
          <a:xfrm>
            <a:off x="313688" y="4348677"/>
            <a:ext cx="9329356" cy="288032"/>
            <a:chOff x="4803500" y="2113806"/>
            <a:chExt cx="3680168" cy="288032"/>
          </a:xfrm>
        </p:grpSpPr>
        <p:cxnSp>
          <p:nvCxnSpPr>
            <p:cNvPr id="26" name="直線コネクタ 16">
              <a:extLst>
                <a:ext uri="{FF2B5EF4-FFF2-40B4-BE49-F238E27FC236}">
                  <a16:creationId xmlns:a16="http://schemas.microsoft.com/office/drawing/2014/main" id="{24B8FA38-0EBE-40C1-B6A7-B920F3316B02}"/>
                </a:ext>
              </a:extLst>
            </p:cNvPr>
            <p:cNvCxnSpPr/>
            <p:nvPr/>
          </p:nvCxnSpPr>
          <p:spPr>
            <a:xfrm>
              <a:off x="4807694" y="2352981"/>
              <a:ext cx="367597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a:extLst>
                <a:ext uri="{FF2B5EF4-FFF2-40B4-BE49-F238E27FC236}">
                  <a16:creationId xmlns:a16="http://schemas.microsoft.com/office/drawing/2014/main" id="{09362A13-A867-47C1-8AF4-5E2E4667CD0B}"/>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l" fontAlgn="base"/>
              <a:r>
                <a:rPr lang="ja-JP" altLang="en-US" sz="1400" dirty="0">
                  <a:latin typeface="HGP創英角ｺﾞｼｯｸUB" pitchFamily="50" charset="-128"/>
                  <a:ea typeface="HGP創英角ｺﾞｼｯｸUB" pitchFamily="50" charset="-128"/>
                </a:rPr>
                <a:t>ケニア</a:t>
              </a:r>
              <a:r>
                <a:rPr lang="en-US" altLang="ja-JP" sz="1400" dirty="0">
                  <a:latin typeface="HGP創英角ｺﾞｼｯｸUB" pitchFamily="50" charset="-128"/>
                  <a:ea typeface="HGP創英角ｺﾞｼｯｸUB" pitchFamily="50" charset="-128"/>
                </a:rPr>
                <a:t> </a:t>
              </a:r>
              <a:r>
                <a:rPr lang="ja-JP" altLang="en-US" sz="1400" dirty="0">
                  <a:latin typeface="HGP創英角ｺﾞｼｯｸUB" pitchFamily="50" charset="-128"/>
                  <a:ea typeface="HGP創英角ｺﾞｼｯｸUB" pitchFamily="50" charset="-128"/>
                </a:rPr>
                <a:t>臨床試験事前承認プロセス概略図</a:t>
              </a:r>
              <a:endParaRPr lang="en-US" altLang="ja-JP" sz="1400" dirty="0">
                <a:latin typeface="HGP創英角ｺﾞｼｯｸUB" pitchFamily="50" charset="-128"/>
                <a:ea typeface="HGP創英角ｺﾞｼｯｸUB" pitchFamily="50" charset="-128"/>
              </a:endParaRPr>
            </a:p>
          </p:txBody>
        </p:sp>
      </p:grpSp>
      <p:sp>
        <p:nvSpPr>
          <p:cNvPr id="28" name="Rectangle: Rounded Corners 27">
            <a:extLst>
              <a:ext uri="{FF2B5EF4-FFF2-40B4-BE49-F238E27FC236}">
                <a16:creationId xmlns:a16="http://schemas.microsoft.com/office/drawing/2014/main" id="{7144C926-EF60-4A3A-A587-15EF5D4D0BFD}"/>
              </a:ext>
            </a:extLst>
          </p:cNvPr>
          <p:cNvSpPr/>
          <p:nvPr/>
        </p:nvSpPr>
        <p:spPr>
          <a:xfrm>
            <a:off x="365251" y="4725144"/>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en-US" altLang="ja-JP" sz="1000" dirty="0"/>
              <a:t>NACOSTI</a:t>
            </a:r>
            <a:r>
              <a:rPr kumimoji="1" lang="ja-JP" altLang="en-US" sz="1000" dirty="0"/>
              <a:t>へのライセンス取得申請</a:t>
            </a:r>
            <a:endParaRPr kumimoji="1" lang="en-US" sz="1000" dirty="0"/>
          </a:p>
        </p:txBody>
      </p:sp>
      <p:sp>
        <p:nvSpPr>
          <p:cNvPr id="29" name="Rectangle: Rounded Corners 28">
            <a:extLst>
              <a:ext uri="{FF2B5EF4-FFF2-40B4-BE49-F238E27FC236}">
                <a16:creationId xmlns:a16="http://schemas.microsoft.com/office/drawing/2014/main" id="{1695F630-79A0-4627-AD30-CDB9A6ECE564}"/>
              </a:ext>
            </a:extLst>
          </p:cNvPr>
          <p:cNvSpPr/>
          <p:nvPr/>
        </p:nvSpPr>
        <p:spPr>
          <a:xfrm>
            <a:off x="1721765" y="4725144"/>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000" dirty="0"/>
              <a:t>ライセンス取得（</a:t>
            </a:r>
            <a:r>
              <a:rPr kumimoji="1" lang="en-US" altLang="ja-JP" sz="1000" dirty="0"/>
              <a:t>30</a:t>
            </a:r>
            <a:r>
              <a:rPr lang="ja-JP" altLang="en-US" sz="1000" dirty="0"/>
              <a:t>日間</a:t>
            </a:r>
            <a:r>
              <a:rPr kumimoji="1" lang="ja-JP" altLang="en-US" sz="1000" dirty="0"/>
              <a:t>）</a:t>
            </a:r>
            <a:endParaRPr kumimoji="1" lang="en-US" sz="1000" dirty="0"/>
          </a:p>
        </p:txBody>
      </p:sp>
      <p:cxnSp>
        <p:nvCxnSpPr>
          <p:cNvPr id="31" name="Straight Arrow Connector 30">
            <a:extLst>
              <a:ext uri="{FF2B5EF4-FFF2-40B4-BE49-F238E27FC236}">
                <a16:creationId xmlns:a16="http://schemas.microsoft.com/office/drawing/2014/main" id="{99642483-E19D-44EC-A3CD-8B71FF98D9AA}"/>
              </a:ext>
            </a:extLst>
          </p:cNvPr>
          <p:cNvCxnSpPr>
            <a:cxnSpLocks/>
            <a:stCxn id="28" idx="3"/>
            <a:endCxn id="29" idx="1"/>
          </p:cNvCxnSpPr>
          <p:nvPr/>
        </p:nvCxnSpPr>
        <p:spPr>
          <a:xfrm>
            <a:off x="1585066" y="5002375"/>
            <a:ext cx="13669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33114AE4-AD0D-4736-A8C7-88F46A85C2E4}"/>
              </a:ext>
            </a:extLst>
          </p:cNvPr>
          <p:cNvSpPr/>
          <p:nvPr/>
        </p:nvSpPr>
        <p:spPr>
          <a:xfrm>
            <a:off x="365251" y="5370490"/>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en-US" altLang="ja-JP" sz="1000" dirty="0"/>
              <a:t>EC</a:t>
            </a:r>
            <a:r>
              <a:rPr kumimoji="1" lang="ja-JP" altLang="en-US" sz="1000" dirty="0"/>
              <a:t>倫理審査申請</a:t>
            </a:r>
            <a:endParaRPr kumimoji="1" lang="en-US" sz="1000" dirty="0"/>
          </a:p>
        </p:txBody>
      </p:sp>
      <p:sp>
        <p:nvSpPr>
          <p:cNvPr id="34" name="Rectangle: Rounded Corners 33">
            <a:extLst>
              <a:ext uri="{FF2B5EF4-FFF2-40B4-BE49-F238E27FC236}">
                <a16:creationId xmlns:a16="http://schemas.microsoft.com/office/drawing/2014/main" id="{9F44585F-3B52-4E5B-B544-89EF45F39957}"/>
              </a:ext>
            </a:extLst>
          </p:cNvPr>
          <p:cNvSpPr/>
          <p:nvPr/>
        </p:nvSpPr>
        <p:spPr>
          <a:xfrm>
            <a:off x="1721765" y="5370490"/>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en-US" altLang="ja-JP" sz="1000" dirty="0"/>
              <a:t>EC</a:t>
            </a:r>
            <a:r>
              <a:rPr kumimoji="1" lang="ja-JP" altLang="en-US" sz="1000" dirty="0"/>
              <a:t>による許可</a:t>
            </a:r>
            <a:endParaRPr kumimoji="1" lang="en-US" sz="1000" dirty="0"/>
          </a:p>
        </p:txBody>
      </p:sp>
      <p:cxnSp>
        <p:nvCxnSpPr>
          <p:cNvPr id="35" name="Straight Arrow Connector 34">
            <a:extLst>
              <a:ext uri="{FF2B5EF4-FFF2-40B4-BE49-F238E27FC236}">
                <a16:creationId xmlns:a16="http://schemas.microsoft.com/office/drawing/2014/main" id="{B41DA218-8490-4118-A828-3DB4547FB878}"/>
              </a:ext>
            </a:extLst>
          </p:cNvPr>
          <p:cNvCxnSpPr>
            <a:cxnSpLocks/>
            <a:stCxn id="33" idx="3"/>
            <a:endCxn id="34" idx="1"/>
          </p:cNvCxnSpPr>
          <p:nvPr/>
        </p:nvCxnSpPr>
        <p:spPr>
          <a:xfrm>
            <a:off x="1585066" y="5647721"/>
            <a:ext cx="13669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A595F41C-AD5A-4D80-9978-BA9B744EA3AF}"/>
              </a:ext>
            </a:extLst>
          </p:cNvPr>
          <p:cNvSpPr/>
          <p:nvPr/>
        </p:nvSpPr>
        <p:spPr>
          <a:xfrm>
            <a:off x="7306535" y="5017318"/>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000" dirty="0"/>
              <a:t>臨床試験開始</a:t>
            </a:r>
            <a:endParaRPr kumimoji="1" lang="en-US" sz="1000" dirty="0"/>
          </a:p>
        </p:txBody>
      </p:sp>
      <p:cxnSp>
        <p:nvCxnSpPr>
          <p:cNvPr id="37" name="Straight Arrow Connector 36">
            <a:extLst>
              <a:ext uri="{FF2B5EF4-FFF2-40B4-BE49-F238E27FC236}">
                <a16:creationId xmlns:a16="http://schemas.microsoft.com/office/drawing/2014/main" id="{D793044B-A161-4C4F-AD47-EFCC88BD351C}"/>
              </a:ext>
            </a:extLst>
          </p:cNvPr>
          <p:cNvCxnSpPr>
            <a:cxnSpLocks/>
          </p:cNvCxnSpPr>
          <p:nvPr/>
        </p:nvCxnSpPr>
        <p:spPr>
          <a:xfrm>
            <a:off x="7169836" y="5294549"/>
            <a:ext cx="13669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F6DB3FCF-2DAD-43F5-AD14-4E9DA3DFAAC5}"/>
              </a:ext>
            </a:extLst>
          </p:cNvPr>
          <p:cNvCxnSpPr>
            <a:cxnSpLocks/>
          </p:cNvCxnSpPr>
          <p:nvPr/>
        </p:nvCxnSpPr>
        <p:spPr>
          <a:xfrm flipH="1" flipV="1">
            <a:off x="2926562" y="4928151"/>
            <a:ext cx="15018" cy="805105"/>
          </a:xfrm>
          <a:prstGeom prst="bentConnector3">
            <a:avLst>
              <a:gd name="adj1" fmla="val -1005207"/>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F920ADD9-DFEC-42EB-9E2B-E0EDA422FE55}"/>
              </a:ext>
            </a:extLst>
          </p:cNvPr>
          <p:cNvCxnSpPr>
            <a:cxnSpLocks/>
          </p:cNvCxnSpPr>
          <p:nvPr/>
        </p:nvCxnSpPr>
        <p:spPr>
          <a:xfrm>
            <a:off x="3098047" y="5301208"/>
            <a:ext cx="13669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3">
            <a:extLst>
              <a:ext uri="{FF2B5EF4-FFF2-40B4-BE49-F238E27FC236}">
                <a16:creationId xmlns:a16="http://schemas.microsoft.com/office/drawing/2014/main" id="{CD55674B-C3D7-4FB8-AE40-4EFC38633C98}"/>
              </a:ext>
            </a:extLst>
          </p:cNvPr>
          <p:cNvSpPr txBox="1"/>
          <p:nvPr/>
        </p:nvSpPr>
        <p:spPr>
          <a:xfrm>
            <a:off x="416496" y="6710679"/>
            <a:ext cx="8640960" cy="144016"/>
          </a:xfrm>
          <a:prstGeom prst="rect">
            <a:avLst/>
          </a:prstGeom>
          <a:noFill/>
        </p:spPr>
        <p:txBody>
          <a:bodyPr wrap="square" lIns="0" tIns="0" rIns="0" bIns="0" rtlCol="0">
            <a:noAutofit/>
          </a:bodyPr>
          <a:lstStyle/>
          <a:p>
            <a:pPr marL="444500" lvl="0" indent="-444500"/>
            <a:r>
              <a:rPr lang="ja-JP" altLang="en-US" sz="800" dirty="0">
                <a:latin typeface="Meiryo UI" panose="020B0604030504040204" pitchFamily="34" charset="-128"/>
                <a:ea typeface="Meiryo UI" panose="020B0604030504040204" pitchFamily="34" charset="-128"/>
                <a:cs typeface="Arial" panose="020B0604020202020204" pitchFamily="34" charset="0"/>
              </a:rPr>
              <a:t>（出所）ケニア保健省「</a:t>
            </a:r>
            <a:r>
              <a:rPr lang="en-US" altLang="ja-JP" sz="800" dirty="0"/>
              <a:t>Guidelines for the Conduct of Clinical Trials in Kenya</a:t>
            </a:r>
            <a:r>
              <a:rPr lang="ja-JP" altLang="en-US" sz="800" dirty="0">
                <a:latin typeface="Meiryo UI" panose="020B0604030504040204" pitchFamily="34" charset="-128"/>
                <a:ea typeface="Meiryo UI" panose="020B0604030504040204" pitchFamily="34" charset="-128"/>
                <a:cs typeface="Arial" panose="020B0604020202020204" pitchFamily="34" charset="0"/>
              </a:rPr>
              <a:t>」</a:t>
            </a:r>
            <a:r>
              <a:rPr lang="en-US" altLang="ja-JP" sz="800" dirty="0">
                <a:latin typeface="Meiryo UI" panose="020B0604030504040204" pitchFamily="34" charset="-128"/>
                <a:ea typeface="Meiryo UI" panose="020B0604030504040204" pitchFamily="34" charset="-128"/>
                <a:cs typeface="Arial" panose="020B0604020202020204" pitchFamily="34" charset="0"/>
              </a:rPr>
              <a:t>(2022)</a:t>
            </a:r>
            <a:r>
              <a:rPr lang="ja-JP" altLang="en-US" sz="800" dirty="0">
                <a:latin typeface="Meiryo UI" panose="020B0604030504040204" pitchFamily="34" charset="-128"/>
                <a:ea typeface="Meiryo UI" panose="020B0604030504040204" pitchFamily="34" charset="-128"/>
                <a:cs typeface="Arial" panose="020B0604020202020204" pitchFamily="34" charset="0"/>
              </a:rPr>
              <a:t>、米国</a:t>
            </a:r>
            <a:r>
              <a:rPr lang="en-US" altLang="ja-JP" sz="800" dirty="0">
                <a:latin typeface="Meiryo UI" panose="020B0604030504040204" pitchFamily="34" charset="-128"/>
                <a:ea typeface="Meiryo UI" panose="020B0604030504040204" pitchFamily="34" charset="-128"/>
                <a:cs typeface="Arial" panose="020B0604020202020204" pitchFamily="34" charset="0"/>
              </a:rPr>
              <a:t>NIH</a:t>
            </a:r>
            <a:r>
              <a:rPr lang="ja-JP" altLang="en-US" sz="800" dirty="0">
                <a:latin typeface="Meiryo UI" panose="020B0604030504040204" pitchFamily="34" charset="-128"/>
                <a:ea typeface="Meiryo UI" panose="020B0604030504040204" pitchFamily="34" charset="-128"/>
                <a:cs typeface="Arial" panose="020B0604020202020204" pitchFamily="34" charset="0"/>
              </a:rPr>
              <a:t>ホームページ</a:t>
            </a:r>
          </a:p>
        </p:txBody>
      </p:sp>
    </p:spTree>
    <p:extLst>
      <p:ext uri="{BB962C8B-B14F-4D97-AF65-F5344CB8AC3E}">
        <p14:creationId xmlns:p14="http://schemas.microsoft.com/office/powerpoint/2010/main" val="36331050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2" name="think-cell Slide" r:id="rId4" imgW="395" imgH="396" progId="TCLayout.ActiveDocument.1">
                  <p:embed/>
                </p:oleObj>
              </mc:Choice>
              <mc:Fallback>
                <p:oleObj name="think-cell Slide" r:id="rId4"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ケニア／医療関連／制度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p:txBody>
          <a:bodyPr/>
          <a:lstStyle/>
          <a:p>
            <a:r>
              <a:rPr lang="ja-JP" altLang="en-US" dirty="0"/>
              <a:t>医療情報・個人情報保護、データサーバーの置き場に関する法規制、ガイドライン</a:t>
            </a:r>
            <a:endParaRPr kumimoji="1" lang="en-US" dirty="0"/>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5366790"/>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医療情報・個人情報保護について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年データ保護法は、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日に施行され、現在、ケニアにおけるデータ保護に関する主要な法令である。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苦情処理手続きと法の規定の不遵守の場合の執行メカニズム、情報管理者及び情報処理者の登録、個人データの商業利用の制限その他の一般規定に関する規則が発出されているが、現時点では署名を待つ段階であり、施行されてい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b="0" i="0" dirty="0">
              <a:solidFill>
                <a:srgbClr val="000000"/>
              </a:solidFill>
              <a:effectLst/>
              <a:latin typeface="Verdana" panose="020B060403050404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データサーバーの置き場について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データサーバーの設置場所に関する規制は、既存の法律では確認されていないが、ケニア国外への個人情報の移転は、同法の下で制限されている。データ管理者等は、移転に先立ち、データ保護法と類似する法令を含め、個人情報のセキュリティ及び保護に関する適切なセーフガード措置について証明を提出する必要がある。また、機密性の高い個人情報をケニア国外に持ち出す場合は、情報主体の同意が必要。</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表 34">
            <a:extLst>
              <a:ext uri="{FF2B5EF4-FFF2-40B4-BE49-F238E27FC236}">
                <a16:creationId xmlns:a16="http://schemas.microsoft.com/office/drawing/2014/main" id="{8B6A661D-2D6D-4ADF-8209-C3884BB53DC4}"/>
              </a:ext>
            </a:extLst>
          </p:cNvPr>
          <p:cNvGraphicFramePr>
            <a:graphicFrameLocks noGrp="1"/>
          </p:cNvGraphicFramePr>
          <p:nvPr/>
        </p:nvGraphicFramePr>
        <p:xfrm>
          <a:off x="200025" y="2420888"/>
          <a:ext cx="9505056" cy="2613475"/>
        </p:xfrm>
        <a:graphic>
          <a:graphicData uri="http://schemas.openxmlformats.org/drawingml/2006/table">
            <a:tbl>
              <a:tblPr firstRow="1" bandRow="1">
                <a:tableStyleId>{2D5ABB26-0587-4C30-8999-92F81FD0307C}</a:tableStyleId>
              </a:tblPr>
              <a:tblGrid>
                <a:gridCol w="2016671">
                  <a:extLst>
                    <a:ext uri="{9D8B030D-6E8A-4147-A177-3AD203B41FA5}">
                      <a16:colId xmlns:a16="http://schemas.microsoft.com/office/drawing/2014/main" val="20000"/>
                    </a:ext>
                  </a:extLst>
                </a:gridCol>
                <a:gridCol w="7488385">
                  <a:extLst>
                    <a:ext uri="{9D8B030D-6E8A-4147-A177-3AD203B41FA5}">
                      <a16:colId xmlns:a16="http://schemas.microsoft.com/office/drawing/2014/main" val="20001"/>
                    </a:ext>
                  </a:extLst>
                </a:gridCol>
              </a:tblGrid>
              <a:tr h="205945">
                <a:tc>
                  <a:txBody>
                    <a:bodyPr/>
                    <a:lstStyle/>
                    <a:p>
                      <a:pPr algn="ctr" fontAlgn="ctr" hangingPunct="0"/>
                      <a:endParaRPr kumimoji="1" lang="ja-JP" altLang="en-US" sz="1050" b="1"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000" b="1" dirty="0">
                          <a:solidFill>
                            <a:schemeClr val="bg1"/>
                          </a:solidFill>
                          <a:latin typeface="+mn-lt"/>
                          <a:ea typeface="+mn-ea"/>
                          <a:cs typeface="Arial" panose="020B0604020202020204" pitchFamily="34" charset="0"/>
                        </a:rPr>
                        <a:t>概要</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80689">
                <a:tc>
                  <a:txBody>
                    <a:bodyPr/>
                    <a:lstStyle/>
                    <a:p>
                      <a:pPr algn="ctr" fontAlgn="ctr" hangingPunct="0"/>
                      <a:r>
                        <a:rPr lang="ja-JP" altLang="en-US" sz="1050" b="1" u="none" dirty="0">
                          <a:solidFill>
                            <a:schemeClr val="bg1"/>
                          </a:solidFill>
                          <a:latin typeface="+mn-lt"/>
                          <a:ea typeface="+mn-ea"/>
                        </a:rPr>
                        <a:t>個人情報の定義</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データ保護法において、個人情報とは、識別された、または識別可能な自然人に関するデータと定義されている。</a:t>
                      </a:r>
                      <a:endParaRPr lang="en-US" altLang="ja-JP" sz="1000" dirty="0">
                        <a:solidFill>
                          <a:srgbClr val="000000"/>
                        </a:solidFill>
                        <a:latin typeface="+mn-lt"/>
                        <a:ea typeface="+mn-ea"/>
                      </a:endParaRPr>
                    </a:p>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センシティブ個人情報」とは、個人情報の対象者の人種、健康状態、民族的社会的出身、良心、信念、遺伝情報、生体情報、財産詳細、婚姻状況、家族の詳細（本人の子供、両親、配偶者または配偶者の名前を含む）、性別または性的指向を明らかにする情報と定義されている。</a:t>
                      </a:r>
                      <a:endParaRPr kumimoji="1" lang="ja-JP" altLang="en-US" sz="1000" dirty="0">
                        <a:latin typeface="+mn-lt"/>
                        <a:ea typeface="+mn-ea"/>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817241">
                <a:tc>
                  <a:txBody>
                    <a:bodyPr/>
                    <a:lstStyle/>
                    <a:p>
                      <a:pPr algn="ctr" fontAlgn="ctr" hangingPunct="0"/>
                      <a:r>
                        <a:rPr lang="ja-JP" altLang="en-US" sz="1050" b="1" i="0" u="none" dirty="0">
                          <a:solidFill>
                            <a:schemeClr val="bg1"/>
                          </a:solidFill>
                          <a:effectLst/>
                          <a:latin typeface="+mn-lt"/>
                          <a:ea typeface="+mn-ea"/>
                        </a:rPr>
                        <a:t>適用範囲と域外適用</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kumimoji="1" lang="ja-JP" altLang="en-US" sz="1000" dirty="0">
                          <a:solidFill>
                            <a:srgbClr val="000000"/>
                          </a:solidFill>
                          <a:latin typeface="+mn-lt"/>
                          <a:ea typeface="+mn-ea"/>
                          <a:cs typeface="Arial" panose="020B0604020202020204" pitchFamily="34" charset="0"/>
                        </a:rPr>
                        <a:t>署名待ちの段階にあるデータ保護（一般）規則においては、情報主体の権利、個人情報の商業利用の制限、情報管理者等の義務および責務、個人情報侵害の通知、その他の一般規定に関してより詳細に規定される予定である。</a:t>
                      </a:r>
                      <a:endParaRPr kumimoji="1" lang="en-US" altLang="ja-JP" sz="1000" dirty="0">
                        <a:solidFill>
                          <a:srgbClr val="000000"/>
                        </a:solidFill>
                        <a:latin typeface="+mn-lt"/>
                        <a:ea typeface="+mn-ea"/>
                        <a:cs typeface="Arial" panose="020B0604020202020204" pitchFamily="34" charset="0"/>
                      </a:endParaRPr>
                    </a:p>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kumimoji="1" lang="ja-JP" altLang="en-US" sz="1000" dirty="0">
                          <a:solidFill>
                            <a:srgbClr val="000000"/>
                          </a:solidFill>
                          <a:latin typeface="+mn-lt"/>
                          <a:ea typeface="+mn-ea"/>
                          <a:cs typeface="Arial" panose="020B0604020202020204" pitchFamily="34" charset="0"/>
                        </a:rPr>
                        <a:t>個人情報をケニア国外に持ち出す場合には、情報主体の同意が必要である。</a:t>
                      </a:r>
                      <a:endParaRPr lang="en-US" altLang="ja-JP" sz="1000" b="0" i="0" dirty="0">
                        <a:solidFill>
                          <a:srgbClr val="000000"/>
                        </a:solidFill>
                        <a:effectLst/>
                        <a:latin typeface="+mn-lt"/>
                        <a:ea typeface="+mn-ea"/>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588413">
                <a:tc>
                  <a:txBody>
                    <a:bodyPr/>
                    <a:lstStyle/>
                    <a:p>
                      <a:pPr algn="ctr" fontAlgn="ctr" hangingPunct="0"/>
                      <a:r>
                        <a:rPr lang="ja-JP" altLang="en-US" sz="1050" b="1" u="none" dirty="0">
                          <a:solidFill>
                            <a:schemeClr val="bg1"/>
                          </a:solidFill>
                          <a:latin typeface="+mn-lt"/>
                          <a:ea typeface="+mn-ea"/>
                        </a:rPr>
                        <a:t>個人情報の処理に係る</a:t>
                      </a:r>
                      <a:r>
                        <a:rPr lang="ja-JP" altLang="en-US" sz="1050" b="1" i="0" u="none" dirty="0">
                          <a:solidFill>
                            <a:schemeClr val="bg1"/>
                          </a:solidFill>
                          <a:effectLst/>
                          <a:latin typeface="+mn-lt"/>
                          <a:ea typeface="+mn-ea"/>
                        </a:rPr>
                        <a:t>同意</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ja-JP" altLang="en-US" sz="1000" b="0" i="0" dirty="0">
                          <a:solidFill>
                            <a:srgbClr val="000000"/>
                          </a:solidFill>
                          <a:effectLst/>
                          <a:latin typeface="+mn-lt"/>
                          <a:ea typeface="+mn-ea"/>
                        </a:rPr>
                        <a:t>データ保護法は、</a:t>
                      </a:r>
                      <a:r>
                        <a:rPr lang="ja-JP" altLang="en-US" sz="1000" dirty="0">
                          <a:solidFill>
                            <a:srgbClr val="000000"/>
                          </a:solidFill>
                          <a:latin typeface="+mn-lt"/>
                          <a:ea typeface="+mn-ea"/>
                        </a:rPr>
                        <a:t>個人情報の合法的な処理について、いくつかの条件を規定しており、その中で、データ対象者のプライバシーに関する権利に従って処理されることや、明示的、特定的かつ合法的な目的のために収集され、それらの目的とは相容れない方法で利用されないこと、不正確な個人情報を遅滞なく消去または修正し、正確な状態に保つこと等が規定されている。</a:t>
                      </a:r>
                      <a:endParaRPr lang="en-US" altLang="ja-JP" sz="1000" dirty="0">
                        <a:solidFill>
                          <a:srgbClr val="000000"/>
                        </a:solidFill>
                        <a:latin typeface="+mn-lt"/>
                        <a:ea typeface="+mn-ea"/>
                      </a:endParaRPr>
                    </a:p>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また、個人情報の収集や処理に関しては、情報対象者の同意や法的理由等により必要であることが求められている。</a:t>
                      </a:r>
                      <a:endParaRPr lang="en-US" altLang="ja-JP" sz="1000" dirty="0">
                        <a:solidFill>
                          <a:srgbClr val="000000"/>
                        </a:solidFill>
                        <a:latin typeface="+mn-lt"/>
                        <a:ea typeface="+mn-ea"/>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2" name="テキスト ボックス 14">
            <a:extLst>
              <a:ext uri="{FF2B5EF4-FFF2-40B4-BE49-F238E27FC236}">
                <a16:creationId xmlns:a16="http://schemas.microsoft.com/office/drawing/2014/main" id="{8C0135BD-BC03-4A47-B907-695E37CDF060}"/>
              </a:ext>
            </a:extLst>
          </p:cNvPr>
          <p:cNvSpPr txBox="1"/>
          <p:nvPr/>
        </p:nvSpPr>
        <p:spPr>
          <a:xfrm>
            <a:off x="200472" y="6597352"/>
            <a:ext cx="9505054" cy="144016"/>
          </a:xfrm>
          <a:prstGeom prst="rect">
            <a:avLst/>
          </a:prstGeom>
          <a:noFill/>
        </p:spPr>
        <p:txBody>
          <a:bodyPr wrap="square" lIns="0" tIns="0" rIns="0" bIns="0" rtlCol="0">
            <a:noAutofit/>
          </a:bodyPr>
          <a:lstStyle/>
          <a:p>
            <a:pPr algn="l"/>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DATA PROTECTION LAWS OF THE WORLD</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035461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2"/>
            </p:custDataLst>
            <p:extLst>
              <p:ext uri="{D42A27DB-BD31-4B8C-83A1-F6EECF244321}">
                <p14:modId xmlns:p14="http://schemas.microsoft.com/office/powerpoint/2010/main" val="5743788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6"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医療現場で使用される言語に関する情報</a:t>
            </a:r>
            <a:endParaRPr kumimoji="1" 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医療現場では、書面および口頭のコミュニケーションにおいて一般的に英語が使用されている。ただし、患者が英語を解さず、スワヒリ語やその地方の言語での会話が必要になることも多い。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（出所）エキスパートインタビュー</a:t>
            </a:r>
          </a:p>
        </p:txBody>
      </p:sp>
    </p:spTree>
    <p:extLst>
      <p:ext uri="{BB962C8B-B14F-4D97-AF65-F5344CB8AC3E}">
        <p14:creationId xmlns:p14="http://schemas.microsoft.com/office/powerpoint/2010/main" val="35778715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A1F7CED-5174-48CF-AF05-19C20574F1E6}"/>
              </a:ext>
            </a:extLst>
          </p:cNvPr>
          <p:cNvGraphicFramePr>
            <a:graphicFrameLocks noChangeAspect="1"/>
          </p:cNvGraphicFramePr>
          <p:nvPr>
            <p:custDataLst>
              <p:tags r:id="rId2"/>
            </p:custDataLst>
            <p:extLst>
              <p:ext uri="{D42A27DB-BD31-4B8C-83A1-F6EECF244321}">
                <p14:modId xmlns:p14="http://schemas.microsoft.com/office/powerpoint/2010/main" val="2889307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0"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8A1F7CED-5174-48CF-AF05-19C20574F1E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ライセンス・教育水準</a:t>
            </a:r>
          </a:p>
        </p:txBody>
      </p:sp>
      <p:sp>
        <p:nvSpPr>
          <p:cNvPr id="4" name="テキスト ボックス 3"/>
          <p:cNvSpPr txBox="1"/>
          <p:nvPr/>
        </p:nvSpPr>
        <p:spPr>
          <a:xfrm>
            <a:off x="200472" y="1124744"/>
            <a:ext cx="9505056" cy="1627177"/>
          </a:xfrm>
          <a:prstGeom prst="rect">
            <a:avLst/>
          </a:prstGeom>
          <a:noFill/>
        </p:spPr>
        <p:txBody>
          <a:bodyPr wrap="square" lIns="0" tIns="0" rIns="0" bIns="0" rtlCol="0">
            <a:spAutoFit/>
          </a:bodyPr>
          <a:lstStyle/>
          <a:p>
            <a:pPr marL="190500" indent="-190500">
              <a:lnSpc>
                <a:spcPct val="15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ケニアで医師免許を取得するためには、医科大学で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年間の教育を受け、</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Bachelor’s degree in Medicine and Bachelor of Surgery (MBChB)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をおさめる必要がある。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5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卒業後は、公立または私立病院における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年間のインターンシップを経て、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Kenya Medical Practitioners and Dentists Board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に正式な医師としての登録ができる。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5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テキスト ボックス 44"/>
          <p:cNvSpPr txBox="1"/>
          <p:nvPr/>
        </p:nvSpPr>
        <p:spPr>
          <a:xfrm>
            <a:off x="200472" y="6669360"/>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デスクトップリサーチ</a:t>
            </a:r>
          </a:p>
        </p:txBody>
      </p:sp>
    </p:spTree>
    <p:extLst>
      <p:ext uri="{BB962C8B-B14F-4D97-AF65-F5344CB8AC3E}">
        <p14:creationId xmlns:p14="http://schemas.microsoft.com/office/powerpoint/2010/main" val="38646075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0301FB2-9C6F-48E6-8862-14B6A3E43FA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4" name="think-cell Slide" r:id="rId4" imgW="395" imgH="396" progId="TCLayout.ActiveDocument.1">
                  <p:embed/>
                </p:oleObj>
              </mc:Choice>
              <mc:Fallback>
                <p:oleObj name="think-cell Slide" r:id="rId4" imgW="395" imgH="396" progId="TCLayout.ActiveDocument.1">
                  <p:embed/>
                  <p:pic>
                    <p:nvPicPr>
                      <p:cNvPr id="6" name="Object 5" hidden="1">
                        <a:extLst>
                          <a:ext uri="{FF2B5EF4-FFF2-40B4-BE49-F238E27FC236}">
                            <a16:creationId xmlns:a16="http://schemas.microsoft.com/office/drawing/2014/main" id="{F0301FB2-9C6F-48E6-8862-14B6A3E43F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医師の社会的地位</a:t>
            </a:r>
          </a:p>
        </p:txBody>
      </p:sp>
      <p:sp>
        <p:nvSpPr>
          <p:cNvPr id="4" name="テキスト ボックス 3"/>
          <p:cNvSpPr txBox="1"/>
          <p:nvPr/>
        </p:nvSpPr>
        <p:spPr>
          <a:xfrm>
            <a:off x="200472" y="1124744"/>
            <a:ext cx="9505056" cy="316311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ケニアの保健医療制度が直面している課題の一つとして、有能な医療従事者の深刻な不足がある。不十分なインフラと低賃金の結果、相当数の医師、看護師等の医療従事者が、より良い環境や賃金、地位を求めて、公的機関から非政府組織へ流出しているという問題であ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研究では、５人に１人の看護師が海外へ移住を希望するという情報や、医師についても同様に、毎年</a:t>
            </a:r>
            <a:r>
              <a:rPr lang="en-US" altLang="ja-JP" sz="1400" dirty="0"/>
              <a:t>600</a:t>
            </a:r>
            <a:r>
              <a:rPr lang="ja-JP" altLang="en-US" sz="1400" dirty="0"/>
              <a:t>人の医学部卒業生のうち</a:t>
            </a:r>
            <a:r>
              <a:rPr lang="en-US" altLang="ja-JP" sz="1400" dirty="0"/>
              <a:t>30</a:t>
            </a:r>
            <a:r>
              <a:rPr lang="ja-JP" altLang="en-US" sz="1400" dirty="0"/>
              <a:t>～</a:t>
            </a:r>
            <a:r>
              <a:rPr lang="en-US" altLang="ja-JP" sz="1400" dirty="0"/>
              <a:t>40</a:t>
            </a:r>
            <a:r>
              <a:rPr lang="ja-JP" altLang="en-US" sz="1400" dirty="0"/>
              <a:t>％がインターン終了後に退職していると報告がある。</a:t>
            </a:r>
            <a:r>
              <a:rPr lang="en-US" altLang="ja-JP" sz="1400" dirty="0"/>
              <a:t>1993</a:t>
            </a:r>
            <a:r>
              <a:rPr lang="ja-JP" altLang="en-US" sz="1400" dirty="0"/>
              <a:t>年から</a:t>
            </a:r>
            <a:r>
              <a:rPr lang="en-US" altLang="ja-JP" sz="1400" dirty="0"/>
              <a:t>2013</a:t>
            </a:r>
            <a:r>
              <a:rPr lang="ja-JP" altLang="en-US" sz="1400" dirty="0"/>
              <a:t>年までに、計</a:t>
            </a:r>
            <a:r>
              <a:rPr lang="en-US" altLang="ja-JP" sz="1400" dirty="0"/>
              <a:t>6,659</a:t>
            </a:r>
            <a:r>
              <a:rPr lang="ja-JP" altLang="en-US" sz="1400" dirty="0"/>
              <a:t>人の看護師が移住したというデータもある。（うち、アメリカへの移住が</a:t>
            </a:r>
            <a:r>
              <a:rPr lang="en-US" altLang="ja-JP" sz="1400" dirty="0"/>
              <a:t>2,973</a:t>
            </a:r>
            <a:r>
              <a:rPr lang="ja-JP" altLang="en-US" sz="1400" dirty="0"/>
              <a:t>人、イギリスへの移住が</a:t>
            </a:r>
            <a:r>
              <a:rPr lang="en-US" altLang="ja-JP" sz="1400" dirty="0"/>
              <a:t>2,325</a:t>
            </a:r>
            <a:r>
              <a:rPr lang="ja-JP" altLang="en-US" sz="1400" dirty="0"/>
              <a:t>人等）</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また、頭脳流出と関連して、不十分なリソースや貧弱な人材計画等の要因から、医療従事者が都市部に偏在しているという課題がある。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こうした医療従事者の地域の偏在は、医療従事者が少ない群において成人間における</a:t>
            </a:r>
            <a:r>
              <a:rPr lang="en-US" altLang="ja-JP" sz="1400" dirty="0"/>
              <a:t>HIV</a:t>
            </a:r>
            <a:r>
              <a:rPr lang="ja-JP" altLang="en-US" sz="1400" dirty="0"/>
              <a:t>の有病率が高いなど、</a:t>
            </a:r>
            <a:r>
              <a:rPr lang="en-US" altLang="ja-JP" sz="1400" dirty="0"/>
              <a:t> HIV</a:t>
            </a:r>
            <a:r>
              <a:rPr lang="ja-JP" altLang="en-US" sz="1400" dirty="0"/>
              <a:t>の蔓延率との逆相関も示唆されている。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こうした問題に対処するため、ケニア政府は、政府人材データベース（</a:t>
            </a:r>
            <a:r>
              <a:rPr lang="en-US" altLang="ja-JP" sz="1400" dirty="0"/>
              <a:t>GHRIS</a:t>
            </a:r>
            <a:r>
              <a:rPr lang="ja-JP" altLang="en-US" sz="1400" dirty="0"/>
              <a:t>）を設立し、国レベル、郡レベルの政府保健医療従事者の全データを取得している。このデータベースにおいては、医療従事者が就業中か否かに加えて、性別や民族に関する情報も収集し、辺境地への医療サービス提供や女性の出産に関する医療提供などに役立てようとしている。</a:t>
            </a:r>
            <a:endParaRPr lang="en-US" altLang="ja-JP" sz="1400" dirty="0"/>
          </a:p>
        </p:txBody>
      </p:sp>
      <p:sp>
        <p:nvSpPr>
          <p:cNvPr id="17" name="テキスト ボックス 62">
            <a:extLst>
              <a:ext uri="{FF2B5EF4-FFF2-40B4-BE49-F238E27FC236}">
                <a16:creationId xmlns:a16="http://schemas.microsoft.com/office/drawing/2014/main" id="{A280B7F8-EAF3-4259-B3F0-88EDD806DFA7}"/>
              </a:ext>
            </a:extLst>
          </p:cNvPr>
          <p:cNvSpPr txBox="1"/>
          <p:nvPr/>
        </p:nvSpPr>
        <p:spPr>
          <a:xfrm>
            <a:off x="272480" y="6545169"/>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ケニア保健省「</a:t>
            </a:r>
            <a:r>
              <a:rPr lang="en-US" altLang="ja-JP" sz="800" dirty="0"/>
              <a:t> Human Resources for Health; Gaps and opportunities for strengthening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）、ケニア保健省「</a:t>
            </a:r>
            <a:r>
              <a:rPr lang="en-US" altLang="ja-JP" sz="800" dirty="0"/>
              <a:t>Kenya Health Workforce Report: The Status of Healthcare Professionals in Kenya, 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）、論文検索</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58775" indent="-358775"/>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3570376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B7ABE03-5BF2-4AE2-A906-151BFF29C1C4}"/>
              </a:ext>
            </a:extLst>
          </p:cNvPr>
          <p:cNvGraphicFramePr>
            <a:graphicFrameLocks noChangeAspect="1"/>
          </p:cNvGraphicFramePr>
          <p:nvPr>
            <p:custDataLst>
              <p:tags r:id="rId2"/>
            </p:custDataLst>
            <p:extLst>
              <p:ext uri="{D42A27DB-BD31-4B8C-83A1-F6EECF244321}">
                <p14:modId xmlns:p14="http://schemas.microsoft.com/office/powerpoint/2010/main" val="1250277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18"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BB7ABE03-5BF2-4AE2-A906-151BFF29C1C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外国人医師のライセンス</a:t>
            </a:r>
          </a:p>
        </p:txBody>
      </p:sp>
      <p:sp>
        <p:nvSpPr>
          <p:cNvPr id="4" name="テキスト ボックス 3"/>
          <p:cNvSpPr txBox="1"/>
          <p:nvPr/>
        </p:nvSpPr>
        <p:spPr>
          <a:xfrm>
            <a:off x="200472" y="1124744"/>
            <a:ext cx="9168250" cy="14548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国外で医師としての教育を受け、ケニアで医師として登録したい場合は、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Kenya Medical Practitioners and Dentists Council(KMPDC)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実施する試験を受ける必要がある。取得済の資格及び経験に応じて、インターンシップを経た上での医師登録となるか、インターンシップを経ずに登録となるかが決定される。ただし、東アフリカパートナー国の医科大学を卒業している場合は、試験は免除され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外国籍（東アフリカパートナー国は除く）の医師の場合は、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tentative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registration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の扱いになる。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21"/>
          <p:cNvSpPr txBox="1"/>
          <p:nvPr/>
        </p:nvSpPr>
        <p:spPr>
          <a:xfrm>
            <a:off x="200472" y="6525344"/>
            <a:ext cx="8784976" cy="144016"/>
          </a:xfrm>
          <a:prstGeom prst="rect">
            <a:avLst/>
          </a:prstGeom>
          <a:noFill/>
        </p:spPr>
        <p:txBody>
          <a:bodyPr wrap="square" lIns="0" tIns="0" rIns="0" bIns="0" rtlCol="0">
            <a:noAutofit/>
          </a:bodyPr>
          <a:lstStyle/>
          <a:p>
            <a:pPr marL="323850" indent="-3238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Kenya Medical Practitioners and Dentists Council</a:t>
            </a:r>
            <a:r>
              <a:rPr lang="ja-JP" altLang="en-US" sz="800" dirty="0" bmk="">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037436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extLst>
              <p:ext uri="{D42A27DB-BD31-4B8C-83A1-F6EECF244321}">
                <p14:modId xmlns:p14="http://schemas.microsoft.com/office/powerpoint/2010/main" val="17049016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42" name="think-cell Slide" r:id="rId26" imgW="360" imgH="360" progId="TCLayout.ActiveDocument.1">
                  <p:embed/>
                </p:oleObj>
              </mc:Choice>
              <mc:Fallback>
                <p:oleObj name="think-cell Slide" r:id="rId26" imgW="360" imgH="360" progId="TCLayout.ActiveDocument.1">
                  <p:embed/>
                  <p:pic>
                    <p:nvPicPr>
                      <p:cNvPr id="11" name="Object 10" hidden="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ケニア／医療関連／医療サービス</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20" y="2060848"/>
            <a:ext cx="828032" cy="144016"/>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6348887"/>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Current Health Expenditure</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を医療サービスの市場規模と定義した</a:t>
            </a:r>
          </a:p>
        </p:txBody>
      </p:sp>
      <p:graphicFrame>
        <p:nvGraphicFramePr>
          <p:cNvPr id="51" name="Chart 50">
            <a:extLst>
              <a:ext uri="{FF2B5EF4-FFF2-40B4-BE49-F238E27FC236}">
                <a16:creationId xmlns:a16="http://schemas.microsoft.com/office/drawing/2014/main" id="{C694F5F9-3364-47F9-A9F0-7F93AB2CFB06}"/>
              </a:ext>
            </a:extLst>
          </p:cNvPr>
          <p:cNvGraphicFramePr/>
          <p:nvPr>
            <p:custDataLst>
              <p:tags r:id="rId4"/>
            </p:custDataLst>
            <p:extLst>
              <p:ext uri="{D42A27DB-BD31-4B8C-83A1-F6EECF244321}">
                <p14:modId xmlns:p14="http://schemas.microsoft.com/office/powerpoint/2010/main" val="3728587238"/>
              </p:ext>
            </p:extLst>
          </p:nvPr>
        </p:nvGraphicFramePr>
        <p:xfrm>
          <a:off x="619125" y="2422525"/>
          <a:ext cx="8377238" cy="3429000"/>
        </p:xfrm>
        <a:graphic>
          <a:graphicData uri="http://schemas.openxmlformats.org/drawingml/2006/chart">
            <c:chart xmlns:c="http://schemas.openxmlformats.org/drawingml/2006/chart" xmlns:r="http://schemas.openxmlformats.org/officeDocument/2006/relationships" r:id="rId28"/>
          </a:graphicData>
        </a:graphic>
      </p:graphicFrame>
      <p:sp>
        <p:nvSpPr>
          <p:cNvPr id="53" name="テキスト プレースホルダ 9"/>
          <p:cNvSpPr>
            <a:spLocks noGrp="1"/>
          </p:cNvSpPr>
          <p:nvPr>
            <p:custDataLst>
              <p:tags r:id="rId5"/>
            </p:custDataLst>
          </p:nvPr>
        </p:nvSpPr>
        <p:spPr bwMode="auto">
          <a:xfrm>
            <a:off x="165893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3301C4E-65CE-4431-9CEB-3D916AF64E39}" type="datetime'''''''''0''''''''''''''''''''''''''''''''''1'''''''''''''''">
              <a:rPr lang="ja-JP" altLang="en-US" sz="1000"/>
              <a:pPr marL="0" indent="0" algn="ctr">
                <a:spcBef>
                  <a:spcPct val="0"/>
                </a:spcBef>
                <a:buNone/>
              </a:pPr>
              <a:t>01</a:t>
            </a:fld>
            <a:endParaRPr kumimoji="0" lang="ja-JP" altLang="en-US" sz="1000" dirty="0">
              <a:sym typeface="+mn-lt"/>
            </a:endParaRPr>
          </a:p>
        </p:txBody>
      </p:sp>
      <p:sp>
        <p:nvSpPr>
          <p:cNvPr id="42" name="テキスト プレースホルダ 9"/>
          <p:cNvSpPr>
            <a:spLocks noGrp="1"/>
          </p:cNvSpPr>
          <p:nvPr>
            <p:custDataLst>
              <p:tags r:id="rId6"/>
            </p:custDataLst>
          </p:nvPr>
        </p:nvSpPr>
        <p:spPr bwMode="auto">
          <a:xfrm>
            <a:off x="359886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091EAB9-F690-47BE-8017-7EA7C5B74778}" type="datetime'''''''''''''''0''''''''''''6'''''''''">
              <a:rPr lang="ja-JP" altLang="en-US" sz="1000"/>
              <a:pPr marL="0" indent="0" algn="ctr">
                <a:spcBef>
                  <a:spcPct val="0"/>
                </a:spcBef>
                <a:buNone/>
              </a:pPr>
              <a:t>06</a:t>
            </a:fld>
            <a:endParaRPr kumimoji="0" lang="ja-JP" altLang="en-US" sz="1000" dirty="0">
              <a:sym typeface="+mn-lt"/>
            </a:endParaRPr>
          </a:p>
        </p:txBody>
      </p:sp>
      <p:sp>
        <p:nvSpPr>
          <p:cNvPr id="26" name="テキスト プレースホルダ 9"/>
          <p:cNvSpPr>
            <a:spLocks noGrp="1"/>
          </p:cNvSpPr>
          <p:nvPr>
            <p:custDataLst>
              <p:tags r:id="rId7"/>
            </p:custDataLst>
          </p:nvPr>
        </p:nvSpPr>
        <p:spPr bwMode="auto">
          <a:xfrm>
            <a:off x="67024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EC1A45-50D2-4B54-BC37-1EBA9FB74807}" type="datetime'''''''''''''''''''''''''1''''''4'''''''''''''''''''''''''''">
              <a:rPr lang="ja-JP" altLang="en-US" sz="1000"/>
              <a:pPr marL="0" indent="0" algn="ctr">
                <a:spcBef>
                  <a:spcPct val="0"/>
                </a:spcBef>
                <a:buNone/>
              </a:pPr>
              <a:t>14</a:t>
            </a:fld>
            <a:endParaRPr kumimoji="0" lang="ja-JP" altLang="en-US" sz="1000" dirty="0">
              <a:sym typeface="+mn-lt"/>
            </a:endParaRPr>
          </a:p>
        </p:txBody>
      </p:sp>
      <p:sp>
        <p:nvSpPr>
          <p:cNvPr id="55" name="テキスト プレースホルダ 9"/>
          <p:cNvSpPr>
            <a:spLocks noGrp="1"/>
          </p:cNvSpPr>
          <p:nvPr>
            <p:custDataLst>
              <p:tags r:id="rId8"/>
            </p:custDataLst>
          </p:nvPr>
        </p:nvSpPr>
        <p:spPr bwMode="auto">
          <a:xfrm>
            <a:off x="1200150" y="5838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5BEAABF-98F4-48AE-97A7-F530C5AE1392}" type="datetime'''''''''2''''''''''''''''''''''''''''''''''''''00''''''0'">
              <a:rPr lang="ja-JP" altLang="en-US" sz="1000"/>
              <a:pPr marL="0" indent="0" algn="ctr">
                <a:spcBef>
                  <a:spcPct val="0"/>
                </a:spcBef>
                <a:buNone/>
              </a:pPr>
              <a:t>2000</a:t>
            </a:fld>
            <a:endParaRPr kumimoji="0" lang="ja-JP" altLang="en-US" sz="1000" dirty="0">
              <a:sym typeface="+mn-lt"/>
            </a:endParaRPr>
          </a:p>
        </p:txBody>
      </p:sp>
      <p:sp>
        <p:nvSpPr>
          <p:cNvPr id="39" name="テキスト プレースホルダ 9">
            <a:extLst>
              <a:ext uri="{FF2B5EF4-FFF2-40B4-BE49-F238E27FC236}">
                <a16:creationId xmlns:a16="http://schemas.microsoft.com/office/drawing/2014/main" id="{BA0C7322-A7EB-4755-AA9C-422173E9DE41}"/>
              </a:ext>
            </a:extLst>
          </p:cNvPr>
          <p:cNvSpPr>
            <a:spLocks noGrp="1"/>
          </p:cNvSpPr>
          <p:nvPr>
            <p:custDataLst>
              <p:tags r:id="rId9"/>
            </p:custDataLst>
          </p:nvPr>
        </p:nvSpPr>
        <p:spPr bwMode="auto">
          <a:xfrm>
            <a:off x="786606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A0D1F77-66CB-4C63-BF8A-73DCBD40623D}" type="datetime'''1''''''''''7'''''''''''''''''''''''''''''">
              <a:rPr kumimoji="0" lang="ja-JP" altLang="en-US" sz="1000" smtClean="0"/>
              <a:pPr/>
              <a:t>17</a:t>
            </a:fld>
            <a:endParaRPr kumimoji="0" lang="ja-JP" altLang="en-US" sz="1000" dirty="0">
              <a:sym typeface="+mn-lt"/>
            </a:endParaRPr>
          </a:p>
        </p:txBody>
      </p:sp>
      <p:sp>
        <p:nvSpPr>
          <p:cNvPr id="50" name="テキスト プレースホルダ 9"/>
          <p:cNvSpPr>
            <a:spLocks noGrp="1"/>
          </p:cNvSpPr>
          <p:nvPr>
            <p:custDataLst>
              <p:tags r:id="rId10"/>
            </p:custDataLst>
          </p:nvPr>
        </p:nvSpPr>
        <p:spPr bwMode="auto">
          <a:xfrm>
            <a:off x="20462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CA1B8B7-C312-4427-A6E7-91308AFBAC03}" type="datetime'''''''''''''''''''0''''''''2'''''''''''''''''''''''''">
              <a:rPr lang="ja-JP" altLang="en-US" sz="1000"/>
              <a:pPr marL="0" indent="0" algn="ctr">
                <a:spcBef>
                  <a:spcPct val="0"/>
                </a:spcBef>
                <a:buNone/>
              </a:pPr>
              <a:t>02</a:t>
            </a:fld>
            <a:endParaRPr kumimoji="0" lang="ja-JP" altLang="en-US" sz="1000" dirty="0">
              <a:sym typeface="+mn-lt"/>
            </a:endParaRPr>
          </a:p>
        </p:txBody>
      </p:sp>
      <p:sp>
        <p:nvSpPr>
          <p:cNvPr id="40" name="テキスト プレースホルダ 9"/>
          <p:cNvSpPr>
            <a:spLocks noGrp="1"/>
          </p:cNvSpPr>
          <p:nvPr>
            <p:custDataLst>
              <p:tags r:id="rId11"/>
            </p:custDataLst>
          </p:nvPr>
        </p:nvSpPr>
        <p:spPr bwMode="auto">
          <a:xfrm>
            <a:off x="39862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2DDC621-8E48-4F6A-B90A-27A222ED4E63}" type="datetime'''''''''''''0''''''''''''7'''''''''''">
              <a:rPr lang="ja-JP" altLang="en-US" sz="1000"/>
              <a:pPr marL="0" indent="0" algn="ctr">
                <a:spcBef>
                  <a:spcPct val="0"/>
                </a:spcBef>
                <a:buNone/>
              </a:pPr>
              <a:t>07</a:t>
            </a:fld>
            <a:endParaRPr kumimoji="0" lang="ja-JP" altLang="en-US" sz="1000" dirty="0">
              <a:sym typeface="+mn-lt"/>
            </a:endParaRPr>
          </a:p>
        </p:txBody>
      </p:sp>
      <p:sp>
        <p:nvSpPr>
          <p:cNvPr id="48" name="テキスト プレースホルダ 9"/>
          <p:cNvSpPr>
            <a:spLocks noGrp="1"/>
          </p:cNvSpPr>
          <p:nvPr>
            <p:custDataLst>
              <p:tags r:id="rId12"/>
            </p:custDataLst>
          </p:nvPr>
        </p:nvSpPr>
        <p:spPr bwMode="auto">
          <a:xfrm>
            <a:off x="24352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894596-D4BF-4B95-84DE-A839F63A6A28}" type="datetime'''''''0''''''''''''''''''''''''''''3'''''">
              <a:rPr lang="ja-JP" altLang="en-US" sz="1000"/>
              <a:pPr marL="0" indent="0" algn="ctr">
                <a:spcBef>
                  <a:spcPct val="0"/>
                </a:spcBef>
                <a:buNone/>
              </a:pPr>
              <a:t>03</a:t>
            </a:fld>
            <a:endParaRPr kumimoji="0" lang="ja-JP" altLang="en-US" sz="1000" dirty="0">
              <a:sym typeface="+mn-lt"/>
            </a:endParaRPr>
          </a:p>
        </p:txBody>
      </p:sp>
      <p:sp>
        <p:nvSpPr>
          <p:cNvPr id="46" name="テキスト プレースホルダ 9"/>
          <p:cNvSpPr>
            <a:spLocks noGrp="1"/>
          </p:cNvSpPr>
          <p:nvPr>
            <p:custDataLst>
              <p:tags r:id="rId13"/>
            </p:custDataLst>
          </p:nvPr>
        </p:nvSpPr>
        <p:spPr bwMode="auto">
          <a:xfrm>
            <a:off x="282257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5230FC0-A46B-4B0B-8C11-B81A7F7F0B98}" type="datetime'''''''''''''''''''04'''''''''''''''''''''''''''''''''''''''''">
              <a:rPr lang="ja-JP" altLang="en-US" sz="1000"/>
              <a:pPr marL="0" indent="0" algn="ctr">
                <a:spcBef>
                  <a:spcPct val="0"/>
                </a:spcBef>
                <a:buNone/>
              </a:pPr>
              <a:t>04</a:t>
            </a:fld>
            <a:endParaRPr kumimoji="0" lang="ja-JP" altLang="en-US" sz="1000" dirty="0">
              <a:sym typeface="+mn-lt"/>
            </a:endParaRPr>
          </a:p>
        </p:txBody>
      </p:sp>
      <p:sp>
        <p:nvSpPr>
          <p:cNvPr id="44" name="テキスト プレースホルダ 9"/>
          <p:cNvSpPr>
            <a:spLocks noGrp="1"/>
          </p:cNvSpPr>
          <p:nvPr>
            <p:custDataLst>
              <p:tags r:id="rId14"/>
            </p:custDataLst>
          </p:nvPr>
        </p:nvSpPr>
        <p:spPr bwMode="auto">
          <a:xfrm>
            <a:off x="32099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1570995-D14E-45F9-B55B-5CA4A1FA63F7}" type="datetime'''0''''''''''''''5'''''''''">
              <a:rPr lang="ja-JP" altLang="en-US" sz="1000"/>
              <a:pPr marL="0" indent="0" algn="ctr">
                <a:spcBef>
                  <a:spcPct val="0"/>
                </a:spcBef>
                <a:buNone/>
              </a:pPr>
              <a:t>05</a:t>
            </a:fld>
            <a:endParaRPr kumimoji="0" lang="ja-JP" altLang="en-US" sz="1000" dirty="0">
              <a:sym typeface="+mn-lt"/>
            </a:endParaRPr>
          </a:p>
        </p:txBody>
      </p:sp>
      <p:sp>
        <p:nvSpPr>
          <p:cNvPr id="38" name="テキスト プレースホルダ 9"/>
          <p:cNvSpPr>
            <a:spLocks noGrp="1"/>
          </p:cNvSpPr>
          <p:nvPr>
            <p:custDataLst>
              <p:tags r:id="rId15"/>
            </p:custDataLst>
          </p:nvPr>
        </p:nvSpPr>
        <p:spPr bwMode="auto">
          <a:xfrm>
            <a:off x="43751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493433-6668-4AA8-870D-BC2CCE0AD692}" type="datetime'''''''0''''''''''8'''''''''''''''''''''">
              <a:rPr lang="ja-JP" altLang="en-US" sz="1000"/>
              <a:pPr marL="0" indent="0" algn="ctr">
                <a:spcBef>
                  <a:spcPct val="0"/>
                </a:spcBef>
                <a:buNone/>
              </a:pPr>
              <a:t>08</a:t>
            </a:fld>
            <a:endParaRPr kumimoji="0" lang="ja-JP" altLang="en-US" sz="1000" dirty="0">
              <a:sym typeface="+mn-lt"/>
            </a:endParaRPr>
          </a:p>
        </p:txBody>
      </p:sp>
      <p:sp>
        <p:nvSpPr>
          <p:cNvPr id="36" name="テキスト プレースホルダ 9"/>
          <p:cNvSpPr>
            <a:spLocks noGrp="1"/>
          </p:cNvSpPr>
          <p:nvPr>
            <p:custDataLst>
              <p:tags r:id="rId16"/>
            </p:custDataLst>
          </p:nvPr>
        </p:nvSpPr>
        <p:spPr bwMode="auto">
          <a:xfrm>
            <a:off x="476250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C76D249-8D53-4C12-B700-86E21B41E0D3}" type="datetime'''''0''9'''''''''''''''''''''''''">
              <a:rPr lang="ja-JP" altLang="en-US" sz="1000"/>
              <a:pPr marL="0" indent="0" algn="ctr">
                <a:spcBef>
                  <a:spcPct val="0"/>
                </a:spcBef>
                <a:buNone/>
              </a:pPr>
              <a:t>09</a:t>
            </a:fld>
            <a:endParaRPr kumimoji="0" lang="ja-JP" altLang="en-US" sz="1000" dirty="0">
              <a:sym typeface="+mn-lt"/>
            </a:endParaRPr>
          </a:p>
        </p:txBody>
      </p:sp>
      <p:sp>
        <p:nvSpPr>
          <p:cNvPr id="34" name="テキスト プレースホルダ 9"/>
          <p:cNvSpPr>
            <a:spLocks noGrp="1"/>
          </p:cNvSpPr>
          <p:nvPr>
            <p:custDataLst>
              <p:tags r:id="rId17"/>
            </p:custDataLst>
          </p:nvPr>
        </p:nvSpPr>
        <p:spPr bwMode="auto">
          <a:xfrm>
            <a:off x="51498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2850DD0-C7C3-4127-87CE-3FBA529CE6A7}" type="datetime'''''''''''''''''''1''''''''''''''''''''''''0'''''''">
              <a:rPr lang="ja-JP" altLang="en-US" sz="1000"/>
              <a:pPr marL="0" indent="0" algn="ctr">
                <a:spcBef>
                  <a:spcPct val="0"/>
                </a:spcBef>
                <a:buNone/>
              </a:pPr>
              <a:t>10</a:t>
            </a:fld>
            <a:endParaRPr kumimoji="0" lang="ja-JP" altLang="en-US" sz="1000" dirty="0">
              <a:sym typeface="+mn-lt"/>
            </a:endParaRPr>
          </a:p>
        </p:txBody>
      </p:sp>
      <p:sp>
        <p:nvSpPr>
          <p:cNvPr id="32" name="テキスト プレースホルダ 9"/>
          <p:cNvSpPr>
            <a:spLocks noGrp="1"/>
          </p:cNvSpPr>
          <p:nvPr>
            <p:custDataLst>
              <p:tags r:id="rId18"/>
            </p:custDataLst>
          </p:nvPr>
        </p:nvSpPr>
        <p:spPr bwMode="auto">
          <a:xfrm>
            <a:off x="55387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7FFBBB4-2DD1-4819-8787-983E4F173C8F}" type="datetime'1''''''''''''''''''''''''''''''''''''''''1'''''''">
              <a:rPr lang="ja-JP" altLang="en-US" sz="1000"/>
              <a:pPr marL="0" indent="0" algn="ctr">
                <a:spcBef>
                  <a:spcPct val="0"/>
                </a:spcBef>
                <a:buNone/>
              </a:pPr>
              <a:t>11</a:t>
            </a:fld>
            <a:endParaRPr kumimoji="0" lang="ja-JP" altLang="en-US" sz="1000" dirty="0">
              <a:sym typeface="+mn-lt"/>
            </a:endParaRPr>
          </a:p>
        </p:txBody>
      </p:sp>
      <p:sp>
        <p:nvSpPr>
          <p:cNvPr id="30" name="テキスト プレースホルダ 9"/>
          <p:cNvSpPr>
            <a:spLocks noGrp="1"/>
          </p:cNvSpPr>
          <p:nvPr>
            <p:custDataLst>
              <p:tags r:id="rId19"/>
            </p:custDataLst>
          </p:nvPr>
        </p:nvSpPr>
        <p:spPr bwMode="auto">
          <a:xfrm>
            <a:off x="592613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F5D302C-B007-49AD-B8B9-92F446DFCC7B}" type="datetime'''''''''1''''2'''''''''''''''''''''''''''">
              <a:rPr lang="ja-JP" altLang="en-US" sz="1000"/>
              <a:pPr marL="0" indent="0" algn="ctr">
                <a:spcBef>
                  <a:spcPct val="0"/>
                </a:spcBef>
                <a:buNone/>
              </a:pPr>
              <a:t>12</a:t>
            </a:fld>
            <a:endParaRPr kumimoji="0" lang="ja-JP" altLang="en-US" sz="1000" dirty="0">
              <a:sym typeface="+mn-lt"/>
            </a:endParaRPr>
          </a:p>
        </p:txBody>
      </p:sp>
      <p:sp>
        <p:nvSpPr>
          <p:cNvPr id="28" name="テキスト プレースホルダ 9"/>
          <p:cNvSpPr>
            <a:spLocks noGrp="1"/>
          </p:cNvSpPr>
          <p:nvPr>
            <p:custDataLst>
              <p:tags r:id="rId20"/>
            </p:custDataLst>
          </p:nvPr>
        </p:nvSpPr>
        <p:spPr bwMode="auto">
          <a:xfrm>
            <a:off x="631507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0C041C-B55A-462E-8B4C-3B550281E99C}" type="datetime'1''''''''''''''''''3'''''''''''''''''''''''''''''''">
              <a:rPr lang="ja-JP" altLang="en-US" sz="1000"/>
              <a:pPr marL="0" indent="0" algn="ctr">
                <a:spcBef>
                  <a:spcPct val="0"/>
                </a:spcBef>
                <a:buNone/>
              </a:pPr>
              <a:t>13</a:t>
            </a:fld>
            <a:endParaRPr kumimoji="0" lang="ja-JP" altLang="en-US" sz="1000" dirty="0">
              <a:sym typeface="+mn-lt"/>
            </a:endParaRPr>
          </a:p>
        </p:txBody>
      </p:sp>
      <p:sp>
        <p:nvSpPr>
          <p:cNvPr id="24" name="テキスト プレースホルダ 9"/>
          <p:cNvSpPr>
            <a:spLocks noGrp="1"/>
          </p:cNvSpPr>
          <p:nvPr>
            <p:custDataLst>
              <p:tags r:id="rId21"/>
            </p:custDataLst>
          </p:nvPr>
        </p:nvSpPr>
        <p:spPr bwMode="auto">
          <a:xfrm>
            <a:off x="708977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50433C-7203-41FC-920F-859816358BA2}" type="datetime'''''''''''1''''''''''''''''''''''''''''''''''''5'">
              <a:rPr lang="ja-JP" altLang="en-US" sz="1000"/>
              <a:pPr marL="0" indent="0" algn="ctr">
                <a:spcBef>
                  <a:spcPct val="0"/>
                </a:spcBef>
                <a:buNone/>
              </a:pPr>
              <a:t>15</a:t>
            </a:fld>
            <a:endParaRPr kumimoji="0" lang="ja-JP" altLang="en-US" sz="1000" dirty="0">
              <a:sym typeface="+mn-lt"/>
            </a:endParaRPr>
          </a:p>
        </p:txBody>
      </p:sp>
      <p:sp>
        <p:nvSpPr>
          <p:cNvPr id="37" name="テキスト プレースホルダ 9">
            <a:extLst>
              <a:ext uri="{FF2B5EF4-FFF2-40B4-BE49-F238E27FC236}">
                <a16:creationId xmlns:a16="http://schemas.microsoft.com/office/drawing/2014/main" id="{FBC23278-FB41-497C-BAF7-5076DEB3CE24}"/>
              </a:ext>
            </a:extLst>
          </p:cNvPr>
          <p:cNvSpPr>
            <a:spLocks noGrp="1"/>
          </p:cNvSpPr>
          <p:nvPr>
            <p:custDataLst>
              <p:tags r:id="rId22"/>
            </p:custDataLst>
          </p:nvPr>
        </p:nvSpPr>
        <p:spPr bwMode="auto">
          <a:xfrm>
            <a:off x="74787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1053E1A-ACD1-49E2-AF2F-5BAAE93C1BCA}" type="datetime'''1''''''''''''''''''''''''''''''''''''''6'''''''''''''''''">
              <a:rPr kumimoji="0" lang="ja-JP" altLang="en-US" sz="1000" smtClean="0"/>
              <a:pPr/>
              <a:t>16</a:t>
            </a:fld>
            <a:endParaRPr kumimoji="0" lang="ja-JP" altLang="en-US" sz="1000" dirty="0">
              <a:sym typeface="+mn-lt"/>
            </a:endParaRPr>
          </a:p>
        </p:txBody>
      </p:sp>
      <p:sp>
        <p:nvSpPr>
          <p:cNvPr id="41" name="テキスト プレースホルダ 9">
            <a:extLst>
              <a:ext uri="{FF2B5EF4-FFF2-40B4-BE49-F238E27FC236}">
                <a16:creationId xmlns:a16="http://schemas.microsoft.com/office/drawing/2014/main" id="{CF947818-7356-4C4B-8655-0F0DB6CDFF0C}"/>
              </a:ext>
            </a:extLst>
          </p:cNvPr>
          <p:cNvSpPr>
            <a:spLocks noGrp="1"/>
          </p:cNvSpPr>
          <p:nvPr>
            <p:custDataLst>
              <p:tags r:id="rId23"/>
            </p:custDataLst>
          </p:nvPr>
        </p:nvSpPr>
        <p:spPr bwMode="auto">
          <a:xfrm>
            <a:off x="825500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6F823F-2974-4D04-B608-DAEDFED28161}" type="datetime'''''''18'''''''''''''''''''''''''''''''''''''''''''''''''''''">
              <a:rPr kumimoji="0" lang="ja-JP" altLang="en-US" sz="1000" smtClean="0"/>
              <a:pPr/>
              <a:t>18</a:t>
            </a:fld>
            <a:endParaRPr kumimoji="0" lang="ja-JP" altLang="en-US" sz="1000" dirty="0">
              <a:sym typeface="+mn-lt"/>
            </a:endParaRPr>
          </a:p>
        </p:txBody>
      </p:sp>
      <p:sp>
        <p:nvSpPr>
          <p:cNvPr id="43" name="テキスト プレースホルダ 9">
            <a:extLst>
              <a:ext uri="{FF2B5EF4-FFF2-40B4-BE49-F238E27FC236}">
                <a16:creationId xmlns:a16="http://schemas.microsoft.com/office/drawing/2014/main" id="{5CA2A3F0-A72A-4C94-9F4E-DBB30E159B13}"/>
              </a:ext>
            </a:extLst>
          </p:cNvPr>
          <p:cNvSpPr>
            <a:spLocks noGrp="1"/>
          </p:cNvSpPr>
          <p:nvPr>
            <p:custDataLst>
              <p:tags r:id="rId24"/>
            </p:custDataLst>
          </p:nvPr>
        </p:nvSpPr>
        <p:spPr bwMode="auto">
          <a:xfrm>
            <a:off x="8572500" y="5838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5592E7A-F9E7-44D3-B2AB-AAE60C7023FD}" type="datetime'2''0''''1''''''''''''''''''''''9'''''''''''''''">
              <a:rPr kumimoji="0" lang="ja-JP" altLang="en-US" sz="1000" smtClean="0"/>
              <a:pPr/>
              <a:t>2019</a:t>
            </a:fld>
            <a:endParaRPr kumimoji="0" lang="ja-JP" altLang="en-US" sz="1000" dirty="0">
              <a:sym typeface="+mn-lt"/>
            </a:endParaRPr>
          </a:p>
        </p:txBody>
      </p:sp>
      <p:sp>
        <p:nvSpPr>
          <p:cNvPr id="31" name="テキスト ボックス 1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医療サービスの市場規模は、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年にいったん縮小したものの、再び増加に転じ、</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4300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億ドルを超えた。</a:t>
            </a:r>
          </a:p>
        </p:txBody>
      </p:sp>
    </p:spTree>
    <p:extLst>
      <p:ext uri="{BB962C8B-B14F-4D97-AF65-F5344CB8AC3E}">
        <p14:creationId xmlns:p14="http://schemas.microsoft.com/office/powerpoint/2010/main" val="24469664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866" name="think-cell Slide" r:id="rId32" imgW="270" imgH="270" progId="TCLayout.ActiveDocument.1">
                  <p:embed/>
                </p:oleObj>
              </mc:Choice>
              <mc:Fallback>
                <p:oleObj name="think-cell Slide" r:id="rId32" imgW="270" imgH="270" progId="TCLayout.ActiveDocument.1">
                  <p:embed/>
                  <p:pic>
                    <p:nvPicPr>
                      <p:cNvPr id="3" name="オブジェクト 2" hidden="1"/>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grpSp>
        <p:nvGrpSpPr>
          <p:cNvPr id="18" name="グループ化 7"/>
          <p:cNvGrpSpPr/>
          <p:nvPr/>
        </p:nvGrpSpPr>
        <p:grpSpPr>
          <a:xfrm>
            <a:off x="632520" y="1916832"/>
            <a:ext cx="8640960" cy="288032"/>
            <a:chOff x="4803500" y="2113806"/>
            <a:chExt cx="5626916" cy="288032"/>
          </a:xfrm>
        </p:grpSpPr>
        <p:cxnSp>
          <p:nvCxnSpPr>
            <p:cNvPr id="19" name="直線コネクタ 1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医療機器の市場規模</a:t>
              </a:r>
              <a:endParaRPr lang="en-US" altLang="ko-KR" sz="1400" dirty="0">
                <a:solidFill>
                  <a:srgbClr val="000000"/>
                </a:solidFill>
                <a:latin typeface="Arial Black" pitchFamily="34" charset="0"/>
                <a:ea typeface="HGP創英角ｺﾞｼｯｸUB" pitchFamily="50" charset="-128"/>
              </a:endParaRPr>
            </a:p>
          </p:txBody>
        </p:sp>
      </p:grpSp>
      <p:sp>
        <p:nvSpPr>
          <p:cNvPr id="21" name="テキスト ボックス 20"/>
          <p:cNvSpPr txBox="1"/>
          <p:nvPr/>
        </p:nvSpPr>
        <p:spPr>
          <a:xfrm>
            <a:off x="632520" y="2204864"/>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（出所）米国商務省</a:t>
            </a:r>
          </a:p>
        </p:txBody>
      </p:sp>
      <p:graphicFrame>
        <p:nvGraphicFramePr>
          <p:cNvPr id="56" name="Chart 55">
            <a:extLst>
              <a:ext uri="{FF2B5EF4-FFF2-40B4-BE49-F238E27FC236}">
                <a16:creationId xmlns:a16="http://schemas.microsoft.com/office/drawing/2014/main" id="{CD447810-EA06-47D7-98BF-655EB4330171}"/>
              </a:ext>
            </a:extLst>
          </p:cNvPr>
          <p:cNvGraphicFramePr/>
          <p:nvPr>
            <p:custDataLst>
              <p:tags r:id="rId4"/>
            </p:custDataLst>
          </p:nvPr>
        </p:nvGraphicFramePr>
        <p:xfrm>
          <a:off x="614363" y="2625725"/>
          <a:ext cx="8742362" cy="3549650"/>
        </p:xfrm>
        <a:graphic>
          <a:graphicData uri="http://schemas.openxmlformats.org/drawingml/2006/chart">
            <c:chart xmlns:c="http://schemas.openxmlformats.org/drawingml/2006/chart" xmlns:r="http://schemas.openxmlformats.org/officeDocument/2006/relationships" r:id="rId34"/>
          </a:graphicData>
        </a:graphic>
      </p:graphicFrame>
      <p:sp>
        <p:nvSpPr>
          <p:cNvPr id="74" name="テキスト プレースホルダ 9">
            <a:extLst>
              <a:ext uri="{FF2B5EF4-FFF2-40B4-BE49-F238E27FC236}">
                <a16:creationId xmlns:a16="http://schemas.microsoft.com/office/drawing/2014/main" id="{68BC8A1E-E8FC-4F94-82A8-BD21711CBB4C}"/>
              </a:ext>
            </a:extLst>
          </p:cNvPr>
          <p:cNvSpPr>
            <a:spLocks noGrp="1"/>
          </p:cNvSpPr>
          <p:nvPr>
            <p:custDataLst>
              <p:tags r:id="rId5"/>
            </p:custDataLst>
          </p:nvPr>
        </p:nvSpPr>
        <p:spPr bwMode="gray">
          <a:xfrm>
            <a:off x="393700" y="39862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22A96B8-BDC4-4196-8A7C-1960B52398EE}" type="datetime'''''''''''''''''''''''''''''''0''''.''''''9'''">
              <a:rPr lang="en-US" altLang="en-US" sz="1000" smtClean="0">
                <a:effectLst/>
                <a:sym typeface="+mn-lt"/>
              </a:rPr>
              <a:pPr marL="0" indent="0" algn="r">
                <a:spcBef>
                  <a:spcPct val="0"/>
                </a:spcBef>
                <a:buNone/>
              </a:pPr>
              <a:t>0.9</a:t>
            </a:fld>
            <a:endParaRPr lang="ja-JP" altLang="en-US" sz="1000" dirty="0">
              <a:sym typeface="+mn-lt"/>
            </a:endParaRPr>
          </a:p>
        </p:txBody>
      </p:sp>
      <p:sp>
        <p:nvSpPr>
          <p:cNvPr id="43" name="テキスト プレースホルダ 9">
            <a:extLst>
              <a:ext uri="{FF2B5EF4-FFF2-40B4-BE49-F238E27FC236}">
                <a16:creationId xmlns:a16="http://schemas.microsoft.com/office/drawing/2014/main" id="{19A38602-B75A-4767-8F13-AA8BE4E34F2A}"/>
              </a:ext>
            </a:extLst>
          </p:cNvPr>
          <p:cNvSpPr>
            <a:spLocks noGrp="1"/>
          </p:cNvSpPr>
          <p:nvPr>
            <p:custDataLst>
              <p:tags r:id="rId6"/>
            </p:custDataLst>
          </p:nvPr>
        </p:nvSpPr>
        <p:spPr bwMode="gray">
          <a:xfrm>
            <a:off x="393700" y="37607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F6D0177-7A9C-4C5A-8CB3-4B0281CF8CD3}" type="datetime'''''''''''''''''''''''''''''1''''''''''''''.0'">
              <a:rPr lang="en-US" altLang="en-US" sz="1000" smtClean="0">
                <a:effectLst/>
                <a:sym typeface="+mn-lt"/>
              </a:rPr>
              <a:pPr marL="0" indent="0" algn="r">
                <a:spcBef>
                  <a:spcPct val="0"/>
                </a:spcBef>
                <a:buNone/>
              </a:pPr>
              <a:t>1.0</a:t>
            </a:fld>
            <a:endParaRPr lang="ja-JP" altLang="en-US" sz="1000" dirty="0">
              <a:sym typeface="+mn-lt"/>
            </a:endParaRPr>
          </a:p>
        </p:txBody>
      </p:sp>
      <p:sp>
        <p:nvSpPr>
          <p:cNvPr id="75" name="テキスト プレースホルダ 9">
            <a:extLst>
              <a:ext uri="{FF2B5EF4-FFF2-40B4-BE49-F238E27FC236}">
                <a16:creationId xmlns:a16="http://schemas.microsoft.com/office/drawing/2014/main" id="{8B7CE6CA-959D-4579-8365-1DE605AC2FF3}"/>
              </a:ext>
            </a:extLst>
          </p:cNvPr>
          <p:cNvSpPr>
            <a:spLocks noGrp="1"/>
          </p:cNvSpPr>
          <p:nvPr>
            <p:custDataLst>
              <p:tags r:id="rId7"/>
            </p:custDataLst>
          </p:nvPr>
        </p:nvSpPr>
        <p:spPr bwMode="gray">
          <a:xfrm>
            <a:off x="393700" y="33099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1783E8A-03B2-46C5-8D06-6206A827CE2B}" type="datetime'''''''''''''1''''''''''''''''''''''''''''''.''''''''2'''">
              <a:rPr lang="en-US" altLang="en-US" sz="1000" smtClean="0">
                <a:effectLst/>
                <a:sym typeface="+mn-lt"/>
              </a:rPr>
              <a:pPr marL="0" indent="0" algn="r">
                <a:spcBef>
                  <a:spcPct val="0"/>
                </a:spcBef>
                <a:buNone/>
              </a:pPr>
              <a:t>1.2</a:t>
            </a:fld>
            <a:endParaRPr lang="ja-JP" altLang="en-US" sz="1000" dirty="0">
              <a:sym typeface="+mn-lt"/>
            </a:endParaRPr>
          </a:p>
        </p:txBody>
      </p:sp>
      <p:sp>
        <p:nvSpPr>
          <p:cNvPr id="52" name="テキスト プレースホルダ 9">
            <a:extLst>
              <a:ext uri="{FF2B5EF4-FFF2-40B4-BE49-F238E27FC236}">
                <a16:creationId xmlns:a16="http://schemas.microsoft.com/office/drawing/2014/main" id="{7ED63037-A52F-4646-AC33-BF6E7D8C8273}"/>
              </a:ext>
            </a:extLst>
          </p:cNvPr>
          <p:cNvSpPr>
            <a:spLocks noGrp="1"/>
          </p:cNvSpPr>
          <p:nvPr>
            <p:custDataLst>
              <p:tags r:id="rId8"/>
            </p:custDataLst>
          </p:nvPr>
        </p:nvSpPr>
        <p:spPr bwMode="gray">
          <a:xfrm>
            <a:off x="393700" y="60166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D650223-85A2-4AE9-A0A6-7268B08D2692}" type="datetime'''''''''''''''''''0''''''''''''''''''''''''''.''''''''''''0'">
              <a:rPr lang="en-US" altLang="en-US" sz="1000" smtClean="0">
                <a:effectLst/>
                <a:sym typeface="+mn-lt"/>
              </a:rPr>
              <a:pPr marL="0" indent="0" algn="r">
                <a:spcBef>
                  <a:spcPct val="0"/>
                </a:spcBef>
                <a:buNone/>
              </a:pPr>
              <a:t>0.0</a:t>
            </a:fld>
            <a:endParaRPr lang="ja-JP" altLang="en-US" sz="1000" dirty="0">
              <a:sym typeface="+mn-lt"/>
            </a:endParaRPr>
          </a:p>
        </p:txBody>
      </p:sp>
      <p:sp>
        <p:nvSpPr>
          <p:cNvPr id="49" name="テキスト プレースホルダ 9">
            <a:extLst>
              <a:ext uri="{FF2B5EF4-FFF2-40B4-BE49-F238E27FC236}">
                <a16:creationId xmlns:a16="http://schemas.microsoft.com/office/drawing/2014/main" id="{4D57759D-9058-42E3-B0B2-AAA6DBDC8339}"/>
              </a:ext>
            </a:extLst>
          </p:cNvPr>
          <p:cNvSpPr>
            <a:spLocks noGrp="1"/>
          </p:cNvSpPr>
          <p:nvPr>
            <p:custDataLst>
              <p:tags r:id="rId9"/>
            </p:custDataLst>
          </p:nvPr>
        </p:nvSpPr>
        <p:spPr bwMode="gray">
          <a:xfrm>
            <a:off x="393700" y="53403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8FB9DC3-8297-461D-81AE-99EC98618516}" type="datetime'''''''''''''''''''''0''''''''''''''''''''''''''.''3'''''">
              <a:rPr lang="en-US" altLang="en-US" sz="1000" smtClean="0">
                <a:effectLst/>
                <a:sym typeface="+mn-lt"/>
              </a:rPr>
              <a:pPr marL="0" indent="0" algn="r">
                <a:spcBef>
                  <a:spcPct val="0"/>
                </a:spcBef>
                <a:buNone/>
              </a:pPr>
              <a:t>0.3</a:t>
            </a:fld>
            <a:endParaRPr lang="ja-JP" altLang="en-US" sz="1000" dirty="0">
              <a:sym typeface="+mn-lt"/>
            </a:endParaRPr>
          </a:p>
        </p:txBody>
      </p:sp>
      <p:sp>
        <p:nvSpPr>
          <p:cNvPr id="73" name="テキスト プレースホルダ 9">
            <a:extLst>
              <a:ext uri="{FF2B5EF4-FFF2-40B4-BE49-F238E27FC236}">
                <a16:creationId xmlns:a16="http://schemas.microsoft.com/office/drawing/2014/main" id="{D6934B22-EEFE-427D-B876-11BB91FBE23D}"/>
              </a:ext>
            </a:extLst>
          </p:cNvPr>
          <p:cNvSpPr>
            <a:spLocks noGrp="1"/>
          </p:cNvSpPr>
          <p:nvPr>
            <p:custDataLst>
              <p:tags r:id="rId10"/>
            </p:custDataLst>
          </p:nvPr>
        </p:nvSpPr>
        <p:spPr bwMode="gray">
          <a:xfrm>
            <a:off x="393700" y="46640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BDA491F-D1BE-40A7-B598-22DBE0E04E8D}" type="datetime'''''''''''''0''''''''''''''''''''''''''.''''''6'">
              <a:rPr lang="en-US" altLang="en-US" sz="1000" smtClean="0">
                <a:effectLst/>
                <a:sym typeface="+mn-lt"/>
              </a:rPr>
              <a:pPr marL="0" indent="0" algn="r">
                <a:spcBef>
                  <a:spcPct val="0"/>
                </a:spcBef>
                <a:buNone/>
              </a:pPr>
              <a:t>0.6</a:t>
            </a:fld>
            <a:endParaRPr lang="ja-JP" altLang="en-US" sz="1000" dirty="0">
              <a:sym typeface="+mn-lt"/>
            </a:endParaRPr>
          </a:p>
        </p:txBody>
      </p:sp>
      <p:sp>
        <p:nvSpPr>
          <p:cNvPr id="47" name="テキスト プレースホルダ 9">
            <a:extLst>
              <a:ext uri="{FF2B5EF4-FFF2-40B4-BE49-F238E27FC236}">
                <a16:creationId xmlns:a16="http://schemas.microsoft.com/office/drawing/2014/main" id="{21D78087-F884-41AB-B582-D37E8E622A3F}"/>
              </a:ext>
            </a:extLst>
          </p:cNvPr>
          <p:cNvSpPr>
            <a:spLocks noGrp="1"/>
          </p:cNvSpPr>
          <p:nvPr>
            <p:custDataLst>
              <p:tags r:id="rId11"/>
            </p:custDataLst>
          </p:nvPr>
        </p:nvSpPr>
        <p:spPr bwMode="gray">
          <a:xfrm>
            <a:off x="393700" y="30845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DC93C17-D2F6-4444-8BA0-F71F0E8793C1}" type="datetime'''''''''''1''''''''''''''''''''''.''''3'''''''''''''''''''''">
              <a:rPr lang="en-US" altLang="en-US" sz="1000" smtClean="0">
                <a:effectLst/>
                <a:sym typeface="+mn-lt"/>
              </a:rPr>
              <a:pPr marL="0" indent="0" algn="r">
                <a:spcBef>
                  <a:spcPct val="0"/>
                </a:spcBef>
                <a:buNone/>
              </a:pPr>
              <a:t>1.3</a:t>
            </a:fld>
            <a:endParaRPr lang="ja-JP" altLang="en-US" sz="1000" dirty="0">
              <a:sym typeface="+mn-lt"/>
            </a:endParaRPr>
          </a:p>
        </p:txBody>
      </p:sp>
      <p:sp>
        <p:nvSpPr>
          <p:cNvPr id="34" name="テキスト プレースホルダ 9">
            <a:extLst>
              <a:ext uri="{FF2B5EF4-FFF2-40B4-BE49-F238E27FC236}">
                <a16:creationId xmlns:a16="http://schemas.microsoft.com/office/drawing/2014/main" id="{F65DD78E-D463-4F85-A7FC-E77BBD322004}"/>
              </a:ext>
            </a:extLst>
          </p:cNvPr>
          <p:cNvSpPr>
            <a:spLocks noGrp="1"/>
          </p:cNvSpPr>
          <p:nvPr>
            <p:custDataLst>
              <p:tags r:id="rId12"/>
            </p:custDataLst>
          </p:nvPr>
        </p:nvSpPr>
        <p:spPr bwMode="gray">
          <a:xfrm>
            <a:off x="393700" y="57912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57EAA88-287C-4735-93FE-3ECE9C89731B}" type="datetime'''''''''''0''''''.1'''''">
              <a:rPr lang="en-US" altLang="en-US" sz="1000" smtClean="0">
                <a:effectLst/>
                <a:sym typeface="+mn-lt"/>
              </a:rPr>
              <a:pPr marL="0" indent="0" algn="r">
                <a:spcBef>
                  <a:spcPct val="0"/>
                </a:spcBef>
                <a:buNone/>
              </a:pPr>
              <a:t>0.1</a:t>
            </a:fld>
            <a:endParaRPr lang="ja-JP" altLang="en-US" sz="1000" dirty="0">
              <a:sym typeface="+mn-lt"/>
            </a:endParaRPr>
          </a:p>
        </p:txBody>
      </p:sp>
      <p:sp>
        <p:nvSpPr>
          <p:cNvPr id="35" name="テキスト プレースホルダ 9">
            <a:extLst>
              <a:ext uri="{FF2B5EF4-FFF2-40B4-BE49-F238E27FC236}">
                <a16:creationId xmlns:a16="http://schemas.microsoft.com/office/drawing/2014/main" id="{C9F981A6-E5A0-4BEA-8C97-442BA2951A15}"/>
              </a:ext>
            </a:extLst>
          </p:cNvPr>
          <p:cNvSpPr>
            <a:spLocks noGrp="1"/>
          </p:cNvSpPr>
          <p:nvPr>
            <p:custDataLst>
              <p:tags r:id="rId13"/>
            </p:custDataLst>
          </p:nvPr>
        </p:nvSpPr>
        <p:spPr bwMode="gray">
          <a:xfrm>
            <a:off x="393700" y="55657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FFF46CA-5E17-4796-A65A-92CAF57B3B37}" type="datetime'''0''''''''.''''''''2'''''''''''''''''''''''''">
              <a:rPr lang="en-US" altLang="en-US" sz="1000" smtClean="0">
                <a:effectLst/>
                <a:sym typeface="+mn-lt"/>
              </a:rPr>
              <a:pPr marL="0" indent="0" algn="r">
                <a:spcBef>
                  <a:spcPct val="0"/>
                </a:spcBef>
                <a:buNone/>
              </a:pPr>
              <a:t>0.2</a:t>
            </a:fld>
            <a:endParaRPr lang="ja-JP" altLang="en-US" sz="1000" dirty="0">
              <a:sym typeface="+mn-lt"/>
            </a:endParaRPr>
          </a:p>
        </p:txBody>
      </p:sp>
      <p:sp>
        <p:nvSpPr>
          <p:cNvPr id="36" name="テキスト プレースホルダ 9">
            <a:extLst>
              <a:ext uri="{FF2B5EF4-FFF2-40B4-BE49-F238E27FC236}">
                <a16:creationId xmlns:a16="http://schemas.microsoft.com/office/drawing/2014/main" id="{3CC50745-6A48-4994-88FD-C6D5524D80DD}"/>
              </a:ext>
            </a:extLst>
          </p:cNvPr>
          <p:cNvSpPr>
            <a:spLocks noGrp="1"/>
          </p:cNvSpPr>
          <p:nvPr>
            <p:custDataLst>
              <p:tags r:id="rId14"/>
            </p:custDataLst>
          </p:nvPr>
        </p:nvSpPr>
        <p:spPr bwMode="gray">
          <a:xfrm>
            <a:off x="393700" y="51149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DFF8675-7FEB-4F70-8201-02A3330901A7}" type="datetime'''0''.''''''''''''''''''''4'''''''''''''''''''">
              <a:rPr lang="en-US" altLang="en-US" sz="1000" smtClean="0">
                <a:effectLst/>
                <a:sym typeface="+mn-lt"/>
              </a:rPr>
              <a:pPr marL="0" indent="0" algn="r">
                <a:spcBef>
                  <a:spcPct val="0"/>
                </a:spcBef>
                <a:buNone/>
              </a:pPr>
              <a:t>0.4</a:t>
            </a:fld>
            <a:endParaRPr lang="ja-JP" altLang="en-US" sz="1000" dirty="0">
              <a:sym typeface="+mn-lt"/>
            </a:endParaRPr>
          </a:p>
        </p:txBody>
      </p:sp>
      <p:sp>
        <p:nvSpPr>
          <p:cNvPr id="37" name="テキスト プレースホルダ 9">
            <a:extLst>
              <a:ext uri="{FF2B5EF4-FFF2-40B4-BE49-F238E27FC236}">
                <a16:creationId xmlns:a16="http://schemas.microsoft.com/office/drawing/2014/main" id="{9ED30C5A-6CED-4CBC-98F0-2BD80A7B1C05}"/>
              </a:ext>
            </a:extLst>
          </p:cNvPr>
          <p:cNvSpPr>
            <a:spLocks noGrp="1"/>
          </p:cNvSpPr>
          <p:nvPr>
            <p:custDataLst>
              <p:tags r:id="rId15"/>
            </p:custDataLst>
          </p:nvPr>
        </p:nvSpPr>
        <p:spPr bwMode="gray">
          <a:xfrm>
            <a:off x="393700" y="48895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B16EBF5-E6F6-46E9-ADD1-27D4D94F75C0}" type="datetime'''''''''''''0''''''''''''''''''''''''''''''''''.''''''5'''">
              <a:rPr lang="en-US" altLang="en-US" sz="1000" smtClean="0">
                <a:effectLst/>
                <a:sym typeface="+mn-lt"/>
              </a:rPr>
              <a:pPr marL="0" indent="0" algn="r">
                <a:spcBef>
                  <a:spcPct val="0"/>
                </a:spcBef>
                <a:buNone/>
              </a:pPr>
              <a:t>0.5</a:t>
            </a:fld>
            <a:endParaRPr lang="ja-JP" altLang="en-US" sz="1000" dirty="0">
              <a:sym typeface="+mn-lt"/>
            </a:endParaRPr>
          </a:p>
        </p:txBody>
      </p:sp>
      <p:sp>
        <p:nvSpPr>
          <p:cNvPr id="41" name="テキスト プレースホルダ 9">
            <a:extLst>
              <a:ext uri="{FF2B5EF4-FFF2-40B4-BE49-F238E27FC236}">
                <a16:creationId xmlns:a16="http://schemas.microsoft.com/office/drawing/2014/main" id="{AABF4E47-D8D5-42E7-A55C-408C8BAD2DCB}"/>
              </a:ext>
            </a:extLst>
          </p:cNvPr>
          <p:cNvSpPr>
            <a:spLocks noGrp="1"/>
          </p:cNvSpPr>
          <p:nvPr>
            <p:custDataLst>
              <p:tags r:id="rId16"/>
            </p:custDataLst>
          </p:nvPr>
        </p:nvSpPr>
        <p:spPr bwMode="gray">
          <a:xfrm>
            <a:off x="393700" y="44370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C16D1A9-527F-42C9-ADDF-A642C3DC1B1A}" type="datetime'''''''''''''0''''''''''.''''''''''''''7'''''''">
              <a:rPr lang="en-US" altLang="en-US" sz="1000" smtClean="0">
                <a:effectLst/>
                <a:sym typeface="+mn-lt"/>
              </a:rPr>
              <a:pPr marL="0" indent="0" algn="r">
                <a:spcBef>
                  <a:spcPct val="0"/>
                </a:spcBef>
                <a:buNone/>
              </a:pPr>
              <a:t>0.7</a:t>
            </a:fld>
            <a:endParaRPr lang="ja-JP" altLang="en-US" sz="1000" dirty="0">
              <a:sym typeface="+mn-lt"/>
            </a:endParaRPr>
          </a:p>
        </p:txBody>
      </p:sp>
      <p:sp>
        <p:nvSpPr>
          <p:cNvPr id="42" name="テキスト プレースホルダ 9">
            <a:extLst>
              <a:ext uri="{FF2B5EF4-FFF2-40B4-BE49-F238E27FC236}">
                <a16:creationId xmlns:a16="http://schemas.microsoft.com/office/drawing/2014/main" id="{0EA65418-B810-43AF-90FB-FFBCD79E07C8}"/>
              </a:ext>
            </a:extLst>
          </p:cNvPr>
          <p:cNvSpPr>
            <a:spLocks noGrp="1"/>
          </p:cNvSpPr>
          <p:nvPr>
            <p:custDataLst>
              <p:tags r:id="rId17"/>
            </p:custDataLst>
          </p:nvPr>
        </p:nvSpPr>
        <p:spPr bwMode="gray">
          <a:xfrm>
            <a:off x="393700" y="42116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E53ABAD-7175-4CFD-841A-84807B1107B0}" type="datetime'''''0''''''''''''''''''''''.''''8'''''''''''">
              <a:rPr lang="en-US" altLang="en-US" sz="1000" smtClean="0">
                <a:effectLst/>
                <a:sym typeface="+mn-lt"/>
              </a:rPr>
              <a:pPr marL="0" indent="0" algn="r">
                <a:spcBef>
                  <a:spcPct val="0"/>
                </a:spcBef>
                <a:buNone/>
              </a:pPr>
              <a:t>0.8</a:t>
            </a:fld>
            <a:endParaRPr lang="ja-JP" altLang="en-US" sz="1000" dirty="0">
              <a:sym typeface="+mn-lt"/>
            </a:endParaRPr>
          </a:p>
        </p:txBody>
      </p:sp>
      <p:sp>
        <p:nvSpPr>
          <p:cNvPr id="44" name="テキスト プレースホルダ 9">
            <a:extLst>
              <a:ext uri="{FF2B5EF4-FFF2-40B4-BE49-F238E27FC236}">
                <a16:creationId xmlns:a16="http://schemas.microsoft.com/office/drawing/2014/main" id="{9A1D0008-CC8E-4C36-81C1-FB2BCCA9CEDF}"/>
              </a:ext>
            </a:extLst>
          </p:cNvPr>
          <p:cNvSpPr>
            <a:spLocks noGrp="1"/>
          </p:cNvSpPr>
          <p:nvPr>
            <p:custDataLst>
              <p:tags r:id="rId18"/>
            </p:custDataLst>
          </p:nvPr>
        </p:nvSpPr>
        <p:spPr bwMode="gray">
          <a:xfrm>
            <a:off x="393700" y="35353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748C980-103B-40B9-9BF2-7A99CBAB9ED0}" type="datetime'''''''1''''''''''''''''''''''''''.''''1'''''">
              <a:rPr lang="en-US" altLang="en-US" sz="1000" smtClean="0">
                <a:effectLst/>
                <a:sym typeface="+mn-lt"/>
              </a:rPr>
              <a:pPr marL="0" indent="0" algn="r">
                <a:spcBef>
                  <a:spcPct val="0"/>
                </a:spcBef>
                <a:buNone/>
              </a:pPr>
              <a:t>1.1</a:t>
            </a:fld>
            <a:endParaRPr lang="ja-JP" altLang="en-US" sz="1000" dirty="0">
              <a:sym typeface="+mn-lt"/>
            </a:endParaRPr>
          </a:p>
        </p:txBody>
      </p:sp>
      <p:sp>
        <p:nvSpPr>
          <p:cNvPr id="53" name="テキスト プレースホルダ 9">
            <a:extLst>
              <a:ext uri="{FF2B5EF4-FFF2-40B4-BE49-F238E27FC236}">
                <a16:creationId xmlns:a16="http://schemas.microsoft.com/office/drawing/2014/main" id="{4F36C683-B024-41B3-B198-B5A397397958}"/>
              </a:ext>
            </a:extLst>
          </p:cNvPr>
          <p:cNvSpPr>
            <a:spLocks noGrp="1"/>
          </p:cNvSpPr>
          <p:nvPr>
            <p:custDataLst>
              <p:tags r:id="rId19"/>
            </p:custDataLst>
          </p:nvPr>
        </p:nvSpPr>
        <p:spPr bwMode="gray">
          <a:xfrm>
            <a:off x="393700" y="28590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DDCBA7C-6A1B-47D8-B419-10D51F11F2F0}" type="datetime'''''''''1''''''''.''''''''''''''''''''''''''''''''''4'''''''''">
              <a:rPr lang="en-US" altLang="en-US" sz="1000" smtClean="0">
                <a:effectLst/>
                <a:sym typeface="+mn-lt"/>
              </a:rPr>
              <a:pPr marL="0" indent="0" algn="r">
                <a:spcBef>
                  <a:spcPct val="0"/>
                </a:spcBef>
                <a:buNone/>
              </a:pPr>
              <a:t>1.4</a:t>
            </a:fld>
            <a:endParaRPr lang="ja-JP" altLang="en-US" sz="1000" dirty="0">
              <a:sym typeface="+mn-lt"/>
            </a:endParaRPr>
          </a:p>
        </p:txBody>
      </p:sp>
      <p:sp>
        <p:nvSpPr>
          <p:cNvPr id="55" name="テキスト プレースホルダ 9">
            <a:extLst>
              <a:ext uri="{FF2B5EF4-FFF2-40B4-BE49-F238E27FC236}">
                <a16:creationId xmlns:a16="http://schemas.microsoft.com/office/drawing/2014/main" id="{E3C99A09-86F0-4536-AF57-06BFDFDEB35B}"/>
              </a:ext>
            </a:extLst>
          </p:cNvPr>
          <p:cNvSpPr>
            <a:spLocks noGrp="1"/>
          </p:cNvSpPr>
          <p:nvPr>
            <p:custDataLst>
              <p:tags r:id="rId20"/>
            </p:custDataLst>
          </p:nvPr>
        </p:nvSpPr>
        <p:spPr bwMode="gray">
          <a:xfrm>
            <a:off x="393700" y="26320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F680799-D1F3-4074-AA98-AA9FF69A297C}" type="datetime'''''''''''''''''''''''1''''''''''''''''.''''''5'''''''''''''">
              <a:rPr lang="en-US" altLang="en-US" sz="1000" smtClean="0">
                <a:effectLst/>
                <a:sym typeface="+mn-lt"/>
              </a:rPr>
              <a:pPr marL="0" indent="0" algn="r">
                <a:spcBef>
                  <a:spcPct val="0"/>
                </a:spcBef>
                <a:buNone/>
              </a:pPr>
              <a:t>1.5</a:t>
            </a:fld>
            <a:endParaRPr lang="ja-JP" altLang="en-US" sz="1000" dirty="0">
              <a:sym typeface="+mn-lt"/>
            </a:endParaRPr>
          </a:p>
        </p:txBody>
      </p:sp>
      <p:cxnSp>
        <p:nvCxnSpPr>
          <p:cNvPr id="8" name="直線コネクタ 7"/>
          <p:cNvCxnSpPr/>
          <p:nvPr>
            <p:custDataLst>
              <p:tags r:id="rId21"/>
            </p:custDataLst>
          </p:nvPr>
        </p:nvCxnSpPr>
        <p:spPr bwMode="gray">
          <a:xfrm flipV="1">
            <a:off x="1768474" y="2746376"/>
            <a:ext cx="6432550" cy="195263"/>
          </a:xfrm>
          <a:prstGeom prst="line">
            <a:avLst/>
          </a:prstGeom>
          <a:ln w="28575" cap="flat" cmpd="sng" algn="ctr">
            <a:solidFill>
              <a:srgbClr val="808080"/>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テキスト プレースホルダ 9"/>
          <p:cNvSpPr>
            <a:spLocks noGrp="1"/>
          </p:cNvSpPr>
          <p:nvPr>
            <p:custDataLst>
              <p:tags r:id="rId22"/>
            </p:custDataLst>
          </p:nvPr>
        </p:nvSpPr>
        <p:spPr bwMode="auto">
          <a:xfrm>
            <a:off x="16922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1A4D38-32E4-4A93-8C0A-53ECF9BD938F}" type="datetime'''''1''''''9'''''''">
              <a:rPr lang="ja-JP" altLang="en-US" sz="1000"/>
              <a:pPr marL="0" indent="0" algn="ctr">
                <a:spcBef>
                  <a:spcPct val="0"/>
                </a:spcBef>
                <a:buNone/>
              </a:pPr>
              <a:t>19</a:t>
            </a:fld>
            <a:endParaRPr kumimoji="0" lang="ja-JP" altLang="en-US" sz="1000" dirty="0">
              <a:sym typeface="+mn-lt"/>
            </a:endParaRPr>
          </a:p>
        </p:txBody>
      </p:sp>
      <p:sp>
        <p:nvSpPr>
          <p:cNvPr id="39" name="テキスト プレースホルダ 9"/>
          <p:cNvSpPr>
            <a:spLocks noGrp="1"/>
          </p:cNvSpPr>
          <p:nvPr>
            <p:custDataLst>
              <p:tags r:id="rId23"/>
            </p:custDataLst>
          </p:nvPr>
        </p:nvSpPr>
        <p:spPr bwMode="auto">
          <a:xfrm>
            <a:off x="383698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51D434A-CD3B-4A60-8391-D912A9DC7DD5}" type="datetime'''''''''''''''''''''''''''''''''''''''2''''0'''''''">
              <a:rPr lang="ja-JP" altLang="en-US" sz="1000"/>
              <a:pPr marL="0" indent="0" algn="ctr">
                <a:spcBef>
                  <a:spcPct val="0"/>
                </a:spcBef>
                <a:buNone/>
              </a:pPr>
              <a:t>20</a:t>
            </a:fld>
            <a:endParaRPr kumimoji="0" lang="ja-JP" altLang="en-US" sz="1000" dirty="0">
              <a:sym typeface="+mn-lt"/>
            </a:endParaRPr>
          </a:p>
        </p:txBody>
      </p:sp>
      <p:sp>
        <p:nvSpPr>
          <p:cNvPr id="40" name="テキスト プレースホルダ 9"/>
          <p:cNvSpPr>
            <a:spLocks noGrp="1"/>
          </p:cNvSpPr>
          <p:nvPr>
            <p:custDataLst>
              <p:tags r:id="rId24"/>
            </p:custDataLst>
          </p:nvPr>
        </p:nvSpPr>
        <p:spPr bwMode="auto">
          <a:xfrm>
            <a:off x="598170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B29B93E-5335-4D0C-A7D6-DA35CF6D4771}" type="datetime'''''''''''''''''''''''''''''''''''''''''2''''1'">
              <a:rPr lang="ja-JP" altLang="en-US" sz="1000"/>
              <a:pPr marL="0" indent="0" algn="ctr">
                <a:spcBef>
                  <a:spcPct val="0"/>
                </a:spcBef>
                <a:buNone/>
              </a:pPr>
              <a:t>21</a:t>
            </a:fld>
            <a:endParaRPr kumimoji="0" lang="ja-JP" altLang="en-US" sz="1000" dirty="0">
              <a:sym typeface="+mn-lt"/>
            </a:endParaRPr>
          </a:p>
        </p:txBody>
      </p:sp>
      <p:sp>
        <p:nvSpPr>
          <p:cNvPr id="33" name="テキスト プレースホルダ 9"/>
          <p:cNvSpPr>
            <a:spLocks noGrp="1"/>
          </p:cNvSpPr>
          <p:nvPr>
            <p:custDataLst>
              <p:tags r:id="rId25"/>
            </p:custDataLst>
          </p:nvPr>
        </p:nvSpPr>
        <p:spPr bwMode="auto">
          <a:xfrm>
            <a:off x="812482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C19CA3-66CB-48B7-9D5C-EF0FC7851DEF}" type="datetime'''''''''''''''''''''''''''''''2''''''''''''''2'''''''">
              <a:rPr lang="ja-JP" altLang="en-US" sz="1000" smtClean="0"/>
              <a:pPr marL="0" indent="0" algn="ctr">
                <a:spcBef>
                  <a:spcPct val="0"/>
                </a:spcBef>
                <a:buNone/>
              </a:pPr>
              <a:t>22</a:t>
            </a:fld>
            <a:endParaRPr kumimoji="0" lang="ja-JP" altLang="en-US" sz="1000" dirty="0">
              <a:sym typeface="+mn-lt"/>
            </a:endParaRPr>
          </a:p>
        </p:txBody>
      </p:sp>
      <p:sp>
        <p:nvSpPr>
          <p:cNvPr id="45" name="テキスト プレースホルダ 9">
            <a:extLst>
              <a:ext uri="{FF2B5EF4-FFF2-40B4-BE49-F238E27FC236}">
                <a16:creationId xmlns:a16="http://schemas.microsoft.com/office/drawing/2014/main" id="{4DFCAF97-0EA7-4021-96B8-D63B39BF2802}"/>
              </a:ext>
            </a:extLst>
          </p:cNvPr>
          <p:cNvSpPr>
            <a:spLocks noGrp="1"/>
          </p:cNvSpPr>
          <p:nvPr>
            <p:custDataLst>
              <p:tags r:id="rId26"/>
            </p:custDataLst>
          </p:nvPr>
        </p:nvSpPr>
        <p:spPr bwMode="gray">
          <a:xfrm>
            <a:off x="1628775" y="309086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ACA3D2F-208B-4542-8231-62134FFADC06}" type="datetime'1''''''''''''''''''.2''''''''5'''">
              <a:rPr lang="en-US" altLang="en-US" sz="1000" smtClean="0"/>
              <a:pPr/>
              <a:t>1.25</a:t>
            </a:fld>
            <a:endParaRPr lang="ja-JP" altLang="en-US" sz="1000" dirty="0">
              <a:sym typeface="+mn-lt"/>
            </a:endParaRPr>
          </a:p>
        </p:txBody>
      </p:sp>
      <p:sp>
        <p:nvSpPr>
          <p:cNvPr id="48" name="テキスト プレースホルダ 9">
            <a:extLst>
              <a:ext uri="{FF2B5EF4-FFF2-40B4-BE49-F238E27FC236}">
                <a16:creationId xmlns:a16="http://schemas.microsoft.com/office/drawing/2014/main" id="{F2A7C5DD-AB82-44BF-9030-7EE0E472EE81}"/>
              </a:ext>
            </a:extLst>
          </p:cNvPr>
          <p:cNvSpPr>
            <a:spLocks noGrp="1"/>
          </p:cNvSpPr>
          <p:nvPr>
            <p:custDataLst>
              <p:tags r:id="rId27"/>
            </p:custDataLst>
          </p:nvPr>
        </p:nvSpPr>
        <p:spPr bwMode="gray">
          <a:xfrm>
            <a:off x="3773488" y="29829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3817A3E-9291-4C84-BA0E-529A735E9177}" type="datetime'''''''1.''''''''''''''''''''''''''''''''3''''''0'''''''''">
              <a:rPr lang="en-US" altLang="en-US" sz="1000" smtClean="0"/>
              <a:pPr/>
              <a:t>1.30</a:t>
            </a:fld>
            <a:endParaRPr lang="ja-JP" altLang="en-US" sz="1000" dirty="0">
              <a:sym typeface="+mn-lt"/>
            </a:endParaRPr>
          </a:p>
        </p:txBody>
      </p:sp>
      <p:sp>
        <p:nvSpPr>
          <p:cNvPr id="50" name="テキスト プレースホルダ 9">
            <a:extLst>
              <a:ext uri="{FF2B5EF4-FFF2-40B4-BE49-F238E27FC236}">
                <a16:creationId xmlns:a16="http://schemas.microsoft.com/office/drawing/2014/main" id="{A19F9263-FE27-430F-9966-C560EA22BBCB}"/>
              </a:ext>
            </a:extLst>
          </p:cNvPr>
          <p:cNvSpPr>
            <a:spLocks noGrp="1"/>
          </p:cNvSpPr>
          <p:nvPr>
            <p:custDataLst>
              <p:tags r:id="rId28"/>
            </p:custDataLst>
          </p:nvPr>
        </p:nvSpPr>
        <p:spPr bwMode="gray">
          <a:xfrm>
            <a:off x="5918200" y="29479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DFA071-3A0E-43B7-A872-0094B2F76DF4}" type="datetime'''''''''''''''''1.''''''3''''''''''''''''''''''''''''2'''">
              <a:rPr lang="en-US" altLang="en-US" sz="1000" smtClean="0"/>
              <a:pPr/>
              <a:t>1.32</a:t>
            </a:fld>
            <a:endParaRPr lang="ja-JP" altLang="en-US" sz="1000" dirty="0">
              <a:sym typeface="+mn-lt"/>
            </a:endParaRPr>
          </a:p>
        </p:txBody>
      </p:sp>
      <p:sp>
        <p:nvSpPr>
          <p:cNvPr id="51" name="テキスト プレースホルダ 9">
            <a:extLst>
              <a:ext uri="{FF2B5EF4-FFF2-40B4-BE49-F238E27FC236}">
                <a16:creationId xmlns:a16="http://schemas.microsoft.com/office/drawing/2014/main" id="{F4764DC4-4D19-4CD1-939C-460A0013CF3A}"/>
              </a:ext>
            </a:extLst>
          </p:cNvPr>
          <p:cNvSpPr>
            <a:spLocks noGrp="1"/>
          </p:cNvSpPr>
          <p:nvPr>
            <p:custDataLst>
              <p:tags r:id="rId29"/>
            </p:custDataLst>
          </p:nvPr>
        </p:nvSpPr>
        <p:spPr bwMode="gray">
          <a:xfrm>
            <a:off x="8061325" y="28956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215C94F-564F-4296-95DE-616FF35E4C37}" type="datetime'''''''''''1''''''''''.''''''''3''''''''''''''''''4'">
              <a:rPr lang="en-US" altLang="en-US" sz="1000" smtClean="0"/>
              <a:pPr/>
              <a:t>1.34</a:t>
            </a:fld>
            <a:endParaRPr lang="ja-JP" altLang="en-US" sz="1000" dirty="0">
              <a:sym typeface="+mn-lt"/>
            </a:endParaRPr>
          </a:p>
        </p:txBody>
      </p:sp>
      <p:sp>
        <p:nvSpPr>
          <p:cNvPr id="46" name="テキスト プレースホルダ 9"/>
          <p:cNvSpPr>
            <a:spLocks noGrp="1"/>
          </p:cNvSpPr>
          <p:nvPr>
            <p:custDataLst>
              <p:tags r:id="rId30"/>
            </p:custDataLst>
          </p:nvPr>
        </p:nvSpPr>
        <p:spPr bwMode="auto">
          <a:xfrm>
            <a:off x="4549775" y="2735263"/>
            <a:ext cx="871538" cy="215900"/>
          </a:xfrm>
          <a:prstGeom prst="ellipse">
            <a:avLst/>
          </a:prstGeom>
          <a:solidFill>
            <a:schemeClr val="accent1"/>
          </a:solidFill>
          <a:ln w="9525">
            <a:solidFill>
              <a:srgbClr val="808080"/>
            </a:solidFill>
          </a:ln>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000" b="1">
                <a:solidFill>
                  <a:schemeClr val="bg1"/>
                </a:solidFill>
                <a:effectLst/>
              </a:rPr>
              <a:t>年率</a:t>
            </a:r>
            <a:fld id="{1F3F366B-91A5-478D-A33E-84CD077D5B09}" type="datetime'''''''''+2''''''''''''''''''.''''''''''''3''''''''''''''%'''">
              <a:rPr lang="en-US" altLang="en-US" sz="1000" b="1" smtClean="0">
                <a:solidFill>
                  <a:schemeClr val="bg1"/>
                </a:solidFill>
                <a:effectLst/>
              </a:rPr>
              <a:pPr/>
              <a:t>+2.3%</a:t>
            </a:fld>
            <a:endParaRPr kumimoji="0" lang="ja-JP" altLang="en-US" sz="1000" b="1" dirty="0">
              <a:solidFill>
                <a:schemeClr val="bg1"/>
              </a:solidFill>
              <a:sym typeface="+mn-lt"/>
            </a:endParaRPr>
          </a:p>
        </p:txBody>
      </p:sp>
      <p:grpSp>
        <p:nvGrpSpPr>
          <p:cNvPr id="22" name="グループ化 21"/>
          <p:cNvGrpSpPr/>
          <p:nvPr/>
        </p:nvGrpSpPr>
        <p:grpSpPr>
          <a:xfrm>
            <a:off x="7067180" y="2492896"/>
            <a:ext cx="2287955" cy="4230177"/>
            <a:chOff x="5987603" y="-41433"/>
            <a:chExt cx="4275923" cy="4230177"/>
          </a:xfrm>
        </p:grpSpPr>
        <p:sp>
          <p:nvSpPr>
            <p:cNvPr id="23" name="フリーフォーム 22"/>
            <p:cNvSpPr/>
            <p:nvPr/>
          </p:nvSpPr>
          <p:spPr>
            <a:xfrm>
              <a:off x="5987603" y="-41433"/>
              <a:ext cx="4275923" cy="400343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角丸四角形 23"/>
            <p:cNvSpPr/>
            <p:nvPr/>
          </p:nvSpPr>
          <p:spPr>
            <a:xfrm>
              <a:off x="6424574" y="3842510"/>
              <a:ext cx="3417197" cy="346234"/>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square" anchor="ctr" anchorCtr="0">
              <a:spAutoFit/>
            </a:bodyPr>
            <a:lstStyle/>
            <a:p>
              <a:pPr lvl="0" algn="ct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2022</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年は予測値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1" name="テキスト ボックス 16"/>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ケニアの医療機器市場は、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9790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万ドルに達し、さらに、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年まで主に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桁台の高い成長を記録すると予想されている。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2228344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890" name="think-cell Slide" r:id="rId48" imgW="360" imgH="360" progId="TCLayout.ActiveDocument.1">
                  <p:embed/>
                </p:oleObj>
              </mc:Choice>
              <mc:Fallback>
                <p:oleObj name="think-cell Slide" r:id="rId48" imgW="360" imgH="360" progId="TCLayout.ActiveDocument.1">
                  <p:embed/>
                  <p:pic>
                    <p:nvPicPr>
                      <p:cNvPr id="4" name="Object 3" hidden="1"/>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graphicFrame>
        <p:nvGraphicFramePr>
          <p:cNvPr id="69" name="Chart 68">
            <a:extLst>
              <a:ext uri="{FF2B5EF4-FFF2-40B4-BE49-F238E27FC236}">
                <a16:creationId xmlns:a16="http://schemas.microsoft.com/office/drawing/2014/main" id="{8255ED4F-F97D-434E-AD2F-AC4AA5BA98A8}"/>
              </a:ext>
            </a:extLst>
          </p:cNvPr>
          <p:cNvGraphicFramePr/>
          <p:nvPr>
            <p:custDataLst>
              <p:tags r:id="rId4"/>
            </p:custDataLst>
          </p:nvPr>
        </p:nvGraphicFramePr>
        <p:xfrm>
          <a:off x="425450" y="2698750"/>
          <a:ext cx="5186363" cy="3260725"/>
        </p:xfrm>
        <a:graphic>
          <a:graphicData uri="http://schemas.openxmlformats.org/drawingml/2006/chart">
            <c:chart xmlns:c="http://schemas.openxmlformats.org/drawingml/2006/chart" xmlns:r="http://schemas.openxmlformats.org/officeDocument/2006/relationships" r:id="rId50"/>
          </a:graphicData>
        </a:graphic>
      </p:graphicFrame>
      <p:sp>
        <p:nvSpPr>
          <p:cNvPr id="115" name="テキスト プレースホルダ 9">
            <a:extLst>
              <a:ext uri="{FF2B5EF4-FFF2-40B4-BE49-F238E27FC236}">
                <a16:creationId xmlns:a16="http://schemas.microsoft.com/office/drawing/2014/main" id="{D306BA28-5790-4EC8-86DB-414F6C6E84E4}"/>
              </a:ext>
            </a:extLst>
          </p:cNvPr>
          <p:cNvSpPr>
            <a:spLocks noGrp="1"/>
          </p:cNvSpPr>
          <p:nvPr>
            <p:custDataLst>
              <p:tags r:id="rId5"/>
            </p:custDataLst>
          </p:nvPr>
        </p:nvSpPr>
        <p:spPr bwMode="gray">
          <a:xfrm>
            <a:off x="204788" y="55626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410D323-577C-4A7E-9E59-02321BA2FF6E}" type="datetime'''''''''0.''''''''''''''''''''''''''''''''''''1'">
              <a:rPr lang="en-US" altLang="en-US" sz="1000" smtClean="0"/>
              <a:pPr/>
              <a:t>0.1</a:t>
            </a:fld>
            <a:endParaRPr lang="ja-JP" altLang="en-US" sz="1000" dirty="0">
              <a:sym typeface="+mn-lt"/>
            </a:endParaRPr>
          </a:p>
        </p:txBody>
      </p:sp>
      <p:sp>
        <p:nvSpPr>
          <p:cNvPr id="121" name="テキスト プレースホルダ 9">
            <a:extLst>
              <a:ext uri="{FF2B5EF4-FFF2-40B4-BE49-F238E27FC236}">
                <a16:creationId xmlns:a16="http://schemas.microsoft.com/office/drawing/2014/main" id="{083CB22D-ECD4-4BAB-A5C0-DB933490656A}"/>
              </a:ext>
            </a:extLst>
          </p:cNvPr>
          <p:cNvSpPr>
            <a:spLocks noGrp="1"/>
          </p:cNvSpPr>
          <p:nvPr>
            <p:custDataLst>
              <p:tags r:id="rId6"/>
            </p:custDataLst>
          </p:nvPr>
        </p:nvSpPr>
        <p:spPr bwMode="gray">
          <a:xfrm>
            <a:off x="204788" y="41338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9E9763C-C0F8-4149-8F55-DDA7984EF87A}" type="datetime'''''''''''''''0''''''.''''''''''''''''''''''''7'''''''''''">
              <a:rPr lang="en-US" altLang="en-US" sz="1000" smtClean="0"/>
              <a:pPr/>
              <a:t>0.7</a:t>
            </a:fld>
            <a:endParaRPr lang="ja-JP" altLang="en-US" sz="1000" dirty="0">
              <a:sym typeface="+mn-lt"/>
            </a:endParaRPr>
          </a:p>
        </p:txBody>
      </p:sp>
      <p:sp>
        <p:nvSpPr>
          <p:cNvPr id="114" name="テキスト プレースホルダ 9">
            <a:extLst>
              <a:ext uri="{FF2B5EF4-FFF2-40B4-BE49-F238E27FC236}">
                <a16:creationId xmlns:a16="http://schemas.microsoft.com/office/drawing/2014/main" id="{B1F81DE2-3B45-48FC-BFC1-50C798A9AF75}"/>
              </a:ext>
            </a:extLst>
          </p:cNvPr>
          <p:cNvSpPr>
            <a:spLocks noGrp="1"/>
          </p:cNvSpPr>
          <p:nvPr>
            <p:custDataLst>
              <p:tags r:id="rId7"/>
            </p:custDataLst>
          </p:nvPr>
        </p:nvSpPr>
        <p:spPr bwMode="gray">
          <a:xfrm>
            <a:off x="204788" y="58007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097DEB1-55A5-4D62-BD90-1B70C2E9F11E}" type="datetime'0.''''''''''''''''''0'''''''''''''''''''''''''''">
              <a:rPr lang="en-US" altLang="en-US" sz="1000" smtClean="0"/>
              <a:pPr/>
              <a:t>0.0</a:t>
            </a:fld>
            <a:endParaRPr lang="ja-JP" altLang="en-US" sz="1000" dirty="0">
              <a:sym typeface="+mn-lt"/>
            </a:endParaRPr>
          </a:p>
        </p:txBody>
      </p:sp>
      <p:sp>
        <p:nvSpPr>
          <p:cNvPr id="120" name="テキスト プレースホルダ 9">
            <a:extLst>
              <a:ext uri="{FF2B5EF4-FFF2-40B4-BE49-F238E27FC236}">
                <a16:creationId xmlns:a16="http://schemas.microsoft.com/office/drawing/2014/main" id="{BD0804D2-1560-4192-B6B0-28365522BDC7}"/>
              </a:ext>
            </a:extLst>
          </p:cNvPr>
          <p:cNvSpPr>
            <a:spLocks noGrp="1"/>
          </p:cNvSpPr>
          <p:nvPr>
            <p:custDataLst>
              <p:tags r:id="rId8"/>
            </p:custDataLst>
          </p:nvPr>
        </p:nvSpPr>
        <p:spPr bwMode="gray">
          <a:xfrm>
            <a:off x="204788" y="43719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7DA9FE3-EEC5-4A67-BC8F-4FB2E02A2B04}" type="datetime'''''''''0''''.''''''6'''''''''''''''''''''''''''">
              <a:rPr lang="en-US" altLang="en-US" sz="1000" smtClean="0"/>
              <a:pPr/>
              <a:t>0.6</a:t>
            </a:fld>
            <a:endParaRPr lang="ja-JP" altLang="en-US" sz="1000" dirty="0">
              <a:sym typeface="+mn-lt"/>
            </a:endParaRPr>
          </a:p>
        </p:txBody>
      </p:sp>
      <p:sp>
        <p:nvSpPr>
          <p:cNvPr id="119" name="テキスト プレースホルダ 9">
            <a:extLst>
              <a:ext uri="{FF2B5EF4-FFF2-40B4-BE49-F238E27FC236}">
                <a16:creationId xmlns:a16="http://schemas.microsoft.com/office/drawing/2014/main" id="{341F86BA-B7C4-4256-8DB5-C385E6B8B3A8}"/>
              </a:ext>
            </a:extLst>
          </p:cNvPr>
          <p:cNvSpPr>
            <a:spLocks noGrp="1"/>
          </p:cNvSpPr>
          <p:nvPr>
            <p:custDataLst>
              <p:tags r:id="rId9"/>
            </p:custDataLst>
          </p:nvPr>
        </p:nvSpPr>
        <p:spPr bwMode="gray">
          <a:xfrm>
            <a:off x="204788" y="46101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08656BF-C2FF-4BA7-A92B-5D44F00DC5A1}" type="datetime'''''''0''.''''''''''''5'''''''''''''''''''''''''''''''">
              <a:rPr lang="en-US" altLang="en-US" sz="1000" smtClean="0"/>
              <a:pPr/>
              <a:t>0.5</a:t>
            </a:fld>
            <a:endParaRPr lang="ja-JP" altLang="en-US" sz="1000" dirty="0">
              <a:sym typeface="+mn-lt"/>
            </a:endParaRPr>
          </a:p>
        </p:txBody>
      </p:sp>
      <p:sp>
        <p:nvSpPr>
          <p:cNvPr id="118" name="テキスト プレースホルダ 9">
            <a:extLst>
              <a:ext uri="{FF2B5EF4-FFF2-40B4-BE49-F238E27FC236}">
                <a16:creationId xmlns:a16="http://schemas.microsoft.com/office/drawing/2014/main" id="{58995DDD-90E1-4EE2-9D0C-3D21A0E5F614}"/>
              </a:ext>
            </a:extLst>
          </p:cNvPr>
          <p:cNvSpPr>
            <a:spLocks noGrp="1"/>
          </p:cNvSpPr>
          <p:nvPr>
            <p:custDataLst>
              <p:tags r:id="rId10"/>
            </p:custDataLst>
          </p:nvPr>
        </p:nvSpPr>
        <p:spPr bwMode="gray">
          <a:xfrm>
            <a:off x="204788" y="48482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EDA2ED2-E705-4C70-A011-78FC1E10F89D}" type="datetime'''0''''''''''''''''.''''''''4'''''''''''''''''''">
              <a:rPr lang="en-US" altLang="en-US" sz="1000" smtClean="0"/>
              <a:pPr/>
              <a:t>0.4</a:t>
            </a:fld>
            <a:endParaRPr lang="ja-JP" altLang="en-US" sz="1000" dirty="0">
              <a:sym typeface="+mn-lt"/>
            </a:endParaRPr>
          </a:p>
        </p:txBody>
      </p:sp>
      <p:sp>
        <p:nvSpPr>
          <p:cNvPr id="116" name="テキスト プレースホルダ 9">
            <a:extLst>
              <a:ext uri="{FF2B5EF4-FFF2-40B4-BE49-F238E27FC236}">
                <a16:creationId xmlns:a16="http://schemas.microsoft.com/office/drawing/2014/main" id="{ECACE8AB-22AA-41AB-8138-5DC68EEAE3E2}"/>
              </a:ext>
            </a:extLst>
          </p:cNvPr>
          <p:cNvSpPr>
            <a:spLocks noGrp="1"/>
          </p:cNvSpPr>
          <p:nvPr>
            <p:custDataLst>
              <p:tags r:id="rId11"/>
            </p:custDataLst>
          </p:nvPr>
        </p:nvSpPr>
        <p:spPr bwMode="gray">
          <a:xfrm>
            <a:off x="204788" y="53244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2775E85-CBEA-4ABC-B1D9-1D4F7D93B92F}" type="datetime'''''''''0''''''''''''''''''''''''''''''.''''''''''''2'''''">
              <a:rPr lang="en-US" altLang="en-US" sz="1000" smtClean="0"/>
              <a:pPr/>
              <a:t>0.2</a:t>
            </a:fld>
            <a:endParaRPr lang="ja-JP" altLang="en-US" sz="1000" dirty="0">
              <a:sym typeface="+mn-lt"/>
            </a:endParaRPr>
          </a:p>
        </p:txBody>
      </p:sp>
      <p:sp>
        <p:nvSpPr>
          <p:cNvPr id="127" name="テキスト プレースホルダ 9">
            <a:extLst>
              <a:ext uri="{FF2B5EF4-FFF2-40B4-BE49-F238E27FC236}">
                <a16:creationId xmlns:a16="http://schemas.microsoft.com/office/drawing/2014/main" id="{26685485-E50E-4FA3-A903-33CB524EF269}"/>
              </a:ext>
            </a:extLst>
          </p:cNvPr>
          <p:cNvSpPr>
            <a:spLocks noGrp="1"/>
          </p:cNvSpPr>
          <p:nvPr>
            <p:custDataLst>
              <p:tags r:id="rId12"/>
            </p:custDataLst>
          </p:nvPr>
        </p:nvSpPr>
        <p:spPr bwMode="gray">
          <a:xfrm>
            <a:off x="204788" y="27051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205872C-A515-4F59-AFC0-B520810F9515}" type="datetime'''''''''''''''''1''.''''''''''''''3'">
              <a:rPr lang="en-US" altLang="en-US" sz="1000" smtClean="0"/>
              <a:pPr/>
              <a:t>1.3</a:t>
            </a:fld>
            <a:endParaRPr lang="ja-JP" altLang="en-US" sz="1000" dirty="0">
              <a:sym typeface="+mn-lt"/>
            </a:endParaRPr>
          </a:p>
        </p:txBody>
      </p:sp>
      <p:sp>
        <p:nvSpPr>
          <p:cNvPr id="117" name="テキスト プレースホルダ 9">
            <a:extLst>
              <a:ext uri="{FF2B5EF4-FFF2-40B4-BE49-F238E27FC236}">
                <a16:creationId xmlns:a16="http://schemas.microsoft.com/office/drawing/2014/main" id="{4A5B8FB6-5E29-48B4-AC1C-03B7F36192F3}"/>
              </a:ext>
            </a:extLst>
          </p:cNvPr>
          <p:cNvSpPr>
            <a:spLocks noGrp="1"/>
          </p:cNvSpPr>
          <p:nvPr>
            <p:custDataLst>
              <p:tags r:id="rId13"/>
            </p:custDataLst>
          </p:nvPr>
        </p:nvSpPr>
        <p:spPr bwMode="gray">
          <a:xfrm>
            <a:off x="204788" y="50863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400C2AE-02C9-40C8-84AE-624B88883738}" type="datetime'''0''''''''''''''''''''''''''.''''''''''''3'''''''''''''''">
              <a:rPr lang="en-US" altLang="en-US" sz="1000" smtClean="0"/>
              <a:pPr/>
              <a:t>0.3</a:t>
            </a:fld>
            <a:endParaRPr lang="ja-JP" altLang="en-US" sz="1000" dirty="0">
              <a:sym typeface="+mn-lt"/>
            </a:endParaRPr>
          </a:p>
        </p:txBody>
      </p:sp>
      <p:sp>
        <p:nvSpPr>
          <p:cNvPr id="122" name="テキスト プレースホルダ 9">
            <a:extLst>
              <a:ext uri="{FF2B5EF4-FFF2-40B4-BE49-F238E27FC236}">
                <a16:creationId xmlns:a16="http://schemas.microsoft.com/office/drawing/2014/main" id="{02D9DC0E-E09F-4DE7-BCDE-6254806A4BF5}"/>
              </a:ext>
            </a:extLst>
          </p:cNvPr>
          <p:cNvSpPr>
            <a:spLocks noGrp="1"/>
          </p:cNvSpPr>
          <p:nvPr>
            <p:custDataLst>
              <p:tags r:id="rId14"/>
            </p:custDataLst>
          </p:nvPr>
        </p:nvSpPr>
        <p:spPr bwMode="gray">
          <a:xfrm>
            <a:off x="204788" y="38957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04FBE7B-A461-48E4-9B6A-76083A35849D}" type="datetime'''''0''''''''''''''''''''''''''''''''''''''.''''''''''8'''">
              <a:rPr lang="en-US" altLang="en-US" sz="1000" smtClean="0"/>
              <a:pPr/>
              <a:t>0.8</a:t>
            </a:fld>
            <a:endParaRPr lang="ja-JP" altLang="en-US" sz="1000" dirty="0">
              <a:sym typeface="+mn-lt"/>
            </a:endParaRPr>
          </a:p>
        </p:txBody>
      </p:sp>
      <p:sp>
        <p:nvSpPr>
          <p:cNvPr id="123" name="テキスト プレースホルダ 9">
            <a:extLst>
              <a:ext uri="{FF2B5EF4-FFF2-40B4-BE49-F238E27FC236}">
                <a16:creationId xmlns:a16="http://schemas.microsoft.com/office/drawing/2014/main" id="{68B9DD1A-2308-4ABA-B5E1-DCD875D226D8}"/>
              </a:ext>
            </a:extLst>
          </p:cNvPr>
          <p:cNvSpPr>
            <a:spLocks noGrp="1"/>
          </p:cNvSpPr>
          <p:nvPr>
            <p:custDataLst>
              <p:tags r:id="rId15"/>
            </p:custDataLst>
          </p:nvPr>
        </p:nvSpPr>
        <p:spPr bwMode="gray">
          <a:xfrm>
            <a:off x="204788" y="36576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B8A9BA7-E181-4DF7-9B33-2DF7954C7B8B}" type="datetime'''''0''''''''''''''''''''''''''''.''''''''9'''''''''">
              <a:rPr lang="en-US" altLang="en-US" sz="1000" smtClean="0"/>
              <a:pPr/>
              <a:t>0.9</a:t>
            </a:fld>
            <a:endParaRPr lang="ja-JP" altLang="en-US" sz="1000" dirty="0">
              <a:sym typeface="+mn-lt"/>
            </a:endParaRPr>
          </a:p>
        </p:txBody>
      </p:sp>
      <p:sp>
        <p:nvSpPr>
          <p:cNvPr id="124" name="テキスト プレースホルダ 9">
            <a:extLst>
              <a:ext uri="{FF2B5EF4-FFF2-40B4-BE49-F238E27FC236}">
                <a16:creationId xmlns:a16="http://schemas.microsoft.com/office/drawing/2014/main" id="{4B196A1D-CBA4-4AC5-8FF1-58D4316A77EE}"/>
              </a:ext>
            </a:extLst>
          </p:cNvPr>
          <p:cNvSpPr>
            <a:spLocks noGrp="1"/>
          </p:cNvSpPr>
          <p:nvPr>
            <p:custDataLst>
              <p:tags r:id="rId16"/>
            </p:custDataLst>
          </p:nvPr>
        </p:nvSpPr>
        <p:spPr bwMode="gray">
          <a:xfrm>
            <a:off x="204788" y="34194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3E42F2D-2357-4D7A-9DB3-02BE979138BF}" type="datetime'''''''''''''''''''''''''''''''''''''''''''1''''''''''''.0'">
              <a:rPr lang="en-US" altLang="en-US" sz="1000" smtClean="0"/>
              <a:pPr/>
              <a:t>1.0</a:t>
            </a:fld>
            <a:endParaRPr lang="ja-JP" altLang="en-US" sz="1000" dirty="0">
              <a:sym typeface="+mn-lt"/>
            </a:endParaRPr>
          </a:p>
        </p:txBody>
      </p:sp>
      <p:sp>
        <p:nvSpPr>
          <p:cNvPr id="125" name="テキスト プレースホルダ 9">
            <a:extLst>
              <a:ext uri="{FF2B5EF4-FFF2-40B4-BE49-F238E27FC236}">
                <a16:creationId xmlns:a16="http://schemas.microsoft.com/office/drawing/2014/main" id="{DC55B891-DA61-414B-B98F-C9954D348C11}"/>
              </a:ext>
            </a:extLst>
          </p:cNvPr>
          <p:cNvSpPr>
            <a:spLocks noGrp="1"/>
          </p:cNvSpPr>
          <p:nvPr>
            <p:custDataLst>
              <p:tags r:id="rId17"/>
            </p:custDataLst>
          </p:nvPr>
        </p:nvSpPr>
        <p:spPr bwMode="gray">
          <a:xfrm>
            <a:off x="204788" y="31813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A339EFA-498F-4414-BA00-51FA50432270}" type="datetime'''''''''''''''''''''''''''''''1''''''.''''''1'''''''''''''">
              <a:rPr lang="en-US" altLang="en-US" sz="1000" smtClean="0"/>
              <a:pPr/>
              <a:t>1.1</a:t>
            </a:fld>
            <a:endParaRPr lang="ja-JP" altLang="en-US" sz="1000" dirty="0">
              <a:sym typeface="+mn-lt"/>
            </a:endParaRPr>
          </a:p>
        </p:txBody>
      </p:sp>
      <p:sp>
        <p:nvSpPr>
          <p:cNvPr id="126" name="テキスト プレースホルダ 9">
            <a:extLst>
              <a:ext uri="{FF2B5EF4-FFF2-40B4-BE49-F238E27FC236}">
                <a16:creationId xmlns:a16="http://schemas.microsoft.com/office/drawing/2014/main" id="{F59F4BD7-B896-4486-8578-EF98787DECE1}"/>
              </a:ext>
            </a:extLst>
          </p:cNvPr>
          <p:cNvSpPr>
            <a:spLocks noGrp="1"/>
          </p:cNvSpPr>
          <p:nvPr>
            <p:custDataLst>
              <p:tags r:id="rId18"/>
            </p:custDataLst>
          </p:nvPr>
        </p:nvSpPr>
        <p:spPr bwMode="gray">
          <a:xfrm>
            <a:off x="204788" y="29432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8521D90-4CD6-472F-BD6E-7B4D575E6F26}" type="datetime'''''1''''''''.''''2'''''''''''''''''''''''''">
              <a:rPr lang="en-US" altLang="en-US" sz="1000" smtClean="0"/>
              <a:pPr/>
              <a:t>1.2</a:t>
            </a:fld>
            <a:endParaRPr lang="ja-JP" altLang="en-US" sz="1000" dirty="0">
              <a:sym typeface="+mn-lt"/>
            </a:endParaRPr>
          </a:p>
        </p:txBody>
      </p:sp>
      <p:sp>
        <p:nvSpPr>
          <p:cNvPr id="72" name="テキスト プレースホルダ 9">
            <a:extLst>
              <a:ext uri="{FF2B5EF4-FFF2-40B4-BE49-F238E27FC236}">
                <a16:creationId xmlns:a16="http://schemas.microsoft.com/office/drawing/2014/main" id="{B7CE0EBA-57F4-418E-A287-5A6B9B0286FF}"/>
              </a:ext>
            </a:extLst>
          </p:cNvPr>
          <p:cNvSpPr>
            <a:spLocks noGrp="1"/>
          </p:cNvSpPr>
          <p:nvPr>
            <p:custDataLst>
              <p:tags r:id="rId19"/>
            </p:custDataLst>
          </p:nvPr>
        </p:nvSpPr>
        <p:spPr bwMode="gray">
          <a:xfrm>
            <a:off x="2720975" y="5467350"/>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F39809D-0A17-42D4-9929-A66E19256224}" type="datetime'''''''''0''''''''''.''''''''''''''''''''''''1'''''''''''''''''">
              <a:rPr lang="en-US" altLang="en-US" sz="1000" smtClean="0"/>
              <a:pPr/>
              <a:t>0.1</a:t>
            </a:fld>
            <a:endParaRPr lang="ja-JP" altLang="en-US" sz="1000" dirty="0">
              <a:sym typeface="+mn-lt"/>
            </a:endParaRPr>
          </a:p>
        </p:txBody>
      </p:sp>
      <p:sp>
        <p:nvSpPr>
          <p:cNvPr id="23" name="テキスト プレースホルダ 9"/>
          <p:cNvSpPr>
            <a:spLocks noGrp="1"/>
          </p:cNvSpPr>
          <p:nvPr>
            <p:custDataLst>
              <p:tags r:id="rId20"/>
            </p:custDataLst>
          </p:nvPr>
        </p:nvSpPr>
        <p:spPr bwMode="auto">
          <a:xfrm>
            <a:off x="19367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7EAF435-A542-4559-8928-C7E4CDC8CAA7}" type="datetime'''''''''''''''1''''''''8'''''''''''''''''''''''''''''''''''''">
              <a:rPr lang="en-US" altLang="en-US" sz="1000" smtClean="0"/>
              <a:pPr/>
              <a:t>18</a:t>
            </a:fld>
            <a:endParaRPr kumimoji="0" lang="ja-JP" altLang="en-US" sz="1000" dirty="0">
              <a:sym typeface="+mn-lt"/>
            </a:endParaRPr>
          </a:p>
        </p:txBody>
      </p:sp>
      <p:sp>
        <p:nvSpPr>
          <p:cNvPr id="73" name="テキスト プレースホルダ 9">
            <a:extLst>
              <a:ext uri="{FF2B5EF4-FFF2-40B4-BE49-F238E27FC236}">
                <a16:creationId xmlns:a16="http://schemas.microsoft.com/office/drawing/2014/main" id="{2CBB8E6C-F946-4DF3-9D31-54008FFA2D48}"/>
              </a:ext>
            </a:extLst>
          </p:cNvPr>
          <p:cNvSpPr>
            <a:spLocks noGrp="1"/>
          </p:cNvSpPr>
          <p:nvPr>
            <p:custDataLst>
              <p:tags r:id="rId21"/>
            </p:custDataLst>
          </p:nvPr>
        </p:nvSpPr>
        <p:spPr bwMode="gray">
          <a:xfrm>
            <a:off x="3724275" y="5392738"/>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8250730-E574-4075-B42A-5667B5BE1538}" type="datetime'''0''''''''''''''''''''''''''''''''''.''''''''''''1'''''''''">
              <a:rPr lang="en-US" altLang="en-US" sz="1000" smtClean="0"/>
              <a:pPr/>
              <a:t>0.1</a:t>
            </a:fld>
            <a:endParaRPr lang="ja-JP" altLang="en-US" sz="1000" dirty="0">
              <a:sym typeface="+mn-lt"/>
            </a:endParaRPr>
          </a:p>
        </p:txBody>
      </p:sp>
      <p:sp>
        <p:nvSpPr>
          <p:cNvPr id="111" name="テキスト プレースホルダ 9">
            <a:extLst>
              <a:ext uri="{FF2B5EF4-FFF2-40B4-BE49-F238E27FC236}">
                <a16:creationId xmlns:a16="http://schemas.microsoft.com/office/drawing/2014/main" id="{9401EF9B-AC17-4907-81B6-E6A4ED50D61E}"/>
              </a:ext>
            </a:extLst>
          </p:cNvPr>
          <p:cNvSpPr>
            <a:spLocks noGrp="1"/>
          </p:cNvSpPr>
          <p:nvPr>
            <p:custDataLst>
              <p:tags r:id="rId22"/>
            </p:custDataLst>
          </p:nvPr>
        </p:nvSpPr>
        <p:spPr bwMode="gray">
          <a:xfrm>
            <a:off x="2101850" y="28067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5620698-7D37-440F-93F8-1418FD70D73F}" type="datetime'''1''''''''''''''''''''''''''''''.''''''''''''''''''''''2'''''">
              <a:rPr lang="en-US" altLang="en-US" sz="1000" smtClean="0"/>
              <a:pPr/>
              <a:t>1.2</a:t>
            </a:fld>
            <a:endParaRPr lang="ja-JP" altLang="en-US" sz="1000" dirty="0">
              <a:sym typeface="+mn-lt"/>
            </a:endParaRPr>
          </a:p>
        </p:txBody>
      </p:sp>
      <p:sp>
        <p:nvSpPr>
          <p:cNvPr id="71" name="テキスト プレースホルダ 9">
            <a:extLst>
              <a:ext uri="{FF2B5EF4-FFF2-40B4-BE49-F238E27FC236}">
                <a16:creationId xmlns:a16="http://schemas.microsoft.com/office/drawing/2014/main" id="{214BC7DB-DCC9-40B4-BC65-9B047B7FE658}"/>
              </a:ext>
            </a:extLst>
          </p:cNvPr>
          <p:cNvSpPr>
            <a:spLocks noGrp="1"/>
          </p:cNvSpPr>
          <p:nvPr>
            <p:custDataLst>
              <p:tags r:id="rId23"/>
            </p:custDataLst>
          </p:nvPr>
        </p:nvSpPr>
        <p:spPr bwMode="gray">
          <a:xfrm>
            <a:off x="1716088" y="5540375"/>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534969F-F92B-4029-AC20-0749302F012F}" type="datetime'''0''''''''''''.''''''''''''''''''''''''1'''''''''''''''''">
              <a:rPr lang="en-US" altLang="en-US" sz="1000" smtClean="0"/>
              <a:pPr/>
              <a:t>0.1</a:t>
            </a:fld>
            <a:endParaRPr lang="ja-JP" altLang="en-US" sz="1000" dirty="0">
              <a:sym typeface="+mn-lt"/>
            </a:endParaRPr>
          </a:p>
        </p:txBody>
      </p:sp>
      <p:sp>
        <p:nvSpPr>
          <p:cNvPr id="70" name="テキスト プレースホルダ 9">
            <a:extLst>
              <a:ext uri="{FF2B5EF4-FFF2-40B4-BE49-F238E27FC236}">
                <a16:creationId xmlns:a16="http://schemas.microsoft.com/office/drawing/2014/main" id="{5ECB21E4-ABE7-44A3-924A-3E13C0E1D025}"/>
              </a:ext>
            </a:extLst>
          </p:cNvPr>
          <p:cNvSpPr>
            <a:spLocks noGrp="1"/>
          </p:cNvSpPr>
          <p:nvPr>
            <p:custDataLst>
              <p:tags r:id="rId24"/>
            </p:custDataLst>
          </p:nvPr>
        </p:nvSpPr>
        <p:spPr bwMode="gray">
          <a:xfrm>
            <a:off x="712788" y="5503863"/>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2F40170-A060-48B6-BB86-B623F3785EB2}" type="datetime'''''''''0''''''.''''''''''1'''''''''''''''''''">
              <a:rPr lang="en-US" altLang="en-US" sz="1000" smtClean="0"/>
              <a:pPr/>
              <a:t>0.1</a:t>
            </a:fld>
            <a:endParaRPr lang="ja-JP" altLang="en-US" sz="1000" dirty="0">
              <a:sym typeface="+mn-lt"/>
            </a:endParaRPr>
          </a:p>
        </p:txBody>
      </p:sp>
      <p:sp>
        <p:nvSpPr>
          <p:cNvPr id="24" name="テキスト プレースホルダ 9"/>
          <p:cNvSpPr>
            <a:spLocks noGrp="1"/>
          </p:cNvSpPr>
          <p:nvPr>
            <p:custDataLst>
              <p:tags r:id="rId25"/>
            </p:custDataLst>
          </p:nvPr>
        </p:nvSpPr>
        <p:spPr bwMode="auto">
          <a:xfrm>
            <a:off x="863600"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501327B-20B7-48CA-BDCF-218FA22EAD19}" type="datetime'2''''''0''''''''1''''''''''''''''7'''''">
              <a:rPr lang="en-US" altLang="en-US" sz="1000" smtClean="0"/>
              <a:pPr/>
              <a:t>2017</a:t>
            </a:fld>
            <a:endParaRPr kumimoji="0" lang="ja-JP" altLang="en-US" sz="1000" dirty="0">
              <a:sym typeface="+mn-lt"/>
            </a:endParaRPr>
          </a:p>
        </p:txBody>
      </p:sp>
      <p:sp>
        <p:nvSpPr>
          <p:cNvPr id="20" name="テキスト プレースホルダ 9"/>
          <p:cNvSpPr>
            <a:spLocks noGrp="1"/>
          </p:cNvSpPr>
          <p:nvPr>
            <p:custDataLst>
              <p:tags r:id="rId26"/>
            </p:custDataLst>
          </p:nvPr>
        </p:nvSpPr>
        <p:spPr bwMode="auto">
          <a:xfrm>
            <a:off x="49498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FB713B-0B0E-4B37-83D3-8327C5714F48}" type="datetime'''''''''''''''''''''''''''''2''''''''1'''''''''''''''">
              <a:rPr lang="en-US" altLang="en-US" sz="1000" smtClean="0"/>
              <a:pPr/>
              <a:t>21</a:t>
            </a:fld>
            <a:endParaRPr kumimoji="0" lang="ja-JP" altLang="en-US" sz="1000" dirty="0">
              <a:sym typeface="+mn-lt"/>
            </a:endParaRPr>
          </a:p>
        </p:txBody>
      </p:sp>
      <p:sp>
        <p:nvSpPr>
          <p:cNvPr id="22" name="テキスト プレースホルダ 9"/>
          <p:cNvSpPr>
            <a:spLocks noGrp="1"/>
          </p:cNvSpPr>
          <p:nvPr>
            <p:custDataLst>
              <p:tags r:id="rId27"/>
            </p:custDataLst>
          </p:nvPr>
        </p:nvSpPr>
        <p:spPr bwMode="auto">
          <a:xfrm>
            <a:off x="29416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0FA9A6D-A8BC-415E-865F-E8E632B8EDA2}" type="datetime'''''''''1''''''''''9'">
              <a:rPr lang="en-US" altLang="en-US" sz="1000" smtClean="0"/>
              <a:pPr/>
              <a:t>19</a:t>
            </a:fld>
            <a:endParaRPr kumimoji="0" lang="ja-JP" altLang="en-US" sz="1000" dirty="0">
              <a:sym typeface="+mn-lt"/>
            </a:endParaRPr>
          </a:p>
        </p:txBody>
      </p:sp>
      <p:sp>
        <p:nvSpPr>
          <p:cNvPr id="21" name="テキスト プレースホルダ 9"/>
          <p:cNvSpPr>
            <a:spLocks noGrp="1"/>
          </p:cNvSpPr>
          <p:nvPr>
            <p:custDataLst>
              <p:tags r:id="rId28"/>
            </p:custDataLst>
          </p:nvPr>
        </p:nvSpPr>
        <p:spPr bwMode="auto">
          <a:xfrm>
            <a:off x="39449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C49051A-DABC-4769-86C7-7E00F00B4FAC}" type="datetime'''''2''''''''''''''''''''''''''''''0'''''''''''''">
              <a:rPr lang="en-US" altLang="en-US" sz="1000" smtClean="0"/>
              <a:pPr/>
              <a:t>20</a:t>
            </a:fld>
            <a:endParaRPr kumimoji="0" lang="ja-JP" altLang="en-US" sz="1000" dirty="0">
              <a:sym typeface="+mn-lt"/>
            </a:endParaRPr>
          </a:p>
        </p:txBody>
      </p:sp>
      <p:sp>
        <p:nvSpPr>
          <p:cNvPr id="110" name="テキスト プレースホルダ 9">
            <a:extLst>
              <a:ext uri="{FF2B5EF4-FFF2-40B4-BE49-F238E27FC236}">
                <a16:creationId xmlns:a16="http://schemas.microsoft.com/office/drawing/2014/main" id="{C5BD5A25-5F1A-4AFA-A419-9050E4812049}"/>
              </a:ext>
            </a:extLst>
          </p:cNvPr>
          <p:cNvSpPr>
            <a:spLocks noGrp="1"/>
          </p:cNvSpPr>
          <p:nvPr>
            <p:custDataLst>
              <p:tags r:id="rId29"/>
            </p:custDataLst>
          </p:nvPr>
        </p:nvSpPr>
        <p:spPr bwMode="gray">
          <a:xfrm>
            <a:off x="1098550" y="37179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BF3FB3B-853F-4F11-9802-F64096BD4D9F}" type="datetime'''''''''0''''''''''''''''''''''''''''''.''''''''''''''''''''8'">
              <a:rPr lang="en-US" altLang="en-US" sz="1000" smtClean="0"/>
              <a:pPr/>
              <a:t>0.8</a:t>
            </a:fld>
            <a:endParaRPr lang="ja-JP" altLang="en-US" sz="1000" dirty="0">
              <a:sym typeface="+mn-lt"/>
            </a:endParaRPr>
          </a:p>
        </p:txBody>
      </p:sp>
      <p:sp>
        <p:nvSpPr>
          <p:cNvPr id="107" name="テキスト プレースホルダ 9">
            <a:extLst>
              <a:ext uri="{FF2B5EF4-FFF2-40B4-BE49-F238E27FC236}">
                <a16:creationId xmlns:a16="http://schemas.microsoft.com/office/drawing/2014/main" id="{7942E8E3-246E-4F22-A3E1-9D912EC13242}"/>
              </a:ext>
            </a:extLst>
          </p:cNvPr>
          <p:cNvSpPr>
            <a:spLocks noGrp="1"/>
          </p:cNvSpPr>
          <p:nvPr>
            <p:custDataLst>
              <p:tags r:id="rId30"/>
            </p:custDataLst>
          </p:nvPr>
        </p:nvSpPr>
        <p:spPr bwMode="gray">
          <a:xfrm>
            <a:off x="3106738" y="35147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1282780-02FE-4547-B748-4E5986B64273}" type="datetime'''''''''0''''''''''''''.''''''9'''''''">
              <a:rPr lang="en-US" altLang="en-US" sz="1000" smtClean="0"/>
              <a:pPr/>
              <a:t>0.9</a:t>
            </a:fld>
            <a:endParaRPr lang="ja-JP" altLang="en-US" sz="1000" dirty="0">
              <a:sym typeface="+mn-lt"/>
            </a:endParaRPr>
          </a:p>
        </p:txBody>
      </p:sp>
      <p:sp>
        <p:nvSpPr>
          <p:cNvPr id="112" name="テキスト プレースホルダ 9">
            <a:extLst>
              <a:ext uri="{FF2B5EF4-FFF2-40B4-BE49-F238E27FC236}">
                <a16:creationId xmlns:a16="http://schemas.microsoft.com/office/drawing/2014/main" id="{099DCAA2-E2DF-44A8-8C3D-A2F76AFA649F}"/>
              </a:ext>
            </a:extLst>
          </p:cNvPr>
          <p:cNvSpPr>
            <a:spLocks noGrp="1"/>
          </p:cNvSpPr>
          <p:nvPr>
            <p:custDataLst>
              <p:tags r:id="rId31"/>
            </p:custDataLst>
          </p:nvPr>
        </p:nvSpPr>
        <p:spPr bwMode="gray">
          <a:xfrm>
            <a:off x="4110038" y="34305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9A7D03-B3A3-4A5D-B906-A68495F240AC}" type="datetime'1''.''''''''0'">
              <a:rPr lang="en-US" altLang="en-US" sz="1000" smtClean="0"/>
              <a:pPr/>
              <a:t>1.0</a:t>
            </a:fld>
            <a:endParaRPr lang="ja-JP" altLang="en-US" sz="1000" dirty="0">
              <a:sym typeface="+mn-lt"/>
            </a:endParaRPr>
          </a:p>
        </p:txBody>
      </p:sp>
      <p:sp>
        <p:nvSpPr>
          <p:cNvPr id="74" name="テキスト プレースホルダ 9">
            <a:extLst>
              <a:ext uri="{FF2B5EF4-FFF2-40B4-BE49-F238E27FC236}">
                <a16:creationId xmlns:a16="http://schemas.microsoft.com/office/drawing/2014/main" id="{073591BF-2CDB-4E9D-AC8B-BC2D81E9B6B8}"/>
              </a:ext>
            </a:extLst>
          </p:cNvPr>
          <p:cNvSpPr>
            <a:spLocks noGrp="1"/>
          </p:cNvSpPr>
          <p:nvPr>
            <p:custDataLst>
              <p:tags r:id="rId32"/>
            </p:custDataLst>
          </p:nvPr>
        </p:nvSpPr>
        <p:spPr bwMode="gray">
          <a:xfrm>
            <a:off x="4729163" y="5086350"/>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262F3A1-5343-4B7C-A5BF-5C594D6200A6}" type="datetime'''''''''''''''0''.3'''''''''''">
              <a:rPr lang="en-US" altLang="en-US" sz="1000" smtClean="0"/>
              <a:pPr/>
              <a:t>0.3</a:t>
            </a:fld>
            <a:endParaRPr lang="ja-JP" altLang="en-US" sz="1000" dirty="0">
              <a:sym typeface="+mn-lt"/>
            </a:endParaRPr>
          </a:p>
        </p:txBody>
      </p:sp>
      <p:sp>
        <p:nvSpPr>
          <p:cNvPr id="113" name="テキスト プレースホルダ 9">
            <a:extLst>
              <a:ext uri="{FF2B5EF4-FFF2-40B4-BE49-F238E27FC236}">
                <a16:creationId xmlns:a16="http://schemas.microsoft.com/office/drawing/2014/main" id="{F400492C-AA93-4584-898B-DA629C2A5140}"/>
              </a:ext>
            </a:extLst>
          </p:cNvPr>
          <p:cNvSpPr>
            <a:spLocks noGrp="1"/>
          </p:cNvSpPr>
          <p:nvPr>
            <p:custDataLst>
              <p:tags r:id="rId33"/>
            </p:custDataLst>
          </p:nvPr>
        </p:nvSpPr>
        <p:spPr bwMode="gray">
          <a:xfrm>
            <a:off x="5114925" y="27590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65E981D-A9E0-4FB4-81E0-A28FB211CB33}" type="datetime'''''''''''''''''''''''''''''''''1.2'''''">
              <a:rPr lang="en-US" altLang="en-US" sz="1000" smtClean="0"/>
              <a:pPr/>
              <a:t>1.2</a:t>
            </a:fld>
            <a:endParaRPr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輸出入額</a:t>
            </a:r>
          </a:p>
        </p:txBody>
      </p:sp>
      <p:sp>
        <p:nvSpPr>
          <p:cNvPr id="10" name="テキスト ボックス 9"/>
          <p:cNvSpPr txBox="1"/>
          <p:nvPr/>
        </p:nvSpPr>
        <p:spPr>
          <a:xfrm>
            <a:off x="380552" y="2483001"/>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753200" y="2699025"/>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2019</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122961"/>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81" name="Chart 80">
            <a:extLst>
              <a:ext uri="{FF2B5EF4-FFF2-40B4-BE49-F238E27FC236}">
                <a16:creationId xmlns:a16="http://schemas.microsoft.com/office/drawing/2014/main" id="{5FC138CF-1472-44B2-AFF7-F1E40C39062B}"/>
              </a:ext>
            </a:extLst>
          </p:cNvPr>
          <p:cNvGraphicFramePr/>
          <p:nvPr>
            <p:custDataLst>
              <p:tags r:id="rId34"/>
            </p:custDataLst>
          </p:nvPr>
        </p:nvGraphicFramePr>
        <p:xfrm>
          <a:off x="7008813" y="3325813"/>
          <a:ext cx="2498725" cy="2498725"/>
        </p:xfrm>
        <a:graphic>
          <a:graphicData uri="http://schemas.openxmlformats.org/drawingml/2006/chart">
            <c:chart xmlns:c="http://schemas.openxmlformats.org/drawingml/2006/chart" xmlns:r="http://schemas.openxmlformats.org/officeDocument/2006/relationships" r:id="rId51"/>
          </a:graphicData>
        </a:graphic>
      </p:graphicFrame>
      <p:sp>
        <p:nvSpPr>
          <p:cNvPr id="58" name="テキスト プレースホルダ 9">
            <a:extLst>
              <a:ext uri="{FF2B5EF4-FFF2-40B4-BE49-F238E27FC236}">
                <a16:creationId xmlns:a16="http://schemas.microsoft.com/office/drawing/2014/main" id="{C9B14428-B56B-4910-BA2D-C391A0D1B906}"/>
              </a:ext>
            </a:extLst>
          </p:cNvPr>
          <p:cNvSpPr>
            <a:spLocks noGrp="1"/>
          </p:cNvSpPr>
          <p:nvPr>
            <p:custDataLst>
              <p:tags r:id="rId35"/>
            </p:custDataLst>
          </p:nvPr>
        </p:nvSpPr>
        <p:spPr bwMode="auto">
          <a:xfrm>
            <a:off x="6829425" y="48656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825B957-8B4B-4972-9F0D-073F30D0108B}" type="datetime'日''''''本'''''''''''''''''''''''''''">
              <a:rPr kumimoji="0" lang="ja-JP" altLang="en-US" sz="1000" smtClean="0"/>
              <a:pPr/>
              <a:t>日本</a:t>
            </a:fld>
            <a:endParaRPr kumimoji="0" lang="ja-JP" altLang="en-US" sz="1000" dirty="0">
              <a:sym typeface="+mn-lt"/>
            </a:endParaRPr>
          </a:p>
        </p:txBody>
      </p:sp>
      <p:sp>
        <p:nvSpPr>
          <p:cNvPr id="33" name="テキスト プレースホルダ 9"/>
          <p:cNvSpPr>
            <a:spLocks noGrp="1"/>
          </p:cNvSpPr>
          <p:nvPr>
            <p:custDataLst>
              <p:tags r:id="rId36"/>
            </p:custDataLst>
          </p:nvPr>
        </p:nvSpPr>
        <p:spPr bwMode="auto">
          <a:xfrm>
            <a:off x="9312275" y="38354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AF36A39-599B-4B6C-9659-8BA7CD3F01E1}" type="datetime'''''''''''''中''''''''''''''''''''''''''''''''国'''''''''''''">
              <a:rPr lang="ja-JP" altLang="en-US" sz="1000" smtClean="0"/>
              <a:pPr/>
              <a:t>中国</a:t>
            </a:fld>
            <a:endParaRPr kumimoji="0" lang="ja-JP" altLang="en-US" sz="1000" dirty="0">
              <a:sym typeface="+mn-lt"/>
            </a:endParaRPr>
          </a:p>
        </p:txBody>
      </p:sp>
      <p:sp>
        <p:nvSpPr>
          <p:cNvPr id="34" name="テキスト プレースホルダ 9"/>
          <p:cNvSpPr>
            <a:spLocks noGrp="1"/>
          </p:cNvSpPr>
          <p:nvPr>
            <p:custDataLst>
              <p:tags r:id="rId37"/>
            </p:custDataLst>
          </p:nvPr>
        </p:nvSpPr>
        <p:spPr bwMode="auto">
          <a:xfrm>
            <a:off x="9083675" y="5441950"/>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6FA2B1B-D637-40BD-A284-4A85A852F375}" type="datetime'''''''ド''''''''''''''イ''ツ'''''''''">
              <a:rPr lang="ja-JP" altLang="en-US" sz="1000" smtClean="0"/>
              <a:pPr/>
              <a:t>ドイツ</a:t>
            </a:fld>
            <a:endParaRPr kumimoji="0" lang="ja-JP" altLang="en-US" sz="1000" dirty="0">
              <a:sym typeface="+mn-lt"/>
            </a:endParaRPr>
          </a:p>
        </p:txBody>
      </p:sp>
      <p:sp>
        <p:nvSpPr>
          <p:cNvPr id="35" name="テキスト プレースホルダ 9"/>
          <p:cNvSpPr>
            <a:spLocks noGrp="1"/>
          </p:cNvSpPr>
          <p:nvPr>
            <p:custDataLst>
              <p:tags r:id="rId38"/>
            </p:custDataLst>
          </p:nvPr>
        </p:nvSpPr>
        <p:spPr bwMode="auto">
          <a:xfrm>
            <a:off x="8421688" y="5761038"/>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985E19D-C2E8-4245-BF51-8193232178DA}" type="datetime'''''''''''''''''''ア''''メ''''''''リ''''''''''''カ'''">
              <a:rPr lang="ja-JP" altLang="en-US" sz="1000" smtClean="0"/>
              <a:pPr/>
              <a:t>アメリカ</a:t>
            </a:fld>
            <a:endParaRPr kumimoji="0" lang="ja-JP" altLang="en-US" sz="1000" dirty="0">
              <a:sym typeface="+mn-lt"/>
            </a:endParaRPr>
          </a:p>
        </p:txBody>
      </p:sp>
      <p:sp>
        <p:nvSpPr>
          <p:cNvPr id="37" name="テキスト プレースホルダ 9"/>
          <p:cNvSpPr>
            <a:spLocks noGrp="1"/>
          </p:cNvSpPr>
          <p:nvPr>
            <p:custDataLst>
              <p:tags r:id="rId39"/>
            </p:custDataLst>
          </p:nvPr>
        </p:nvSpPr>
        <p:spPr bwMode="auto">
          <a:xfrm>
            <a:off x="7618413" y="5724525"/>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B391338-28D1-4E72-8B12-56E030424B02}" type="datetime'''イ''''''ン''''''''''''''''''''ド'''''''''''''''''">
              <a:rPr lang="ja-JP" altLang="en-US" sz="1000" smtClean="0"/>
              <a:pPr/>
              <a:t>インド</a:t>
            </a:fld>
            <a:endParaRPr kumimoji="0" lang="ja-JP" altLang="en-US" sz="1000" dirty="0">
              <a:sym typeface="+mn-lt"/>
            </a:endParaRPr>
          </a:p>
        </p:txBody>
      </p:sp>
      <p:sp>
        <p:nvSpPr>
          <p:cNvPr id="51" name="テキスト プレースホルダ 9"/>
          <p:cNvSpPr>
            <a:spLocks noGrp="1"/>
          </p:cNvSpPr>
          <p:nvPr>
            <p:custDataLst>
              <p:tags r:id="rId40"/>
            </p:custDataLst>
          </p:nvPr>
        </p:nvSpPr>
        <p:spPr bwMode="auto">
          <a:xfrm>
            <a:off x="6564313" y="5162550"/>
            <a:ext cx="647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92AFA43-23EC-4E63-A574-BC46AD46AD94}" type="datetime'''オ''ー''''''''''''''スト''''''''''''リア'''''''''''''''''''''">
              <a:rPr lang="ja-JP" altLang="en-US" sz="1000" smtClean="0"/>
              <a:pPr/>
              <a:t>オーストリア</a:t>
            </a:fld>
            <a:endParaRPr kumimoji="0" lang="ja-JP" altLang="en-US" sz="1000" dirty="0">
              <a:sym typeface="+mn-lt"/>
            </a:endParaRPr>
          </a:p>
        </p:txBody>
      </p:sp>
      <p:sp>
        <p:nvSpPr>
          <p:cNvPr id="39" name="テキスト プレースホルダ 9"/>
          <p:cNvSpPr>
            <a:spLocks noGrp="1"/>
          </p:cNvSpPr>
          <p:nvPr>
            <p:custDataLst>
              <p:tags r:id="rId41"/>
            </p:custDataLst>
          </p:nvPr>
        </p:nvSpPr>
        <p:spPr bwMode="auto">
          <a:xfrm>
            <a:off x="7150100" y="5468938"/>
            <a:ext cx="3111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3192895-BD41-46BE-AD37-DF3A574792B0}" type="datetime'''''''トル''''''''''''''''''''''''''''''''コ'''''">
              <a:rPr lang="ja-JP" altLang="en-US" sz="1000" smtClean="0"/>
              <a:pPr/>
              <a:t>トルコ</a:t>
            </a:fld>
            <a:endParaRPr kumimoji="0" lang="ja-JP" altLang="en-US" sz="1000" dirty="0">
              <a:sym typeface="+mn-lt"/>
            </a:endParaRPr>
          </a:p>
        </p:txBody>
      </p:sp>
      <p:sp>
        <p:nvSpPr>
          <p:cNvPr id="64" name="テキスト プレースホルダ 9">
            <a:extLst>
              <a:ext uri="{FF2B5EF4-FFF2-40B4-BE49-F238E27FC236}">
                <a16:creationId xmlns:a16="http://schemas.microsoft.com/office/drawing/2014/main" id="{60D2FF67-DF37-4E16-A16A-46FBFC95680F}"/>
              </a:ext>
            </a:extLst>
          </p:cNvPr>
          <p:cNvSpPr>
            <a:spLocks noGrp="1"/>
          </p:cNvSpPr>
          <p:nvPr>
            <p:custDataLst>
              <p:tags r:id="rId42"/>
            </p:custDataLst>
          </p:nvPr>
        </p:nvSpPr>
        <p:spPr bwMode="auto">
          <a:xfrm>
            <a:off x="6956425" y="3662363"/>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FF9D5F1-8AD0-44B4-87F0-B03ACF1DFBBC}" type="datetime'''そ''の''''''''''''''''''''''''''''''''''''''''''''''''''''他'''">
              <a:rPr kumimoji="0" lang="ja-JP" altLang="en-US" sz="1000" smtClean="0"/>
              <a:pPr/>
              <a:t>その他</a:t>
            </a:fld>
            <a:endParaRPr kumimoji="0" lang="ja-JP" altLang="en-US" sz="1000" dirty="0">
              <a:sym typeface="+mn-lt"/>
            </a:endParaRPr>
          </a:p>
        </p:txBody>
      </p:sp>
      <p:sp>
        <p:nvSpPr>
          <p:cNvPr id="19" name="Rectangle 18"/>
          <p:cNvSpPr/>
          <p:nvPr>
            <p:custDataLst>
              <p:tags r:id="rId43"/>
            </p:custDataLst>
          </p:nvPr>
        </p:nvSpPr>
        <p:spPr bwMode="gray">
          <a:xfrm>
            <a:off x="1236663" y="6221413"/>
            <a:ext cx="179388" cy="133350"/>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Rectangle 24"/>
          <p:cNvSpPr/>
          <p:nvPr>
            <p:custDataLst>
              <p:tags r:id="rId44"/>
            </p:custDataLst>
          </p:nvPr>
        </p:nvSpPr>
        <p:spPr bwMode="gray">
          <a:xfrm>
            <a:off x="1822450" y="6221413"/>
            <a:ext cx="179388" cy="133350"/>
          </a:xfrm>
          <a:prstGeom prst="rect">
            <a:avLst/>
          </a:prstGeom>
          <a:solidFill>
            <a:srgbClr val="C0E6F4"/>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テキスト プレースホルダ 9"/>
          <p:cNvSpPr>
            <a:spLocks noGrp="1"/>
          </p:cNvSpPr>
          <p:nvPr>
            <p:custDataLst>
              <p:tags r:id="rId45"/>
            </p:custDataLst>
          </p:nvPr>
        </p:nvSpPr>
        <p:spPr bwMode="auto">
          <a:xfrm>
            <a:off x="1466850"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FFA75F-EEC8-489D-A402-91465B4A8B5B}"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62" name="テキスト プレースホルダ 9"/>
          <p:cNvSpPr>
            <a:spLocks noGrp="1"/>
          </p:cNvSpPr>
          <p:nvPr>
            <p:custDataLst>
              <p:tags r:id="rId46"/>
            </p:custDataLst>
          </p:nvPr>
        </p:nvSpPr>
        <p:spPr bwMode="auto">
          <a:xfrm>
            <a:off x="2052638"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D5A1DD2-0D2C-46B2-96F9-5109BE87686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47" name="テキスト ボックス 44"/>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医療機器部門は輸入に大きく依存しており、製造インフラや技術力が限られていること、また原材料が入手できないことから、国内生産は限られている。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中国が大きな割合を占めており、ドイツ、アメリカ、インド等が続く。</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8" name="テキスト ボックス 21">
            <a:extLst>
              <a:ext uri="{FF2B5EF4-FFF2-40B4-BE49-F238E27FC236}">
                <a16:creationId xmlns:a16="http://schemas.microsoft.com/office/drawing/2014/main" id="{559A530E-147E-4854-BE0D-0C78E8524216}"/>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（出所）米国商務省、</a:t>
            </a:r>
            <a:r>
              <a:rPr lang="en-US" altLang="ja-JP" dirty="0"/>
              <a:t>UN </a:t>
            </a:r>
            <a:r>
              <a:rPr lang="en-US" altLang="ja-JP" dirty="0" err="1"/>
              <a:t>Comtrade</a:t>
            </a:r>
            <a:r>
              <a:rPr lang="en-US" altLang="ja-JP" dirty="0"/>
              <a:t> Database</a:t>
            </a:r>
            <a:endParaRPr lang="ja-JP" altLang="en-US" dirty="0"/>
          </a:p>
        </p:txBody>
      </p:sp>
    </p:spTree>
    <p:extLst>
      <p:ext uri="{BB962C8B-B14F-4D97-AF65-F5344CB8AC3E}">
        <p14:creationId xmlns:p14="http://schemas.microsoft.com/office/powerpoint/2010/main" val="14941493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14" name="think-cell Slide" r:id="rId5" imgW="270" imgH="270" progId="TCLayout.ActiveDocument.1">
                  <p:embed/>
                </p:oleObj>
              </mc:Choice>
              <mc:Fallback>
                <p:oleObj name="think-cell Slide" r:id="rId5" imgW="270" imgH="270" progId="TCLayout.ActiveDocument.1">
                  <p:embed/>
                  <p:pic>
                    <p:nvPicPr>
                      <p:cNvPr id="4" name="オブジェクト 3"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p:txBody>
          <a:bodyPr vert="horz"/>
          <a:lstStyle/>
          <a:p>
            <a:r>
              <a:rPr lang="ja-JP" altLang="en-US" dirty="0"/>
              <a:t>ケニア／医療関連／医療機器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今後、高い需要が見込まれる医療機器</a:t>
            </a:r>
          </a:p>
        </p:txBody>
      </p:sp>
      <p:sp>
        <p:nvSpPr>
          <p:cNvPr id="37" name="テキスト ボックス 36"/>
          <p:cNvSpPr txBox="1"/>
          <p:nvPr/>
        </p:nvSpPr>
        <p:spPr>
          <a:xfrm>
            <a:off x="200472" y="6525344"/>
            <a:ext cx="4752528"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米国商務省</a:t>
            </a:r>
          </a:p>
        </p:txBody>
      </p:sp>
      <p:sp>
        <p:nvSpPr>
          <p:cNvPr id="211" name="テキスト ボックス 30"/>
          <p:cNvSpPr txBox="1"/>
          <p:nvPr/>
        </p:nvSpPr>
        <p:spPr>
          <a:xfrm>
            <a:off x="200472" y="1124744"/>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診断機器としては、心電計（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ECG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）、超音波診断装置、シンチグラフ装置、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MRI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装置、血管造影、内視鏡、生化学・血液学・免疫学システムなどが有望視されている。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検査機器や試薬の需要は横ばいであるが、自己診断キットのニーズは、政府がマラリア、</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HIV</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COVID-19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RDT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のライセンスを承認したことにより、堅調に増加すると想定されている。</a:t>
            </a:r>
          </a:p>
        </p:txBody>
      </p:sp>
    </p:spTree>
    <p:extLst>
      <p:ext uri="{BB962C8B-B14F-4D97-AF65-F5344CB8AC3E}">
        <p14:creationId xmlns:p14="http://schemas.microsoft.com/office/powerpoint/2010/main" val="2442191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latin typeface="HGP創英角ｺﾞｼｯｸUB" panose="020B0A00000000000000" pitchFamily="34" charset="-128"/>
              </a:rPr>
              <a:t>一般概況</a:t>
            </a:r>
          </a:p>
        </p:txBody>
      </p:sp>
    </p:spTree>
    <p:extLst>
      <p:ext uri="{BB962C8B-B14F-4D97-AF65-F5344CB8AC3E}">
        <p14:creationId xmlns:p14="http://schemas.microsoft.com/office/powerpoint/2010/main" val="2788692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38" name="think-cell Slide" r:id="rId4" imgW="395" imgH="396" progId="TCLayout.ActiveDocument.1">
                  <p:embed/>
                </p:oleObj>
              </mc:Choice>
              <mc:Fallback>
                <p:oleObj name="think-cell Slide"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 （日本企業以外の外資 </a:t>
            </a:r>
            <a:r>
              <a:rPr lang="en-US" altLang="ja-JP" dirty="0"/>
              <a:t>– 1/3)</a:t>
            </a:r>
            <a:endParaRPr lang="ja-JP" altLang="en-US" dirty="0"/>
          </a:p>
        </p:txBody>
      </p:sp>
      <p:graphicFrame>
        <p:nvGraphicFramePr>
          <p:cNvPr id="5" name="表 4"/>
          <p:cNvGraphicFramePr>
            <a:graphicFrameLocks noGrp="1"/>
          </p:cNvGraphicFramePr>
          <p:nvPr/>
        </p:nvGraphicFramePr>
        <p:xfrm>
          <a:off x="213190" y="2636912"/>
          <a:ext cx="9420329" cy="3634987"/>
        </p:xfrm>
        <a:graphic>
          <a:graphicData uri="http://schemas.openxmlformats.org/drawingml/2006/table">
            <a:tbl>
              <a:tblPr firstRow="1" bandRow="1">
                <a:tableStyleId>{5C22544A-7EE6-4342-B048-85BDC9FD1C3A}</a:tableStyleId>
              </a:tblPr>
              <a:tblGrid>
                <a:gridCol w="1600877">
                  <a:extLst>
                    <a:ext uri="{9D8B030D-6E8A-4147-A177-3AD203B41FA5}">
                      <a16:colId xmlns:a16="http://schemas.microsoft.com/office/drawing/2014/main" val="20000"/>
                    </a:ext>
                  </a:extLst>
                </a:gridCol>
                <a:gridCol w="1389713">
                  <a:extLst>
                    <a:ext uri="{9D8B030D-6E8A-4147-A177-3AD203B41FA5}">
                      <a16:colId xmlns:a16="http://schemas.microsoft.com/office/drawing/2014/main" val="20001"/>
                    </a:ext>
                  </a:extLst>
                </a:gridCol>
                <a:gridCol w="1245164">
                  <a:extLst>
                    <a:ext uri="{9D8B030D-6E8A-4147-A177-3AD203B41FA5}">
                      <a16:colId xmlns:a16="http://schemas.microsoft.com/office/drawing/2014/main" val="3661723914"/>
                    </a:ext>
                  </a:extLst>
                </a:gridCol>
                <a:gridCol w="1368152">
                  <a:extLst>
                    <a:ext uri="{9D8B030D-6E8A-4147-A177-3AD203B41FA5}">
                      <a16:colId xmlns:a16="http://schemas.microsoft.com/office/drawing/2014/main" val="3386509722"/>
                    </a:ext>
                  </a:extLst>
                </a:gridCol>
                <a:gridCol w="3816423">
                  <a:extLst>
                    <a:ext uri="{9D8B030D-6E8A-4147-A177-3AD203B41FA5}">
                      <a16:colId xmlns:a16="http://schemas.microsoft.com/office/drawing/2014/main" val="20003"/>
                    </a:ext>
                  </a:extLst>
                </a:gridCol>
              </a:tblGrid>
              <a:tr h="379199">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ケニアオフィス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7118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Arial" panose="020B0604020202020204" pitchFamily="34" charset="0"/>
                          <a:ea typeface="HGP創英角ｺﾞｼｯｸUB" pitchFamily="50" charset="-128"/>
                          <a:cs typeface="Arial" panose="020B0604020202020204" pitchFamily="34" charset="0"/>
                        </a:rPr>
                        <a:t>Medtronic</a:t>
                      </a:r>
                      <a:endParaRPr kumimoji="1" lang="ja-JP" altLang="en-US" sz="11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循環器系</a:t>
                      </a:r>
                      <a:r>
                        <a:rPr kumimoji="1" lang="en-US" altLang="zh-TW"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ペースメーカー等</a:t>
                      </a:r>
                      <a:r>
                        <a:rPr kumimoji="1" lang="en-US" altLang="zh-TW"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、糖尿病</a:t>
                      </a:r>
                      <a:r>
                        <a:rPr kumimoji="1" lang="en-US" altLang="zh-TW"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インスリンポンプ等</a:t>
                      </a:r>
                      <a:r>
                        <a:rPr kumimoji="1" lang="en-US" altLang="zh-TW"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2,500</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人</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(CEMA</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地域全体</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中東欧・中東・アフリカ（</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CEMA</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）地域では</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102</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カ国に展開しており、</a:t>
                      </a:r>
                      <a:r>
                        <a:rPr kumimoji="1" lang="ja-JP" altLang="en-US" sz="8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ケニアは</a:t>
                      </a:r>
                      <a:r>
                        <a:rPr kumimoji="1" lang="en-US" altLang="ja-JP" sz="8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CEMA</a:t>
                      </a:r>
                      <a:r>
                        <a:rPr kumimoji="1" lang="ja-JP" altLang="en-US" sz="8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地域での主要事業所の</a:t>
                      </a:r>
                      <a:r>
                        <a:rPr kumimoji="1" lang="en-US" altLang="ja-JP" sz="8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8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つ</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である。</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インフラ整備、治療法や機器の認知度向上、それらを使用する医師のトレーニングなどの支援</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も実施。</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ディストリビューターのネットワークも活用し、対象地域を拡大。</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52320">
                <a:tc>
                  <a:txBody>
                    <a:bodyPr/>
                    <a:lstStyle/>
                    <a:p>
                      <a:pPr algn="ctr" fontAlgn="ctr"/>
                      <a:r>
                        <a:rPr kumimoji="1" lang="en-US" altLang="ja-JP" sz="1100" b="1" dirty="0">
                          <a:solidFill>
                            <a:schemeClr val="tx1"/>
                          </a:solidFill>
                          <a:latin typeface="Arial" panose="020B0604020202020204" pitchFamily="34" charset="0"/>
                          <a:ea typeface="HGP創英角ｺﾞｼｯｸUB" pitchFamily="50" charset="-128"/>
                          <a:cs typeface="Arial" panose="020B0604020202020204" pitchFamily="34" charset="0"/>
                        </a:rPr>
                        <a:t>Johnson &amp; Johnson</a:t>
                      </a:r>
                      <a:endParaRPr kumimoji="1" lang="ja-JP" altLang="en-US" sz="11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整形外科、</a:t>
                      </a: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手術</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器具、</a:t>
                      </a: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眼科用医療機器</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15,00</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人</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アフリカ全体</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アフリカ事業は</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1930</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年代に始まり、</a:t>
                      </a:r>
                      <a:r>
                        <a:rPr kumimoji="1" lang="ja-JP" altLang="en-US" sz="8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東アフリカをカバーする拠点として</a:t>
                      </a:r>
                      <a:r>
                        <a:rPr kumimoji="1" lang="en-US" altLang="ja-JP" sz="8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8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年にナイロビオフィスを設立。</a:t>
                      </a:r>
                      <a:endParaRPr kumimoji="1" lang="en-US" altLang="ja-JP" sz="8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年にはジョンソン＆ジョンソン・インパクト・ベンチャーズを通じ、ケニアにある低価格帯のプライマリーケア専門病院「サウスレイク・メディカル・センター」の拡張に投資。</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22536">
                <a:tc>
                  <a:txBody>
                    <a:bodyPr/>
                    <a:lstStyle/>
                    <a:p>
                      <a:pPr algn="ctr" fontAlgn="ctr"/>
                      <a:r>
                        <a:rPr kumimoji="1" lang="en-US" altLang="ja-JP" sz="1100" b="1" dirty="0">
                          <a:solidFill>
                            <a:schemeClr val="tx1"/>
                          </a:solidFill>
                          <a:latin typeface="Arial" panose="020B0604020202020204" pitchFamily="34" charset="0"/>
                          <a:ea typeface="HGP創英角ｺﾞｼｯｸUB" pitchFamily="50" charset="-128"/>
                          <a:cs typeface="Arial" panose="020B0604020202020204" pitchFamily="34" charset="0"/>
                        </a:rPr>
                        <a:t>Abbott</a:t>
                      </a:r>
                      <a:endParaRPr kumimoji="1" lang="ja-JP" altLang="en-US" sz="11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循環器系</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カテーテル等</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、ニューロモデュレーション</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神経調節機器</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ケニアオフィスは南アフリカに次ぐアフリカ</a:t>
                      </a: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つ目の拠点とし</a:t>
                      </a:r>
                      <a:r>
                        <a:rPr kumimoji="1" lang="ja-JP" altLang="en-US" sz="8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て</a:t>
                      </a:r>
                      <a:r>
                        <a:rPr kumimoji="1" lang="en-US" altLang="ja-JP" sz="8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8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年に設立</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され、</a:t>
                      </a:r>
                      <a:r>
                        <a:rPr kumimoji="1" lang="ja-JP" altLang="en-US" sz="8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東アフリカ全体の事業のハブとして機能。</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657243">
                <a:tc>
                  <a:txBody>
                    <a:bodyPr/>
                    <a:lstStyle/>
                    <a:p>
                      <a:pPr algn="ctr" fontAlgn="ctr"/>
                      <a:r>
                        <a:rPr kumimoji="1" lang="en-US" altLang="ja-JP" sz="1100" b="1" dirty="0">
                          <a:solidFill>
                            <a:schemeClr val="tx1"/>
                          </a:solidFill>
                          <a:latin typeface="Arial" panose="020B0604020202020204" pitchFamily="34" charset="0"/>
                          <a:cs typeface="Arial" panose="020B0604020202020204" pitchFamily="34" charset="0"/>
                        </a:rPr>
                        <a:t>Siemens Healthcare</a:t>
                      </a:r>
                      <a:endParaRPr kumimoji="1" lang="ja-JP" altLang="en-US" sz="11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画像診断、</a:t>
                      </a: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体外診断用医療機</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ケニアでは、</a:t>
                      </a:r>
                      <a:r>
                        <a:rPr kumimoji="1" lang="ja-JP" altLang="en-US" sz="8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シーメンスグループとして南アフリカの子会社の支店を設置</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し、ヘルスケア事業を含む</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事業を実施。</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加えて、</a:t>
                      </a:r>
                      <a:r>
                        <a:rPr kumimoji="1" lang="en-US" altLang="ja-JP" sz="8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Meditec</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Systems Ltd.</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や</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Pacific diagnostics</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などの</a:t>
                      </a:r>
                      <a:r>
                        <a:rPr kumimoji="1" lang="ja-JP" altLang="en-US" sz="8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パートナーネットワークを通じて事業を展開。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536296">
                <a:tc>
                  <a:txBody>
                    <a:bodyPr/>
                    <a:lstStyle/>
                    <a:p>
                      <a:pPr algn="ctr" fontAlgn="ctr"/>
                      <a:r>
                        <a:rPr kumimoji="1" lang="en-US" altLang="ja-JP" sz="1100" b="1" dirty="0">
                          <a:solidFill>
                            <a:schemeClr val="tx1"/>
                          </a:solidFill>
                          <a:latin typeface="Arial" panose="020B0604020202020204" pitchFamily="34" charset="0"/>
                          <a:cs typeface="Arial" panose="020B0604020202020204" pitchFamily="34" charset="0"/>
                        </a:rPr>
                        <a:t>BD</a:t>
                      </a:r>
                      <a:endParaRPr kumimoji="1" lang="ja-JP" altLang="en-US" sz="11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手術</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器具</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針・注射器等</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、診断機器、細胞画像化システム</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BD</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a:t>
                      </a:r>
                      <a:r>
                        <a:rPr kumimoji="1" lang="ja-JP" altLang="en-US" sz="8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東アフリカ事業を統括するナイロビオフィスを</a:t>
                      </a:r>
                      <a:r>
                        <a:rPr kumimoji="1" lang="en-US" altLang="ja-JP" sz="8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2000</a:t>
                      </a:r>
                      <a:r>
                        <a:rPr kumimoji="1" lang="ja-JP" altLang="en-US" sz="8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年に設立。</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56458" y="6525344"/>
            <a:ext cx="9433046" cy="24622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各社ウェブサイト、</a:t>
            </a:r>
            <a:r>
              <a:rPr lang="zh-CN" altLang="en-US" sz="800" dirty="0">
                <a:latin typeface="Arial" panose="020B0604020202020204" pitchFamily="34" charset="0"/>
                <a:ea typeface="ＭＳ Ｐゴシック" panose="020B0600070205080204" pitchFamily="50" charset="-128"/>
                <a:cs typeface="Arial" panose="020B0604020202020204" pitchFamily="34" charset="0"/>
              </a:rPr>
              <a:t>在日米国商工会議所</a:t>
            </a:r>
            <a:r>
              <a:rPr lang="en-US" altLang="zh-CN"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ケニア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ウェブサイト、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All Africa(2017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日記事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Kenya Wall Street (2019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日記事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German Business Association Kenya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ウェブサイト、</a:t>
            </a:r>
            <a:r>
              <a:rPr lang="en-US" altLang="ja-JP" sz="800" dirty="0"/>
              <a:t>2021 Kenya Medical Devices eHealth (Netherlands Enterprise Agency)</a:t>
            </a:r>
            <a:r>
              <a:rPr lang="ja-JP" altLang="en-US" sz="800" dirty="0"/>
              <a:t>、</a:t>
            </a:r>
            <a:endParaRPr kumimoji="0" lang="ja-JP" altLang="en-US" sz="800" dirty="0" bmk=""/>
          </a:p>
        </p:txBody>
      </p:sp>
      <p:sp>
        <p:nvSpPr>
          <p:cNvPr id="12" name="Rectangle 6"/>
          <p:cNvSpPr>
            <a:spLocks noChangeArrowheads="1"/>
          </p:cNvSpPr>
          <p:nvPr/>
        </p:nvSpPr>
        <p:spPr bwMode="auto">
          <a:xfrm>
            <a:off x="272480" y="2276872"/>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主な欧米系外資メーカーの現況</a:t>
            </a:r>
          </a:p>
        </p:txBody>
      </p:sp>
      <p:sp>
        <p:nvSpPr>
          <p:cNvPr id="8" name="Circle: Hollow 7">
            <a:extLst>
              <a:ext uri="{FF2B5EF4-FFF2-40B4-BE49-F238E27FC236}">
                <a16:creationId xmlns:a16="http://schemas.microsoft.com/office/drawing/2014/main" id="{9E941A32-658C-4D8F-A5A0-D965C724BEF2}"/>
              </a:ext>
            </a:extLst>
          </p:cNvPr>
          <p:cNvSpPr/>
          <p:nvPr/>
        </p:nvSpPr>
        <p:spPr>
          <a:xfrm>
            <a:off x="3587131" y="3342968"/>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1" name="Circle: Hollow 10">
            <a:extLst>
              <a:ext uri="{FF2B5EF4-FFF2-40B4-BE49-F238E27FC236}">
                <a16:creationId xmlns:a16="http://schemas.microsoft.com/office/drawing/2014/main" id="{41E106B7-5D8C-4E28-BD92-6BD82E2D21D2}"/>
              </a:ext>
            </a:extLst>
          </p:cNvPr>
          <p:cNvSpPr/>
          <p:nvPr/>
        </p:nvSpPr>
        <p:spPr>
          <a:xfrm>
            <a:off x="3587131" y="4080007"/>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3" name="Circle: Hollow 12">
            <a:extLst>
              <a:ext uri="{FF2B5EF4-FFF2-40B4-BE49-F238E27FC236}">
                <a16:creationId xmlns:a16="http://schemas.microsoft.com/office/drawing/2014/main" id="{2D5CFC9C-937E-4886-974C-7AF1BA18AC2C}"/>
              </a:ext>
            </a:extLst>
          </p:cNvPr>
          <p:cNvSpPr/>
          <p:nvPr/>
        </p:nvSpPr>
        <p:spPr>
          <a:xfrm>
            <a:off x="3587131" y="4619361"/>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4" name="Circle: Hollow 13">
            <a:extLst>
              <a:ext uri="{FF2B5EF4-FFF2-40B4-BE49-F238E27FC236}">
                <a16:creationId xmlns:a16="http://schemas.microsoft.com/office/drawing/2014/main" id="{E9ACE2F5-F86F-471B-BF11-BADE300127D7}"/>
              </a:ext>
            </a:extLst>
          </p:cNvPr>
          <p:cNvSpPr/>
          <p:nvPr/>
        </p:nvSpPr>
        <p:spPr>
          <a:xfrm>
            <a:off x="3584848" y="5150407"/>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5" name="Circle: Hollow 14">
            <a:extLst>
              <a:ext uri="{FF2B5EF4-FFF2-40B4-BE49-F238E27FC236}">
                <a16:creationId xmlns:a16="http://schemas.microsoft.com/office/drawing/2014/main" id="{F2931220-755D-4D15-A755-0C4229927C88}"/>
              </a:ext>
            </a:extLst>
          </p:cNvPr>
          <p:cNvSpPr/>
          <p:nvPr/>
        </p:nvSpPr>
        <p:spPr>
          <a:xfrm>
            <a:off x="3584848" y="5718364"/>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2" y="1124744"/>
            <a:ext cx="9505056" cy="11902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医療機器市場に占める輸入割合は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を超えており、画像診断や消耗品では中国が、整形外科・人口装具ではインドが主要輸入相手国となっている。一方で、中国やインドの医療機器メーカーのケニアにおけるプレゼンスに関する情報は極端に限られ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中国・インドに市場シェアでは劣るものの、欧米メーカーにおいてもケニアオフィスを設立し、東アフリカのハブとして機能させるという近年の傾向が伺える。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0002991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62" name="think-cell Slide" r:id="rId4" imgW="395" imgH="396" progId="TCLayout.ActiveDocument.1">
                  <p:embed/>
                </p:oleObj>
              </mc:Choice>
              <mc:Fallback>
                <p:oleObj name="think-cell Slide"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 （日本企業以外の外資 </a:t>
            </a:r>
            <a:r>
              <a:rPr lang="en-US" altLang="ja-JP" dirty="0"/>
              <a:t>– 2/3)</a:t>
            </a:r>
            <a:endParaRPr lang="ja-JP" altLang="en-US" dirty="0"/>
          </a:p>
        </p:txBody>
      </p:sp>
      <p:graphicFrame>
        <p:nvGraphicFramePr>
          <p:cNvPr id="5" name="表 4"/>
          <p:cNvGraphicFramePr>
            <a:graphicFrameLocks noGrp="1"/>
          </p:cNvGraphicFramePr>
          <p:nvPr/>
        </p:nvGraphicFramePr>
        <p:xfrm>
          <a:off x="213190" y="2636912"/>
          <a:ext cx="9276314" cy="3132425"/>
        </p:xfrm>
        <a:graphic>
          <a:graphicData uri="http://schemas.openxmlformats.org/drawingml/2006/table">
            <a:tbl>
              <a:tblPr firstRow="1" bandRow="1">
                <a:tableStyleId>{5C22544A-7EE6-4342-B048-85BDC9FD1C3A}</a:tableStyleId>
              </a:tblPr>
              <a:tblGrid>
                <a:gridCol w="1791336">
                  <a:extLst>
                    <a:ext uri="{9D8B030D-6E8A-4147-A177-3AD203B41FA5}">
                      <a16:colId xmlns:a16="http://schemas.microsoft.com/office/drawing/2014/main" val="20000"/>
                    </a:ext>
                  </a:extLst>
                </a:gridCol>
                <a:gridCol w="1555051">
                  <a:extLst>
                    <a:ext uri="{9D8B030D-6E8A-4147-A177-3AD203B41FA5}">
                      <a16:colId xmlns:a16="http://schemas.microsoft.com/office/drawing/2014/main" val="20001"/>
                    </a:ext>
                  </a:extLst>
                </a:gridCol>
                <a:gridCol w="1555051">
                  <a:extLst>
                    <a:ext uri="{9D8B030D-6E8A-4147-A177-3AD203B41FA5}">
                      <a16:colId xmlns:a16="http://schemas.microsoft.com/office/drawing/2014/main" val="2407660883"/>
                    </a:ext>
                  </a:extLst>
                </a:gridCol>
                <a:gridCol w="990500">
                  <a:extLst>
                    <a:ext uri="{9D8B030D-6E8A-4147-A177-3AD203B41FA5}">
                      <a16:colId xmlns:a16="http://schemas.microsoft.com/office/drawing/2014/main" val="20002"/>
                    </a:ext>
                  </a:extLst>
                </a:gridCol>
                <a:gridCol w="3384376">
                  <a:extLst>
                    <a:ext uri="{9D8B030D-6E8A-4147-A177-3AD203B41FA5}">
                      <a16:colId xmlns:a16="http://schemas.microsoft.com/office/drawing/2014/main" val="20003"/>
                    </a:ext>
                  </a:extLst>
                </a:gridCol>
              </a:tblGrid>
              <a:tr h="148505">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ケニアオフィス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6856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a:solidFill>
                            <a:schemeClr val="tx1"/>
                          </a:solidFill>
                          <a:latin typeface="Arial" panose="020B0604020202020204" pitchFamily="34" charset="0"/>
                          <a:ea typeface="HGP創英角ｺﾞｼｯｸUB" pitchFamily="50" charset="-128"/>
                          <a:cs typeface="Arial" panose="020B0604020202020204" pitchFamily="34" charset="0"/>
                        </a:rPr>
                        <a:t>Mindray</a:t>
                      </a: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患者モニタリング・生命維持装置、体外診断用医薬品、画像診断装置</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一部の</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Mindray</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の製品</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小型の患者モニタリング装置、</a:t>
                      </a:r>
                      <a:r>
                        <a:rPr kumimoji="1" lang="zh-CN"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携帯型超音波診断装置</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等</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はケニアの</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EC</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プラットフォーム</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”Shop It”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上で購入可能。</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年にはすべての郡に最新設備を完備した病院を</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件構築するという政府プロジェクトにおいて、</a:t>
                      </a:r>
                      <a:r>
                        <a:rPr kumimoji="1" lang="ja-JP" altLang="en-US" sz="8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機器の設置やメンテナンス、医療従事者へのトレーニング等を支援する医療機器メーカー</a:t>
                      </a:r>
                      <a:r>
                        <a:rPr kumimoji="1" lang="en-US" altLang="ja-JP" sz="8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8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社のうちの</a:t>
                      </a:r>
                      <a:r>
                        <a:rPr kumimoji="1" lang="en-US" altLang="ja-JP" sz="8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8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社としてケニア政府と契約を締結。</a:t>
                      </a:r>
                      <a:endParaRPr kumimoji="1" lang="en-US" altLang="ja-JP" sz="8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Zhuhai</a:t>
                      </a:r>
                      <a:r>
                        <a:rPr kumimoji="1" lang="ja-JP" alt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 </a:t>
                      </a: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Hokai</a:t>
                      </a:r>
                      <a:endPar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リハビリテーション機器、画像処理システム、低侵襲性腫瘍治療機器</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Zhuhai </a:t>
                      </a:r>
                      <a:r>
                        <a:rPr kumimoji="1" lang="en-US" altLang="ja-JP" sz="8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Hokai</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のケニアでのプレゼンスについての情報は見つけられなかった。</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4842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a:solidFill>
                            <a:schemeClr val="tx1"/>
                          </a:solidFill>
                          <a:latin typeface="Arial" panose="020B0604020202020204" pitchFamily="34" charset="0"/>
                          <a:ea typeface="HGP創英角ｺﾞｼｯｸUB" pitchFamily="50" charset="-128"/>
                          <a:cs typeface="Arial" panose="020B0604020202020204" pitchFamily="34" charset="0"/>
                        </a:rPr>
                        <a:t>Shinva</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検査装置、放射線治療装置、デジタル診断装置、手術用具</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Shinva</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medical instruments</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のケニアでのプレゼンスについての情報は見つけられなかった。</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44842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a:solidFill>
                            <a:schemeClr val="tx1"/>
                          </a:solidFill>
                          <a:latin typeface="Arial" panose="020B0604020202020204" pitchFamily="34" charset="0"/>
                          <a:ea typeface="HGP創英角ｺﾞｼｯｸUB" pitchFamily="50" charset="-128"/>
                          <a:cs typeface="Arial" panose="020B0604020202020204" pitchFamily="34" charset="0"/>
                        </a:rPr>
                        <a:t>Yuwell</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呼吸器系、血圧計、体温計、酸素濃度系、血糖値測定器</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一部の</a:t>
                      </a:r>
                      <a:r>
                        <a:rPr kumimoji="1" lang="en-US" altLang="ja-JP" sz="8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Yuwell</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の製品</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血圧計、吸引機、酸素濃縮器等</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はケニアの</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EC</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プラットフォーム</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”Shop It”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上で購入可能。</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44842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BGI</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遺伝子検査製品</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BGI Group</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のケニアでのプレゼンスについての情報は見つけられなかった。</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56458" y="6525344"/>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各社ウェブサイト、</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ShopIt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ウェブサイト</a:t>
            </a:r>
            <a:endParaRPr kumimoji="0" lang="ja-JP" altLang="en-US" sz="800" dirty="0" bmk=""/>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2" y="1124744"/>
            <a:ext cx="9505056" cy="11902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医療機器市場に占める輸入割合は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を超えており、画像診断や消耗品では中国が、整形外科・人口装具ではインドが主要輸入相手国となっている。一方で、中国やインドの医療機器メーカーのケニアにおけるプレゼンスに関する情報は極端に限られ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中国・インドに市場シェアでは劣るものの、欧米メーカーにおいてもケニアオフィスを設立し、東アフリカのハブとして機能させるという近年の傾向が伺える。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Rectangle 6">
            <a:extLst>
              <a:ext uri="{FF2B5EF4-FFF2-40B4-BE49-F238E27FC236}">
                <a16:creationId xmlns:a16="http://schemas.microsoft.com/office/drawing/2014/main" id="{A0B73A04-4816-4C4C-8234-7F1C3C2567E5}"/>
              </a:ext>
            </a:extLst>
          </p:cNvPr>
          <p:cNvSpPr>
            <a:spLocks noChangeArrowheads="1"/>
          </p:cNvSpPr>
          <p:nvPr/>
        </p:nvSpPr>
        <p:spPr bwMode="auto">
          <a:xfrm>
            <a:off x="225911" y="2270683"/>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主な中国系外資メーカーの現況</a:t>
            </a:r>
          </a:p>
        </p:txBody>
      </p:sp>
      <p:sp>
        <p:nvSpPr>
          <p:cNvPr id="4" name="Multiplication Sign 3">
            <a:extLst>
              <a:ext uri="{FF2B5EF4-FFF2-40B4-BE49-F238E27FC236}">
                <a16:creationId xmlns:a16="http://schemas.microsoft.com/office/drawing/2014/main" id="{D3FB9D92-E881-48B5-BD4A-33BCBABF45F1}"/>
              </a:ext>
            </a:extLst>
          </p:cNvPr>
          <p:cNvSpPr/>
          <p:nvPr/>
        </p:nvSpPr>
        <p:spPr>
          <a:xfrm>
            <a:off x="4088904" y="5303232"/>
            <a:ext cx="486905" cy="466105"/>
          </a:xfrm>
          <a:prstGeom prst="mathMultiply">
            <a:avLst/>
          </a:prstGeom>
          <a:solidFill>
            <a:srgbClr val="A2BBDC"/>
          </a:solidFill>
        </p:spPr>
        <p:txBody>
          <a:bodyPr wrap="square" rtlCol="0" anchor="ctr">
            <a:noAutofit/>
          </a:bodyPr>
          <a:lstStyle/>
          <a:p>
            <a:pPr marL="0" algn="ctr" fontAlgn="ctr">
              <a:lnSpc>
                <a:spcPct val="114000"/>
              </a:lnSpc>
              <a:spcAft>
                <a:spcPts val="400"/>
              </a:spcAft>
            </a:pPr>
            <a:endParaRPr kumimoji="1" lang="en-US" sz="1200" dirty="0"/>
          </a:p>
        </p:txBody>
      </p:sp>
    </p:spTree>
    <p:extLst>
      <p:ext uri="{BB962C8B-B14F-4D97-AF65-F5344CB8AC3E}">
        <p14:creationId xmlns:p14="http://schemas.microsoft.com/office/powerpoint/2010/main" val="8171563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86" name="think-cell Slide" r:id="rId4" imgW="395" imgH="396" progId="TCLayout.ActiveDocument.1">
                  <p:embed/>
                </p:oleObj>
              </mc:Choice>
              <mc:Fallback>
                <p:oleObj name="think-cell Slide"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 （日本企業以外の外資 </a:t>
            </a:r>
            <a:r>
              <a:rPr lang="en-US" altLang="ja-JP" dirty="0"/>
              <a:t>– 3/3)</a:t>
            </a:r>
            <a:endParaRPr lang="ja-JP" altLang="en-US" dirty="0"/>
          </a:p>
        </p:txBody>
      </p:sp>
      <p:graphicFrame>
        <p:nvGraphicFramePr>
          <p:cNvPr id="5" name="表 4"/>
          <p:cNvGraphicFramePr>
            <a:graphicFrameLocks noGrp="1"/>
          </p:cNvGraphicFramePr>
          <p:nvPr/>
        </p:nvGraphicFramePr>
        <p:xfrm>
          <a:off x="213190" y="2636912"/>
          <a:ext cx="9276314" cy="3123592"/>
        </p:xfrm>
        <a:graphic>
          <a:graphicData uri="http://schemas.openxmlformats.org/drawingml/2006/table">
            <a:tbl>
              <a:tblPr firstRow="1" bandRow="1">
                <a:tableStyleId>{5C22544A-7EE6-4342-B048-85BDC9FD1C3A}</a:tableStyleId>
              </a:tblPr>
              <a:tblGrid>
                <a:gridCol w="1791336">
                  <a:extLst>
                    <a:ext uri="{9D8B030D-6E8A-4147-A177-3AD203B41FA5}">
                      <a16:colId xmlns:a16="http://schemas.microsoft.com/office/drawing/2014/main" val="20000"/>
                    </a:ext>
                  </a:extLst>
                </a:gridCol>
                <a:gridCol w="1555051">
                  <a:extLst>
                    <a:ext uri="{9D8B030D-6E8A-4147-A177-3AD203B41FA5}">
                      <a16:colId xmlns:a16="http://schemas.microsoft.com/office/drawing/2014/main" val="20001"/>
                    </a:ext>
                  </a:extLst>
                </a:gridCol>
                <a:gridCol w="1555051">
                  <a:extLst>
                    <a:ext uri="{9D8B030D-6E8A-4147-A177-3AD203B41FA5}">
                      <a16:colId xmlns:a16="http://schemas.microsoft.com/office/drawing/2014/main" val="2407660883"/>
                    </a:ext>
                  </a:extLst>
                </a:gridCol>
                <a:gridCol w="990500">
                  <a:extLst>
                    <a:ext uri="{9D8B030D-6E8A-4147-A177-3AD203B41FA5}">
                      <a16:colId xmlns:a16="http://schemas.microsoft.com/office/drawing/2014/main" val="20002"/>
                    </a:ext>
                  </a:extLst>
                </a:gridCol>
                <a:gridCol w="3384376">
                  <a:extLst>
                    <a:ext uri="{9D8B030D-6E8A-4147-A177-3AD203B41FA5}">
                      <a16:colId xmlns:a16="http://schemas.microsoft.com/office/drawing/2014/main" val="20003"/>
                    </a:ext>
                  </a:extLst>
                </a:gridCol>
              </a:tblGrid>
              <a:tr h="148505">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ケニアオフィス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6856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Anand </a:t>
                      </a: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Medicaids</a:t>
                      </a:r>
                      <a:endPar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CN"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医療用吸引装置</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Anand </a:t>
                      </a:r>
                      <a:r>
                        <a:rPr kumimoji="1" lang="en-US" altLang="ja-JP" sz="8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Medicaids</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のケニアでのプレゼンスについての情報は見つけられなかった。</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Hindustan Syringes And Medical Devices</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手術</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器具</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針・注射器等</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エイズの発生率が高いアフリカや中南米の国々を中心に、使い捨て注射器ではなく</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Hindustan Syringes And Medical Devices</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が販売する</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AD</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注射器の使用が推進されていることを受け、売り上げを伸ばしている。</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4842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Opto</a:t>
                      </a: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 Circuits</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患者モニタリング装置、呼吸器・麻酔器、循環器系製品</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カテーテル・除細動機等</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Opto</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Circuits</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のケニアでのプレゼンスについての情報は見つけられなかった。</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44842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Poly </a:t>
                      </a: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Medicure</a:t>
                      </a:r>
                      <a:endPar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使い捨て医療機器</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注入療法、麻酔、泌尿器血液管理、消化器、外科向け等</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輸出が売り上げの約</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70%</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を占め、主要輸出先は中東・ヨーロッパで輸出の</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40</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％以上を占めている。</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今後数年間は欧米が成長の原動力になると考えられており、明確なアフリカへの注力は見られない。</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44842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Sahajanand</a:t>
                      </a: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 Medical Technologies</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循環器系</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カテーテル等</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アフリカにおいてはディストリビューターを介して商品を提供。</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56458" y="6525344"/>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各社ウェブサイト、</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ShopIt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ウェブサイト、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The Economic Times (9/2/2007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記事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t>Poly </a:t>
            </a:r>
            <a:r>
              <a:rPr lang="en-US" altLang="ja-JP" sz="800" dirty="0" err="1"/>
              <a:t>Medicure</a:t>
            </a:r>
            <a:r>
              <a:rPr lang="en-US" altLang="ja-JP" sz="800" dirty="0"/>
              <a:t> Limited Q4 FY-21 Earnings Conference Call</a:t>
            </a:r>
            <a:endParaRPr kumimoji="0" lang="ja-JP" altLang="en-US" sz="800" dirty="0" bmk=""/>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2" y="1124744"/>
            <a:ext cx="9505056" cy="11902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医療機器市場に占める輸入割合は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を超えており、画像診断や消耗品では中国が、整形外科・人口装具ではインドが主要輸入相手国となっている。一方で、中国やインドの医療機器メーカーのケニアにおけるプレゼンスに関する情報は極端に限られ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中国・インドに市場シェアでは劣るものの、欧米メーカーにおいてもケニアオフィスを設立し、東アフリカのハブとして機能させるという近年の傾向が伺える。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Rectangle 6">
            <a:extLst>
              <a:ext uri="{FF2B5EF4-FFF2-40B4-BE49-F238E27FC236}">
                <a16:creationId xmlns:a16="http://schemas.microsoft.com/office/drawing/2014/main" id="{A0B73A04-4816-4C4C-8234-7F1C3C2567E5}"/>
              </a:ext>
            </a:extLst>
          </p:cNvPr>
          <p:cNvSpPr>
            <a:spLocks noChangeArrowheads="1"/>
          </p:cNvSpPr>
          <p:nvPr/>
        </p:nvSpPr>
        <p:spPr bwMode="auto">
          <a:xfrm>
            <a:off x="225911" y="2270683"/>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主なインド系外資メーカーの現況</a:t>
            </a:r>
          </a:p>
        </p:txBody>
      </p:sp>
    </p:spTree>
    <p:extLst>
      <p:ext uri="{BB962C8B-B14F-4D97-AF65-F5344CB8AC3E}">
        <p14:creationId xmlns:p14="http://schemas.microsoft.com/office/powerpoint/2010/main" val="41494617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10" name="think-cell Slide" r:id="rId5" imgW="395" imgH="396" progId="TCLayout.ActiveDocument.1">
                  <p:embed/>
                </p:oleObj>
              </mc:Choice>
              <mc:Fallback>
                <p:oleObj name="think-cell Slide" r:id="rId5"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主要メーカー（ローカル企業）</a:t>
            </a:r>
          </a:p>
        </p:txBody>
      </p:sp>
      <p:graphicFrame>
        <p:nvGraphicFramePr>
          <p:cNvPr id="5" name="表 4"/>
          <p:cNvGraphicFramePr>
            <a:graphicFrameLocks noGrp="1"/>
          </p:cNvGraphicFramePr>
          <p:nvPr>
            <p:extLst>
              <p:ext uri="{D42A27DB-BD31-4B8C-83A1-F6EECF244321}">
                <p14:modId xmlns:p14="http://schemas.microsoft.com/office/powerpoint/2010/main" val="3251976164"/>
              </p:ext>
            </p:extLst>
          </p:nvPr>
        </p:nvGraphicFramePr>
        <p:xfrm>
          <a:off x="560512" y="2348880"/>
          <a:ext cx="8175166" cy="1150384"/>
        </p:xfrm>
        <a:graphic>
          <a:graphicData uri="http://schemas.openxmlformats.org/drawingml/2006/table">
            <a:tbl>
              <a:tblPr firstRow="1" bandRow="1">
                <a:tableStyleId>{5C22544A-7EE6-4342-B048-85BDC9FD1C3A}</a:tableStyleId>
              </a:tblPr>
              <a:tblGrid>
                <a:gridCol w="1931498">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843068">
                  <a:extLst>
                    <a:ext uri="{9D8B030D-6E8A-4147-A177-3AD203B41FA5}">
                      <a16:colId xmlns:a16="http://schemas.microsoft.com/office/drawing/2014/main" val="3386509722"/>
                    </a:ext>
                  </a:extLst>
                </a:gridCol>
                <a:gridCol w="1908212">
                  <a:extLst>
                    <a:ext uri="{9D8B030D-6E8A-4147-A177-3AD203B41FA5}">
                      <a16:colId xmlns:a16="http://schemas.microsoft.com/office/drawing/2014/main" val="20003"/>
                    </a:ext>
                  </a:extLst>
                </a:gridCol>
                <a:gridCol w="1908212">
                  <a:extLst>
                    <a:ext uri="{9D8B030D-6E8A-4147-A177-3AD203B41FA5}">
                      <a16:colId xmlns:a16="http://schemas.microsoft.com/office/drawing/2014/main" val="3524783470"/>
                    </a:ext>
                  </a:extLst>
                </a:gridCol>
              </a:tblGrid>
              <a:tr h="379199">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主な製品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企業</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7118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dirty="0" err="1">
                          <a:solidFill>
                            <a:schemeClr val="tx1"/>
                          </a:solidFill>
                          <a:latin typeface="Arial" panose="020B0604020202020204" pitchFamily="34" charset="0"/>
                          <a:ea typeface="HGP創英角ｺﾞｼｯｸUB" pitchFamily="50" charset="-128"/>
                          <a:cs typeface="Arial" panose="020B0604020202020204" pitchFamily="34" charset="0"/>
                        </a:rPr>
                        <a:t>Revital</a:t>
                      </a:r>
                      <a:r>
                        <a:rPr kumimoji="1" lang="ja-JP" altLang="en-US" sz="1100" b="1" dirty="0">
                          <a:solidFill>
                            <a:schemeClr val="tx1"/>
                          </a:solidFill>
                          <a:latin typeface="Arial" panose="020B0604020202020204" pitchFamily="34" charset="0"/>
                          <a:ea typeface="HGP創英角ｺﾞｼｯｸUB" pitchFamily="50" charset="-128"/>
                          <a:cs typeface="Arial" panose="020B0604020202020204" pitchFamily="34" charset="0"/>
                        </a:rPr>
                        <a:t> </a:t>
                      </a:r>
                      <a:r>
                        <a:rPr kumimoji="1" lang="en-US" altLang="ja-JP" sz="1100" b="1" dirty="0">
                          <a:solidFill>
                            <a:schemeClr val="tx1"/>
                          </a:solidFill>
                          <a:latin typeface="Arial" panose="020B0604020202020204" pitchFamily="34" charset="0"/>
                          <a:ea typeface="HGP創英角ｺﾞｼｯｸUB" pitchFamily="50" charset="-128"/>
                          <a:cs typeface="Arial" panose="020B0604020202020204" pitchFamily="34" charset="0"/>
                        </a:rPr>
                        <a:t>Healthcare</a:t>
                      </a:r>
                      <a:endParaRPr kumimoji="1" lang="ja-JP" altLang="en-US" sz="11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注射器、採血スピッツ、マラリア検査キット</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推定約</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500</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人</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モンバサ輸出加工区で</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年から医療用品の製造を本格的に開始。</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年、ビル＆メリンダゲイツ財団から</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400</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万ドルの助成金を受給し、注射器生産能力を大幅に拡大した。</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https://revitalhcare.com/</a:t>
                      </a:r>
                      <a:r>
                        <a:rPr kumimoji="1" lang="en-US" altLang="ja-JP" sz="800" kern="1200" baseline="30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
        <p:nvSpPr>
          <p:cNvPr id="6" name="テキスト ボックス 5"/>
          <p:cNvSpPr txBox="1"/>
          <p:nvPr/>
        </p:nvSpPr>
        <p:spPr>
          <a:xfrm>
            <a:off x="56458" y="6525344"/>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、企業ウェブサイト</a:t>
            </a:r>
            <a:endParaRPr kumimoji="0" lang="ja-JP" altLang="en-US" sz="800" dirty="0" bmk=""/>
          </a:p>
        </p:txBody>
      </p:sp>
      <p:sp>
        <p:nvSpPr>
          <p:cNvPr id="12" name="Rectangle 6"/>
          <p:cNvSpPr>
            <a:spLocks noChangeArrowheads="1"/>
          </p:cNvSpPr>
          <p:nvPr/>
        </p:nvSpPr>
        <p:spPr bwMode="auto">
          <a:xfrm>
            <a:off x="619802" y="1988840"/>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主な地場メーカーの現況</a:t>
            </a:r>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ケニアでは医療機器の大半は輸入されており、国内生産はほとんど行われていない。</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確認できた地場メーカーは以下の通り。</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4. Footnote">
            <a:extLst>
              <a:ext uri="{FF2B5EF4-FFF2-40B4-BE49-F238E27FC236}">
                <a16:creationId xmlns:a16="http://schemas.microsoft.com/office/drawing/2014/main" id="{063EE308-7F6B-4748-9E4E-CACD37989AB2}"/>
              </a:ext>
            </a:extLst>
          </p:cNvPr>
          <p:cNvSpPr txBox="1"/>
          <p:nvPr>
            <p:custDataLst>
              <p:tags r:id="rId3"/>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テキスト ボックス 9">
            <a:extLst>
              <a:ext uri="{FF2B5EF4-FFF2-40B4-BE49-F238E27FC236}">
                <a16:creationId xmlns:a16="http://schemas.microsoft.com/office/drawing/2014/main" id="{1FBCC6FB-72D5-4E39-A83A-4E415D2A3EAB}"/>
              </a:ext>
            </a:extLst>
          </p:cNvPr>
          <p:cNvSpPr txBox="1"/>
          <p:nvPr/>
        </p:nvSpPr>
        <p:spPr>
          <a:xfrm>
            <a:off x="94718" y="6356434"/>
            <a:ext cx="8640960" cy="144016"/>
          </a:xfrm>
          <a:prstGeom prst="rect">
            <a:avLst/>
          </a:prstGeom>
          <a:noFill/>
        </p:spPr>
        <p:txBody>
          <a:bodyPr wrap="square" lIns="0" tIns="0" rIns="0" bIns="0" rtlCol="0">
            <a:no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1</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ただし、</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2022</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12</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月現在、サイトはメンテナンス中で、製品カタログのみが提供されている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6792922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8C8AA5E-2E2B-492F-AF36-510FA328DC0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34"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38C8AA5E-2E2B-492F-AF36-510FA328DC0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ケニア／医療関連／医療機器</a:t>
            </a:r>
            <a:endParaRPr kumimoji="1" lang="ja-JP" altLang="en-US" dirty="0"/>
          </a:p>
        </p:txBody>
      </p:sp>
      <p:sp>
        <p:nvSpPr>
          <p:cNvPr id="6" name="テキスト プレースホルダー 5"/>
          <p:cNvSpPr>
            <a:spLocks noGrp="1"/>
          </p:cNvSpPr>
          <p:nvPr>
            <p:ph type="body" sz="quarter" idx="15"/>
          </p:nvPr>
        </p:nvSpPr>
        <p:spPr>
          <a:xfrm>
            <a:off x="200025" y="539961"/>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a:t>
            </a:r>
          </a:p>
        </p:txBody>
      </p:sp>
      <p:graphicFrame>
        <p:nvGraphicFramePr>
          <p:cNvPr id="9" name="表 8"/>
          <p:cNvGraphicFramePr>
            <a:graphicFrameLocks noGrp="1"/>
          </p:cNvGraphicFramePr>
          <p:nvPr>
            <p:extLst>
              <p:ext uri="{D42A27DB-BD31-4B8C-83A1-F6EECF244321}">
                <p14:modId xmlns:p14="http://schemas.microsoft.com/office/powerpoint/2010/main" val="1158688743"/>
              </p:ext>
            </p:extLst>
          </p:nvPr>
        </p:nvGraphicFramePr>
        <p:xfrm>
          <a:off x="201526" y="2187000"/>
          <a:ext cx="9504000" cy="17172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現地法人・支店・駐在員事務所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100" b="0" i="0" u="none" strike="noStrike" kern="1200" dirty="0">
                          <a:solidFill>
                            <a:srgbClr val="000000"/>
                          </a:solidFill>
                          <a:effectLst/>
                          <a:latin typeface="+mn-lt"/>
                          <a:ea typeface="+mj-ea"/>
                          <a:cs typeface="+mn-cs"/>
                        </a:rPr>
                        <a:t>Terumo</a:t>
                      </a:r>
                      <a:r>
                        <a:rPr kumimoji="1" lang="ja-JP" altLang="en-US" sz="1100" b="0" i="0" u="none" strike="noStrike" kern="1200" dirty="0">
                          <a:solidFill>
                            <a:srgbClr val="000000"/>
                          </a:solidFill>
                          <a:effectLst/>
                          <a:latin typeface="+mn-lt"/>
                          <a:ea typeface="+mj-ea"/>
                          <a:cs typeface="+mn-cs"/>
                        </a:rPr>
                        <a:t>　ナイロビ事業所</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血液バッグや関連製品の販売、医療従事者の研修と教育、ケニア国家輸血サービスなどと協力した複数回献血者を増やすためのプログラム実施</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100" b="0" i="0" u="none" strike="noStrike" kern="1200" dirty="0" err="1">
                          <a:solidFill>
                            <a:srgbClr val="000000"/>
                          </a:solidFill>
                          <a:effectLst/>
                          <a:latin typeface="+mn-lt"/>
                          <a:ea typeface="+mj-ea"/>
                          <a:cs typeface="+mn-cs"/>
                        </a:rPr>
                        <a:t>Nipro</a:t>
                      </a:r>
                      <a:r>
                        <a:rPr kumimoji="1" lang="en-US" altLang="zh-TW" sz="1100" b="0" i="0" u="none" strike="noStrike" kern="1200" dirty="0">
                          <a:solidFill>
                            <a:srgbClr val="000000"/>
                          </a:solidFill>
                          <a:effectLst/>
                          <a:latin typeface="+mn-lt"/>
                          <a:ea typeface="+mj-ea"/>
                          <a:cs typeface="+mn-cs"/>
                        </a:rPr>
                        <a:t> Middle East F</a:t>
                      </a:r>
                      <a:r>
                        <a:rPr kumimoji="1" lang="en-US" altLang="ja-JP" sz="1100" b="0" i="0" u="none" strike="noStrike" kern="1200" dirty="0">
                          <a:solidFill>
                            <a:srgbClr val="000000"/>
                          </a:solidFill>
                          <a:effectLst/>
                          <a:latin typeface="+mn-lt"/>
                          <a:ea typeface="+mj-ea"/>
                          <a:cs typeface="+mn-cs"/>
                        </a:rPr>
                        <a:t>ZE</a:t>
                      </a:r>
                      <a:r>
                        <a:rPr kumimoji="1" lang="ja-JP" altLang="en-US" sz="1100" b="0" i="0" u="none" strike="noStrike" kern="1200" dirty="0">
                          <a:solidFill>
                            <a:srgbClr val="000000"/>
                          </a:solidFill>
                          <a:effectLst/>
                          <a:latin typeface="+mn-lt"/>
                          <a:ea typeface="+mj-ea"/>
                          <a:cs typeface="+mn-cs"/>
                        </a:rPr>
                        <a:t>　ケニア支店</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ニプロ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透析製品など医療用資材</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endParaRPr kumimoji="1" lang="en-US" altLang="ja-JP"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100" b="0" i="0" u="none" strike="noStrike" kern="1200" dirty="0">
                          <a:solidFill>
                            <a:srgbClr val="000000"/>
                          </a:solidFill>
                          <a:effectLst/>
                          <a:latin typeface="+mn-lt"/>
                          <a:ea typeface="+mj-ea"/>
                          <a:cs typeface="+mn-cs"/>
                        </a:rPr>
                        <a:t>Nihon </a:t>
                      </a:r>
                      <a:r>
                        <a:rPr kumimoji="1" lang="en-US" altLang="ja-JP" sz="1100" b="0" i="0" u="none" strike="noStrike" kern="1200" dirty="0" err="1">
                          <a:solidFill>
                            <a:srgbClr val="000000"/>
                          </a:solidFill>
                          <a:effectLst/>
                          <a:latin typeface="+mn-lt"/>
                          <a:ea typeface="+mj-ea"/>
                          <a:cs typeface="+mn-cs"/>
                        </a:rPr>
                        <a:t>Koden</a:t>
                      </a:r>
                      <a:r>
                        <a:rPr kumimoji="1" lang="ja-JP" altLang="en-US" sz="1100" b="0" i="0" u="none" strike="noStrike" kern="1200" dirty="0">
                          <a:solidFill>
                            <a:srgbClr val="000000"/>
                          </a:solidFill>
                          <a:effectLst/>
                          <a:latin typeface="+mn-lt"/>
                          <a:ea typeface="+mj-ea"/>
                          <a:cs typeface="+mn-cs"/>
                        </a:rPr>
                        <a:t>　ナイロビ支店</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日本光電</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生体情報モニター等の販売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endParaRPr kumimoji="1" lang="en-US" altLang="ja-JP"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490902601"/>
                  </a:ext>
                </a:extLst>
              </a:tr>
            </a:tbl>
          </a:graphicData>
        </a:graphic>
      </p:graphicFrame>
      <p:sp>
        <p:nvSpPr>
          <p:cNvPr id="11" name="テキスト ボックス 10"/>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外務省の調査によれば、ケニアにおける日本企業の現地法人・支店は全業種合わせても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a:t>
            </a:r>
            <a:r>
              <a:rPr kumimoji="0" lang="en-US" altLang="ja-JP" sz="1400" baseline="300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1400" dirty="0" bmk="">
                <a:latin typeface="Arial" panose="020B0604020202020204" pitchFamily="34" charset="0"/>
                <a:ea typeface="ＭＳ Ｐゴシック" panose="020B0600070205080204" pitchFamily="50" charset="-128"/>
                <a:cs typeface="Arial" panose="020B0604020202020204" pitchFamily="34" charset="0"/>
              </a:rPr>
              <a:t>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医療機器関連で現地法人や支店・駐在員事務所の存在が確認できたのは下記のとおり。</a:t>
            </a:r>
          </a:p>
        </p:txBody>
      </p:sp>
      <p:sp>
        <p:nvSpPr>
          <p:cNvPr id="12" name="テキスト ボックス 9"/>
          <p:cNvSpPr txBox="1"/>
          <p:nvPr/>
        </p:nvSpPr>
        <p:spPr>
          <a:xfrm>
            <a:off x="200025" y="6453336"/>
            <a:ext cx="8640960" cy="144016"/>
          </a:xfrm>
          <a:prstGeom prst="rect">
            <a:avLst/>
          </a:prstGeom>
          <a:noFill/>
        </p:spPr>
        <p:txBody>
          <a:bodyPr wrap="square" lIns="0" tIns="0" rIns="0" bIns="0" rtlCol="0">
            <a:no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2021</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10</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月現在。</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日本人が海外に渡って興した企業（日本人の出資比率１０％以上）を含む</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AE28FF23-08C8-481B-9D0D-7AE4A4397099}"/>
              </a:ext>
            </a:extLst>
          </p:cNvPr>
          <p:cNvSpPr txBox="1"/>
          <p:nvPr/>
        </p:nvSpPr>
        <p:spPr>
          <a:xfrm>
            <a:off x="187719" y="660880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外務省、デスクトップリサーチ、各社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t> https://www.icnet.co.jp/wp-content/uploads/2021/03/3_kenya_hlt.pdf</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3716547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21AB3A0-09FC-4B4A-9AE1-42F7BFADA93E}"/>
              </a:ext>
            </a:extLst>
          </p:cNvPr>
          <p:cNvGraphicFramePr>
            <a:graphicFrameLocks noChangeAspect="1"/>
          </p:cNvGraphicFramePr>
          <p:nvPr>
            <p:custDataLst>
              <p:tags r:id="rId2"/>
            </p:custDataLst>
            <p:extLst>
              <p:ext uri="{D42A27DB-BD31-4B8C-83A1-F6EECF244321}">
                <p14:modId xmlns:p14="http://schemas.microsoft.com/office/powerpoint/2010/main" val="29028660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58" name="think-cell Slide" r:id="rId5" imgW="395" imgH="396" progId="TCLayout.ActiveDocument.1">
                  <p:embed/>
                </p:oleObj>
              </mc:Choice>
              <mc:Fallback>
                <p:oleObj name="think-cell Slide" r:id="rId5" imgW="395" imgH="396" progId="TCLayout.ActiveDocument.1">
                  <p:embed/>
                  <p:pic>
                    <p:nvPicPr>
                      <p:cNvPr id="5" name="Object 4" hidden="1">
                        <a:extLst>
                          <a:ext uri="{FF2B5EF4-FFF2-40B4-BE49-F238E27FC236}">
                            <a16:creationId xmlns:a16="http://schemas.microsoft.com/office/drawing/2014/main" id="{E21AB3A0-09FC-4B4A-9AE1-42F7BFADA93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ケニアでは、</a:t>
            </a:r>
            <a:r>
              <a:rPr lang="en-US" altLang="ja-JP" sz="1400" dirty="0"/>
              <a:t> Kenya Medical Supplies Agency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KEMSA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b="1" i="0" dirty="0">
                <a:effectLst/>
                <a:latin typeface="arial" panose="020B0604020202020204" pitchFamily="34" charset="0"/>
              </a:rPr>
              <a:t>ケニア</a:t>
            </a:r>
            <a:r>
              <a:rPr lang="ja-JP" altLang="en-US" sz="1400" b="0" i="0" dirty="0">
                <a:effectLst/>
                <a:latin typeface="arial" panose="020B0604020202020204" pitchFamily="34" charset="0"/>
              </a:rPr>
              <a:t>医薬品供給機関</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）が公的部門の調達を大半を担う一方、民間医療機関については様々な規模・専門の代理店が医療機器を供給している。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KEMSA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による不明瞭な入札問題については、米国政府などから批判を受けており、改革の過程にある。</a:t>
            </a:r>
          </a:p>
        </p:txBody>
      </p:sp>
      <p:grpSp>
        <p:nvGrpSpPr>
          <p:cNvPr id="8" name="グループ化 7"/>
          <p:cNvGrpSpPr/>
          <p:nvPr/>
        </p:nvGrpSpPr>
        <p:grpSpPr>
          <a:xfrm>
            <a:off x="5004131" y="2210670"/>
            <a:ext cx="4608510" cy="288032"/>
            <a:chOff x="4944173" y="2185814"/>
            <a:chExt cx="5861371" cy="288032"/>
          </a:xfrm>
        </p:grpSpPr>
        <p:cxnSp>
          <p:nvCxnSpPr>
            <p:cNvPr id="9" name="直線コネクタ 8"/>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公的医療機関の医療機器調達</a:t>
              </a:r>
              <a:endParaRPr lang="zh-TW" altLang="en-US" sz="1400" dirty="0">
                <a:solidFill>
                  <a:srgbClr val="000000"/>
                </a:solidFill>
                <a:latin typeface="Arial Black" pitchFamily="34" charset="0"/>
                <a:ea typeface="HGP創英角ｺﾞｼｯｸUB" pitchFamily="50" charset="-128"/>
              </a:endParaRPr>
            </a:p>
          </p:txBody>
        </p:sp>
      </p:grpSp>
      <p:grpSp>
        <p:nvGrpSpPr>
          <p:cNvPr id="11" name="グループ化 7"/>
          <p:cNvGrpSpPr/>
          <p:nvPr/>
        </p:nvGrpSpPr>
        <p:grpSpPr>
          <a:xfrm>
            <a:off x="251603" y="2210670"/>
            <a:ext cx="4608512" cy="288032"/>
            <a:chOff x="4944173" y="2185814"/>
            <a:chExt cx="5861371" cy="288032"/>
          </a:xfrm>
        </p:grpSpPr>
        <p:cxnSp>
          <p:nvCxnSpPr>
            <p:cNvPr id="12" name="直線コネクタ 11"/>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民間医療機関</a:t>
              </a:r>
              <a:r>
                <a:rPr lang="ja-JP" altLang="en-US" sz="1400" dirty="0">
                  <a:solidFill>
                    <a:srgbClr val="000000"/>
                  </a:solidFill>
                  <a:latin typeface="Arial Black" pitchFamily="34" charset="0"/>
                  <a:ea typeface="HGP創英角ｺﾞｼｯｸUB" pitchFamily="50" charset="-128"/>
                </a:rPr>
                <a:t>の医療機器調達</a:t>
              </a:r>
              <a:endParaRPr lang="zh-TW" altLang="en-US" sz="1400" dirty="0">
                <a:solidFill>
                  <a:srgbClr val="000000"/>
                </a:solidFill>
                <a:latin typeface="Arial Black" pitchFamily="34" charset="0"/>
                <a:ea typeface="HGP創英角ｺﾞｼｯｸUB" pitchFamily="50" charset="-128"/>
              </a:endParaRPr>
            </a:p>
          </p:txBody>
        </p:sp>
      </p:grpSp>
      <p:sp>
        <p:nvSpPr>
          <p:cNvPr id="17" name="テキスト ボックス 16"/>
          <p:cNvSpPr txBox="1"/>
          <p:nvPr/>
        </p:nvSpPr>
        <p:spPr>
          <a:xfrm>
            <a:off x="233149" y="6546249"/>
            <a:ext cx="878497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米国商務省、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NTT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データ、</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ThinkWell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t>Kenya Health Purchasing Factsheet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Duke University Global Health Innovation center</a:t>
            </a:r>
          </a:p>
        </p:txBody>
      </p:sp>
      <p:sp>
        <p:nvSpPr>
          <p:cNvPr id="46" name="TextBox 45">
            <a:extLst>
              <a:ext uri="{FF2B5EF4-FFF2-40B4-BE49-F238E27FC236}">
                <a16:creationId xmlns:a16="http://schemas.microsoft.com/office/drawing/2014/main" id="{78651A6E-55D7-4AC6-A6A1-00B8573E1034}"/>
              </a:ext>
            </a:extLst>
          </p:cNvPr>
          <p:cNvSpPr txBox="1"/>
          <p:nvPr/>
        </p:nvSpPr>
        <p:spPr>
          <a:xfrm>
            <a:off x="4968881" y="2640936"/>
            <a:ext cx="4608510" cy="2376035"/>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400" dirty="0"/>
              <a:t>公共セクターにおける医療機器の調達については、保健省傘下の</a:t>
            </a:r>
            <a:r>
              <a:rPr lang="en-US" altLang="ja-JP" sz="1400" dirty="0"/>
              <a:t>KEMSA</a:t>
            </a:r>
            <a:r>
              <a:rPr lang="ja-JP" altLang="en-US" sz="1400" dirty="0"/>
              <a:t>が担当している。</a:t>
            </a:r>
          </a:p>
          <a:p>
            <a:r>
              <a:rPr lang="en-US" altLang="ja-JP" sz="1400" dirty="0"/>
              <a:t>KEMSA</a:t>
            </a:r>
            <a:r>
              <a:rPr lang="ja-JP" altLang="en-US" sz="1400" dirty="0"/>
              <a:t>の公募案件はウェブサイト</a:t>
            </a:r>
            <a:r>
              <a:rPr lang="en-US" altLang="ja-JP" sz="1400" baseline="30000" dirty="0"/>
              <a:t>1</a:t>
            </a:r>
            <a:r>
              <a:rPr lang="ja-JP" altLang="en-US" sz="1400" dirty="0"/>
              <a:t>に掲載されており、</a:t>
            </a:r>
            <a:r>
              <a:rPr lang="en-US" altLang="ja-JP" sz="1400" dirty="0"/>
              <a:t>Public Procurement Act</a:t>
            </a:r>
            <a:r>
              <a:rPr lang="ja-JP" altLang="en-US" sz="1400" dirty="0"/>
              <a:t>に則って入札が行われることとなっている。しかし、実際は腐敗や癒着が横行しており、機能していないとの批判もあり、現状解明および改革の過程にある。</a:t>
            </a:r>
          </a:p>
          <a:p>
            <a:r>
              <a:rPr lang="en-US" altLang="ja-JP" sz="1400" dirty="0"/>
              <a:t>2013</a:t>
            </a:r>
            <a:r>
              <a:rPr lang="ja-JP" altLang="en-US" sz="1400" dirty="0"/>
              <a:t>年以降、</a:t>
            </a:r>
            <a:r>
              <a:rPr lang="en-US" altLang="ja-JP" sz="1400" dirty="0"/>
              <a:t>47</a:t>
            </a:r>
            <a:r>
              <a:rPr lang="ja-JP" altLang="en-US" sz="1400" dirty="0"/>
              <a:t>のカウンティ保健局も調達に携わっており、</a:t>
            </a:r>
            <a:r>
              <a:rPr lang="en-US" altLang="ja-JP" sz="1400" dirty="0"/>
              <a:t>2019</a:t>
            </a:r>
            <a:r>
              <a:rPr lang="ja-JP" altLang="en-US" sz="1400" dirty="0"/>
              <a:t>年時点ではヘルスケア関連予算の半額程度はカウンティレベルに移譲されている。</a:t>
            </a:r>
            <a:endParaRPr lang="en-US" altLang="ja-JP" sz="1400" dirty="0"/>
          </a:p>
        </p:txBody>
      </p:sp>
      <p:sp>
        <p:nvSpPr>
          <p:cNvPr id="47" name="TextBox 46">
            <a:extLst>
              <a:ext uri="{FF2B5EF4-FFF2-40B4-BE49-F238E27FC236}">
                <a16:creationId xmlns:a16="http://schemas.microsoft.com/office/drawing/2014/main" id="{102481E1-C408-4F80-8FF7-A3CD7D47E634}"/>
              </a:ext>
            </a:extLst>
          </p:cNvPr>
          <p:cNvSpPr txBox="1"/>
          <p:nvPr/>
        </p:nvSpPr>
        <p:spPr>
          <a:xfrm>
            <a:off x="251604" y="2679485"/>
            <a:ext cx="4464495" cy="216059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400" dirty="0"/>
              <a:t>民間医療機関においては、個々の病院が独自に調達を行っている。</a:t>
            </a:r>
            <a:endParaRPr lang="en-US" altLang="ja-JP" sz="1400" dirty="0"/>
          </a:p>
          <a:p>
            <a:r>
              <a:rPr lang="ja-JP" altLang="en-US" sz="1400" dirty="0"/>
              <a:t>多くの海外サプライヤーは現地法人もしくは代理店を通じて製品を販売している。</a:t>
            </a:r>
            <a:endParaRPr lang="en-US" altLang="ja-JP" sz="1400" dirty="0"/>
          </a:p>
          <a:p>
            <a:r>
              <a:rPr lang="en-US" altLang="ja-JP" sz="1400" dirty="0"/>
              <a:t>Faith-based Organizations (FBO</a:t>
            </a:r>
            <a:r>
              <a:rPr lang="ja-JP" altLang="en-US" sz="1400" dirty="0"/>
              <a:t>、所有協団体）や</a:t>
            </a:r>
            <a:r>
              <a:rPr lang="en-US" altLang="ja-JP" sz="1400" dirty="0"/>
              <a:t>NGO</a:t>
            </a:r>
            <a:r>
              <a:rPr lang="ja-JP" altLang="en-US" sz="1400" dirty="0"/>
              <a:t>運営の医療機関に対しては、</a:t>
            </a:r>
            <a:r>
              <a:rPr lang="en-US" altLang="ja-JP" sz="1400" dirty="0"/>
              <a:t>KEMSA</a:t>
            </a:r>
            <a:r>
              <a:rPr lang="ja-JP" altLang="en-US" sz="1400" dirty="0"/>
              <a:t>や</a:t>
            </a:r>
            <a:r>
              <a:rPr lang="en-US" altLang="ja-JP" sz="1400" dirty="0"/>
              <a:t>Mission for Essential Drugs and Supplies (MEDS</a:t>
            </a:r>
            <a:r>
              <a:rPr lang="ja-JP" altLang="en-US" sz="1400" dirty="0"/>
              <a:t>、キリスト教系の医薬品・医療資材ディストリビューター）が主なサプライヤーとなっている。</a:t>
            </a:r>
            <a:endParaRPr lang="en-US" altLang="ja-JP" sz="1400" dirty="0"/>
          </a:p>
        </p:txBody>
      </p:sp>
      <p:sp>
        <p:nvSpPr>
          <p:cNvPr id="6" name="4. Footnote">
            <a:extLst>
              <a:ext uri="{FF2B5EF4-FFF2-40B4-BE49-F238E27FC236}">
                <a16:creationId xmlns:a16="http://schemas.microsoft.com/office/drawing/2014/main" id="{8E6261A9-6382-4B5B-A8C5-433BFC791516}"/>
              </a:ext>
            </a:extLst>
          </p:cNvPr>
          <p:cNvSpPr txBox="1"/>
          <p:nvPr>
            <p:custDataLst>
              <p:tags r:id="rId3"/>
            </p:custDataLst>
          </p:nvPr>
        </p:nvSpPr>
        <p:spPr>
          <a:xfrm>
            <a:off x="233149" y="6307798"/>
            <a:ext cx="4181480" cy="123111"/>
          </a:xfrm>
          <a:prstGeom prst="rect">
            <a:avLst/>
          </a:prstGeom>
          <a:noFill/>
        </p:spPr>
        <p:txBody>
          <a:bodyPr vert="horz" wrap="square" lIns="0" tIns="0" rIns="0" bIns="0" rtlCol="0" anchor="b" anchorCtr="0">
            <a:spAutoFit/>
          </a:bodyPr>
          <a:lstStyle/>
          <a:p>
            <a:pPr marL="203200" indent="-212725"/>
            <a:r>
              <a:rPr kumimoji="1" lang="en-US" sz="800" dirty="0">
                <a:latin typeface="Arial" panose="020B0604020202020204" pitchFamily="34" charset="0"/>
                <a:ea typeface="ＭＳ Ｐゴシック" panose="020B0600070205080204" pitchFamily="50" charset="-128"/>
                <a:cs typeface="Arial" panose="020B0604020202020204" pitchFamily="34" charset="0"/>
              </a:rPr>
              <a:t>1.	https://www.kemsa.co.ke/tenders</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8440585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082" name="think-cell Slide" r:id="rId49" imgW="360" imgH="360" progId="TCLayout.ActiveDocument.1">
                  <p:embed/>
                </p:oleObj>
              </mc:Choice>
              <mc:Fallback>
                <p:oleObj name="think-cell Slide" r:id="rId49" imgW="360" imgH="360" progId="TCLayout.ActiveDocument.1">
                  <p:embed/>
                  <p:pic>
                    <p:nvPicPr>
                      <p:cNvPr id="4" name="Object 3" hidden="1"/>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graphicFrame>
        <p:nvGraphicFramePr>
          <p:cNvPr id="66" name="Chart 65">
            <a:extLst>
              <a:ext uri="{FF2B5EF4-FFF2-40B4-BE49-F238E27FC236}">
                <a16:creationId xmlns:a16="http://schemas.microsoft.com/office/drawing/2014/main" id="{29C06683-3ACA-4284-96A4-49B79655F1E6}"/>
              </a:ext>
            </a:extLst>
          </p:cNvPr>
          <p:cNvGraphicFramePr/>
          <p:nvPr>
            <p:custDataLst>
              <p:tags r:id="rId4"/>
            </p:custDataLst>
          </p:nvPr>
        </p:nvGraphicFramePr>
        <p:xfrm>
          <a:off x="438150" y="2482850"/>
          <a:ext cx="5489575" cy="3557588"/>
        </p:xfrm>
        <a:graphic>
          <a:graphicData uri="http://schemas.openxmlformats.org/drawingml/2006/chart">
            <c:chart xmlns:c="http://schemas.openxmlformats.org/drawingml/2006/chart" xmlns:r="http://schemas.openxmlformats.org/officeDocument/2006/relationships" r:id="rId51"/>
          </a:graphicData>
        </a:graphic>
      </p:graphicFrame>
      <p:sp>
        <p:nvSpPr>
          <p:cNvPr id="132" name="テキスト プレースホルダ 9">
            <a:extLst>
              <a:ext uri="{FF2B5EF4-FFF2-40B4-BE49-F238E27FC236}">
                <a16:creationId xmlns:a16="http://schemas.microsoft.com/office/drawing/2014/main" id="{6D20458F-C4FD-4495-8B82-1438E3DA5B70}"/>
              </a:ext>
            </a:extLst>
          </p:cNvPr>
          <p:cNvSpPr>
            <a:spLocks noGrp="1"/>
          </p:cNvSpPr>
          <p:nvPr>
            <p:custDataLst>
              <p:tags r:id="rId5"/>
            </p:custDataLst>
          </p:nvPr>
        </p:nvSpPr>
        <p:spPr bwMode="gray">
          <a:xfrm>
            <a:off x="217488" y="43973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89B1741-B12E-40BE-B2BB-F2267C25A9DA}" type="datetime'''''''''''''''''''''''''''''''''''3''''''.''''''''''''''''5'">
              <a:rPr lang="en-US" altLang="en-US" sz="1000" smtClean="0"/>
              <a:pPr/>
              <a:t>3.5</a:t>
            </a:fld>
            <a:endParaRPr lang="ja-JP" altLang="en-US" sz="1000" dirty="0">
              <a:sym typeface="+mn-lt"/>
            </a:endParaRPr>
          </a:p>
        </p:txBody>
      </p:sp>
      <p:sp>
        <p:nvSpPr>
          <p:cNvPr id="137" name="テキスト プレースホルダ 9">
            <a:extLst>
              <a:ext uri="{FF2B5EF4-FFF2-40B4-BE49-F238E27FC236}">
                <a16:creationId xmlns:a16="http://schemas.microsoft.com/office/drawing/2014/main" id="{508FB2CB-0B65-43A1-B2AE-A3284028C3E0}"/>
              </a:ext>
            </a:extLst>
          </p:cNvPr>
          <p:cNvSpPr>
            <a:spLocks noGrp="1"/>
          </p:cNvSpPr>
          <p:nvPr>
            <p:custDataLst>
              <p:tags r:id="rId6"/>
            </p:custDataLst>
          </p:nvPr>
        </p:nvSpPr>
        <p:spPr bwMode="gray">
          <a:xfrm>
            <a:off x="217488" y="33369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75ADE1B-106C-41DA-8462-4F4209F85807}" type="datetime'''6''''''''''''''''''''''''''.''''''0'">
              <a:rPr lang="en-US" altLang="en-US" sz="1000" smtClean="0"/>
              <a:pPr/>
              <a:t>6.0</a:t>
            </a:fld>
            <a:endParaRPr lang="ja-JP" altLang="en-US" sz="1000" dirty="0">
              <a:sym typeface="+mn-lt"/>
            </a:endParaRPr>
          </a:p>
        </p:txBody>
      </p:sp>
      <p:sp>
        <p:nvSpPr>
          <p:cNvPr id="138" name="テキスト プレースホルダ 9">
            <a:extLst>
              <a:ext uri="{FF2B5EF4-FFF2-40B4-BE49-F238E27FC236}">
                <a16:creationId xmlns:a16="http://schemas.microsoft.com/office/drawing/2014/main" id="{CB556DF4-9876-47B2-A8D2-3A0CDD970C6E}"/>
              </a:ext>
            </a:extLst>
          </p:cNvPr>
          <p:cNvSpPr>
            <a:spLocks noGrp="1"/>
          </p:cNvSpPr>
          <p:nvPr>
            <p:custDataLst>
              <p:tags r:id="rId7"/>
            </p:custDataLst>
          </p:nvPr>
        </p:nvSpPr>
        <p:spPr bwMode="gray">
          <a:xfrm>
            <a:off x="217488" y="31242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BD61D84-DA8A-4535-B65A-DEB6CCC24EAB}" type="datetime'''6''''''''.''''''''''''''5'">
              <a:rPr lang="en-US" altLang="en-US" sz="1000" smtClean="0"/>
              <a:pPr/>
              <a:t>6.5</a:t>
            </a:fld>
            <a:endParaRPr lang="ja-JP" altLang="en-US" sz="1000" dirty="0">
              <a:sym typeface="+mn-lt"/>
            </a:endParaRPr>
          </a:p>
        </p:txBody>
      </p:sp>
      <p:sp>
        <p:nvSpPr>
          <p:cNvPr id="125" name="テキスト プレースホルダ 9">
            <a:extLst>
              <a:ext uri="{FF2B5EF4-FFF2-40B4-BE49-F238E27FC236}">
                <a16:creationId xmlns:a16="http://schemas.microsoft.com/office/drawing/2014/main" id="{C3F7915A-D216-4C18-A86C-68A89FF8D9C2}"/>
              </a:ext>
            </a:extLst>
          </p:cNvPr>
          <p:cNvSpPr>
            <a:spLocks noGrp="1"/>
          </p:cNvSpPr>
          <p:nvPr>
            <p:custDataLst>
              <p:tags r:id="rId8"/>
            </p:custDataLst>
          </p:nvPr>
        </p:nvSpPr>
        <p:spPr bwMode="gray">
          <a:xfrm>
            <a:off x="217488" y="58816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5A44071-1446-44D8-8C7D-CB56B1EDD2A1}" type="datetime'''''''''''''''0''''''''''.''''''''''''''''''''''''''''''0'''''">
              <a:rPr lang="en-US" altLang="en-US" sz="1000" smtClean="0"/>
              <a:pPr/>
              <a:t>0.0</a:t>
            </a:fld>
            <a:endParaRPr lang="ja-JP" altLang="en-US" sz="1000" dirty="0">
              <a:sym typeface="+mn-lt"/>
            </a:endParaRPr>
          </a:p>
        </p:txBody>
      </p:sp>
      <p:sp>
        <p:nvSpPr>
          <p:cNvPr id="131" name="テキスト プレースホルダ 9">
            <a:extLst>
              <a:ext uri="{FF2B5EF4-FFF2-40B4-BE49-F238E27FC236}">
                <a16:creationId xmlns:a16="http://schemas.microsoft.com/office/drawing/2014/main" id="{D6765C1D-D1BD-424F-A420-8F5CA0D63766}"/>
              </a:ext>
            </a:extLst>
          </p:cNvPr>
          <p:cNvSpPr>
            <a:spLocks noGrp="1"/>
          </p:cNvSpPr>
          <p:nvPr>
            <p:custDataLst>
              <p:tags r:id="rId9"/>
            </p:custDataLst>
          </p:nvPr>
        </p:nvSpPr>
        <p:spPr bwMode="gray">
          <a:xfrm>
            <a:off x="217488" y="46101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BFC410E-8399-4F86-9B66-BF17BA0DF322}" type="datetime'3''''''''''''''''''''.''''''''''''''''0'''">
              <a:rPr lang="en-US" altLang="en-US" sz="1000" smtClean="0"/>
              <a:pPr/>
              <a:t>3.0</a:t>
            </a:fld>
            <a:endParaRPr lang="ja-JP" altLang="en-US" sz="1000" dirty="0">
              <a:sym typeface="+mn-lt"/>
            </a:endParaRPr>
          </a:p>
        </p:txBody>
      </p:sp>
      <p:sp>
        <p:nvSpPr>
          <p:cNvPr id="130" name="テキスト プレースホルダ 9">
            <a:extLst>
              <a:ext uri="{FF2B5EF4-FFF2-40B4-BE49-F238E27FC236}">
                <a16:creationId xmlns:a16="http://schemas.microsoft.com/office/drawing/2014/main" id="{835D4B15-DE72-4217-8B29-88B14D188913}"/>
              </a:ext>
            </a:extLst>
          </p:cNvPr>
          <p:cNvSpPr>
            <a:spLocks noGrp="1"/>
          </p:cNvSpPr>
          <p:nvPr>
            <p:custDataLst>
              <p:tags r:id="rId10"/>
            </p:custDataLst>
          </p:nvPr>
        </p:nvSpPr>
        <p:spPr bwMode="gray">
          <a:xfrm>
            <a:off x="217488" y="48212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CBE0329-762E-48B6-8EB1-EA544D73F750}" type="datetime'''''''''''2.''''''''5'''''''''''''''''''''''''''''''">
              <a:rPr lang="en-US" altLang="en-US" sz="1000" smtClean="0"/>
              <a:pPr/>
              <a:t>2.5</a:t>
            </a:fld>
            <a:endParaRPr lang="ja-JP" altLang="en-US" sz="1000" dirty="0">
              <a:sym typeface="+mn-lt"/>
            </a:endParaRPr>
          </a:p>
        </p:txBody>
      </p:sp>
      <p:sp>
        <p:nvSpPr>
          <p:cNvPr id="128" name="テキスト プレースホルダ 9">
            <a:extLst>
              <a:ext uri="{FF2B5EF4-FFF2-40B4-BE49-F238E27FC236}">
                <a16:creationId xmlns:a16="http://schemas.microsoft.com/office/drawing/2014/main" id="{F4B53883-FCEC-465D-A400-6E2E5516A036}"/>
              </a:ext>
            </a:extLst>
          </p:cNvPr>
          <p:cNvSpPr>
            <a:spLocks noGrp="1"/>
          </p:cNvSpPr>
          <p:nvPr>
            <p:custDataLst>
              <p:tags r:id="rId11"/>
            </p:custDataLst>
          </p:nvPr>
        </p:nvSpPr>
        <p:spPr bwMode="gray">
          <a:xfrm>
            <a:off x="217488" y="52451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31CE59C-7DDA-42F7-BC49-4402B5C9DC81}" type="datetime'''''''''''''''''1.''''''''''''''''''5'''''''''''''''''">
              <a:rPr lang="en-US" altLang="en-US" sz="1000" smtClean="0"/>
              <a:pPr/>
              <a:t>1.5</a:t>
            </a:fld>
            <a:endParaRPr lang="ja-JP" altLang="en-US" sz="1000" dirty="0">
              <a:sym typeface="+mn-lt"/>
            </a:endParaRPr>
          </a:p>
        </p:txBody>
      </p:sp>
      <p:sp>
        <p:nvSpPr>
          <p:cNvPr id="139" name="テキスト プレースホルダ 9">
            <a:extLst>
              <a:ext uri="{FF2B5EF4-FFF2-40B4-BE49-F238E27FC236}">
                <a16:creationId xmlns:a16="http://schemas.microsoft.com/office/drawing/2014/main" id="{9135B655-9651-45BA-B296-2FDEA32FE5B9}"/>
              </a:ext>
            </a:extLst>
          </p:cNvPr>
          <p:cNvSpPr>
            <a:spLocks noGrp="1"/>
          </p:cNvSpPr>
          <p:nvPr>
            <p:custDataLst>
              <p:tags r:id="rId12"/>
            </p:custDataLst>
          </p:nvPr>
        </p:nvSpPr>
        <p:spPr bwMode="gray">
          <a:xfrm>
            <a:off x="217488" y="29130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AC3231A-E061-4B20-A5A6-F742322E9FE4}" type="datetime'''7''''''''''''''''''''''.''''0'''''''''''">
              <a:rPr lang="en-US" altLang="en-US" sz="1000" smtClean="0"/>
              <a:pPr/>
              <a:t>7.0</a:t>
            </a:fld>
            <a:endParaRPr lang="ja-JP" altLang="en-US" sz="1000" dirty="0">
              <a:sym typeface="+mn-lt"/>
            </a:endParaRPr>
          </a:p>
        </p:txBody>
      </p:sp>
      <p:sp>
        <p:nvSpPr>
          <p:cNvPr id="126" name="テキスト プレースホルダ 9">
            <a:extLst>
              <a:ext uri="{FF2B5EF4-FFF2-40B4-BE49-F238E27FC236}">
                <a16:creationId xmlns:a16="http://schemas.microsoft.com/office/drawing/2014/main" id="{8922B2C7-02FF-4B04-ABA7-C29F344FFE7A}"/>
              </a:ext>
            </a:extLst>
          </p:cNvPr>
          <p:cNvSpPr>
            <a:spLocks noGrp="1"/>
          </p:cNvSpPr>
          <p:nvPr>
            <p:custDataLst>
              <p:tags r:id="rId13"/>
            </p:custDataLst>
          </p:nvPr>
        </p:nvSpPr>
        <p:spPr bwMode="gray">
          <a:xfrm>
            <a:off x="217488" y="56689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1DC2368-5F28-46FC-8E96-5D405CA5130F}" type="datetime'0''''''''''''''''''''''''''''''''''''''''''.''5'''''''''">
              <a:rPr lang="en-US" altLang="en-US" sz="1000" smtClean="0"/>
              <a:pPr/>
              <a:t>0.5</a:t>
            </a:fld>
            <a:endParaRPr lang="ja-JP" altLang="en-US" sz="1000" dirty="0">
              <a:sym typeface="+mn-lt"/>
            </a:endParaRPr>
          </a:p>
        </p:txBody>
      </p:sp>
      <p:sp>
        <p:nvSpPr>
          <p:cNvPr id="127" name="テキスト プレースホルダ 9">
            <a:extLst>
              <a:ext uri="{FF2B5EF4-FFF2-40B4-BE49-F238E27FC236}">
                <a16:creationId xmlns:a16="http://schemas.microsoft.com/office/drawing/2014/main" id="{C50B396E-004F-4428-B4D1-F09A840BBBF4}"/>
              </a:ext>
            </a:extLst>
          </p:cNvPr>
          <p:cNvSpPr>
            <a:spLocks noGrp="1"/>
          </p:cNvSpPr>
          <p:nvPr>
            <p:custDataLst>
              <p:tags r:id="rId14"/>
            </p:custDataLst>
          </p:nvPr>
        </p:nvSpPr>
        <p:spPr bwMode="gray">
          <a:xfrm>
            <a:off x="217488" y="54578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6CD9DD6-D3C9-49F4-9C4D-BFFCD975DB01}" type="datetime'''''''''''''''''1''.''''''0'''''''''''''''">
              <a:rPr lang="en-US" altLang="en-US" sz="1000" smtClean="0"/>
              <a:pPr/>
              <a:t>1.0</a:t>
            </a:fld>
            <a:endParaRPr lang="ja-JP" altLang="en-US" sz="1000" dirty="0">
              <a:sym typeface="+mn-lt"/>
            </a:endParaRPr>
          </a:p>
        </p:txBody>
      </p:sp>
      <p:sp>
        <p:nvSpPr>
          <p:cNvPr id="129" name="テキスト プレースホルダ 9">
            <a:extLst>
              <a:ext uri="{FF2B5EF4-FFF2-40B4-BE49-F238E27FC236}">
                <a16:creationId xmlns:a16="http://schemas.microsoft.com/office/drawing/2014/main" id="{DE79F3A9-6308-42A4-8DC7-B618BFF9177E}"/>
              </a:ext>
            </a:extLst>
          </p:cNvPr>
          <p:cNvSpPr>
            <a:spLocks noGrp="1"/>
          </p:cNvSpPr>
          <p:nvPr>
            <p:custDataLst>
              <p:tags r:id="rId15"/>
            </p:custDataLst>
          </p:nvPr>
        </p:nvSpPr>
        <p:spPr bwMode="gray">
          <a:xfrm>
            <a:off x="217488" y="50339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B1F0E5E-F893-4408-B923-318DADA5461B}" type="datetime'''''2''''''''''''''''''.''''''''''''''''''0'''''''''''">
              <a:rPr lang="en-US" altLang="en-US" sz="1000" smtClean="0"/>
              <a:pPr/>
              <a:t>2.0</a:t>
            </a:fld>
            <a:endParaRPr lang="ja-JP" altLang="en-US" sz="1000" dirty="0">
              <a:sym typeface="+mn-lt"/>
            </a:endParaRPr>
          </a:p>
        </p:txBody>
      </p:sp>
      <p:sp>
        <p:nvSpPr>
          <p:cNvPr id="140" name="テキスト プレースホルダ 9">
            <a:extLst>
              <a:ext uri="{FF2B5EF4-FFF2-40B4-BE49-F238E27FC236}">
                <a16:creationId xmlns:a16="http://schemas.microsoft.com/office/drawing/2014/main" id="{1F4A07F1-5C61-47F6-8FB3-808A46456DAE}"/>
              </a:ext>
            </a:extLst>
          </p:cNvPr>
          <p:cNvSpPr>
            <a:spLocks noGrp="1"/>
          </p:cNvSpPr>
          <p:nvPr>
            <p:custDataLst>
              <p:tags r:id="rId16"/>
            </p:custDataLst>
          </p:nvPr>
        </p:nvSpPr>
        <p:spPr bwMode="gray">
          <a:xfrm>
            <a:off x="217488" y="27003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B522E4A-4372-4F1A-8E29-66B7B047B2F5}" type="datetime'''''''''''''''''''7''.''''''''''''''''''''''''5'''''''">
              <a:rPr lang="en-US" altLang="en-US" sz="1000" smtClean="0"/>
              <a:pPr/>
              <a:t>7.5</a:t>
            </a:fld>
            <a:endParaRPr lang="ja-JP" altLang="en-US" sz="1000" dirty="0">
              <a:sym typeface="+mn-lt"/>
            </a:endParaRPr>
          </a:p>
        </p:txBody>
      </p:sp>
      <p:sp>
        <p:nvSpPr>
          <p:cNvPr id="133" name="テキスト プレースホルダ 9">
            <a:extLst>
              <a:ext uri="{FF2B5EF4-FFF2-40B4-BE49-F238E27FC236}">
                <a16:creationId xmlns:a16="http://schemas.microsoft.com/office/drawing/2014/main" id="{2FA4D1F8-8CFA-44D5-8220-7FEE6EF613B2}"/>
              </a:ext>
            </a:extLst>
          </p:cNvPr>
          <p:cNvSpPr>
            <a:spLocks noGrp="1"/>
          </p:cNvSpPr>
          <p:nvPr>
            <p:custDataLst>
              <p:tags r:id="rId17"/>
            </p:custDataLst>
          </p:nvPr>
        </p:nvSpPr>
        <p:spPr bwMode="gray">
          <a:xfrm>
            <a:off x="217488" y="41846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651E0EE-105E-4940-B75A-794952EBA987}" type="datetime'4''''''.''''''''''''''''''''''''''''''''''''''''''''''''''0'">
              <a:rPr lang="en-US" altLang="en-US" sz="1000" smtClean="0"/>
              <a:pPr/>
              <a:t>4.0</a:t>
            </a:fld>
            <a:endParaRPr lang="ja-JP" altLang="en-US" sz="1000" dirty="0">
              <a:sym typeface="+mn-lt"/>
            </a:endParaRPr>
          </a:p>
        </p:txBody>
      </p:sp>
      <p:sp>
        <p:nvSpPr>
          <p:cNvPr id="134" name="テキスト プレースホルダ 9">
            <a:extLst>
              <a:ext uri="{FF2B5EF4-FFF2-40B4-BE49-F238E27FC236}">
                <a16:creationId xmlns:a16="http://schemas.microsoft.com/office/drawing/2014/main" id="{8C28CAE9-1699-4F12-8E53-3F6C6BA7CAE0}"/>
              </a:ext>
            </a:extLst>
          </p:cNvPr>
          <p:cNvSpPr>
            <a:spLocks noGrp="1"/>
          </p:cNvSpPr>
          <p:nvPr>
            <p:custDataLst>
              <p:tags r:id="rId18"/>
            </p:custDataLst>
          </p:nvPr>
        </p:nvSpPr>
        <p:spPr bwMode="gray">
          <a:xfrm>
            <a:off x="217488" y="39735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983E3A1-3275-403A-897B-3AED8F62C0D1}" type="datetime'''''''''''''''''4''''''''''''.''''''''''''''5'">
              <a:rPr lang="en-US" altLang="en-US" sz="1000" smtClean="0"/>
              <a:pPr/>
              <a:t>4.5</a:t>
            </a:fld>
            <a:endParaRPr lang="ja-JP" altLang="en-US" sz="1000" dirty="0">
              <a:sym typeface="+mn-lt"/>
            </a:endParaRPr>
          </a:p>
        </p:txBody>
      </p:sp>
      <p:sp>
        <p:nvSpPr>
          <p:cNvPr id="65" name="テキスト プレースホルダ 9">
            <a:extLst>
              <a:ext uri="{FF2B5EF4-FFF2-40B4-BE49-F238E27FC236}">
                <a16:creationId xmlns:a16="http://schemas.microsoft.com/office/drawing/2014/main" id="{271B17E0-DB6C-4E57-B854-E8F44C81A7EB}"/>
              </a:ext>
            </a:extLst>
          </p:cNvPr>
          <p:cNvSpPr>
            <a:spLocks noGrp="1"/>
          </p:cNvSpPr>
          <p:nvPr>
            <p:custDataLst>
              <p:tags r:id="rId19"/>
            </p:custDataLst>
          </p:nvPr>
        </p:nvSpPr>
        <p:spPr bwMode="gray">
          <a:xfrm>
            <a:off x="217488" y="24892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CA57C9C-ED92-4035-BF38-014583D35A1E}" type="datetime'''''''''''''8''.''''0'''''''''''''''''''''''''''''''''''">
              <a:rPr lang="en-US" altLang="en-US" sz="1000" smtClean="0">
                <a:effectLst/>
                <a:sym typeface="+mn-lt"/>
              </a:rPr>
              <a:pPr marL="0" indent="0" algn="r">
                <a:spcBef>
                  <a:spcPct val="0"/>
                </a:spcBef>
                <a:buNone/>
              </a:pPr>
              <a:t>8.0</a:t>
            </a:fld>
            <a:endParaRPr lang="ja-JP" altLang="en-US" sz="1000" dirty="0">
              <a:sym typeface="+mn-lt"/>
            </a:endParaRPr>
          </a:p>
        </p:txBody>
      </p:sp>
      <p:sp>
        <p:nvSpPr>
          <p:cNvPr id="135" name="テキスト プレースホルダ 9">
            <a:extLst>
              <a:ext uri="{FF2B5EF4-FFF2-40B4-BE49-F238E27FC236}">
                <a16:creationId xmlns:a16="http://schemas.microsoft.com/office/drawing/2014/main" id="{BB1DA06C-C7B0-4310-A7EA-C8CBC46B0E66}"/>
              </a:ext>
            </a:extLst>
          </p:cNvPr>
          <p:cNvSpPr>
            <a:spLocks noGrp="1"/>
          </p:cNvSpPr>
          <p:nvPr>
            <p:custDataLst>
              <p:tags r:id="rId20"/>
            </p:custDataLst>
          </p:nvPr>
        </p:nvSpPr>
        <p:spPr bwMode="gray">
          <a:xfrm>
            <a:off x="217488" y="37607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73C4A2C-CD39-4475-A4DA-CC77C082C64C}" type="datetime'5''''''''''''''.''0'''''''''''''''''''''''''''''''''''''''''''">
              <a:rPr lang="en-US" altLang="en-US" sz="1000" smtClean="0"/>
              <a:pPr/>
              <a:t>5.0</a:t>
            </a:fld>
            <a:endParaRPr lang="ja-JP" altLang="en-US" sz="1000" dirty="0">
              <a:sym typeface="+mn-lt"/>
            </a:endParaRPr>
          </a:p>
        </p:txBody>
      </p:sp>
      <p:sp>
        <p:nvSpPr>
          <p:cNvPr id="136" name="テキスト プレースホルダ 9">
            <a:extLst>
              <a:ext uri="{FF2B5EF4-FFF2-40B4-BE49-F238E27FC236}">
                <a16:creationId xmlns:a16="http://schemas.microsoft.com/office/drawing/2014/main" id="{2298A54A-F566-47BA-A127-560E91A28C5B}"/>
              </a:ext>
            </a:extLst>
          </p:cNvPr>
          <p:cNvSpPr>
            <a:spLocks noGrp="1"/>
          </p:cNvSpPr>
          <p:nvPr>
            <p:custDataLst>
              <p:tags r:id="rId21"/>
            </p:custDataLst>
          </p:nvPr>
        </p:nvSpPr>
        <p:spPr bwMode="gray">
          <a:xfrm>
            <a:off x="217488" y="35496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FA6B37A-FDDB-48BF-AF32-5891E185A2AB}" type="datetime'''''''''5''''''''''.''''''5'''''''''''''''''">
              <a:rPr lang="en-US" altLang="en-US" sz="1000" smtClean="0"/>
              <a:pPr/>
              <a:t>5.5</a:t>
            </a:fld>
            <a:endParaRPr lang="ja-JP" altLang="en-US" sz="1000" dirty="0">
              <a:sym typeface="+mn-lt"/>
            </a:endParaRPr>
          </a:p>
        </p:txBody>
      </p:sp>
      <p:sp>
        <p:nvSpPr>
          <p:cNvPr id="124" name="テキスト プレースホルダ 9">
            <a:extLst>
              <a:ext uri="{FF2B5EF4-FFF2-40B4-BE49-F238E27FC236}">
                <a16:creationId xmlns:a16="http://schemas.microsoft.com/office/drawing/2014/main" id="{81D83A3D-6399-4DE0-A4C7-5F93A50A371B}"/>
              </a:ext>
            </a:extLst>
          </p:cNvPr>
          <p:cNvSpPr>
            <a:spLocks noGrp="1"/>
          </p:cNvSpPr>
          <p:nvPr>
            <p:custDataLst>
              <p:tags r:id="rId22"/>
            </p:custDataLst>
          </p:nvPr>
        </p:nvSpPr>
        <p:spPr bwMode="gray">
          <a:xfrm>
            <a:off x="5413375" y="24860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B21EFE5-ECF2-4CC0-8A10-6FC6CA04337E}" type="datetime'''''''''7''''''''''.''''''''''''''''8'''''">
              <a:rPr lang="en-US" altLang="en-US" sz="1000" smtClean="0"/>
              <a:pPr/>
              <a:t>7.8</a:t>
            </a:fld>
            <a:endParaRPr lang="ja-JP" altLang="en-US" sz="1000" dirty="0">
              <a:sym typeface="+mn-lt"/>
            </a:endParaRPr>
          </a:p>
        </p:txBody>
      </p:sp>
      <p:sp>
        <p:nvSpPr>
          <p:cNvPr id="118" name="テキスト プレースホルダ 9">
            <a:extLst>
              <a:ext uri="{FF2B5EF4-FFF2-40B4-BE49-F238E27FC236}">
                <a16:creationId xmlns:a16="http://schemas.microsoft.com/office/drawing/2014/main" id="{556EDA8C-7E41-4E9C-B092-91F74160FF88}"/>
              </a:ext>
            </a:extLst>
          </p:cNvPr>
          <p:cNvSpPr>
            <a:spLocks noGrp="1"/>
          </p:cNvSpPr>
          <p:nvPr>
            <p:custDataLst>
              <p:tags r:id="rId23"/>
            </p:custDataLst>
          </p:nvPr>
        </p:nvSpPr>
        <p:spPr bwMode="gray">
          <a:xfrm>
            <a:off x="2219325" y="34115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E8A475F-44E3-434D-A705-4AC3D26B414F}" type="datetime'''''''5''''''''''''''''''''''''''.''''''''''''''6'">
              <a:rPr lang="en-US" altLang="en-US" sz="1000" smtClean="0"/>
              <a:pPr/>
              <a:t>5.6</a:t>
            </a:fld>
            <a:endParaRPr lang="ja-JP" altLang="en-US" sz="1000" dirty="0">
              <a:sym typeface="+mn-lt"/>
            </a:endParaRPr>
          </a:p>
        </p:txBody>
      </p:sp>
      <p:sp>
        <p:nvSpPr>
          <p:cNvPr id="20" name="テキスト プレースホルダ 9"/>
          <p:cNvSpPr>
            <a:spLocks noGrp="1"/>
          </p:cNvSpPr>
          <p:nvPr>
            <p:custDataLst>
              <p:tags r:id="rId24"/>
            </p:custDataLst>
          </p:nvPr>
        </p:nvSpPr>
        <p:spPr bwMode="auto">
          <a:xfrm>
            <a:off x="5235575"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5E3F69E-FCA5-4B42-979B-4A962FF60F78}" type="datetime'''2''''''''''''''''''''''''''''''''''1'''''''''''''''">
              <a:rPr lang="en-US" altLang="en-US" sz="1000" smtClean="0"/>
              <a:pPr/>
              <a:t>21</a:t>
            </a:fld>
            <a:endParaRPr kumimoji="0" lang="ja-JP" altLang="en-US" sz="1000" dirty="0">
              <a:sym typeface="+mn-lt"/>
            </a:endParaRPr>
          </a:p>
        </p:txBody>
      </p:sp>
      <p:sp>
        <p:nvSpPr>
          <p:cNvPr id="22" name="テキスト プレースホルダ 9"/>
          <p:cNvSpPr>
            <a:spLocks noGrp="1"/>
          </p:cNvSpPr>
          <p:nvPr>
            <p:custDataLst>
              <p:tags r:id="rId25"/>
            </p:custDataLst>
          </p:nvPr>
        </p:nvSpPr>
        <p:spPr bwMode="auto">
          <a:xfrm>
            <a:off x="3106738"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5EBAE2B-7F8E-413F-A8AE-59A0F62652A0}" type="datetime'''''''1''9'''''''''''''''">
              <a:rPr lang="en-US" altLang="en-US" sz="1000" smtClean="0"/>
              <a:pPr/>
              <a:t>19</a:t>
            </a:fld>
            <a:endParaRPr kumimoji="0" lang="ja-JP" altLang="en-US" sz="1000" dirty="0">
              <a:sym typeface="+mn-lt"/>
            </a:endParaRPr>
          </a:p>
        </p:txBody>
      </p:sp>
      <p:sp>
        <p:nvSpPr>
          <p:cNvPr id="24" name="テキスト プレースホルダ 9"/>
          <p:cNvSpPr>
            <a:spLocks noGrp="1"/>
          </p:cNvSpPr>
          <p:nvPr>
            <p:custDataLst>
              <p:tags r:id="rId26"/>
            </p:custDataLst>
          </p:nvPr>
        </p:nvSpPr>
        <p:spPr bwMode="auto">
          <a:xfrm>
            <a:off x="906463" y="60436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4436BB1-9106-496D-BAC4-136E8D3AD347}" type="datetime'''''''''''''''''''''''2''''''''''''''''''''''0''''''''''17'''">
              <a:rPr lang="en-US" altLang="en-US" sz="1000" smtClean="0"/>
              <a:pPr/>
              <a:t>2017</a:t>
            </a:fld>
            <a:endParaRPr kumimoji="0" lang="ja-JP" altLang="en-US" sz="1000" dirty="0">
              <a:sym typeface="+mn-lt"/>
            </a:endParaRPr>
          </a:p>
        </p:txBody>
      </p:sp>
      <p:sp>
        <p:nvSpPr>
          <p:cNvPr id="23" name="テキスト プレースホルダ 9"/>
          <p:cNvSpPr>
            <a:spLocks noGrp="1"/>
          </p:cNvSpPr>
          <p:nvPr>
            <p:custDataLst>
              <p:tags r:id="rId27"/>
            </p:custDataLst>
          </p:nvPr>
        </p:nvSpPr>
        <p:spPr bwMode="auto">
          <a:xfrm>
            <a:off x="2041525"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FFBA25E-E477-43E8-A363-1888D0FFDA69}" type="datetime'1''''''''''''8'''''''''''''''''''''''''''''''''">
              <a:rPr lang="en-US" altLang="en-US" sz="1000" smtClean="0"/>
              <a:pPr/>
              <a:t>18</a:t>
            </a:fld>
            <a:endParaRPr kumimoji="0" lang="ja-JP" altLang="en-US" sz="1000" dirty="0">
              <a:sym typeface="+mn-lt"/>
            </a:endParaRPr>
          </a:p>
        </p:txBody>
      </p:sp>
      <p:sp>
        <p:nvSpPr>
          <p:cNvPr id="21" name="テキスト プレースホルダ 9"/>
          <p:cNvSpPr>
            <a:spLocks noGrp="1"/>
          </p:cNvSpPr>
          <p:nvPr>
            <p:custDataLst>
              <p:tags r:id="rId28"/>
            </p:custDataLst>
          </p:nvPr>
        </p:nvSpPr>
        <p:spPr bwMode="auto">
          <a:xfrm>
            <a:off x="4170363"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CC55BDD-2442-482A-A1D6-DA42CDFDBCAB}" type="datetime'''''''''2''''''''''''''''''''0'''''''''''''">
              <a:rPr lang="en-US" altLang="en-US" sz="1000" smtClean="0"/>
              <a:pPr/>
              <a:t>20</a:t>
            </a:fld>
            <a:endParaRPr kumimoji="0" lang="ja-JP" altLang="en-US" sz="1000" dirty="0">
              <a:sym typeface="+mn-lt"/>
            </a:endParaRPr>
          </a:p>
        </p:txBody>
      </p:sp>
      <p:sp>
        <p:nvSpPr>
          <p:cNvPr id="95" name="テキスト プレースホルダ 9">
            <a:extLst>
              <a:ext uri="{FF2B5EF4-FFF2-40B4-BE49-F238E27FC236}">
                <a16:creationId xmlns:a16="http://schemas.microsoft.com/office/drawing/2014/main" id="{986511F7-1532-4BA7-9389-3394549C93D7}"/>
              </a:ext>
            </a:extLst>
          </p:cNvPr>
          <p:cNvSpPr>
            <a:spLocks noGrp="1"/>
          </p:cNvSpPr>
          <p:nvPr>
            <p:custDataLst>
              <p:tags r:id="rId29"/>
            </p:custDataLst>
          </p:nvPr>
        </p:nvSpPr>
        <p:spPr bwMode="gray">
          <a:xfrm>
            <a:off x="742950" y="5253038"/>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EC42D5-B7AE-4DC9-9FB4-471908A808B3}" type="datetime'''''1''''''''''''.''''''''''''2'''">
              <a:rPr lang="en-US" altLang="en-US" sz="1000" smtClean="0"/>
              <a:pPr/>
              <a:t>1.2</a:t>
            </a:fld>
            <a:endParaRPr lang="ja-JP" altLang="en-US" sz="1000" dirty="0">
              <a:sym typeface="+mn-lt"/>
            </a:endParaRPr>
          </a:p>
        </p:txBody>
      </p:sp>
      <p:sp>
        <p:nvSpPr>
          <p:cNvPr id="121" name="テキスト プレースホルダ 9">
            <a:extLst>
              <a:ext uri="{FF2B5EF4-FFF2-40B4-BE49-F238E27FC236}">
                <a16:creationId xmlns:a16="http://schemas.microsoft.com/office/drawing/2014/main" id="{3EE3DB03-97D7-406C-9DA0-9B6403AB7DEA}"/>
              </a:ext>
            </a:extLst>
          </p:cNvPr>
          <p:cNvSpPr>
            <a:spLocks noGrp="1"/>
          </p:cNvSpPr>
          <p:nvPr>
            <p:custDataLst>
              <p:tags r:id="rId30"/>
            </p:custDataLst>
          </p:nvPr>
        </p:nvSpPr>
        <p:spPr bwMode="gray">
          <a:xfrm>
            <a:off x="1154113" y="35814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09C9130-8D3A-462F-AC31-CF1E6398BA72}" type="datetime'''''5''''''''''''''''.''''''''''''''''''''''''''''''''''''2'''">
              <a:rPr lang="en-US" altLang="en-US" sz="1000" smtClean="0"/>
              <a:pPr/>
              <a:t>5.2</a:t>
            </a:fld>
            <a:endParaRPr lang="ja-JP" altLang="en-US" sz="1000" dirty="0">
              <a:sym typeface="+mn-lt"/>
            </a:endParaRPr>
          </a:p>
        </p:txBody>
      </p:sp>
      <p:sp>
        <p:nvSpPr>
          <p:cNvPr id="97" name="テキスト プレースホルダ 9">
            <a:extLst>
              <a:ext uri="{FF2B5EF4-FFF2-40B4-BE49-F238E27FC236}">
                <a16:creationId xmlns:a16="http://schemas.microsoft.com/office/drawing/2014/main" id="{F2E802D7-453E-429B-8DBB-CDD271D965D7}"/>
              </a:ext>
            </a:extLst>
          </p:cNvPr>
          <p:cNvSpPr>
            <a:spLocks noGrp="1"/>
          </p:cNvSpPr>
          <p:nvPr>
            <p:custDataLst>
              <p:tags r:id="rId31"/>
            </p:custDataLst>
          </p:nvPr>
        </p:nvSpPr>
        <p:spPr bwMode="gray">
          <a:xfrm>
            <a:off x="2873375" y="5286375"/>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61AC2B3-0252-412A-8D89-655AF2A991E0}" type="datetime'''''''''''1''''.''''''''''''''''''''2'''''''''''''''''''''''''">
              <a:rPr lang="en-US" altLang="en-US" sz="1000" smtClean="0"/>
              <a:pPr/>
              <a:t>1.2</a:t>
            </a:fld>
            <a:endParaRPr lang="ja-JP" altLang="en-US" sz="1000" dirty="0">
              <a:sym typeface="+mn-lt"/>
            </a:endParaRPr>
          </a:p>
        </p:txBody>
      </p:sp>
      <p:sp>
        <p:nvSpPr>
          <p:cNvPr id="122" name="テキスト プレースホルダ 9">
            <a:extLst>
              <a:ext uri="{FF2B5EF4-FFF2-40B4-BE49-F238E27FC236}">
                <a16:creationId xmlns:a16="http://schemas.microsoft.com/office/drawing/2014/main" id="{4D119EBF-3F6C-4F5A-94F1-DDF2F3CF5BB5}"/>
              </a:ext>
            </a:extLst>
          </p:cNvPr>
          <p:cNvSpPr>
            <a:spLocks noGrp="1"/>
          </p:cNvSpPr>
          <p:nvPr>
            <p:custDataLst>
              <p:tags r:id="rId32"/>
            </p:custDataLst>
          </p:nvPr>
        </p:nvSpPr>
        <p:spPr bwMode="gray">
          <a:xfrm>
            <a:off x="3282950" y="34163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D73E7E9-8EC4-4189-AD95-C37B876610D9}" type="datetime'''5''''''''''''''''''''''''''''''''''''''.''''''''''6'">
              <a:rPr lang="en-US" altLang="en-US" sz="1000" smtClean="0"/>
              <a:pPr/>
              <a:t>5.6</a:t>
            </a:fld>
            <a:endParaRPr lang="ja-JP" altLang="en-US" sz="1000" dirty="0">
              <a:sym typeface="+mn-lt"/>
            </a:endParaRPr>
          </a:p>
        </p:txBody>
      </p:sp>
      <p:sp>
        <p:nvSpPr>
          <p:cNvPr id="123" name="テキスト プレースホルダ 9">
            <a:extLst>
              <a:ext uri="{FF2B5EF4-FFF2-40B4-BE49-F238E27FC236}">
                <a16:creationId xmlns:a16="http://schemas.microsoft.com/office/drawing/2014/main" id="{C7D6BE8E-81EE-4CEF-B17F-94DF2C666D57}"/>
              </a:ext>
            </a:extLst>
          </p:cNvPr>
          <p:cNvSpPr>
            <a:spLocks noGrp="1"/>
          </p:cNvSpPr>
          <p:nvPr>
            <p:custDataLst>
              <p:tags r:id="rId33"/>
            </p:custDataLst>
          </p:nvPr>
        </p:nvSpPr>
        <p:spPr bwMode="gray">
          <a:xfrm>
            <a:off x="4348163" y="28527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34A6400-6FB6-45CD-AE2A-25B027734FAA}" type="datetime'''6.''''''''''''''''''''''''''''''''''''''''''''''9'''''''''''">
              <a:rPr lang="en-US" altLang="en-US" sz="1000" smtClean="0"/>
              <a:pPr/>
              <a:t>6.9</a:t>
            </a:fld>
            <a:endParaRPr lang="ja-JP" altLang="en-US" sz="1000" dirty="0">
              <a:sym typeface="+mn-lt"/>
            </a:endParaRPr>
          </a:p>
        </p:txBody>
      </p:sp>
      <p:sp>
        <p:nvSpPr>
          <p:cNvPr id="99" name="テキスト プレースホルダ 9">
            <a:extLst>
              <a:ext uri="{FF2B5EF4-FFF2-40B4-BE49-F238E27FC236}">
                <a16:creationId xmlns:a16="http://schemas.microsoft.com/office/drawing/2014/main" id="{B6ED57FB-CECA-470E-B516-3CC930A2367C}"/>
              </a:ext>
            </a:extLst>
          </p:cNvPr>
          <p:cNvSpPr>
            <a:spLocks noGrp="1"/>
          </p:cNvSpPr>
          <p:nvPr>
            <p:custDataLst>
              <p:tags r:id="rId34"/>
            </p:custDataLst>
          </p:nvPr>
        </p:nvSpPr>
        <p:spPr bwMode="gray">
          <a:xfrm>
            <a:off x="5002213" y="5194300"/>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81FC2CD-BED3-47C1-9C65-04939E2B1C38}" type="datetime'''''''''''''''''''''1''''''''.''''''''''''''4'''''">
              <a:rPr lang="en-US" altLang="en-US" sz="1000" smtClean="0"/>
              <a:pPr/>
              <a:t>1.4</a:t>
            </a:fld>
            <a:endParaRPr lang="ja-JP" altLang="en-US" sz="1000" dirty="0">
              <a:sym typeface="+mn-lt"/>
            </a:endParaRPr>
          </a:p>
        </p:txBody>
      </p:sp>
      <p:sp>
        <p:nvSpPr>
          <p:cNvPr id="96" name="テキスト プレースホルダ 9">
            <a:extLst>
              <a:ext uri="{FF2B5EF4-FFF2-40B4-BE49-F238E27FC236}">
                <a16:creationId xmlns:a16="http://schemas.microsoft.com/office/drawing/2014/main" id="{F6F3C161-85F8-472A-937B-607CA182AB37}"/>
              </a:ext>
            </a:extLst>
          </p:cNvPr>
          <p:cNvSpPr>
            <a:spLocks noGrp="1"/>
          </p:cNvSpPr>
          <p:nvPr>
            <p:custDataLst>
              <p:tags r:id="rId35"/>
            </p:custDataLst>
          </p:nvPr>
        </p:nvSpPr>
        <p:spPr bwMode="gray">
          <a:xfrm>
            <a:off x="1808163" y="5227638"/>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0C49532-A575-4B0B-B5E0-475F9FEA3229}" type="datetime'''''''1''''''''''''''.''''''''''''''''3'''''''''">
              <a:rPr lang="en-US" altLang="en-US" sz="1000" smtClean="0"/>
              <a:pPr/>
              <a:t>1.3</a:t>
            </a:fld>
            <a:endParaRPr lang="ja-JP" altLang="en-US" sz="1000" dirty="0">
              <a:sym typeface="+mn-lt"/>
            </a:endParaRPr>
          </a:p>
        </p:txBody>
      </p:sp>
      <p:sp>
        <p:nvSpPr>
          <p:cNvPr id="98" name="テキスト プレースホルダ 9">
            <a:extLst>
              <a:ext uri="{FF2B5EF4-FFF2-40B4-BE49-F238E27FC236}">
                <a16:creationId xmlns:a16="http://schemas.microsoft.com/office/drawing/2014/main" id="{FCEC4427-6557-4DE8-990C-BA0E0404D298}"/>
              </a:ext>
            </a:extLst>
          </p:cNvPr>
          <p:cNvSpPr>
            <a:spLocks noGrp="1"/>
          </p:cNvSpPr>
          <p:nvPr>
            <p:custDataLst>
              <p:tags r:id="rId36"/>
            </p:custDataLst>
          </p:nvPr>
        </p:nvSpPr>
        <p:spPr bwMode="gray">
          <a:xfrm>
            <a:off x="3937000" y="5235575"/>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90F0E07-8F6E-4723-883D-F77EF12A282E}" type="datetime'''''''''1''''''''''''''''''''.''''3'">
              <a:rPr lang="en-US" altLang="en-US" sz="1000" smtClean="0"/>
              <a:pPr/>
              <a:t>1.3</a:t>
            </a:fld>
            <a:endParaRPr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16110" y="2204864"/>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465168" y="2482850"/>
            <a:ext cx="3096344"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2019</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1916832"/>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8" name="Rectangle 7"/>
          <p:cNvSpPr/>
          <p:nvPr>
            <p:custDataLst>
              <p:tags r:id="rId37"/>
            </p:custDataLst>
          </p:nvPr>
        </p:nvSpPr>
        <p:spPr bwMode="gray">
          <a:xfrm>
            <a:off x="957263" y="6254750"/>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9" name="Rectangle 8"/>
          <p:cNvSpPr/>
          <p:nvPr>
            <p:custDataLst>
              <p:tags r:id="rId38"/>
            </p:custDataLst>
          </p:nvPr>
        </p:nvSpPr>
        <p:spPr bwMode="gray">
          <a:xfrm>
            <a:off x="1543050" y="6254750"/>
            <a:ext cx="179388" cy="133350"/>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2" name="テキスト プレースホルダ 9"/>
          <p:cNvSpPr>
            <a:spLocks noGrp="1"/>
          </p:cNvSpPr>
          <p:nvPr>
            <p:custDataLst>
              <p:tags r:id="rId39"/>
            </p:custDataLst>
          </p:nvPr>
        </p:nvSpPr>
        <p:spPr bwMode="auto">
          <a:xfrm>
            <a:off x="1187450"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75755F5-4498-47D8-B212-E51FE4D61AF8}"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43" name="テキスト プレースホルダ 9"/>
          <p:cNvSpPr>
            <a:spLocks noGrp="1"/>
          </p:cNvSpPr>
          <p:nvPr>
            <p:custDataLst>
              <p:tags r:id="rId40"/>
            </p:custDataLst>
          </p:nvPr>
        </p:nvSpPr>
        <p:spPr bwMode="auto">
          <a:xfrm>
            <a:off x="1773238"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094E454-0DAB-4C5A-B6D4-3F73908E083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56" name="テキスト ボックス 18"/>
          <p:cNvSpPr txBox="1"/>
          <p:nvPr/>
        </p:nvSpPr>
        <p:spPr>
          <a:xfrm>
            <a:off x="200472" y="1056530"/>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輸入が大きく輸出を上回っており、インドが輸入額の半分弱を占めている。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ケニア医学研究所（</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KEMRI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）によると、がん、糖尿病などの非感染性疾患は、総死亡者数の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％、総入院者数の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％以上を占めており、今後もこれらの疾患領域に対応する医薬品の市場規模は伸びが想定される。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73" name="Chart 72">
            <a:extLst>
              <a:ext uri="{FF2B5EF4-FFF2-40B4-BE49-F238E27FC236}">
                <a16:creationId xmlns:a16="http://schemas.microsoft.com/office/drawing/2014/main" id="{043B5C32-22DE-4EC3-A20B-E6E6636A8D5B}"/>
              </a:ext>
            </a:extLst>
          </p:cNvPr>
          <p:cNvGraphicFramePr/>
          <p:nvPr>
            <p:custDataLst>
              <p:tags r:id="rId41"/>
            </p:custDataLst>
          </p:nvPr>
        </p:nvGraphicFramePr>
        <p:xfrm>
          <a:off x="7008813" y="3325813"/>
          <a:ext cx="2501900" cy="2498725"/>
        </p:xfrm>
        <a:graphic>
          <a:graphicData uri="http://schemas.openxmlformats.org/drawingml/2006/chart">
            <c:chart xmlns:c="http://schemas.openxmlformats.org/drawingml/2006/chart" xmlns:r="http://schemas.openxmlformats.org/officeDocument/2006/relationships" r:id="rId52"/>
          </a:graphicData>
        </a:graphic>
      </p:graphicFrame>
      <p:sp>
        <p:nvSpPr>
          <p:cNvPr id="39" name="テキスト プレースホルダ 9">
            <a:extLst>
              <a:ext uri="{FF2B5EF4-FFF2-40B4-BE49-F238E27FC236}">
                <a16:creationId xmlns:a16="http://schemas.microsoft.com/office/drawing/2014/main" id="{395F3EDD-33FD-4700-B466-5710188BC7DF}"/>
              </a:ext>
            </a:extLst>
          </p:cNvPr>
          <p:cNvSpPr>
            <a:spLocks noGrp="1"/>
          </p:cNvSpPr>
          <p:nvPr>
            <p:custDataLst>
              <p:tags r:id="rId42"/>
            </p:custDataLst>
          </p:nvPr>
        </p:nvSpPr>
        <p:spPr bwMode="auto">
          <a:xfrm>
            <a:off x="7540625" y="5730875"/>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BD1D338-0942-4889-9F7C-3776D9857620}" type="datetime'''ア''''''メ''''''''''リ''''''''''''''''''''''カ'''''''''''''''">
              <a:rPr lang="ja-JP" altLang="en-US" sz="1000" smtClean="0"/>
              <a:pPr/>
              <a:t>アメリカ</a:t>
            </a:fld>
            <a:endParaRPr kumimoji="0" lang="ja-JP" altLang="en-US" sz="1000" dirty="0">
              <a:sym typeface="+mn-lt"/>
            </a:endParaRPr>
          </a:p>
        </p:txBody>
      </p:sp>
      <p:sp>
        <p:nvSpPr>
          <p:cNvPr id="37" name="テキスト プレースホルダ 9">
            <a:extLst>
              <a:ext uri="{FF2B5EF4-FFF2-40B4-BE49-F238E27FC236}">
                <a16:creationId xmlns:a16="http://schemas.microsoft.com/office/drawing/2014/main" id="{215EFBBA-31E1-4943-890A-839A17A82DF0}"/>
              </a:ext>
            </a:extLst>
          </p:cNvPr>
          <p:cNvSpPr>
            <a:spLocks noGrp="1"/>
          </p:cNvSpPr>
          <p:nvPr>
            <p:custDataLst>
              <p:tags r:id="rId43"/>
            </p:custDataLst>
          </p:nvPr>
        </p:nvSpPr>
        <p:spPr bwMode="auto">
          <a:xfrm>
            <a:off x="9466263" y="4292600"/>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CC9441A-CFBC-43DD-8E0A-5D19390D1B31}" type="datetime'''''''''''''''イ''''''''''ン''''''''''''''ド'''''''''''''''''''">
              <a:rPr lang="ja-JP" altLang="en-US" sz="1000" smtClean="0"/>
              <a:pPr/>
              <a:t>インド</a:t>
            </a:fld>
            <a:endParaRPr kumimoji="0" lang="ja-JP" altLang="en-US" sz="1000" dirty="0">
              <a:sym typeface="+mn-lt"/>
            </a:endParaRPr>
          </a:p>
        </p:txBody>
      </p:sp>
      <p:sp>
        <p:nvSpPr>
          <p:cNvPr id="47" name="テキスト プレースホルダ 9">
            <a:extLst>
              <a:ext uri="{FF2B5EF4-FFF2-40B4-BE49-F238E27FC236}">
                <a16:creationId xmlns:a16="http://schemas.microsoft.com/office/drawing/2014/main" id="{D7DDB362-8364-417C-B35C-0277E9DF94CE}"/>
              </a:ext>
            </a:extLst>
          </p:cNvPr>
          <p:cNvSpPr>
            <a:spLocks noGrp="1"/>
          </p:cNvSpPr>
          <p:nvPr>
            <p:custDataLst>
              <p:tags r:id="rId44"/>
            </p:custDataLst>
          </p:nvPr>
        </p:nvSpPr>
        <p:spPr bwMode="auto">
          <a:xfrm>
            <a:off x="6754813" y="5148263"/>
            <a:ext cx="4365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9F23783-D877-41DA-AF6F-26E0688E6250}" type="datetime'イ''''''''''''''''ギ''''リ''''''''''''''''''''''''''ス'''''''''">
              <a:rPr lang="ja-JP" altLang="en-US" sz="1000" smtClean="0"/>
              <a:pPr/>
              <a:t>イギリス</a:t>
            </a:fld>
            <a:endParaRPr kumimoji="0" lang="ja-JP" altLang="en-US" sz="1000" dirty="0">
              <a:sym typeface="+mn-lt"/>
            </a:endParaRPr>
          </a:p>
        </p:txBody>
      </p:sp>
      <p:sp>
        <p:nvSpPr>
          <p:cNvPr id="44" name="テキスト プレースホルダ 9">
            <a:extLst>
              <a:ext uri="{FF2B5EF4-FFF2-40B4-BE49-F238E27FC236}">
                <a16:creationId xmlns:a16="http://schemas.microsoft.com/office/drawing/2014/main" id="{FD88B613-E48D-4A49-9BAD-A356C4E24779}"/>
              </a:ext>
            </a:extLst>
          </p:cNvPr>
          <p:cNvSpPr>
            <a:spLocks noGrp="1"/>
          </p:cNvSpPr>
          <p:nvPr>
            <p:custDataLst>
              <p:tags r:id="rId45"/>
            </p:custDataLst>
          </p:nvPr>
        </p:nvSpPr>
        <p:spPr bwMode="auto">
          <a:xfrm>
            <a:off x="8315325" y="5770563"/>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83A0753-6BA6-490C-B148-6CD5751E32DE}" type="datetime'''''''''''''''''''''''''ド''''''''イ''ツ'">
              <a:rPr lang="ja-JP" altLang="en-US" sz="1000" smtClean="0"/>
              <a:pPr/>
              <a:t>ドイツ</a:t>
            </a:fld>
            <a:endParaRPr kumimoji="0" lang="ja-JP" altLang="en-US" sz="1000" dirty="0">
              <a:sym typeface="+mn-lt"/>
            </a:endParaRPr>
          </a:p>
        </p:txBody>
      </p:sp>
      <p:sp>
        <p:nvSpPr>
          <p:cNvPr id="45" name="テキスト プレースホルダ 9">
            <a:extLst>
              <a:ext uri="{FF2B5EF4-FFF2-40B4-BE49-F238E27FC236}">
                <a16:creationId xmlns:a16="http://schemas.microsoft.com/office/drawing/2014/main" id="{03095FBC-1E25-4033-9E7A-1D547EFCE71D}"/>
              </a:ext>
            </a:extLst>
          </p:cNvPr>
          <p:cNvSpPr>
            <a:spLocks noGrp="1"/>
          </p:cNvSpPr>
          <p:nvPr>
            <p:custDataLst>
              <p:tags r:id="rId46"/>
            </p:custDataLst>
          </p:nvPr>
        </p:nvSpPr>
        <p:spPr bwMode="auto">
          <a:xfrm>
            <a:off x="6883400" y="3749675"/>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9862649-7278-4352-A30D-BA2BD9FC72E6}" type="datetime'''''''''''''''''''''''''''''''そ''''''''''''''''''''の''他'''''">
              <a:rPr lang="ja-JP" altLang="en-US" sz="1000" smtClean="0"/>
              <a:pPr/>
              <a:t>その他</a:t>
            </a:fld>
            <a:endParaRPr kumimoji="0" lang="ja-JP" altLang="en-US" sz="1000" dirty="0">
              <a:sym typeface="+mn-lt"/>
            </a:endParaRPr>
          </a:p>
        </p:txBody>
      </p:sp>
      <p:sp>
        <p:nvSpPr>
          <p:cNvPr id="46" name="テキスト プレースホルダ 9">
            <a:extLst>
              <a:ext uri="{FF2B5EF4-FFF2-40B4-BE49-F238E27FC236}">
                <a16:creationId xmlns:a16="http://schemas.microsoft.com/office/drawing/2014/main" id="{76920FF2-8138-4545-9BB9-F65F1ED469D2}"/>
              </a:ext>
            </a:extLst>
          </p:cNvPr>
          <p:cNvSpPr>
            <a:spLocks noGrp="1"/>
          </p:cNvSpPr>
          <p:nvPr>
            <p:custDataLst>
              <p:tags r:id="rId47"/>
            </p:custDataLst>
          </p:nvPr>
        </p:nvSpPr>
        <p:spPr bwMode="auto">
          <a:xfrm>
            <a:off x="7256463" y="55102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97368D7-C7B8-4501-A92A-A4B5FC75FA5C}" type="datetime'''''''''''''''''''''''''''''''''中''''''''''''国'''">
              <a:rPr lang="ja-JP" altLang="en-US" sz="1000" smtClean="0"/>
              <a:pPr/>
              <a:t>中国</a:t>
            </a:fld>
            <a:endParaRPr kumimoji="0" lang="ja-JP" altLang="en-US" sz="1000" dirty="0">
              <a:sym typeface="+mn-lt"/>
            </a:endParaRPr>
          </a:p>
        </p:txBody>
      </p:sp>
      <p:sp>
        <p:nvSpPr>
          <p:cNvPr id="58" name="テキスト ボックス 21">
            <a:extLst>
              <a:ext uri="{FF2B5EF4-FFF2-40B4-BE49-F238E27FC236}">
                <a16:creationId xmlns:a16="http://schemas.microsoft.com/office/drawing/2014/main" id="{41FB4813-F0BA-49CE-9D90-41561AE3526D}"/>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（出所）米国商務省、</a:t>
            </a:r>
            <a:r>
              <a:rPr lang="en-US" altLang="ja-JP" dirty="0"/>
              <a:t>UN </a:t>
            </a:r>
            <a:r>
              <a:rPr lang="en-US" altLang="ja-JP" dirty="0" err="1"/>
              <a:t>Comtrade</a:t>
            </a:r>
            <a:r>
              <a:rPr lang="en-US" altLang="ja-JP" dirty="0"/>
              <a:t> Database</a:t>
            </a:r>
            <a:endParaRPr lang="ja-JP" altLang="en-US" dirty="0"/>
          </a:p>
        </p:txBody>
      </p:sp>
    </p:spTree>
    <p:extLst>
      <p:ext uri="{BB962C8B-B14F-4D97-AF65-F5344CB8AC3E}">
        <p14:creationId xmlns:p14="http://schemas.microsoft.com/office/powerpoint/2010/main" val="37007368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06" name="think-cell Slide" r:id="rId4" imgW="395" imgH="396" progId="TCLayout.ActiveDocument.1">
                  <p:embed/>
                </p:oleObj>
              </mc:Choice>
              <mc:Fallback>
                <p:oleObj name="think-cell Slide"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主要メーカー（日本企業以外）</a:t>
            </a:r>
            <a:r>
              <a:rPr lang="en-US" altLang="ja-JP" dirty="0"/>
              <a:t>(1/3)</a:t>
            </a:r>
            <a:endParaRPr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410886079"/>
              </p:ext>
            </p:extLst>
          </p:nvPr>
        </p:nvGraphicFramePr>
        <p:xfrm>
          <a:off x="213190" y="2680668"/>
          <a:ext cx="9420329" cy="3772668"/>
        </p:xfrm>
        <a:graphic>
          <a:graphicData uri="http://schemas.openxmlformats.org/drawingml/2006/table">
            <a:tbl>
              <a:tblPr firstRow="1" bandRow="1">
                <a:tableStyleId>{5C22544A-7EE6-4342-B048-85BDC9FD1C3A}</a:tableStyleId>
              </a:tblPr>
              <a:tblGrid>
                <a:gridCol w="1600877">
                  <a:extLst>
                    <a:ext uri="{9D8B030D-6E8A-4147-A177-3AD203B41FA5}">
                      <a16:colId xmlns:a16="http://schemas.microsoft.com/office/drawing/2014/main" val="20000"/>
                    </a:ext>
                  </a:extLst>
                </a:gridCol>
                <a:gridCol w="1389713">
                  <a:extLst>
                    <a:ext uri="{9D8B030D-6E8A-4147-A177-3AD203B41FA5}">
                      <a16:colId xmlns:a16="http://schemas.microsoft.com/office/drawing/2014/main" val="20001"/>
                    </a:ext>
                  </a:extLst>
                </a:gridCol>
                <a:gridCol w="1245164">
                  <a:extLst>
                    <a:ext uri="{9D8B030D-6E8A-4147-A177-3AD203B41FA5}">
                      <a16:colId xmlns:a16="http://schemas.microsoft.com/office/drawing/2014/main" val="3661723914"/>
                    </a:ext>
                  </a:extLst>
                </a:gridCol>
                <a:gridCol w="1368152">
                  <a:extLst>
                    <a:ext uri="{9D8B030D-6E8A-4147-A177-3AD203B41FA5}">
                      <a16:colId xmlns:a16="http://schemas.microsoft.com/office/drawing/2014/main" val="3386509722"/>
                    </a:ext>
                  </a:extLst>
                </a:gridCol>
                <a:gridCol w="3816423">
                  <a:extLst>
                    <a:ext uri="{9D8B030D-6E8A-4147-A177-3AD203B41FA5}">
                      <a16:colId xmlns:a16="http://schemas.microsoft.com/office/drawing/2014/main" val="20003"/>
                    </a:ext>
                  </a:extLst>
                </a:gridCol>
              </a:tblGrid>
              <a:tr h="379199">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ケニアオフィス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7118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Roche</a:t>
                      </a: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腫瘍学</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KEMRI(Kenya Medical Research Institute)</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UNAIDS</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のゴール達成に向けたパートナーシップを締結し、</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KEMRI</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における</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HIV</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ウイルス量診断装置の設置や技術者への研修、</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HIV</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試薬の持続可能な価格設定を提供している。</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5232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a:solidFill>
                            <a:schemeClr val="tx1"/>
                          </a:solidFill>
                          <a:latin typeface="Arial" panose="020B0604020202020204" pitchFamily="34" charset="0"/>
                          <a:ea typeface="HGP創英角ｺﾞｼｯｸUB" pitchFamily="50" charset="-128"/>
                          <a:cs typeface="Arial" panose="020B0604020202020204" pitchFamily="34" charset="0"/>
                        </a:rPr>
                        <a:t>Johnson &amp; Johnson</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CN"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免疫学、腫瘍学、神経学、呼吸器学、循環器学、代謝学</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15,00</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人</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アフリカ全体</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年にはケニアの保健省と戦略的</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MOU</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を締結し、ケニアにおける質の高いメンタルヘルスケアサービスへのアクセスを促進</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ケニアにおける精神科遠隔医療ソリューションの開発含む</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2253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Novartis</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CN"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腫瘍学、眼科学、神経科学、免疫学、呼吸器学、循環代謝学</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ケニアには</a:t>
                      </a: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か所のオフィスがあり、</a:t>
                      </a: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つは東アフリカの拠点として機能。</a:t>
                      </a:r>
                      <a:endPar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年にはケニア政府等のパートナーとの協力のもと、ケニアにおいて業界初の試みであり、低所得国において非感染性疾患（</a:t>
                      </a: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NCDs</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）に対する安価な医薬品を提供することを目的とした「ノバルティス・アクセス」プログラムを開始。</a:t>
                      </a:r>
                      <a:endParaRPr kumimoji="1" lang="ja-JP" altLang="en-US" sz="8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65724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Merck &amp; Co</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循環器疾患、</a:t>
                      </a:r>
                      <a:r>
                        <a:rPr kumimoji="1" lang="zh-CN"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腫瘍学</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、感染症</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年にケニアオフィスを設立。</a:t>
                      </a:r>
                      <a:endPar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年からは、ケニアの各州に</a:t>
                      </a: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つの「</a:t>
                      </a:r>
                      <a:r>
                        <a:rPr kumimoji="1" lang="en-US" altLang="ja-JP" sz="800" b="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Curafa</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」と呼ばれる初期医療施設を展開するというプログラムを実施している。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53629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a:solidFill>
                            <a:schemeClr val="tx1"/>
                          </a:solidFill>
                          <a:latin typeface="Arial" panose="020B0604020202020204" pitchFamily="34" charset="0"/>
                          <a:ea typeface="HGP創英角ｺﾞｼｯｸUB" pitchFamily="50" charset="-128"/>
                          <a:cs typeface="Arial" panose="020B0604020202020204" pitchFamily="34" charset="0"/>
                        </a:rPr>
                        <a:t>AbbVie</a:t>
                      </a:r>
                      <a:endPar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免疫学、</a:t>
                      </a:r>
                      <a:r>
                        <a:rPr kumimoji="1" lang="zh-CN"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腫瘍学</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BD</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東アフリカ事業を統括するナイロビオフィスを</a:t>
                      </a: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2000</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年に設立。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56458" y="6525344"/>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（出所）各社ウェブサイト、 </a:t>
            </a:r>
            <a:r>
              <a:rPr lang="en-US" altLang="ja-JP" sz="800" dirty="0"/>
              <a:t>JICA </a:t>
            </a:r>
            <a:r>
              <a:rPr lang="ja-JP" altLang="en-US" sz="800" dirty="0"/>
              <a:t>ケニア国 医薬品アクセス改善事業準備調査最終報告書、</a:t>
            </a:r>
            <a:r>
              <a:rPr lang="en-US" altLang="ja-JP" sz="800" dirty="0"/>
              <a:t>JETRO AREA REPORTS(2017</a:t>
            </a:r>
            <a:r>
              <a:rPr lang="ja-JP" altLang="en-US" sz="800" dirty="0"/>
              <a:t>年</a:t>
            </a:r>
            <a:r>
              <a:rPr lang="en-US" altLang="ja-JP" sz="800" dirty="0"/>
              <a:t>10</a:t>
            </a:r>
            <a:r>
              <a:rPr lang="ja-JP" altLang="en-US" sz="800" dirty="0"/>
              <a:t>月号</a:t>
            </a:r>
            <a:r>
              <a:rPr lang="en-US" altLang="ja-JP" sz="800" dirty="0"/>
              <a:t>)</a:t>
            </a:r>
            <a:r>
              <a:rPr lang="ja-JP" altLang="en-US" sz="800" dirty="0"/>
              <a:t>、</a:t>
            </a:r>
            <a:r>
              <a:rPr lang="en-US" altLang="ja-JP" sz="800" dirty="0"/>
              <a:t>Kenya Ministry of Health</a:t>
            </a:r>
            <a:r>
              <a:rPr lang="ja-JP" altLang="en-US" sz="800" dirty="0"/>
              <a:t>ウェブサイト、</a:t>
            </a:r>
            <a:r>
              <a:rPr lang="en-US" altLang="ja-JP" sz="800" dirty="0"/>
              <a:t>Business Daily (10/3/2013</a:t>
            </a:r>
            <a:r>
              <a:rPr lang="ja-JP" altLang="en-US" sz="800" dirty="0"/>
              <a:t>記事</a:t>
            </a:r>
            <a:r>
              <a:rPr lang="en-US" altLang="ja-JP" sz="800" dirty="0"/>
              <a:t>)</a:t>
            </a:r>
            <a:endParaRPr kumimoji="0" lang="ja-JP" altLang="en-US" sz="800" dirty="0" bmk=""/>
          </a:p>
        </p:txBody>
      </p:sp>
      <p:sp>
        <p:nvSpPr>
          <p:cNvPr id="12" name="Rectangle 6"/>
          <p:cNvSpPr>
            <a:spLocks noChangeArrowheads="1"/>
          </p:cNvSpPr>
          <p:nvPr/>
        </p:nvSpPr>
        <p:spPr bwMode="auto">
          <a:xfrm>
            <a:off x="304529" y="2276872"/>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主な欧米系外資メーカーの現況</a:t>
            </a:r>
          </a:p>
        </p:txBody>
      </p:sp>
      <p:sp>
        <p:nvSpPr>
          <p:cNvPr id="8" name="Circle: Hollow 7">
            <a:extLst>
              <a:ext uri="{FF2B5EF4-FFF2-40B4-BE49-F238E27FC236}">
                <a16:creationId xmlns:a16="http://schemas.microsoft.com/office/drawing/2014/main" id="{9E941A32-658C-4D8F-A5A0-D965C724BEF2}"/>
              </a:ext>
            </a:extLst>
          </p:cNvPr>
          <p:cNvSpPr/>
          <p:nvPr/>
        </p:nvSpPr>
        <p:spPr>
          <a:xfrm>
            <a:off x="3584848" y="3239588"/>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1" name="Circle: Hollow 10">
            <a:extLst>
              <a:ext uri="{FF2B5EF4-FFF2-40B4-BE49-F238E27FC236}">
                <a16:creationId xmlns:a16="http://schemas.microsoft.com/office/drawing/2014/main" id="{41E106B7-5D8C-4E28-BD92-6BD82E2D21D2}"/>
              </a:ext>
            </a:extLst>
          </p:cNvPr>
          <p:cNvSpPr/>
          <p:nvPr/>
        </p:nvSpPr>
        <p:spPr>
          <a:xfrm>
            <a:off x="3587131" y="4095511"/>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3" name="Circle: Hollow 12">
            <a:extLst>
              <a:ext uri="{FF2B5EF4-FFF2-40B4-BE49-F238E27FC236}">
                <a16:creationId xmlns:a16="http://schemas.microsoft.com/office/drawing/2014/main" id="{2D5CFC9C-937E-4886-974C-7AF1BA18AC2C}"/>
              </a:ext>
            </a:extLst>
          </p:cNvPr>
          <p:cNvSpPr/>
          <p:nvPr/>
        </p:nvSpPr>
        <p:spPr>
          <a:xfrm>
            <a:off x="3587131" y="4672730"/>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4" name="Circle: Hollow 13">
            <a:extLst>
              <a:ext uri="{FF2B5EF4-FFF2-40B4-BE49-F238E27FC236}">
                <a16:creationId xmlns:a16="http://schemas.microsoft.com/office/drawing/2014/main" id="{E9ACE2F5-F86F-471B-BF11-BADE300127D7}"/>
              </a:ext>
            </a:extLst>
          </p:cNvPr>
          <p:cNvSpPr/>
          <p:nvPr/>
        </p:nvSpPr>
        <p:spPr>
          <a:xfrm>
            <a:off x="3584848" y="5326081"/>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5" name="Circle: Hollow 14">
            <a:extLst>
              <a:ext uri="{FF2B5EF4-FFF2-40B4-BE49-F238E27FC236}">
                <a16:creationId xmlns:a16="http://schemas.microsoft.com/office/drawing/2014/main" id="{F2931220-755D-4D15-A755-0C4229927C88}"/>
              </a:ext>
            </a:extLst>
          </p:cNvPr>
          <p:cNvSpPr/>
          <p:nvPr/>
        </p:nvSpPr>
        <p:spPr>
          <a:xfrm>
            <a:off x="3584848" y="5950170"/>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2" y="1124744"/>
            <a:ext cx="9505056" cy="121591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医薬品はケニアの主要輸入品の一つであり、輸入製品への大きな需要が存在。</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また、</a:t>
            </a:r>
            <a:r>
              <a:rPr lang="en-US" altLang="ja-JP" sz="1400" dirty="0"/>
              <a:t>COMESA</a:t>
            </a:r>
            <a:r>
              <a:rPr lang="ja-JP" altLang="en-US" sz="1400" dirty="0"/>
              <a:t>（東南部アフリカ市場共同体）</a:t>
            </a:r>
            <a:r>
              <a:rPr lang="en-US" altLang="ja-JP" sz="1400" dirty="0"/>
              <a:t> </a:t>
            </a:r>
            <a:r>
              <a:rPr lang="ja-JP" altLang="en-US" sz="1400" dirty="0"/>
              <a:t>域内で活動する製薬関連 企業の約 </a:t>
            </a:r>
            <a:r>
              <a:rPr lang="en-US" altLang="ja-JP" sz="1400" dirty="0"/>
              <a:t>6 </a:t>
            </a:r>
            <a:r>
              <a:rPr lang="ja-JP" altLang="en-US" sz="1400" dirty="0"/>
              <a:t>割がケニアに拠点を置くといわれているほど、ケニアには医療分野の外資企業や国際 </a:t>
            </a:r>
            <a:r>
              <a:rPr lang="en-US" altLang="ja-JP" sz="1400" dirty="0"/>
              <a:t>NGO </a:t>
            </a:r>
            <a:r>
              <a:rPr lang="ja-JP" altLang="en-US" sz="1400" dirty="0"/>
              <a:t>の多くが地域の拠点を構えており、低所得国向けのパイロットプログラムを実施する場合もある。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中国やインドの医療機器メーカーのケニアにおけるプレゼンスに関する情報は極端に限られている。</a:t>
            </a:r>
          </a:p>
        </p:txBody>
      </p:sp>
    </p:spTree>
    <p:extLst>
      <p:ext uri="{BB962C8B-B14F-4D97-AF65-F5344CB8AC3E}">
        <p14:creationId xmlns:p14="http://schemas.microsoft.com/office/powerpoint/2010/main" val="12830480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30" name="think-cell Slide" r:id="rId4" imgW="395" imgH="396" progId="TCLayout.ActiveDocument.1">
                  <p:embed/>
                </p:oleObj>
              </mc:Choice>
              <mc:Fallback>
                <p:oleObj name="think-cell Slide"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主要メーカー（日本企業以外）</a:t>
            </a:r>
            <a:r>
              <a:rPr lang="en-US" altLang="ja-JP" dirty="0"/>
              <a:t>(2/3)</a:t>
            </a:r>
            <a:endParaRPr lang="ja-JP" altLang="en-US" dirty="0"/>
          </a:p>
        </p:txBody>
      </p:sp>
      <p:graphicFrame>
        <p:nvGraphicFramePr>
          <p:cNvPr id="5" name="表 4"/>
          <p:cNvGraphicFramePr>
            <a:graphicFrameLocks noGrp="1"/>
          </p:cNvGraphicFramePr>
          <p:nvPr/>
        </p:nvGraphicFramePr>
        <p:xfrm>
          <a:off x="213191" y="2464644"/>
          <a:ext cx="9420329" cy="3646684"/>
        </p:xfrm>
        <a:graphic>
          <a:graphicData uri="http://schemas.openxmlformats.org/drawingml/2006/table">
            <a:tbl>
              <a:tblPr firstRow="1" bandRow="1">
                <a:tableStyleId>{5C22544A-7EE6-4342-B048-85BDC9FD1C3A}</a:tableStyleId>
              </a:tblPr>
              <a:tblGrid>
                <a:gridCol w="1600877">
                  <a:extLst>
                    <a:ext uri="{9D8B030D-6E8A-4147-A177-3AD203B41FA5}">
                      <a16:colId xmlns:a16="http://schemas.microsoft.com/office/drawing/2014/main" val="20000"/>
                    </a:ext>
                  </a:extLst>
                </a:gridCol>
                <a:gridCol w="1389713">
                  <a:extLst>
                    <a:ext uri="{9D8B030D-6E8A-4147-A177-3AD203B41FA5}">
                      <a16:colId xmlns:a16="http://schemas.microsoft.com/office/drawing/2014/main" val="20001"/>
                    </a:ext>
                  </a:extLst>
                </a:gridCol>
                <a:gridCol w="1245164">
                  <a:extLst>
                    <a:ext uri="{9D8B030D-6E8A-4147-A177-3AD203B41FA5}">
                      <a16:colId xmlns:a16="http://schemas.microsoft.com/office/drawing/2014/main" val="3661723914"/>
                    </a:ext>
                  </a:extLst>
                </a:gridCol>
                <a:gridCol w="1368152">
                  <a:extLst>
                    <a:ext uri="{9D8B030D-6E8A-4147-A177-3AD203B41FA5}">
                      <a16:colId xmlns:a16="http://schemas.microsoft.com/office/drawing/2014/main" val="3386509722"/>
                    </a:ext>
                  </a:extLst>
                </a:gridCol>
                <a:gridCol w="3816423">
                  <a:extLst>
                    <a:ext uri="{9D8B030D-6E8A-4147-A177-3AD203B41FA5}">
                      <a16:colId xmlns:a16="http://schemas.microsoft.com/office/drawing/2014/main" val="20003"/>
                    </a:ext>
                  </a:extLst>
                </a:gridCol>
              </a:tblGrid>
              <a:tr h="379199">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ケニアオフィス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7118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Shanghai Pharmaceuticals Holding Co Ltd</a:t>
                      </a: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循環器系、消化管・代謝系</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、筋・骨格系、感染症、神経系、循環器系</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Shanghai Pharmaceuticals Holding</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のケニアでのプレゼンスについての情報は見つけられなかった。</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5232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Fosun Group</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がん・免疫系、代謝・消化器系、中枢神経系</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Fosun Group</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の海外メンバー企業として</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Tridem Pharma</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のケニア現地法人が存在</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年には</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730</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8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Ksh</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(700~900</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億円</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相当の抗マラリア薬をケニアの</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Ministry of Health</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へ寄贈。</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2253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Guangzhou Pharmaceutical Holdings Limited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中国特許医薬品、中国漢方薬、化学医薬品原料・製剤</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b="0" kern="1200" dirty="0">
                          <a:solidFill>
                            <a:schemeClr val="tx1"/>
                          </a:solidFill>
                          <a:latin typeface="Arial" panose="020B0604020202020204" pitchFamily="34" charset="0"/>
                          <a:ea typeface="HGP創英角ｺﾞｼｯｸUB" pitchFamily="50" charset="-128"/>
                          <a:cs typeface="Arial" panose="020B0604020202020204" pitchFamily="34" charset="0"/>
                        </a:rPr>
                        <a:t>Guangzhou Pharmaceutical Holdings</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のケニアでのプレゼンスについての情報は見つけられなかった。</a:t>
                      </a:r>
                      <a:endPar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65724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Chongqing Chemical &amp; Pharmaceutical Holding (GROUP) Company</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化学原料・製剤、バイオ医薬品</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b="0" kern="1200" dirty="0">
                          <a:solidFill>
                            <a:schemeClr val="tx1"/>
                          </a:solidFill>
                          <a:latin typeface="Arial" panose="020B0604020202020204" pitchFamily="34" charset="0"/>
                          <a:ea typeface="HGP創英角ｺﾞｼｯｸUB" pitchFamily="50" charset="-128"/>
                          <a:cs typeface="Arial" panose="020B0604020202020204" pitchFamily="34" charset="0"/>
                        </a:rPr>
                        <a:t>Chongqing Chemical &amp; Pharmaceutical Holding</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のケニアでのプレゼンスについての情報は見つけられなかった。</a:t>
                      </a:r>
                      <a:endPar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53629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China National Medicines Corp Ltd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特殊医薬品・高額医療用医薬品、漢方薬材、化学製剤、化学原料、抗生物質</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b="0" kern="1200" dirty="0">
                          <a:solidFill>
                            <a:schemeClr val="tx1"/>
                          </a:solidFill>
                          <a:latin typeface="Arial" panose="020B0604020202020204" pitchFamily="34" charset="0"/>
                          <a:ea typeface="HGP創英角ｺﾞｼｯｸUB" pitchFamily="50" charset="-128"/>
                          <a:cs typeface="Arial" panose="020B0604020202020204" pitchFamily="34" charset="0"/>
                        </a:rPr>
                        <a:t>China National Medicines Corp</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のケニアでのプレゼンスについての情報は見つけられなかった。</a:t>
                      </a:r>
                      <a:endPar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56458" y="6525344"/>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（出所）各社ウェブサイト、</a:t>
            </a:r>
            <a:r>
              <a:rPr lang="en-US" altLang="ja-JP" sz="800" dirty="0"/>
              <a:t> Kenya Ministry of Health</a:t>
            </a:r>
            <a:r>
              <a:rPr lang="ja-JP" altLang="en-US" sz="800" dirty="0"/>
              <a:t>ウェブサイト</a:t>
            </a:r>
            <a:endParaRPr kumimoji="0" lang="ja-JP" altLang="en-US" sz="800" dirty="0" bmk=""/>
          </a:p>
        </p:txBody>
      </p:sp>
      <p:sp>
        <p:nvSpPr>
          <p:cNvPr id="12" name="Rectangle 6"/>
          <p:cNvSpPr>
            <a:spLocks noChangeArrowheads="1"/>
          </p:cNvSpPr>
          <p:nvPr/>
        </p:nvSpPr>
        <p:spPr bwMode="auto">
          <a:xfrm>
            <a:off x="272481" y="2104604"/>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主な中国系外資メーカーの現況</a:t>
            </a:r>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2" y="1124744"/>
            <a:ext cx="9505056" cy="124348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医薬品はケニアの主要輸入品の一つであり、輸入製品への大きな需要が存在。</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また、</a:t>
            </a:r>
            <a:r>
              <a:rPr lang="en-US" altLang="ja-JP" sz="1400" dirty="0"/>
              <a:t>COMESA </a:t>
            </a:r>
            <a:r>
              <a:rPr lang="ja-JP" altLang="en-US" sz="1400" dirty="0"/>
              <a:t>域内で活動する製薬関連 企業の約 </a:t>
            </a:r>
            <a:r>
              <a:rPr lang="en-US" altLang="ja-JP" sz="1400" dirty="0"/>
              <a:t>6 </a:t>
            </a:r>
            <a:r>
              <a:rPr lang="ja-JP" altLang="en-US" sz="1400" dirty="0"/>
              <a:t>割がケニアに拠点を置くといわれているほど、ケニアには医療分野の外資企業や国際 </a:t>
            </a:r>
            <a:r>
              <a:rPr lang="en-US" altLang="ja-JP" sz="1400" dirty="0"/>
              <a:t>NGO </a:t>
            </a:r>
            <a:r>
              <a:rPr lang="ja-JP" altLang="en-US" sz="1400" dirty="0"/>
              <a:t>の多くが地域の拠点を構えており、低所得国向けのパイロットプログラムを実施する場合もある。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中国やインドの医療機器メーカーのケニアにおけるプレゼンスに関する情報は極端に限られている。</a:t>
            </a:r>
          </a:p>
          <a:p>
            <a:pPr algn="just">
              <a:lnSpc>
                <a:spcPct val="110000"/>
              </a:lnSpc>
              <a:spcAft>
                <a:spcPts val="200"/>
              </a:spcAft>
              <a:buClr>
                <a:srgbClr val="5F8AC3"/>
              </a:buClr>
            </a:pPr>
            <a:endParaRPr lang="en-US" altLang="ja-JP" sz="1400" dirty="0"/>
          </a:p>
        </p:txBody>
      </p:sp>
      <p:sp>
        <p:nvSpPr>
          <p:cNvPr id="4" name="Isosceles Triangle 3">
            <a:extLst>
              <a:ext uri="{FF2B5EF4-FFF2-40B4-BE49-F238E27FC236}">
                <a16:creationId xmlns:a16="http://schemas.microsoft.com/office/drawing/2014/main" id="{6B35AF7D-D560-41E7-B16E-5A8A1F37EC94}"/>
              </a:ext>
            </a:extLst>
          </p:cNvPr>
          <p:cNvSpPr/>
          <p:nvPr/>
        </p:nvSpPr>
        <p:spPr>
          <a:xfrm>
            <a:off x="3656856" y="3731207"/>
            <a:ext cx="416575" cy="357065"/>
          </a:xfrm>
          <a:prstGeom prst="triangle">
            <a:avLst/>
          </a:prstGeom>
          <a:solidFill>
            <a:srgbClr val="A2BBDC"/>
          </a:solidFill>
        </p:spPr>
        <p:txBody>
          <a:bodyPr wrap="square" rtlCol="0" anchor="ctr">
            <a:noAutofit/>
          </a:bodyPr>
          <a:lstStyle/>
          <a:p>
            <a:pPr marL="0" algn="ctr" fontAlgn="ctr">
              <a:lnSpc>
                <a:spcPct val="114000"/>
              </a:lnSpc>
              <a:spcAft>
                <a:spcPts val="400"/>
              </a:spcAft>
            </a:pPr>
            <a:endParaRPr kumimoji="1" lang="en-US" sz="1200" dirty="0"/>
          </a:p>
        </p:txBody>
      </p:sp>
      <p:sp>
        <p:nvSpPr>
          <p:cNvPr id="7" name="TextBox 6">
            <a:extLst>
              <a:ext uri="{FF2B5EF4-FFF2-40B4-BE49-F238E27FC236}">
                <a16:creationId xmlns:a16="http://schemas.microsoft.com/office/drawing/2014/main" id="{1E734609-3061-414C-A7AB-515178A3E51C}"/>
              </a:ext>
            </a:extLst>
          </p:cNvPr>
          <p:cNvSpPr txBox="1"/>
          <p:nvPr/>
        </p:nvSpPr>
        <p:spPr>
          <a:xfrm>
            <a:off x="3440833" y="4085283"/>
            <a:ext cx="1008112" cy="33855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800" dirty="0"/>
              <a:t>グループ企業の　現地法人が存在</a:t>
            </a:r>
            <a:endParaRPr lang="en-US" sz="800" dirty="0"/>
          </a:p>
        </p:txBody>
      </p:sp>
    </p:spTree>
    <p:extLst>
      <p:ext uri="{BB962C8B-B14F-4D97-AF65-F5344CB8AC3E}">
        <p14:creationId xmlns:p14="http://schemas.microsoft.com/office/powerpoint/2010/main" val="36006161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54" name="think-cell Slide" r:id="rId5" imgW="395" imgH="396" progId="TCLayout.ActiveDocument.1">
                  <p:embed/>
                </p:oleObj>
              </mc:Choice>
              <mc:Fallback>
                <p:oleObj name="think-cell Slide" r:id="rId5"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主要メーカー（日本企業以外）</a:t>
            </a:r>
            <a:r>
              <a:rPr lang="en-US" altLang="ja-JP" dirty="0"/>
              <a:t>(3/3)</a:t>
            </a:r>
            <a:endParaRPr lang="ja-JP" altLang="en-US" dirty="0"/>
          </a:p>
        </p:txBody>
      </p:sp>
      <p:graphicFrame>
        <p:nvGraphicFramePr>
          <p:cNvPr id="5" name="表 4"/>
          <p:cNvGraphicFramePr>
            <a:graphicFrameLocks noGrp="1"/>
          </p:cNvGraphicFramePr>
          <p:nvPr/>
        </p:nvGraphicFramePr>
        <p:xfrm>
          <a:off x="213191" y="2464644"/>
          <a:ext cx="9420329" cy="3619252"/>
        </p:xfrm>
        <a:graphic>
          <a:graphicData uri="http://schemas.openxmlformats.org/drawingml/2006/table">
            <a:tbl>
              <a:tblPr firstRow="1" bandRow="1">
                <a:tableStyleId>{5C22544A-7EE6-4342-B048-85BDC9FD1C3A}</a:tableStyleId>
              </a:tblPr>
              <a:tblGrid>
                <a:gridCol w="1600877">
                  <a:extLst>
                    <a:ext uri="{9D8B030D-6E8A-4147-A177-3AD203B41FA5}">
                      <a16:colId xmlns:a16="http://schemas.microsoft.com/office/drawing/2014/main" val="20000"/>
                    </a:ext>
                  </a:extLst>
                </a:gridCol>
                <a:gridCol w="1389713">
                  <a:extLst>
                    <a:ext uri="{9D8B030D-6E8A-4147-A177-3AD203B41FA5}">
                      <a16:colId xmlns:a16="http://schemas.microsoft.com/office/drawing/2014/main" val="20001"/>
                    </a:ext>
                  </a:extLst>
                </a:gridCol>
                <a:gridCol w="1245164">
                  <a:extLst>
                    <a:ext uri="{9D8B030D-6E8A-4147-A177-3AD203B41FA5}">
                      <a16:colId xmlns:a16="http://schemas.microsoft.com/office/drawing/2014/main" val="3661723914"/>
                    </a:ext>
                  </a:extLst>
                </a:gridCol>
                <a:gridCol w="1368152">
                  <a:extLst>
                    <a:ext uri="{9D8B030D-6E8A-4147-A177-3AD203B41FA5}">
                      <a16:colId xmlns:a16="http://schemas.microsoft.com/office/drawing/2014/main" val="3386509722"/>
                    </a:ext>
                  </a:extLst>
                </a:gridCol>
                <a:gridCol w="3816423">
                  <a:extLst>
                    <a:ext uri="{9D8B030D-6E8A-4147-A177-3AD203B41FA5}">
                      <a16:colId xmlns:a16="http://schemas.microsoft.com/office/drawing/2014/main" val="20003"/>
                    </a:ext>
                  </a:extLst>
                </a:gridCol>
              </a:tblGrid>
              <a:tr h="379199">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ケニアオフィス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7118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a:solidFill>
                            <a:schemeClr val="tx1"/>
                          </a:solidFill>
                          <a:latin typeface="Arial" panose="020B0604020202020204" pitchFamily="34" charset="0"/>
                          <a:ea typeface="HGP創英角ｺﾞｼｯｸUB" pitchFamily="50" charset="-128"/>
                          <a:cs typeface="Arial" panose="020B0604020202020204" pitchFamily="34" charset="0"/>
                        </a:rPr>
                        <a:t>Sun Pharmaceuticals Industries Ltd</a:t>
                      </a:r>
                      <a:endPar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精神科、抗感染症、神経、循環器、糖尿病、消化器、泌尿器、皮膚科、婦人科、呼吸器、腫瘍科</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ケニアに子会社である現地法人</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Sun Pharmaceuticals Industries</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が存在。</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5232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Aurobindo Pharma Ltd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半合成ペニシリン系抗菌剤、神経科学、循環器、抗糖尿病、消化器、抗生物</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東アフリカではケニア・ナイロビの他タンザニア・ダルエスサラームにもオフィスが存在。</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2253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Cipla Ltd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呼吸器科、抗レトロウイルス薬、泌尿器科、循環器科、抗感染症科</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46</a:t>
                      </a:r>
                      <a:endParaRPr kumimoji="1" lang="ja-JP" altLang="en-US" sz="800" kern="1200" baseline="30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ケニアに子会社である現地法人</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Cipla Kenya</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が存在。</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65724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Dr Reddy's Laboratories Ltd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低分子ジェネリック医薬品・原薬</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endPar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b="0" kern="1200">
                          <a:solidFill>
                            <a:schemeClr val="tx1"/>
                          </a:solidFill>
                          <a:latin typeface="Arial" panose="020B0604020202020204" pitchFamily="34" charset="0"/>
                          <a:ea typeface="HGP創英角ｺﾞｼｯｸUB" pitchFamily="50" charset="-128"/>
                          <a:cs typeface="Arial" panose="020B0604020202020204" pitchFamily="34" charset="0"/>
                        </a:rPr>
                        <a:t>Dr Reddy‘s Laboratories</a:t>
                      </a:r>
                      <a:r>
                        <a:rPr kumimoji="1" lang="ja-JP" altLang="en-US" sz="8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のケニアでのプレゼンスについての情報は見つけられなかった。</a:t>
                      </a:r>
                      <a:endParaRPr kumimoji="1" lang="en-US" altLang="ja-JP" sz="8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53629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Lupin Ltd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循環器、呼吸器、糖尿病、神経、消化器、ウィメンズヘルス</a:t>
                      </a:r>
                      <a:endPar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Lupin</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のケニアでのプレゼンスについての情報は見つけられなかった。</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128464" y="6507495"/>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（出所）各社ウェブサイト、</a:t>
            </a:r>
            <a:r>
              <a:rPr lang="en-US" altLang="ja-JP" sz="800" dirty="0"/>
              <a:t> Cipla Limited Annual Report 2021-22 </a:t>
            </a:r>
            <a:endParaRPr kumimoji="0" lang="ja-JP" altLang="en-US" sz="800" dirty="0" bmk=""/>
          </a:p>
        </p:txBody>
      </p:sp>
      <p:sp>
        <p:nvSpPr>
          <p:cNvPr id="12" name="Rectangle 6"/>
          <p:cNvSpPr>
            <a:spLocks noChangeArrowheads="1"/>
          </p:cNvSpPr>
          <p:nvPr/>
        </p:nvSpPr>
        <p:spPr bwMode="auto">
          <a:xfrm>
            <a:off x="272481" y="2104604"/>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主なインド系外資メーカーの現況</a:t>
            </a:r>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2" y="1124744"/>
            <a:ext cx="9505056" cy="9789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医薬品はケニアの主要輸入品の一つであり、輸入製品への大きな需要が存在。</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また、</a:t>
            </a:r>
            <a:r>
              <a:rPr lang="en-US" altLang="ja-JP" sz="1400" dirty="0"/>
              <a:t>COMESA </a:t>
            </a:r>
            <a:r>
              <a:rPr lang="ja-JP" altLang="en-US" sz="1400" dirty="0"/>
              <a:t>域内で活動する製薬関連 企業の約 </a:t>
            </a:r>
            <a:r>
              <a:rPr lang="en-US" altLang="ja-JP" sz="1400" dirty="0"/>
              <a:t>6 </a:t>
            </a:r>
            <a:r>
              <a:rPr lang="ja-JP" altLang="en-US" sz="1400" dirty="0"/>
              <a:t>割がケニアに拠点を置くといわれているほど、ケニアには医療分野の外資企業や国際 </a:t>
            </a:r>
            <a:r>
              <a:rPr lang="en-US" altLang="ja-JP" sz="1400" dirty="0"/>
              <a:t>NGO </a:t>
            </a:r>
            <a:r>
              <a:rPr lang="ja-JP" altLang="en-US" sz="1400" dirty="0"/>
              <a:t>の多くが地域の拠点を構えており、低所得国向けのパイロットプログラムを実施する場合もある。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中国やインドの医療機器メーカーのケニアにおけるプレゼンスに関する情報は極端に限られている。</a:t>
            </a:r>
          </a:p>
        </p:txBody>
      </p:sp>
      <p:sp>
        <p:nvSpPr>
          <p:cNvPr id="13" name="Circle: Hollow 12">
            <a:extLst>
              <a:ext uri="{FF2B5EF4-FFF2-40B4-BE49-F238E27FC236}">
                <a16:creationId xmlns:a16="http://schemas.microsoft.com/office/drawing/2014/main" id="{6830317A-44BE-4CDA-9526-5316A4359645}"/>
              </a:ext>
            </a:extLst>
          </p:cNvPr>
          <p:cNvSpPr/>
          <p:nvPr/>
        </p:nvSpPr>
        <p:spPr>
          <a:xfrm>
            <a:off x="3656856" y="3017073"/>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4" name="Circle: Hollow 13">
            <a:extLst>
              <a:ext uri="{FF2B5EF4-FFF2-40B4-BE49-F238E27FC236}">
                <a16:creationId xmlns:a16="http://schemas.microsoft.com/office/drawing/2014/main" id="{9CC7A039-E6D9-4FB1-8C4B-8948412AFEA3}"/>
              </a:ext>
            </a:extLst>
          </p:cNvPr>
          <p:cNvSpPr/>
          <p:nvPr/>
        </p:nvSpPr>
        <p:spPr>
          <a:xfrm>
            <a:off x="3656856" y="3834980"/>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1" name="4. Footnote">
            <a:extLst>
              <a:ext uri="{FF2B5EF4-FFF2-40B4-BE49-F238E27FC236}">
                <a16:creationId xmlns:a16="http://schemas.microsoft.com/office/drawing/2014/main" id="{BF13AAB5-CC31-49C5-BEEA-DF43D915C492}"/>
              </a:ext>
            </a:extLst>
          </p:cNvPr>
          <p:cNvSpPr txBox="1"/>
          <p:nvPr>
            <p:custDataLst>
              <p:tags r:id="rId3"/>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Circle: Hollow 16">
            <a:extLst>
              <a:ext uri="{FF2B5EF4-FFF2-40B4-BE49-F238E27FC236}">
                <a16:creationId xmlns:a16="http://schemas.microsoft.com/office/drawing/2014/main" id="{978181B2-B5C3-4BB1-BFEF-04E4FE29740C}"/>
              </a:ext>
            </a:extLst>
          </p:cNvPr>
          <p:cNvSpPr/>
          <p:nvPr/>
        </p:nvSpPr>
        <p:spPr>
          <a:xfrm>
            <a:off x="3656856" y="4434223"/>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Tree>
    <p:extLst>
      <p:ext uri="{BB962C8B-B14F-4D97-AF65-F5344CB8AC3E}">
        <p14:creationId xmlns:p14="http://schemas.microsoft.com/office/powerpoint/2010/main" val="2916291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noChangeAspect="1"/>
          </p:cNvGraphicFramePr>
          <p:nvPr>
            <p:custDataLst>
              <p:tags r:id="rId2"/>
            </p:custDataLst>
            <p:extLst>
              <p:ext uri="{D42A27DB-BD31-4B8C-83A1-F6EECF244321}">
                <p14:modId xmlns:p14="http://schemas.microsoft.com/office/powerpoint/2010/main" val="41104755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5" imgW="395" imgH="396" progId="TCLayout.ActiveDocument.1">
                  <p:embed/>
                </p:oleObj>
              </mc:Choice>
              <mc:Fallback>
                <p:oleObj name="think-cell Slide" r:id="rId5"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ケニア／一般概況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基本情報</a:t>
            </a:r>
          </a:p>
        </p:txBody>
      </p:sp>
      <p:graphicFrame>
        <p:nvGraphicFramePr>
          <p:cNvPr id="8" name="表 7"/>
          <p:cNvGraphicFramePr>
            <a:graphicFrameLocks noGrp="1"/>
          </p:cNvGraphicFramePr>
          <p:nvPr>
            <p:extLst>
              <p:ext uri="{D42A27DB-BD31-4B8C-83A1-F6EECF244321}">
                <p14:modId xmlns:p14="http://schemas.microsoft.com/office/powerpoint/2010/main" val="1465959763"/>
              </p:ext>
            </p:extLst>
          </p:nvPr>
        </p:nvGraphicFramePr>
        <p:xfrm>
          <a:off x="200472" y="1052737"/>
          <a:ext cx="9505056" cy="5013284"/>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7704856">
                  <a:extLst>
                    <a:ext uri="{9D8B030D-6E8A-4147-A177-3AD203B41FA5}">
                      <a16:colId xmlns:a16="http://schemas.microsoft.com/office/drawing/2014/main" val="20001"/>
                    </a:ext>
                  </a:extLst>
                </a:gridCol>
              </a:tblGrid>
              <a:tr h="29691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ja-JP" altLang="en-US" sz="1200" b="0" kern="1200" dirty="0">
                          <a:solidFill>
                            <a:schemeClr val="tx1"/>
                          </a:solidFill>
                          <a:latin typeface="+mn-lt"/>
                          <a:ea typeface="+mn-ea"/>
                          <a:cs typeface="+mn-cs"/>
                        </a:rPr>
                        <a:t>ナイロビ</a:t>
                      </a:r>
                      <a:endParaRPr kumimoji="1" lang="en-US" altLang="ja-JP" sz="1200" b="0" kern="1200" dirty="0">
                        <a:solidFill>
                          <a:schemeClr val="tx1"/>
                        </a:solidFill>
                        <a:latin typeface="+mn-lt"/>
                        <a:ea typeface="+mn-ea"/>
                        <a:cs typeface="+mn-cs"/>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691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lang="ja-JP" altLang="en-US" sz="1200" dirty="0"/>
                        <a:t>スワヒリ語、英語（公用語）</a:t>
                      </a:r>
                      <a:endParaRPr kumimoji="1" lang="ja-JP" altLang="en-US" sz="12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9691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200" b="0" dirty="0">
                          <a:solidFill>
                            <a:schemeClr val="tx1"/>
                          </a:solidFill>
                        </a:rPr>
                        <a:t>1 </a:t>
                      </a:r>
                      <a:r>
                        <a:rPr kumimoji="1" lang="ja-JP" altLang="en-US" sz="1200" b="0" dirty="0">
                          <a:solidFill>
                            <a:schemeClr val="tx1"/>
                          </a:solidFill>
                        </a:rPr>
                        <a:t>ケニア・シリング（</a:t>
                      </a:r>
                      <a:r>
                        <a:rPr kumimoji="1" lang="en-US" altLang="ja-JP" sz="1200" b="0" dirty="0">
                          <a:solidFill>
                            <a:schemeClr val="tx1"/>
                          </a:solidFill>
                        </a:rPr>
                        <a:t>KES</a:t>
                      </a:r>
                      <a:r>
                        <a:rPr kumimoji="1" lang="ja-JP" altLang="en-US" sz="1200" b="0" dirty="0">
                          <a:solidFill>
                            <a:schemeClr val="tx1"/>
                          </a:solidFill>
                        </a:rPr>
                        <a:t>）　＝　</a:t>
                      </a:r>
                      <a:r>
                        <a:rPr kumimoji="1" lang="en-US" altLang="ja-JP" sz="1200" b="0" dirty="0">
                          <a:solidFill>
                            <a:schemeClr val="tx1"/>
                          </a:solidFill>
                        </a:rPr>
                        <a:t>1.13</a:t>
                      </a:r>
                      <a:r>
                        <a:rPr kumimoji="1" lang="ja-JP" altLang="en-US" sz="1200" b="0" dirty="0">
                          <a:solidFill>
                            <a:schemeClr val="tx1"/>
                          </a:solidFill>
                        </a:rPr>
                        <a:t>円　</a:t>
                      </a:r>
                      <a:r>
                        <a:rPr kumimoji="1" lang="ja-JP" altLang="en-US" sz="1000" b="0" dirty="0">
                          <a:solidFill>
                            <a:schemeClr val="tx1"/>
                          </a:solidFill>
                        </a:rPr>
                        <a:t>（</a:t>
                      </a:r>
                      <a:r>
                        <a:rPr kumimoji="1" lang="en-US" altLang="ja-JP" sz="1000" b="0" dirty="0">
                          <a:solidFill>
                            <a:schemeClr val="tx1"/>
                          </a:solidFill>
                        </a:rPr>
                        <a:t>2022</a:t>
                      </a:r>
                      <a:r>
                        <a:rPr kumimoji="1" lang="ja-JP" altLang="en-US" sz="1000" b="0" dirty="0">
                          <a:solidFill>
                            <a:schemeClr val="tx1"/>
                          </a:solidFill>
                        </a:rPr>
                        <a:t>年</a:t>
                      </a:r>
                      <a:r>
                        <a:rPr kumimoji="1" lang="en-US" altLang="ja-JP" sz="1000" b="0" dirty="0">
                          <a:solidFill>
                            <a:schemeClr val="tx1"/>
                          </a:solidFill>
                        </a:rPr>
                        <a:t>11</a:t>
                      </a:r>
                      <a:r>
                        <a:rPr kumimoji="1" lang="ja-JP" altLang="en-US" sz="1000" b="0" dirty="0">
                          <a:solidFill>
                            <a:schemeClr val="tx1"/>
                          </a:solidFill>
                        </a:rPr>
                        <a:t>月</a:t>
                      </a:r>
                      <a:r>
                        <a:rPr kumimoji="1" lang="en-US" altLang="ja-JP" sz="1000" b="0" dirty="0">
                          <a:solidFill>
                            <a:schemeClr val="tx1"/>
                          </a:solidFill>
                        </a:rPr>
                        <a:t>30</a:t>
                      </a:r>
                      <a:r>
                        <a:rPr kumimoji="1" lang="ja-JP" altLang="en-US" sz="1000" b="0" dirty="0">
                          <a:solidFill>
                            <a:schemeClr val="tx1"/>
                          </a:solidFill>
                        </a:rPr>
                        <a:t>日時点）</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691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200" b="0" dirty="0">
                          <a:solidFill>
                            <a:schemeClr val="tx1"/>
                          </a:solidFill>
                        </a:rPr>
                        <a:t>7</a:t>
                      </a:r>
                      <a:r>
                        <a:rPr kumimoji="1" lang="ja-JP" altLang="en-US" sz="1200" b="0" dirty="0">
                          <a:solidFill>
                            <a:schemeClr val="tx1"/>
                          </a:solidFill>
                        </a:rPr>
                        <a:t>月</a:t>
                      </a:r>
                      <a:r>
                        <a:rPr kumimoji="1" lang="en-US" altLang="ja-JP" sz="1200" b="0" dirty="0">
                          <a:solidFill>
                            <a:schemeClr val="tx1"/>
                          </a:solidFill>
                        </a:rPr>
                        <a:t>1</a:t>
                      </a:r>
                      <a:r>
                        <a:rPr kumimoji="1" lang="ja-JP" altLang="en-US" sz="1200" b="0" dirty="0">
                          <a:solidFill>
                            <a:schemeClr val="tx1"/>
                          </a:solidFill>
                        </a:rPr>
                        <a:t>日から</a:t>
                      </a:r>
                      <a:r>
                        <a:rPr kumimoji="1" lang="en-US" altLang="ja-JP" sz="1200" b="0" dirty="0">
                          <a:solidFill>
                            <a:schemeClr val="tx1"/>
                          </a:solidFill>
                        </a:rPr>
                        <a:t>6</a:t>
                      </a:r>
                      <a:r>
                        <a:rPr kumimoji="1" lang="ja-JP" altLang="en-US" sz="1200" b="0" dirty="0">
                          <a:solidFill>
                            <a:schemeClr val="tx1"/>
                          </a:solidFill>
                        </a:rPr>
                        <a:t>月</a:t>
                      </a:r>
                      <a:r>
                        <a:rPr kumimoji="1" lang="en-US" altLang="ja-JP" sz="1200" b="0" dirty="0">
                          <a:solidFill>
                            <a:schemeClr val="tx1"/>
                          </a:solidFill>
                        </a:rPr>
                        <a:t>30</a:t>
                      </a:r>
                      <a:r>
                        <a:rPr kumimoji="1" lang="ja-JP" altLang="en-US" sz="1200" b="0" dirty="0">
                          <a:solidFill>
                            <a:schemeClr val="tx1"/>
                          </a:solidFill>
                        </a:rPr>
                        <a:t>日まで。</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3902">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lnSpc>
                          <a:spcPct val="113000"/>
                        </a:lnSpc>
                        <a:spcAft>
                          <a:spcPts val="300"/>
                        </a:spcAft>
                      </a:pPr>
                      <a:r>
                        <a:rPr kumimoji="1" lang="ja-JP" altLang="en-US" sz="1200" kern="1200" dirty="0">
                          <a:solidFill>
                            <a:schemeClr val="dk1"/>
                          </a:solidFill>
                          <a:latin typeface="+mn-lt"/>
                          <a:ea typeface="+mn-ea"/>
                          <a:cs typeface="+mn-cs"/>
                        </a:rPr>
                        <a:t>キリスト教、イスラム教、伝統宗教</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9691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dk1"/>
                          </a:solidFill>
                        </a:rPr>
                        <a:t>共和制</a:t>
                      </a:r>
                      <a:endParaRPr kumimoji="1" lang="ja-JP" altLang="en-US" sz="12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19768">
                <a:tc>
                  <a:txBody>
                    <a:bodyPr/>
                    <a:lstStyle/>
                    <a:p>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fontAlgn="ctr">
                        <a:lnSpc>
                          <a:spcPct val="114000"/>
                        </a:lnSpc>
                        <a:spcAft>
                          <a:spcPts val="300"/>
                        </a:spcAft>
                        <a:buClr>
                          <a:srgbClr val="5F8AC3"/>
                        </a:buClr>
                        <a:buFont typeface="Wingdings" panose="05000000000000000000" pitchFamily="2" charset="2"/>
                        <a:buChar char="l"/>
                      </a:pPr>
                      <a:r>
                        <a:rPr lang="en-US" altLang="ja-JP" sz="1200" dirty="0"/>
                        <a:t>2022</a:t>
                      </a:r>
                      <a:r>
                        <a:rPr lang="ja-JP" altLang="en-US" sz="1200" dirty="0"/>
                        <a:t>年</a:t>
                      </a:r>
                      <a:r>
                        <a:rPr lang="en-US" altLang="ja-JP" sz="1200" dirty="0"/>
                        <a:t>8</a:t>
                      </a:r>
                      <a:r>
                        <a:rPr lang="ja-JP" altLang="en-US" sz="1200" dirty="0"/>
                        <a:t>月の大統領選挙の結果、統一民主同盟（</a:t>
                      </a:r>
                      <a:r>
                        <a:rPr lang="en-US" altLang="ja-JP" sz="1200" dirty="0"/>
                        <a:t>UDA</a:t>
                      </a:r>
                      <a:r>
                        <a:rPr lang="ja-JP" altLang="en-US" sz="1200" dirty="0"/>
                        <a:t>）のウィリアム・ルト副大統領が</a:t>
                      </a:r>
                      <a:r>
                        <a:rPr lang="en-US" altLang="ja-JP" sz="1200" dirty="0"/>
                        <a:t>50.49%</a:t>
                      </a:r>
                      <a:r>
                        <a:rPr lang="ja-JP" altLang="en-US" sz="1200" dirty="0"/>
                        <a:t>の得票率にて当選。僅差で敗れた元大統領のオディンガ氏が異議申し立てしたものの、最高裁にて棄却され、</a:t>
                      </a:r>
                      <a:r>
                        <a:rPr lang="en-US" altLang="ja-JP" sz="1200" dirty="0"/>
                        <a:t>9</a:t>
                      </a:r>
                      <a:r>
                        <a:rPr lang="ja-JP" altLang="en-US" sz="1200" dirty="0"/>
                        <a:t>月</a:t>
                      </a:r>
                      <a:r>
                        <a:rPr lang="en-US" altLang="ja-JP" sz="1200" dirty="0"/>
                        <a:t>13</a:t>
                      </a:r>
                      <a:r>
                        <a:rPr lang="ja-JP" altLang="en-US" sz="1200" dirty="0"/>
                        <a:t>日にルト氏がケニアの第</a:t>
                      </a:r>
                      <a:r>
                        <a:rPr lang="en-US" altLang="ja-JP" sz="1200" dirty="0"/>
                        <a:t>5</a:t>
                      </a:r>
                      <a:r>
                        <a:rPr lang="ja-JP" altLang="en-US" sz="1200" dirty="0"/>
                        <a:t>代大統領に就任した。</a:t>
                      </a:r>
                      <a:endParaRPr lang="en-US" altLang="ja-JP" sz="1200" dirty="0"/>
                    </a:p>
                    <a:p>
                      <a:pPr marL="171450" indent="-171450" fontAlgn="ctr">
                        <a:lnSpc>
                          <a:spcPct val="114000"/>
                        </a:lnSpc>
                        <a:spcAft>
                          <a:spcPts val="300"/>
                        </a:spcAft>
                        <a:buClr>
                          <a:srgbClr val="5F8AC3"/>
                        </a:buClr>
                        <a:buFont typeface="Wingdings" panose="05000000000000000000" pitchFamily="2" charset="2"/>
                        <a:buChar char="l"/>
                      </a:pPr>
                      <a:r>
                        <a:rPr lang="ja-JP" altLang="en-US" sz="1200" dirty="0"/>
                        <a:t>最高裁の判決に不満を抱いたオディンガ氏の支援者が暴徒化するのではないかという危惧もあったが、オディンガ氏の支持基盤のキスム市を含めて、大きな騒動は生じなかった。</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3369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just" defTabSz="914400" rtl="0" eaLnBrk="1" fontAlgn="auto" latinLnBrk="0" hangingPunct="1">
                        <a:lnSpc>
                          <a:spcPct val="113000"/>
                        </a:lnSpc>
                        <a:spcBef>
                          <a:spcPts val="0"/>
                        </a:spcBef>
                        <a:spcAft>
                          <a:spcPts val="300"/>
                        </a:spcAft>
                        <a:buClrTx/>
                        <a:buSzTx/>
                        <a:buFontTx/>
                        <a:buNone/>
                        <a:tabLst/>
                        <a:defRPr/>
                      </a:pPr>
                      <a:r>
                        <a:rPr lang="ja-JP" altLang="en-US" sz="1200" dirty="0"/>
                        <a:t>ケニアは、東アフリカ地域経済の中心として発展し、サファリやビーチ・リゾートなどの観光資源に多くの観光客を集めている。その一方、国内での貧富の格差拡大による都市部スラムへの人口流入、異なる部族間の土地や資源を巡る対立、不安定な近隣諸国からの難民を含む人口の流入や違法武器・物資の流入などを背景に、各地で様々な凶悪犯罪や暴力事件、日常的な窃盗、置き引きが発生している。</a:t>
                      </a:r>
                    </a:p>
                    <a:p>
                      <a:pPr marL="0" marR="0" indent="0" algn="just" defTabSz="914400" rtl="0" eaLnBrk="1" fontAlgn="auto" latinLnBrk="0" hangingPunct="1">
                        <a:lnSpc>
                          <a:spcPct val="113000"/>
                        </a:lnSpc>
                        <a:spcBef>
                          <a:spcPts val="0"/>
                        </a:spcBef>
                        <a:spcAft>
                          <a:spcPts val="300"/>
                        </a:spcAft>
                        <a:buClrTx/>
                        <a:buSzTx/>
                        <a:buFontTx/>
                        <a:buNone/>
                        <a:tabLst/>
                        <a:defRPr/>
                      </a:pP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隣国ソマリアを拠点とするイスラム過激派組織アル・シャバーブ（</a:t>
                      </a:r>
                      <a:r>
                        <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a:t>
                      </a: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）が、</a:t>
                      </a:r>
                      <a:r>
                        <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2011</a:t>
                      </a: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年にケニアに対するテロ攻撃を行うと宣言して以降、近年も、</a:t>
                      </a:r>
                      <a:r>
                        <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a:t>
                      </a: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による襲撃、外国人拉致等の事案が度々発生している。過去に比べ、近年、ナイロビや沿岸部での警備は強化され、治安機関の情報収集能力やテロ対処能力は格段に向上したとされるが、</a:t>
                      </a:r>
                      <a:r>
                        <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11</a:t>
                      </a: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月及び</a:t>
                      </a:r>
                      <a:r>
                        <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年１月、危険人物として複数名のテロ容疑者が公開指名手配されるなど、依然として国内全土において、テロの脅威が存在する。</a:t>
                      </a:r>
                    </a:p>
                  </a:txBody>
                  <a:tcPr marL="180000" marT="108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3" name="テキスト ボックス 12"/>
          <p:cNvSpPr txBox="1"/>
          <p:nvPr/>
        </p:nvSpPr>
        <p:spPr>
          <a:xfrm>
            <a:off x="200472" y="6597352"/>
            <a:ext cx="8568878" cy="136462"/>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外務省ホームページ、海外安全ホームページ、</a:t>
            </a:r>
            <a:r>
              <a:rPr lang="en-US" altLang="ja-JP" sz="800" dirty="0"/>
              <a:t>JETRO </a:t>
            </a:r>
            <a:r>
              <a:rPr lang="ja-JP" altLang="en-US" sz="800" dirty="0"/>
              <a:t>ホームページ、 </a:t>
            </a:r>
            <a:r>
              <a:rPr kumimoji="1" lang="en-US" altLang="ja-JP" sz="800" dirty="0">
                <a:solidFill>
                  <a:srgbClr val="000000"/>
                </a:solidFill>
              </a:rPr>
              <a:t>https://www.centralbank.go.ke/rates/forex-exchange-rates/</a:t>
            </a:r>
            <a:endParaRPr kumimoji="1" lang="ja-JP" altLang="en-US" sz="800" dirty="0">
              <a:solidFill>
                <a:srgbClr val="000000"/>
              </a:solidFill>
            </a:endParaRPr>
          </a:p>
          <a:p>
            <a:endParaRPr lang="en-US" altLang="ja-JP" sz="800" b="1" dirty="0"/>
          </a:p>
        </p:txBody>
      </p:sp>
    </p:spTree>
    <p:extLst>
      <p:ext uri="{BB962C8B-B14F-4D97-AF65-F5344CB8AC3E}">
        <p14:creationId xmlns:p14="http://schemas.microsoft.com/office/powerpoint/2010/main" val="16573069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2"/>
            </p:custDataLst>
            <p:extLst>
              <p:ext uri="{D42A27DB-BD31-4B8C-83A1-F6EECF244321}">
                <p14:modId xmlns:p14="http://schemas.microsoft.com/office/powerpoint/2010/main" val="15825804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78" name="think-cell Slide" r:id="rId5" imgW="395" imgH="396" progId="TCLayout.ActiveDocument.1">
                  <p:embed/>
                </p:oleObj>
              </mc:Choice>
              <mc:Fallback>
                <p:oleObj name="think-cell Slide" r:id="rId5"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主要メーカー（ローカル企業）</a:t>
            </a:r>
          </a:p>
        </p:txBody>
      </p:sp>
      <p:graphicFrame>
        <p:nvGraphicFramePr>
          <p:cNvPr id="5" name="表 4"/>
          <p:cNvGraphicFramePr>
            <a:graphicFrameLocks noGrp="1"/>
          </p:cNvGraphicFramePr>
          <p:nvPr>
            <p:extLst>
              <p:ext uri="{D42A27DB-BD31-4B8C-83A1-F6EECF244321}">
                <p14:modId xmlns:p14="http://schemas.microsoft.com/office/powerpoint/2010/main" val="3770296415"/>
              </p:ext>
            </p:extLst>
          </p:nvPr>
        </p:nvGraphicFramePr>
        <p:xfrm>
          <a:off x="560512" y="2348880"/>
          <a:ext cx="8175166" cy="1921569"/>
        </p:xfrm>
        <a:graphic>
          <a:graphicData uri="http://schemas.openxmlformats.org/drawingml/2006/table">
            <a:tbl>
              <a:tblPr firstRow="1" bandRow="1">
                <a:tableStyleId>{5C22544A-7EE6-4342-B048-85BDC9FD1C3A}</a:tableStyleId>
              </a:tblPr>
              <a:tblGrid>
                <a:gridCol w="1931498">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843068">
                  <a:extLst>
                    <a:ext uri="{9D8B030D-6E8A-4147-A177-3AD203B41FA5}">
                      <a16:colId xmlns:a16="http://schemas.microsoft.com/office/drawing/2014/main" val="3386509722"/>
                    </a:ext>
                  </a:extLst>
                </a:gridCol>
                <a:gridCol w="1908212">
                  <a:extLst>
                    <a:ext uri="{9D8B030D-6E8A-4147-A177-3AD203B41FA5}">
                      <a16:colId xmlns:a16="http://schemas.microsoft.com/office/drawing/2014/main" val="20003"/>
                    </a:ext>
                  </a:extLst>
                </a:gridCol>
                <a:gridCol w="1908212">
                  <a:extLst>
                    <a:ext uri="{9D8B030D-6E8A-4147-A177-3AD203B41FA5}">
                      <a16:colId xmlns:a16="http://schemas.microsoft.com/office/drawing/2014/main" val="3524783470"/>
                    </a:ext>
                  </a:extLst>
                </a:gridCol>
              </a:tblGrid>
              <a:tr h="379199">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主な製品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企業</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7118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dirty="0" err="1">
                          <a:solidFill>
                            <a:schemeClr val="tx1"/>
                          </a:solidFill>
                          <a:latin typeface="Arial" panose="020B0604020202020204" pitchFamily="34" charset="0"/>
                          <a:ea typeface="HGP創英角ｺﾞｼｯｸUB" pitchFamily="50" charset="-128"/>
                          <a:cs typeface="Arial" panose="020B0604020202020204" pitchFamily="34" charset="0"/>
                        </a:rPr>
                        <a:t>Dawa</a:t>
                      </a:r>
                      <a:r>
                        <a:rPr kumimoji="1" lang="en-US" altLang="ja-JP" sz="1100" b="1" dirty="0">
                          <a:solidFill>
                            <a:schemeClr val="tx1"/>
                          </a:solidFill>
                          <a:latin typeface="Arial" panose="020B0604020202020204" pitchFamily="34" charset="0"/>
                          <a:ea typeface="HGP創英角ｺﾞｼｯｸUB" pitchFamily="50" charset="-128"/>
                          <a:cs typeface="Arial" panose="020B0604020202020204" pitchFamily="34" charset="0"/>
                        </a:rPr>
                        <a:t> Limited</a:t>
                      </a:r>
                      <a:endParaRPr kumimoji="1" lang="ja-JP" altLang="en-US" sz="11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感染症、循環器、神経、消化器、内分泌関連のジェネリック医薬品が中心。動物薬や化学品も手掛ける。</a:t>
                      </a: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750</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a:t>
                      </a: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1995</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年設立。ケニアを中心にサブサハラの</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25</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カ国に拠点を持っている</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None/>
                        <a:tabLst/>
                        <a:defRPr/>
                      </a:pPr>
                      <a:r>
                        <a:rPr kumimoji="1" lang="en-US" altLang="ja-JP" sz="800" kern="1200" baseline="30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https://dawalifesciences.com/</a:t>
                      </a: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34792169"/>
                  </a:ext>
                </a:extLst>
              </a:tr>
              <a:tr h="77118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Arial" panose="020B0604020202020204" pitchFamily="34" charset="0"/>
                          <a:ea typeface="HGP創英角ｺﾞｼｯｸUB" pitchFamily="50" charset="-128"/>
                          <a:cs typeface="Arial" panose="020B0604020202020204" pitchFamily="34" charset="0"/>
                        </a:rPr>
                        <a:t>Cosmos Limited.</a:t>
                      </a:r>
                      <a:endParaRPr kumimoji="1" lang="ja-JP" altLang="en-US" sz="11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心臓疾患、糖尿病、感染症、胃腸、神経、呼吸器・アレルギ関連等医薬品、動物用医薬品</a:t>
                      </a: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25</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名未満</a:t>
                      </a: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1978</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年創業。ケニアだけでなく、タンザニア、ウガンダ、ルワンダ、ボツワナ、ブルンジ、マラウィにも輸出している</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https://cosmos-pharm.com/</a:t>
                      </a:r>
                      <a:endParaRPr kumimoji="1" lang="en-US" altLang="ja-JP" sz="800" kern="1200" baseline="30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40053931"/>
                  </a:ext>
                </a:extLst>
              </a:tr>
            </a:tbl>
          </a:graphicData>
        </a:graphic>
      </p:graphicFrame>
      <p:sp>
        <p:nvSpPr>
          <p:cNvPr id="6" name="テキスト ボックス 5"/>
          <p:cNvSpPr txBox="1"/>
          <p:nvPr/>
        </p:nvSpPr>
        <p:spPr>
          <a:xfrm>
            <a:off x="165745" y="6428442"/>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、企業ウェブサイト</a:t>
            </a:r>
            <a:endParaRPr kumimoji="0" lang="ja-JP" altLang="en-US" sz="800" dirty="0" bmk=""/>
          </a:p>
        </p:txBody>
      </p:sp>
      <p:sp>
        <p:nvSpPr>
          <p:cNvPr id="12" name="Rectangle 6"/>
          <p:cNvSpPr>
            <a:spLocks noChangeArrowheads="1"/>
          </p:cNvSpPr>
          <p:nvPr/>
        </p:nvSpPr>
        <p:spPr bwMode="auto">
          <a:xfrm>
            <a:off x="619802" y="1988840"/>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地場メーカーの例</a:t>
            </a:r>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医薬品の現地メーカーは約</a:t>
            </a:r>
            <a:r>
              <a:rPr lang="en-US" altLang="ja-JP" sz="1400" dirty="0"/>
              <a:t>40</a:t>
            </a:r>
            <a:r>
              <a:rPr lang="ja-JP" altLang="en-US" sz="1400" dirty="0"/>
              <a:t>社程度。</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東南部アフリカ諸国への輸出も行っている一方で、ケニア国内では現地生産品への評価が低いとされている。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4. Footnote">
            <a:extLst>
              <a:ext uri="{FF2B5EF4-FFF2-40B4-BE49-F238E27FC236}">
                <a16:creationId xmlns:a16="http://schemas.microsoft.com/office/drawing/2014/main" id="{063EE308-7F6B-4748-9E4E-CACD37989AB2}"/>
              </a:ext>
            </a:extLst>
          </p:cNvPr>
          <p:cNvSpPr txBox="1"/>
          <p:nvPr>
            <p:custDataLst>
              <p:tags r:id="rId3"/>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7993419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8C8AA5E-2E2B-492F-AF36-510FA328DC0A}"/>
              </a:ext>
            </a:extLst>
          </p:cNvPr>
          <p:cNvGraphicFramePr>
            <a:graphicFrameLocks noChangeAspect="1"/>
          </p:cNvGraphicFramePr>
          <p:nvPr>
            <p:custDataLst>
              <p:tags r:id="rId2"/>
            </p:custDataLst>
            <p:extLst>
              <p:ext uri="{D42A27DB-BD31-4B8C-83A1-F6EECF244321}">
                <p14:modId xmlns:p14="http://schemas.microsoft.com/office/powerpoint/2010/main" val="172665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02"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38C8AA5E-2E2B-492F-AF36-510FA328DC0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ケニア／医療関連／医薬品</a:t>
            </a:r>
            <a:endParaRPr kumimoji="1" lang="ja-JP" altLang="en-US" dirty="0"/>
          </a:p>
        </p:txBody>
      </p:sp>
      <p:sp>
        <p:nvSpPr>
          <p:cNvPr id="6" name="テキスト プレースホルダー 5"/>
          <p:cNvSpPr>
            <a:spLocks noGrp="1"/>
          </p:cNvSpPr>
          <p:nvPr>
            <p:ph type="body" sz="quarter" idx="15"/>
          </p:nvPr>
        </p:nvSpPr>
        <p:spPr>
          <a:xfrm>
            <a:off x="200025" y="539961"/>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a:t>
            </a:r>
          </a:p>
        </p:txBody>
      </p:sp>
      <p:graphicFrame>
        <p:nvGraphicFramePr>
          <p:cNvPr id="9" name="表 8"/>
          <p:cNvGraphicFramePr>
            <a:graphicFrameLocks noGrp="1"/>
          </p:cNvGraphicFramePr>
          <p:nvPr>
            <p:extLst>
              <p:ext uri="{D42A27DB-BD31-4B8C-83A1-F6EECF244321}">
                <p14:modId xmlns:p14="http://schemas.microsoft.com/office/powerpoint/2010/main" val="331290131"/>
              </p:ext>
            </p:extLst>
          </p:nvPr>
        </p:nvGraphicFramePr>
        <p:xfrm>
          <a:off x="201526" y="2187000"/>
          <a:ext cx="9504000" cy="1620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現地法人・支店・駐在員事務所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100" b="0" i="0" u="none" strike="noStrike" kern="1200" dirty="0">
                          <a:solidFill>
                            <a:srgbClr val="000000"/>
                          </a:solidFill>
                          <a:effectLst/>
                          <a:latin typeface="+mn-lt"/>
                          <a:ea typeface="+mj-ea"/>
                          <a:cs typeface="+mn-cs"/>
                        </a:rPr>
                        <a:t>Takeda Pharmaceuticals</a:t>
                      </a:r>
                      <a:r>
                        <a:rPr kumimoji="1" lang="ja-JP" altLang="en-US" sz="1100" b="0" i="0" u="none" strike="noStrike" kern="1200" dirty="0">
                          <a:solidFill>
                            <a:srgbClr val="000000"/>
                          </a:solidFill>
                          <a:effectLst/>
                          <a:latin typeface="+mn-lt"/>
                          <a:ea typeface="+mj-ea"/>
                          <a:cs typeface="+mn-cs"/>
                        </a:rPr>
                        <a:t>　ナイロビ事業所</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武田薬品工業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mj-ea"/>
                          <a:cs typeface="+mn-cs"/>
                        </a:rPr>
                        <a:t>2016</a:t>
                      </a:r>
                      <a:r>
                        <a:rPr kumimoji="1" lang="ja-JP" altLang="en-US" sz="1000" b="0" i="0" u="none" strike="noStrike" kern="1200" dirty="0">
                          <a:solidFill>
                            <a:srgbClr val="000000"/>
                          </a:solidFill>
                          <a:effectLst/>
                          <a:latin typeface="+mn-lt"/>
                          <a:ea typeface="+mj-ea"/>
                          <a:cs typeface="+mn-cs"/>
                        </a:rPr>
                        <a:t>年頃より、</a:t>
                      </a:r>
                      <a:r>
                        <a:rPr kumimoji="1" lang="en-US" altLang="ja-JP" sz="1000" b="0" i="0" u="none" strike="noStrike" kern="1200" dirty="0">
                          <a:solidFill>
                            <a:srgbClr val="000000"/>
                          </a:solidFill>
                          <a:effectLst/>
                          <a:latin typeface="+mn-lt"/>
                          <a:ea typeface="+mj-ea"/>
                          <a:cs typeface="+mn-cs"/>
                        </a:rPr>
                        <a:t>JICA</a:t>
                      </a:r>
                      <a:r>
                        <a:rPr kumimoji="1" lang="ja-JP" altLang="en-US" sz="1000" b="0" i="0" u="none" strike="noStrike" kern="1200" dirty="0">
                          <a:solidFill>
                            <a:srgbClr val="000000"/>
                          </a:solidFill>
                          <a:effectLst/>
                          <a:latin typeface="+mn-lt"/>
                          <a:ea typeface="+mj-ea"/>
                          <a:cs typeface="+mn-cs"/>
                        </a:rPr>
                        <a:t>の支援を受けて医薬品アクセス改善プログラムに取り組んでいる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100" b="0" i="0" u="none" strike="noStrike" kern="1200" dirty="0">
                          <a:solidFill>
                            <a:srgbClr val="000000"/>
                          </a:solidFill>
                          <a:effectLst/>
                          <a:latin typeface="+mn-lt"/>
                          <a:ea typeface="+mj-ea"/>
                          <a:cs typeface="+mn-cs"/>
                        </a:rPr>
                        <a:t>Eisai</a:t>
                      </a:r>
                      <a:r>
                        <a:rPr kumimoji="1" lang="ja-JP" altLang="en-US" sz="1100" b="0" i="0" u="none" strike="noStrike" kern="1200" dirty="0">
                          <a:solidFill>
                            <a:srgbClr val="000000"/>
                          </a:solidFill>
                          <a:effectLst/>
                          <a:latin typeface="+mn-lt"/>
                          <a:ea typeface="+mj-ea"/>
                          <a:cs typeface="+mn-cs"/>
                        </a:rPr>
                        <a:t>　ケニア支店</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エーザイ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mj-ea"/>
                          <a:cs typeface="+mn-cs"/>
                        </a:rPr>
                        <a:t>2022</a:t>
                      </a:r>
                      <a:r>
                        <a:rPr kumimoji="1" lang="ja-JP" altLang="en-US" sz="1000" b="0" i="0" u="none" strike="noStrike" kern="1200" dirty="0">
                          <a:solidFill>
                            <a:srgbClr val="000000"/>
                          </a:solidFill>
                          <a:effectLst/>
                          <a:latin typeface="+mn-lt"/>
                          <a:ea typeface="+mj-ea"/>
                          <a:cs typeface="+mn-cs"/>
                        </a:rPr>
                        <a:t>年に支店を設立し、抗がん剤などの自販体制を作る予定。</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endParaRPr kumimoji="1" lang="en-US" altLang="ja-JP"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100" dirty="0"/>
                        <a:t>Rohto </a:t>
                      </a:r>
                      <a:r>
                        <a:rPr lang="en-US" altLang="ja-JP" sz="1100" dirty="0" err="1"/>
                        <a:t>Mentholatum</a:t>
                      </a:r>
                      <a:r>
                        <a:rPr lang="en-US" altLang="ja-JP" sz="1100" dirty="0"/>
                        <a:t> (Kenya) Limited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ロート製薬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mj-ea"/>
                          <a:cs typeface="+mn-cs"/>
                        </a:rPr>
                        <a:t>2013</a:t>
                      </a:r>
                      <a:r>
                        <a:rPr kumimoji="1" lang="ja-JP" altLang="en-US" sz="1000" b="0" i="0" u="none" strike="noStrike" kern="1200" dirty="0">
                          <a:solidFill>
                            <a:srgbClr val="000000"/>
                          </a:solidFill>
                          <a:effectLst/>
                          <a:latin typeface="+mn-lt"/>
                          <a:ea typeface="+mj-ea"/>
                          <a:cs typeface="+mn-cs"/>
                        </a:rPr>
                        <a:t>年設立。スキンケア製品が中心だが、目薬や鎮痛消炎剤なども扱っている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endParaRPr kumimoji="1" lang="en-US" altLang="ja-JP"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999198601"/>
                  </a:ext>
                </a:extLst>
              </a:tr>
            </a:tbl>
          </a:graphicData>
        </a:graphic>
      </p:graphicFrame>
      <p:sp>
        <p:nvSpPr>
          <p:cNvPr id="11" name="テキスト ボックス 10"/>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外務省の調査によれば、ケニアにおける日本企業の現地法人・支店は全業種合わせても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a:t>
            </a:r>
            <a:r>
              <a:rPr kumimoji="0" lang="en-US" altLang="ja-JP" sz="1400" baseline="300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1400" dirty="0" bmk="">
                <a:latin typeface="Arial" panose="020B0604020202020204" pitchFamily="34" charset="0"/>
                <a:ea typeface="ＭＳ Ｐゴシック" panose="020B0600070205080204" pitchFamily="50" charset="-128"/>
                <a:cs typeface="Arial" panose="020B0604020202020204" pitchFamily="34" charset="0"/>
              </a:rPr>
              <a:t>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医薬品関連で現地法人や支店・駐在員事務所の存在が確認できたのは下記のとおり。</a:t>
            </a:r>
          </a:p>
        </p:txBody>
      </p:sp>
      <p:sp>
        <p:nvSpPr>
          <p:cNvPr id="12" name="テキスト ボックス 9"/>
          <p:cNvSpPr txBox="1"/>
          <p:nvPr/>
        </p:nvSpPr>
        <p:spPr>
          <a:xfrm>
            <a:off x="200025" y="6381328"/>
            <a:ext cx="8640960" cy="144016"/>
          </a:xfrm>
          <a:prstGeom prst="rect">
            <a:avLst/>
          </a:prstGeom>
          <a:noFill/>
        </p:spPr>
        <p:txBody>
          <a:bodyPr wrap="square" lIns="0" tIns="0" rIns="0" bIns="0" rtlCol="0">
            <a:no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2021</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10</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月現在。</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日本人が海外に渡って興した企業（日本人の出資比率１０％以上）を含む</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AE28FF23-08C8-481B-9D0D-7AE4A4397099}"/>
              </a:ext>
            </a:extLst>
          </p:cNvPr>
          <p:cNvSpPr txBox="1"/>
          <p:nvPr/>
        </p:nvSpPr>
        <p:spPr>
          <a:xfrm>
            <a:off x="187719" y="6536796"/>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外務省、デスクトップリサーチ、各社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、日本経済新聞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055368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8C8AA5E-2E2B-492F-AF36-510FA328DC0A}"/>
              </a:ext>
            </a:extLst>
          </p:cNvPr>
          <p:cNvGraphicFramePr>
            <a:graphicFrameLocks noChangeAspect="1"/>
          </p:cNvGraphicFramePr>
          <p:nvPr>
            <p:custDataLst>
              <p:tags r:id="rId2"/>
            </p:custDataLst>
            <p:extLst>
              <p:ext uri="{D42A27DB-BD31-4B8C-83A1-F6EECF244321}">
                <p14:modId xmlns:p14="http://schemas.microsoft.com/office/powerpoint/2010/main" val="39887096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26"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38C8AA5E-2E2B-492F-AF36-510FA328DC0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ケニア／医療関連／介護</a:t>
            </a:r>
            <a:endParaRPr kumimoji="1" lang="ja-JP" altLang="en-US" dirty="0"/>
          </a:p>
        </p:txBody>
      </p:sp>
      <p:sp>
        <p:nvSpPr>
          <p:cNvPr id="6" name="テキスト プレースホルダー 5"/>
          <p:cNvSpPr>
            <a:spLocks noGrp="1"/>
          </p:cNvSpPr>
          <p:nvPr>
            <p:ph type="body" sz="quarter" idx="15"/>
          </p:nvPr>
        </p:nvSpPr>
        <p:spPr>
          <a:xfrm>
            <a:off x="200025" y="539961"/>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市場環境</a:t>
            </a:r>
          </a:p>
        </p:txBody>
      </p:sp>
      <p:sp>
        <p:nvSpPr>
          <p:cNvPr id="11" name="テキスト ボックス 10"/>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ケニアでは高齢化が進んでいないため、国の保健政策は介護サービスについてはあまり触れていない。</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一方で、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万人以上の国民が何らかの障がいを持っているとも言われ、大半が農村部に居住していることもあり、適切なサービスを受けられていない可能性がある。</a:t>
            </a:r>
          </a:p>
        </p:txBody>
      </p:sp>
      <p:sp>
        <p:nvSpPr>
          <p:cNvPr id="10" name="テキスト ボックス 9">
            <a:extLst>
              <a:ext uri="{FF2B5EF4-FFF2-40B4-BE49-F238E27FC236}">
                <a16:creationId xmlns:a16="http://schemas.microsoft.com/office/drawing/2014/main" id="{AE28FF23-08C8-481B-9D0D-7AE4A4397099}"/>
              </a:ext>
            </a:extLst>
          </p:cNvPr>
          <p:cNvSpPr txBox="1"/>
          <p:nvPr/>
        </p:nvSpPr>
        <p:spPr>
          <a:xfrm>
            <a:off x="187719" y="6536796"/>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デスクトップリサーチ</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1852493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250" name="think-cell Slide" r:id="rId5" imgW="270" imgH="270" progId="TCLayout.ActiveDocument.1">
                  <p:embed/>
                </p:oleObj>
              </mc:Choice>
              <mc:Fallback>
                <p:oleObj name="think-cell Slide" r:id="rId5" imgW="270" imgH="270" progId="TCLayout.ActiveDocument.1">
                  <p:embed/>
                  <p:pic>
                    <p:nvPicPr>
                      <p:cNvPr id="3" name="オブジェクト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年時点で、歯科医療分野に対する総支出は約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万米ドル。</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000" dirty="0">
                          <a:solidFill>
                            <a:schemeClr val="tx1"/>
                          </a:solidFill>
                        </a:rPr>
                        <a:t>44.9%</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24.0%</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20.6%</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lang="en-US" altLang="ja-JP" sz="10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草案段階を含む。</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a:ln>
                            <a:noFill/>
                          </a:ln>
                          <a:solidFill>
                            <a:srgbClr val="000000"/>
                          </a:solidFill>
                          <a:effectLst/>
                          <a:uLnTx/>
                          <a:uFillTx/>
                          <a:latin typeface="Arial"/>
                          <a:ea typeface="ＭＳ Ｐゴシック"/>
                          <a:cs typeface="+mn-cs"/>
                        </a:rPr>
                        <a:t>×</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救急的な口腔ケア及び痛み緩和のための緊急的な治療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a:ln>
                            <a:noFill/>
                          </a:ln>
                          <a:solidFill>
                            <a:srgbClr val="000000"/>
                          </a:solidFill>
                          <a:effectLst/>
                          <a:uLnTx/>
                          <a:uFillTx/>
                          <a:latin typeface="Arial"/>
                          <a:ea typeface="ＭＳ Ｐゴシック"/>
                          <a:cs typeface="+mn-cs"/>
                        </a:rPr>
                        <a:t>×</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6660F52E-5499-4329-A70A-96B5A138281E}"/>
              </a:ext>
            </a:extLst>
          </p:cNvPr>
          <p:cNvSpPr txBox="1"/>
          <p:nvPr/>
        </p:nvSpPr>
        <p:spPr>
          <a:xfrm>
            <a:off x="6441844" y="6259585"/>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2855762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6C78C47-4F5C-4A15-89DD-B1D63BE91D35}"/>
              </a:ext>
            </a:extLst>
          </p:cNvPr>
          <p:cNvGraphicFramePr>
            <a:graphicFrameLocks noChangeAspect="1"/>
          </p:cNvGraphicFramePr>
          <p:nvPr>
            <p:custDataLst>
              <p:tags r:id="rId2"/>
            </p:custDataLst>
            <p:extLst>
              <p:ext uri="{D42A27DB-BD31-4B8C-83A1-F6EECF244321}">
                <p14:modId xmlns:p14="http://schemas.microsoft.com/office/powerpoint/2010/main" val="23793118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74"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46C78C47-4F5C-4A15-89DD-B1D63BE91D3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その他</a:t>
            </a:r>
          </a:p>
        </p:txBody>
      </p:sp>
    </p:spTree>
    <p:extLst>
      <p:ext uri="{BB962C8B-B14F-4D97-AF65-F5344CB8AC3E}">
        <p14:creationId xmlns:p14="http://schemas.microsoft.com/office/powerpoint/2010/main" val="95514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454BBBE-F079-453A-AF9C-89BC4CAC127B}"/>
              </a:ext>
            </a:extLst>
          </p:cNvPr>
          <p:cNvGraphicFramePr>
            <a:graphicFrameLocks noChangeAspect="1"/>
          </p:cNvGraphicFramePr>
          <p:nvPr>
            <p:custDataLst>
              <p:tags r:id="rId2"/>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spid="_x0000_s55298" name="think-cell Slide" r:id="rId5" imgW="473" imgH="476" progId="TCLayout.ActiveDocument.1">
                  <p:embed/>
                </p:oleObj>
              </mc:Choice>
              <mc:Fallback>
                <p:oleObj name="think-cell Slide" r:id="rId5"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6"/>
                      <a:stretch>
                        <a:fillRect/>
                      </a:stretch>
                    </p:blipFill>
                    <p:spPr>
                      <a:xfrm>
                        <a:off x="929978" y="644228"/>
                        <a:ext cx="1290" cy="1290"/>
                      </a:xfrm>
                      <a:prstGeom prst="rect">
                        <a:avLst/>
                      </a:prstGeom>
                    </p:spPr>
                  </p:pic>
                </p:oleObj>
              </mc:Fallback>
            </mc:AlternateContent>
          </a:graphicData>
        </a:graphic>
      </p:graphicFrame>
      <p:sp>
        <p:nvSpPr>
          <p:cNvPr id="31" name="Rectangle 30">
            <a:extLst>
              <a:ext uri="{FF2B5EF4-FFF2-40B4-BE49-F238E27FC236}">
                <a16:creationId xmlns:a16="http://schemas.microsoft.com/office/drawing/2014/main" id="{AB403AA2-3AE2-4FA1-A9D2-E63B5E097227}"/>
              </a:ext>
            </a:extLst>
          </p:cNvPr>
          <p:cNvSpPr/>
          <p:nvPr/>
        </p:nvSpPr>
        <p:spPr>
          <a:xfrm>
            <a:off x="4883213" y="3086678"/>
            <a:ext cx="4746796" cy="353600"/>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0.21</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Rectangle 32">
            <a:extLst>
              <a:ext uri="{FF2B5EF4-FFF2-40B4-BE49-F238E27FC236}">
                <a16:creationId xmlns:a16="http://schemas.microsoft.com/office/drawing/2014/main" id="{B0307291-72A0-4CFD-8823-47C1A216BC40}"/>
              </a:ext>
            </a:extLst>
          </p:cNvPr>
          <p:cNvSpPr/>
          <p:nvPr/>
        </p:nvSpPr>
        <p:spPr>
          <a:xfrm>
            <a:off x="4883213" y="2794810"/>
            <a:ext cx="4746796" cy="253579"/>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0.04</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Rectangle 33">
            <a:extLst>
              <a:ext uri="{FF2B5EF4-FFF2-40B4-BE49-F238E27FC236}">
                <a16:creationId xmlns:a16="http://schemas.microsoft.com/office/drawing/2014/main" id="{9B547CA5-D7F6-40DD-BAFA-03DCF5FC3F82}"/>
              </a:ext>
            </a:extLst>
          </p:cNvPr>
          <p:cNvSpPr/>
          <p:nvPr/>
        </p:nvSpPr>
        <p:spPr>
          <a:xfrm>
            <a:off x="4889033" y="2542729"/>
            <a:ext cx="4744487" cy="218614"/>
          </a:xfrm>
          <a:prstGeom prst="rect">
            <a:avLst/>
          </a:prstGeom>
          <a:solidFill>
            <a:srgbClr val="E4EEF5"/>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0.74</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7"/>
          <p:cNvSpPr>
            <a:spLocks noGrp="1"/>
          </p:cNvSpPr>
          <p:nvPr>
            <p:ph type="title"/>
          </p:nvPr>
        </p:nvSpPr>
        <p:spPr/>
        <p:txBody>
          <a:bodyPr vert="horz"/>
          <a:lstStyle/>
          <a:p>
            <a:r>
              <a:rPr lang="ja-JP" altLang="en-US" dirty="0"/>
              <a:t>ケニア／医療関連／その他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a:t>
            </a:r>
          </a:p>
        </p:txBody>
      </p:sp>
      <p:sp>
        <p:nvSpPr>
          <p:cNvPr id="4" name="テキスト プレースホルダ 1"/>
          <p:cNvSpPr txBox="1">
            <a:spLocks/>
          </p:cNvSpPr>
          <p:nvPr/>
        </p:nvSpPr>
        <p:spPr>
          <a:xfrm>
            <a:off x="290820" y="1096738"/>
            <a:ext cx="9505950" cy="389430"/>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138" dirty="0">
                <a:solidFill>
                  <a:srgbClr val="000000"/>
                </a:solidFill>
              </a:rPr>
              <a:t>ケニアには、重点分野と実施内容をまとめた「</a:t>
            </a:r>
            <a:r>
              <a:rPr lang="en-US" altLang="ja-JP" sz="1138" dirty="0">
                <a:solidFill>
                  <a:srgbClr val="000000"/>
                </a:solidFill>
              </a:rPr>
              <a:t>eHealth</a:t>
            </a:r>
            <a:r>
              <a:rPr lang="ja-JP" altLang="en-US" sz="1138" dirty="0">
                <a:solidFill>
                  <a:srgbClr val="000000"/>
                </a:solidFill>
              </a:rPr>
              <a:t>政策（</a:t>
            </a:r>
            <a:r>
              <a:rPr lang="en-US" altLang="ja-JP" sz="1138" dirty="0">
                <a:solidFill>
                  <a:srgbClr val="000000"/>
                </a:solidFill>
              </a:rPr>
              <a:t>2016-2030</a:t>
            </a:r>
            <a:r>
              <a:rPr lang="ja-JP" altLang="en-US" sz="1138" dirty="0">
                <a:solidFill>
                  <a:srgbClr val="000000"/>
                </a:solidFill>
              </a:rPr>
              <a:t>）」が策定されている。ケニアは、</a:t>
            </a:r>
            <a:r>
              <a:rPr lang="en-US" altLang="ja-JP" sz="1138" dirty="0">
                <a:solidFill>
                  <a:srgbClr val="000000"/>
                </a:solidFill>
              </a:rPr>
              <a:t>eHealth</a:t>
            </a:r>
            <a:r>
              <a:rPr lang="ja-JP" altLang="en-US" sz="1138" dirty="0">
                <a:solidFill>
                  <a:srgbClr val="000000"/>
                </a:solidFill>
              </a:rPr>
              <a:t>分野のイノベーションにおいて、アフリカ大陸で（南アフリカに次いで）</a:t>
            </a:r>
            <a:r>
              <a:rPr lang="en-US" altLang="ja-JP" sz="1138" dirty="0">
                <a:solidFill>
                  <a:srgbClr val="000000"/>
                </a:solidFill>
              </a:rPr>
              <a:t>2</a:t>
            </a:r>
            <a:r>
              <a:rPr lang="ja-JP" altLang="en-US" sz="1138" dirty="0">
                <a:solidFill>
                  <a:srgbClr val="000000"/>
                </a:solidFill>
              </a:rPr>
              <a:t>番目に高い国としてランク付けされている。</a:t>
            </a:r>
            <a:endParaRPr lang="en-US" altLang="ja-JP" sz="1138" dirty="0">
              <a:solidFill>
                <a:srgbClr val="000000"/>
              </a:solidFill>
            </a:endParaRPr>
          </a:p>
          <a:p>
            <a:r>
              <a:rPr lang="ja-JP" altLang="en-US" sz="1138" dirty="0">
                <a:solidFill>
                  <a:srgbClr val="000000"/>
                </a:solidFill>
              </a:rPr>
              <a:t>宗教的、経済的、政治的な差異に関わりなく、ユーザー中心の</a:t>
            </a:r>
            <a:r>
              <a:rPr lang="en-US" altLang="ja-JP" sz="1138" dirty="0">
                <a:solidFill>
                  <a:srgbClr val="000000"/>
                </a:solidFill>
              </a:rPr>
              <a:t>eHealth</a:t>
            </a:r>
            <a:r>
              <a:rPr lang="ja-JP" altLang="en-US" sz="1138" dirty="0">
                <a:solidFill>
                  <a:srgbClr val="000000"/>
                </a:solidFill>
              </a:rPr>
              <a:t>システムの実施がなされるよう、 </a:t>
            </a:r>
            <a:r>
              <a:rPr lang="en-US" altLang="ja-JP" sz="1138" dirty="0">
                <a:solidFill>
                  <a:srgbClr val="000000"/>
                </a:solidFill>
              </a:rPr>
              <a:t>ICT</a:t>
            </a:r>
            <a:r>
              <a:rPr lang="ja-JP" altLang="en-US" sz="1138" dirty="0">
                <a:solidFill>
                  <a:srgbClr val="000000"/>
                </a:solidFill>
              </a:rPr>
              <a:t>を活用した質の高いヘルスケアサービスへの公平なアクセス、 患者を中心としたヘルスケアサービス、参加型アプローチ等の指針が定められている。</a:t>
            </a:r>
            <a:endParaRPr lang="en-US" altLang="ja-JP" sz="1138" dirty="0">
              <a:solidFill>
                <a:srgbClr val="000000"/>
              </a:solidFill>
            </a:endParaRPr>
          </a:p>
        </p:txBody>
      </p:sp>
      <p:graphicFrame>
        <p:nvGraphicFramePr>
          <p:cNvPr id="5" name="表 4"/>
          <p:cNvGraphicFramePr>
            <a:graphicFrameLocks noGrp="1"/>
          </p:cNvGraphicFramePr>
          <p:nvPr>
            <p:extLst>
              <p:ext uri="{D42A27DB-BD31-4B8C-83A1-F6EECF244321}">
                <p14:modId xmlns:p14="http://schemas.microsoft.com/office/powerpoint/2010/main" val="2233971329"/>
              </p:ext>
            </p:extLst>
          </p:nvPr>
        </p:nvGraphicFramePr>
        <p:xfrm>
          <a:off x="200025" y="2285808"/>
          <a:ext cx="9438944" cy="4321339"/>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703798">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22885">
                <a:tc>
                  <a:txBody>
                    <a:bodyPr/>
                    <a:lstStyle/>
                    <a:p>
                      <a:r>
                        <a:rPr kumimoji="1" lang="ja-JP" altLang="en-US" sz="1000" dirty="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dirty="0">
                          <a:latin typeface="HGP創英角ｺﾞｼｯｸUB" pitchFamily="50" charset="-128"/>
                          <a:ea typeface="HGP創英角ｺﾞｼｯｸUB" pitchFamily="50" charset="-128"/>
                        </a:rPr>
                        <a:t>ケニア</a:t>
                      </a:r>
                      <a:endParaRPr kumimoji="1" lang="ja-JP" altLang="en-US" sz="10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63118">
                <a:tc rowSpan="2">
                  <a:txBody>
                    <a:bodyPr/>
                    <a:lstStyle/>
                    <a:p>
                      <a:pPr rtl="0"/>
                      <a:r>
                        <a:rPr lang="ja" altLang="ja-JP" sz="900" b="1" dirty="0"/>
                        <a:t>デジタルインフラ</a:t>
                      </a:r>
                      <a:endParaRPr lang="ja" altLang="en-US" sz="9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900" dirty="0"/>
                        <a:t>携帯電話の契約数 </a:t>
                      </a:r>
                      <a:r>
                        <a:rPr lang="en-US" altLang="ja-JP" sz="900" dirty="0"/>
                        <a:t>(100</a:t>
                      </a:r>
                      <a:r>
                        <a:rPr lang="ja-JP" altLang="en-US" sz="900" dirty="0"/>
                        <a:t>人あたり</a:t>
                      </a:r>
                      <a:r>
                        <a:rPr lang="en-US" altLang="ja-JP" sz="900" dirty="0"/>
                        <a:t>)</a:t>
                      </a:r>
                      <a:endParaRPr kumimoji="1" lang="ja-JP" altLang="en-US" sz="900" kern="1200" dirty="0">
                        <a:solidFill>
                          <a:srgbClr val="000000"/>
                        </a:solidFill>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114.2</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89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固定ブロードバンドの契約数</a:t>
                      </a:r>
                      <a:r>
                        <a:rPr lang="en-US" altLang="ja-JP" sz="900" dirty="0"/>
                        <a:t>(100</a:t>
                      </a:r>
                      <a:r>
                        <a:rPr lang="ja-JP" altLang="en-US" sz="900" dirty="0"/>
                        <a:t>人あたり</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1.3</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43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GDP</a:t>
                      </a:r>
                      <a:r>
                        <a:rPr lang="ja-JP" altLang="en-US" sz="900" dirty="0"/>
                        <a:t>比での研究・開発支出</a:t>
                      </a:r>
                      <a:r>
                        <a:rPr lang="en-US" altLang="ja-JP" sz="900" dirty="0"/>
                        <a:t>(</a:t>
                      </a:r>
                      <a:r>
                        <a:rPr lang="ja-JP" altLang="en-US" sz="900" dirty="0"/>
                        <a:t>％</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0.69</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5713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デジタルヘルスポリシー</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デジタルヘルスに関する政策の有無と予算の投下状況</a:t>
                      </a:r>
                      <a:endParaRPr lang="en-GB"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9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ja-JP" sz="900" dirty="0">
                          <a:solidFill>
                            <a:srgbClr val="000000"/>
                          </a:solidFill>
                        </a:rPr>
                        <a:t>eHealth</a:t>
                      </a:r>
                      <a:r>
                        <a:rPr lang="ja-JP" altLang="en-US" sz="900" dirty="0">
                          <a:solidFill>
                            <a:srgbClr val="000000"/>
                          </a:solidFill>
                        </a:rPr>
                        <a:t>システムの実施に必要なインフラ整備のため、 主要都市を結ぶ全国的な光ファイバー基幹網の敷設や手頃な価格の高速ワイヤレスブロードバンド接続の利用・アクセスを促進する取り組みが行われている。</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4290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デジタルヘルスのガバナンス</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デジタルヘルスデータの所有権、アクセス、共有を管理し、個人のプライバシーを保護する法律の有無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データ保護一般規則（今後施行予定）において、データ主体の権利、個人情報の商業利用の制限、データ管理者等の義務および責務、データ保護の実施、個人情報の国外への移転等が規定されている。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314604">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研修中医療従事者向けのデジタルヘルス関連のカリキュラム有無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411708">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a:t>
                      </a:r>
                      <a:r>
                        <a:rPr lang="en-US" altLang="ja-JP" sz="900" dirty="0"/>
                        <a:t>/</a:t>
                      </a:r>
                      <a:r>
                        <a:rPr lang="ja-JP" altLang="en-US" sz="900" dirty="0"/>
                        <a:t>健康情報学</a:t>
                      </a:r>
                      <a:r>
                        <a:rPr lang="en-US" altLang="ja-JP" sz="900" dirty="0"/>
                        <a:t>/</a:t>
                      </a:r>
                      <a:r>
                        <a:rPr lang="ja-JP" altLang="en-US" sz="900" dirty="0"/>
                        <a:t>健康情報システム</a:t>
                      </a:r>
                      <a:r>
                        <a:rPr lang="en-US" altLang="ja-JP" sz="900" dirty="0"/>
                        <a:t>/</a:t>
                      </a:r>
                      <a:r>
                        <a:rPr lang="ja-JP" altLang="en-US" sz="900" dirty="0"/>
                        <a:t>生物医学情報学を扱う学位プログラムの有無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ナイロビ大学コンピューター・情報学部には、研究、トレーニング等を目的とした健康情報学・デジタルヘルスセンターが設置。同センターは、医療提供者、政府、国内外の大学、研究機関、パートナーとともに、効率的な医療提供のためのデジタルヘルスソリューションの評価、研究、設計、開発に取り組む。</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26311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デジタルヘルスインフラ</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電子カルテ普及率</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900" b="0" kern="1200" dirty="0">
                          <a:solidFill>
                            <a:schemeClr val="tx1"/>
                          </a:solidFill>
                          <a:latin typeface="+mn-lt"/>
                          <a:ea typeface="ＭＳ Ｐゴシック" charset="-128"/>
                          <a:cs typeface="Arial" pitchFamily="34" charset="0"/>
                        </a:rPr>
                        <a:t>途上国で導入が進む電子健康記録システム（</a:t>
                      </a:r>
                      <a:r>
                        <a:rPr kumimoji="1" lang="en-US" altLang="ja-JP" sz="900" b="0" kern="1200" dirty="0">
                          <a:solidFill>
                            <a:schemeClr val="tx1"/>
                          </a:solidFill>
                          <a:latin typeface="+mn-lt"/>
                          <a:ea typeface="ＭＳ Ｐゴシック" charset="-128"/>
                          <a:cs typeface="Arial" pitchFamily="34" charset="0"/>
                        </a:rPr>
                        <a:t>EHR</a:t>
                      </a:r>
                      <a:r>
                        <a:rPr kumimoji="1" lang="ja-JP" altLang="en-US" sz="900" b="0" kern="1200" dirty="0">
                          <a:solidFill>
                            <a:schemeClr val="tx1"/>
                          </a:solidFill>
                          <a:latin typeface="+mn-lt"/>
                          <a:ea typeface="ＭＳ Ｐゴシック" charset="-128"/>
                          <a:cs typeface="Arial" pitchFamily="34" charset="0"/>
                        </a:rPr>
                        <a:t>）について、ケニアで</a:t>
                      </a:r>
                      <a:r>
                        <a:rPr kumimoji="1" lang="en-US" altLang="ja-JP" sz="900" b="0" kern="1200" dirty="0">
                          <a:solidFill>
                            <a:schemeClr val="tx1"/>
                          </a:solidFill>
                          <a:latin typeface="+mn-lt"/>
                          <a:ea typeface="ＭＳ Ｐゴシック" charset="-128"/>
                          <a:cs typeface="Arial" pitchFamily="34" charset="0"/>
                        </a:rPr>
                        <a:t>HIV</a:t>
                      </a:r>
                      <a:r>
                        <a:rPr kumimoji="1" lang="ja-JP" altLang="en-US" sz="900" b="0" kern="1200" dirty="0">
                          <a:solidFill>
                            <a:schemeClr val="tx1"/>
                          </a:solidFill>
                          <a:latin typeface="+mn-lt"/>
                          <a:ea typeface="ＭＳ Ｐゴシック" charset="-128"/>
                          <a:cs typeface="Arial" pitchFamily="34" charset="0"/>
                        </a:rPr>
                        <a:t>関係の医療サービスを提供する医療機関における導入実績を調査した研究では、導入施設は調査対象の</a:t>
                      </a:r>
                      <a:r>
                        <a:rPr kumimoji="1" lang="en-US" altLang="ja-JP" sz="900" b="0" kern="1200" dirty="0">
                          <a:solidFill>
                            <a:schemeClr val="tx1"/>
                          </a:solidFill>
                          <a:latin typeface="+mn-lt"/>
                          <a:ea typeface="ＭＳ Ｐゴシック" charset="-128"/>
                          <a:cs typeface="Arial" pitchFamily="34" charset="0"/>
                        </a:rPr>
                        <a:t>18%</a:t>
                      </a:r>
                      <a:r>
                        <a:rPr kumimoji="1" lang="ja-JP" altLang="en-US" sz="900" b="0" kern="1200" dirty="0">
                          <a:solidFill>
                            <a:schemeClr val="tx1"/>
                          </a:solidFill>
                          <a:latin typeface="+mn-lt"/>
                          <a:ea typeface="ＭＳ Ｐゴシック" charset="-128"/>
                          <a:cs typeface="Arial" pitchFamily="34" charset="0"/>
                        </a:rPr>
                        <a:t>程度に留まった。</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33253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医療関連目的に使用するためのマスター患者インデックスが存在するか</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ケニアの医療情報システムの中には、患者登録システムも含まれており、患者ひとりひとりについて、異なる医療機関で入力された情報を照合する機能が備えられている。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grpSp>
        <p:nvGrpSpPr>
          <p:cNvPr id="6" name="グループ化 7"/>
          <p:cNvGrpSpPr>
            <a:grpSpLocks/>
          </p:cNvGrpSpPr>
          <p:nvPr/>
        </p:nvGrpSpPr>
        <p:grpSpPr>
          <a:xfrm>
            <a:off x="200026" y="1988840"/>
            <a:ext cx="9505950" cy="234026"/>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38" dirty="0">
                  <a:solidFill>
                    <a:srgbClr val="000000"/>
                  </a:solidFill>
                  <a:latin typeface="Arial Black" pitchFamily="34" charset="0"/>
                  <a:ea typeface="HGP創英角ｺﾞｼｯｸUB" pitchFamily="50" charset="-128"/>
                </a:rPr>
                <a:t>デジタルヘルス市場に関連する指標</a:t>
              </a:r>
              <a:endParaRPr lang="zh-TW" altLang="en-US" sz="1138" dirty="0">
                <a:solidFill>
                  <a:srgbClr val="000000"/>
                </a:solidFill>
                <a:latin typeface="Arial Black" pitchFamily="34" charset="0"/>
                <a:ea typeface="HGP創英角ｺﾞｼｯｸUB" pitchFamily="50" charset="-128"/>
              </a:endParaRPr>
            </a:p>
          </p:txBody>
        </p:sp>
      </p:grpSp>
      <p:grpSp>
        <p:nvGrpSpPr>
          <p:cNvPr id="12" name="Group 11">
            <a:extLst>
              <a:ext uri="{FF2B5EF4-FFF2-40B4-BE49-F238E27FC236}">
                <a16:creationId xmlns:a16="http://schemas.microsoft.com/office/drawing/2014/main" id="{0820BB2C-3EFA-4668-A67F-7981572B4D43}"/>
              </a:ext>
            </a:extLst>
          </p:cNvPr>
          <p:cNvGrpSpPr/>
          <p:nvPr/>
        </p:nvGrpSpPr>
        <p:grpSpPr>
          <a:xfrm>
            <a:off x="4921154" y="2060551"/>
            <a:ext cx="624065" cy="131254"/>
            <a:chOff x="1683298" y="1217608"/>
            <a:chExt cx="768081" cy="161543"/>
          </a:xfrm>
        </p:grpSpPr>
        <p:sp>
          <p:nvSpPr>
            <p:cNvPr id="13" name="RectangleLegend1">
              <a:extLst>
                <a:ext uri="{FF2B5EF4-FFF2-40B4-BE49-F238E27FC236}">
                  <a16:creationId xmlns:a16="http://schemas.microsoft.com/office/drawing/2014/main" id="{546A735C-3278-4BDE-AAEF-027EEC81A18C}"/>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4" name="Legend1">
              <a:extLst>
                <a:ext uri="{FF2B5EF4-FFF2-40B4-BE49-F238E27FC236}">
                  <a16:creationId xmlns:a16="http://schemas.microsoft.com/office/drawing/2014/main" id="{FC4B7316-24E1-4638-9722-C901FCD64572}"/>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a:t>
              </a:r>
              <a:r>
                <a:rPr lang="ja-JP" altLang="en-US" sz="853" dirty="0"/>
                <a:t>倍</a:t>
              </a:r>
              <a:endParaRPr lang="en-US" sz="853" dirty="0"/>
            </a:p>
          </p:txBody>
        </p:sp>
      </p:grpSp>
      <p:grpSp>
        <p:nvGrpSpPr>
          <p:cNvPr id="15" name="Group 14">
            <a:extLst>
              <a:ext uri="{FF2B5EF4-FFF2-40B4-BE49-F238E27FC236}">
                <a16:creationId xmlns:a16="http://schemas.microsoft.com/office/drawing/2014/main" id="{B9C99288-E1CA-4D02-83F8-15A66D327F1F}"/>
              </a:ext>
            </a:extLst>
          </p:cNvPr>
          <p:cNvGrpSpPr/>
          <p:nvPr/>
        </p:nvGrpSpPr>
        <p:grpSpPr>
          <a:xfrm>
            <a:off x="6764499" y="2060551"/>
            <a:ext cx="837265" cy="131254"/>
            <a:chOff x="6093809" y="996633"/>
            <a:chExt cx="1030481" cy="161543"/>
          </a:xfrm>
        </p:grpSpPr>
        <p:sp>
          <p:nvSpPr>
            <p:cNvPr id="16" name="RectangleLegend3">
              <a:extLst>
                <a:ext uri="{FF2B5EF4-FFF2-40B4-BE49-F238E27FC236}">
                  <a16:creationId xmlns:a16="http://schemas.microsoft.com/office/drawing/2014/main" id="{5AFBA74C-57AF-4A9C-A28B-2027FCED9179}"/>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7" name="Legend3">
              <a:extLst>
                <a:ext uri="{FF2B5EF4-FFF2-40B4-BE49-F238E27FC236}">
                  <a16:creationId xmlns:a16="http://schemas.microsoft.com/office/drawing/2014/main" id="{7B793A37-79BA-4AA1-8FB4-78001112A90C}"/>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0.95-1.05</a:t>
              </a:r>
              <a:r>
                <a:rPr lang="ja-JP" altLang="en-US" sz="853" dirty="0"/>
                <a:t>倍</a:t>
              </a:r>
              <a:endParaRPr lang="en-US" sz="853" dirty="0"/>
            </a:p>
          </p:txBody>
        </p:sp>
      </p:grpSp>
      <p:grpSp>
        <p:nvGrpSpPr>
          <p:cNvPr id="18" name="Group 17">
            <a:extLst>
              <a:ext uri="{FF2B5EF4-FFF2-40B4-BE49-F238E27FC236}">
                <a16:creationId xmlns:a16="http://schemas.microsoft.com/office/drawing/2014/main" id="{A5B28DB1-FCFF-4996-9673-A6F54E35E18C}"/>
              </a:ext>
            </a:extLst>
          </p:cNvPr>
          <p:cNvGrpSpPr/>
          <p:nvPr/>
        </p:nvGrpSpPr>
        <p:grpSpPr>
          <a:xfrm>
            <a:off x="5721700" y="2060551"/>
            <a:ext cx="837265" cy="131254"/>
            <a:chOff x="2556137" y="1206048"/>
            <a:chExt cx="1030481" cy="161543"/>
          </a:xfrm>
        </p:grpSpPr>
        <p:sp>
          <p:nvSpPr>
            <p:cNvPr id="19" name="RectangleLegend2">
              <a:extLst>
                <a:ext uri="{FF2B5EF4-FFF2-40B4-BE49-F238E27FC236}">
                  <a16:creationId xmlns:a16="http://schemas.microsoft.com/office/drawing/2014/main" id="{627B91CE-38DE-47E7-92DB-88C4DBFFBC46}"/>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0" name="Legend2">
              <a:extLst>
                <a:ext uri="{FF2B5EF4-FFF2-40B4-BE49-F238E27FC236}">
                  <a16:creationId xmlns:a16="http://schemas.microsoft.com/office/drawing/2014/main" id="{37D56905-F309-4822-96C9-E410C62D4996}"/>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0.75-0.95</a:t>
              </a:r>
              <a:r>
                <a:rPr lang="ja-JP" altLang="en-US" sz="853" dirty="0"/>
                <a:t>倍</a:t>
              </a:r>
              <a:endParaRPr lang="en-US" sz="853" dirty="0"/>
            </a:p>
          </p:txBody>
        </p:sp>
      </p:grpSp>
      <p:grpSp>
        <p:nvGrpSpPr>
          <p:cNvPr id="21" name="Group 20">
            <a:extLst>
              <a:ext uri="{FF2B5EF4-FFF2-40B4-BE49-F238E27FC236}">
                <a16:creationId xmlns:a16="http://schemas.microsoft.com/office/drawing/2014/main" id="{C09735E2-8FE2-428C-9E07-2B208CB5C857}"/>
              </a:ext>
            </a:extLst>
          </p:cNvPr>
          <p:cNvGrpSpPr/>
          <p:nvPr/>
        </p:nvGrpSpPr>
        <p:grpSpPr>
          <a:xfrm>
            <a:off x="7807302" y="2060551"/>
            <a:ext cx="728262" cy="131254"/>
            <a:chOff x="6093809" y="1205598"/>
            <a:chExt cx="896322" cy="161543"/>
          </a:xfrm>
        </p:grpSpPr>
        <p:sp>
          <p:nvSpPr>
            <p:cNvPr id="22" name="RectangleLegend4">
              <a:extLst>
                <a:ext uri="{FF2B5EF4-FFF2-40B4-BE49-F238E27FC236}">
                  <a16:creationId xmlns:a16="http://schemas.microsoft.com/office/drawing/2014/main" id="{C1DED9DB-74C4-42F4-81FC-13373217FBD5}"/>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3" name="Legend4">
              <a:extLst>
                <a:ext uri="{FF2B5EF4-FFF2-40B4-BE49-F238E27FC236}">
                  <a16:creationId xmlns:a16="http://schemas.microsoft.com/office/drawing/2014/main" id="{1821E48A-BD12-44F1-922A-8685A918DFF7}"/>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1.05-1.25</a:t>
              </a:r>
            </a:p>
          </p:txBody>
        </p:sp>
      </p:grpSp>
      <p:grpSp>
        <p:nvGrpSpPr>
          <p:cNvPr id="24" name="Group 23">
            <a:extLst>
              <a:ext uri="{FF2B5EF4-FFF2-40B4-BE49-F238E27FC236}">
                <a16:creationId xmlns:a16="http://schemas.microsoft.com/office/drawing/2014/main" id="{491E0F88-285A-4413-AE08-08E392CE73F7}"/>
              </a:ext>
            </a:extLst>
          </p:cNvPr>
          <p:cNvGrpSpPr/>
          <p:nvPr/>
        </p:nvGrpSpPr>
        <p:grpSpPr>
          <a:xfrm>
            <a:off x="8725062" y="2060551"/>
            <a:ext cx="624066" cy="131254"/>
            <a:chOff x="6093809" y="1415013"/>
            <a:chExt cx="768081" cy="161543"/>
          </a:xfrm>
        </p:grpSpPr>
        <p:sp>
          <p:nvSpPr>
            <p:cNvPr id="25" name="RectangleLegend5">
              <a:extLst>
                <a:ext uri="{FF2B5EF4-FFF2-40B4-BE49-F238E27FC236}">
                  <a16:creationId xmlns:a16="http://schemas.microsoft.com/office/drawing/2014/main" id="{45F26B23-29D2-40A7-BB5D-A73E450CEEAF}"/>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6" name="Legend5">
              <a:extLst>
                <a:ext uri="{FF2B5EF4-FFF2-40B4-BE49-F238E27FC236}">
                  <a16:creationId xmlns:a16="http://schemas.microsoft.com/office/drawing/2014/main" id="{D567BEC2-B2C1-40E1-8F2F-5B1A14EB651F}"/>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1.25</a:t>
              </a:r>
              <a:r>
                <a:rPr lang="ja-JP" altLang="en-US" sz="853" dirty="0"/>
                <a:t>倍</a:t>
              </a:r>
              <a:r>
                <a:rPr lang="en-US" sz="853" dirty="0"/>
                <a:t>-</a:t>
              </a:r>
            </a:p>
          </p:txBody>
        </p:sp>
      </p:grpSp>
      <p:sp>
        <p:nvSpPr>
          <p:cNvPr id="27" name="TextBox 26">
            <a:extLst>
              <a:ext uri="{FF2B5EF4-FFF2-40B4-BE49-F238E27FC236}">
                <a16:creationId xmlns:a16="http://schemas.microsoft.com/office/drawing/2014/main" id="{0B13C28D-B925-48F6-9EC3-2A587950D3C0}"/>
              </a:ext>
            </a:extLst>
          </p:cNvPr>
          <p:cNvSpPr txBox="1"/>
          <p:nvPr/>
        </p:nvSpPr>
        <p:spPr>
          <a:xfrm>
            <a:off x="4115668" y="2051160"/>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dirty="0"/>
              <a:t>対日本比で：</a:t>
            </a:r>
            <a:endParaRPr lang="en-US" sz="853" dirty="0"/>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669360"/>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（出所）世界銀行、デスクトップリサーチ、米国商務省、論文検索</a:t>
            </a:r>
          </a:p>
        </p:txBody>
      </p:sp>
      <p:sp>
        <p:nvSpPr>
          <p:cNvPr id="10" name="Sticky">
            <a:extLst>
              <a:ext uri="{FF2B5EF4-FFF2-40B4-BE49-F238E27FC236}">
                <a16:creationId xmlns:a16="http://schemas.microsoft.com/office/drawing/2014/main" id="{614AAC46-DB8F-472B-A70D-4ABE1985F4CA}"/>
              </a:ext>
            </a:extLst>
          </p:cNvPr>
          <p:cNvSpPr/>
          <p:nvPr>
            <p:custDataLst>
              <p:tags r:id="rId3"/>
            </p:custDataLst>
          </p:nvPr>
        </p:nvSpPr>
        <p:spPr>
          <a:xfrm>
            <a:off x="848544" y="7101408"/>
            <a:ext cx="7344816" cy="1163326"/>
          </a:xfrm>
          <a:prstGeom prst="foldedCorner">
            <a:avLst/>
          </a:prstGeom>
          <a:solidFill>
            <a:srgbClr val="FFFF66"/>
          </a:solidFill>
        </p:spPr>
        <p:txBody>
          <a:bodyPr wrap="square" lIns="63500" tIns="70638" rIns="63500" bIns="63500" rtlCol="0" anchor="t">
            <a:spAutoFit/>
          </a:bodyPr>
          <a:lstStyle/>
          <a:p>
            <a:pPr marL="0" fontAlgn="ctr">
              <a:lnSpc>
                <a:spcPct val="114000"/>
              </a:lnSpc>
              <a:spcAft>
                <a:spcPts val="400"/>
              </a:spcAft>
            </a:pPr>
            <a:r>
              <a:rPr kumimoji="1" lang="en-US" sz="1400" dirty="0">
                <a:solidFill>
                  <a:srgbClr val="000000"/>
                </a:solidFill>
                <a:hlinkClick r:id="rId7"/>
              </a:rPr>
              <a:t>https://www.trade.gov/country-commercial-guides/kenya-healthcare-medical-devices</a:t>
            </a:r>
            <a:endParaRPr kumimoji="1" lang="en-US" sz="1400" dirty="0">
              <a:solidFill>
                <a:srgbClr val="000000"/>
              </a:solidFill>
            </a:endParaRPr>
          </a:p>
          <a:p>
            <a:pPr marL="0" fontAlgn="ctr">
              <a:lnSpc>
                <a:spcPct val="114000"/>
              </a:lnSpc>
              <a:spcAft>
                <a:spcPts val="400"/>
              </a:spcAft>
            </a:pPr>
            <a:r>
              <a:rPr lang="en-US" sz="1400" dirty="0">
                <a:solidFill>
                  <a:srgbClr val="000000"/>
                </a:solidFill>
                <a:hlinkClick r:id="rId8"/>
              </a:rPr>
              <a:t>https://chidh.uonbi.ac.ke/</a:t>
            </a:r>
            <a:endParaRPr lang="en-US" sz="1400" dirty="0">
              <a:solidFill>
                <a:srgbClr val="000000"/>
              </a:solidFill>
            </a:endParaRPr>
          </a:p>
          <a:p>
            <a:pPr marL="0" fontAlgn="ctr">
              <a:lnSpc>
                <a:spcPct val="114000"/>
              </a:lnSpc>
              <a:spcAft>
                <a:spcPts val="400"/>
              </a:spcAft>
            </a:pPr>
            <a:r>
              <a:rPr lang="en-US" sz="1400" dirty="0">
                <a:solidFill>
                  <a:srgbClr val="000000"/>
                </a:solidFill>
                <a:hlinkClick r:id="rId9"/>
              </a:rPr>
              <a:t>https://journals.plos.org/plosone/article?id=10.1371/journal.pone.0256799</a:t>
            </a:r>
            <a:endParaRPr kumimoji="1" lang="en-US" sz="1400" dirty="0">
              <a:solidFill>
                <a:srgbClr val="000000"/>
              </a:solidFill>
            </a:endParaRPr>
          </a:p>
        </p:txBody>
      </p:sp>
    </p:spTree>
    <p:extLst>
      <p:ext uri="{BB962C8B-B14F-4D97-AF65-F5344CB8AC3E}">
        <p14:creationId xmlns:p14="http://schemas.microsoft.com/office/powerpoint/2010/main" val="28605002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2"/>
            </p:custDataLst>
            <p:extLst>
              <p:ext uri="{D42A27DB-BD31-4B8C-83A1-F6EECF244321}">
                <p14:modId xmlns:p14="http://schemas.microsoft.com/office/powerpoint/2010/main" val="9380245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22"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25303" y="6418339"/>
            <a:ext cx="9073008" cy="123111"/>
          </a:xfrm>
          <a:prstGeom prst="rect">
            <a:avLst/>
          </a:prstGeom>
          <a:noFill/>
        </p:spPr>
        <p:txBody>
          <a:bodyPr wrap="square" lIns="0" tIns="0" rIns="0" bIns="0" rtlCol="0">
            <a:sp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（出所）デスクリサーチ、各社ホームページ</a:t>
            </a:r>
          </a:p>
        </p:txBody>
      </p:sp>
      <p:graphicFrame>
        <p:nvGraphicFramePr>
          <p:cNvPr id="13" name="表 9">
            <a:extLst>
              <a:ext uri="{FF2B5EF4-FFF2-40B4-BE49-F238E27FC236}">
                <a16:creationId xmlns:a16="http://schemas.microsoft.com/office/drawing/2014/main" id="{E56C1DBB-AC5D-4F22-AE30-976B03E32DD0}"/>
              </a:ext>
            </a:extLst>
          </p:cNvPr>
          <p:cNvGraphicFramePr>
            <a:graphicFrameLocks noGrp="1"/>
          </p:cNvGraphicFramePr>
          <p:nvPr>
            <p:extLst>
              <p:ext uri="{D42A27DB-BD31-4B8C-83A1-F6EECF244321}">
                <p14:modId xmlns:p14="http://schemas.microsoft.com/office/powerpoint/2010/main" val="1025318569"/>
              </p:ext>
            </p:extLst>
          </p:nvPr>
        </p:nvGraphicFramePr>
        <p:xfrm>
          <a:off x="681553" y="2281450"/>
          <a:ext cx="8280920" cy="2061360"/>
        </p:xfrm>
        <a:graphic>
          <a:graphicData uri="http://schemas.openxmlformats.org/drawingml/2006/table">
            <a:tbl>
              <a:tblPr firstRow="1" bandRow="1">
                <a:tableStyleId>{2D5ABB26-0587-4C30-8999-92F81FD0307C}</a:tableStyleId>
              </a:tblPr>
              <a:tblGrid>
                <a:gridCol w="364630">
                  <a:extLst>
                    <a:ext uri="{9D8B030D-6E8A-4147-A177-3AD203B41FA5}">
                      <a16:colId xmlns:a16="http://schemas.microsoft.com/office/drawing/2014/main" val="20000"/>
                    </a:ext>
                  </a:extLst>
                </a:gridCol>
                <a:gridCol w="1363562">
                  <a:extLst>
                    <a:ext uri="{9D8B030D-6E8A-4147-A177-3AD203B41FA5}">
                      <a16:colId xmlns:a16="http://schemas.microsoft.com/office/drawing/2014/main" val="20001"/>
                    </a:ext>
                  </a:extLst>
                </a:gridCol>
                <a:gridCol w="4047074">
                  <a:extLst>
                    <a:ext uri="{9D8B030D-6E8A-4147-A177-3AD203B41FA5}">
                      <a16:colId xmlns:a16="http://schemas.microsoft.com/office/drawing/2014/main" val="20002"/>
                    </a:ext>
                  </a:extLst>
                </a:gridCol>
                <a:gridCol w="2505654">
                  <a:extLst>
                    <a:ext uri="{9D8B030D-6E8A-4147-A177-3AD203B41FA5}">
                      <a16:colId xmlns:a16="http://schemas.microsoft.com/office/drawing/2014/main" val="3100871719"/>
                    </a:ext>
                  </a:extLst>
                </a:gridCol>
              </a:tblGrid>
              <a:tr h="324000">
                <a:tc>
                  <a:txBody>
                    <a:bodyPr/>
                    <a:lstStyle/>
                    <a:p>
                      <a:pPr algn="ctr" fontAlgn="ctr"/>
                      <a:r>
                        <a:rPr kumimoji="1" lang="en-US" altLang="ja-JP" sz="105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105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企業名</a:t>
                      </a:r>
                    </a:p>
                  </a:txBody>
                  <a:tcPr marL="0" marR="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サービス内容</a:t>
                      </a:r>
                      <a:endParaRPr kumimoji="1" lang="en-US" altLang="ja-JP"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marL="0" algn="ctr" defTabSz="914400" rtl="0" eaLnBrk="1" fontAlgn="ctr" latinLnBrk="0" hangingPunct="1"/>
                      <a:r>
                        <a:rPr kumimoji="1" lang="en-US" altLang="ja-JP"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URL</a:t>
                      </a:r>
                    </a:p>
                  </a:txBody>
                  <a:tcPr marL="0" marR="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3188">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Health X Africa</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Pct val="80000"/>
                        <a:buFont typeface="Arial" panose="020B0604020202020204" pitchFamily="34" charset="0"/>
                        <a:buChar char="•"/>
                        <a:tabLst/>
                        <a:defRPr/>
                      </a:pPr>
                      <a:r>
                        <a:rPr kumimoji="1" lang="ja-JP" altLang="en-US" sz="1000" kern="1200" dirty="0">
                          <a:solidFill>
                            <a:schemeClr val="tx1"/>
                          </a:solidFill>
                          <a:latin typeface="+mn-lt"/>
                          <a:ea typeface="+mn-ea"/>
                          <a:cs typeface="+mn-cs"/>
                        </a:rPr>
                        <a:t>ナイロビにあるセンターと電話やオンライン、チャットで結び、</a:t>
                      </a:r>
                      <a:r>
                        <a:rPr kumimoji="1" lang="en-US" altLang="ja-JP" sz="1000" kern="1200" dirty="0">
                          <a:solidFill>
                            <a:schemeClr val="tx1"/>
                          </a:solidFill>
                          <a:latin typeface="+mn-lt"/>
                          <a:ea typeface="+mn-ea"/>
                          <a:cs typeface="+mn-cs"/>
                        </a:rPr>
                        <a:t>24</a:t>
                      </a:r>
                      <a:r>
                        <a:rPr kumimoji="1" lang="ja-JP" altLang="en-US" sz="1000" kern="1200" dirty="0">
                          <a:solidFill>
                            <a:schemeClr val="tx1"/>
                          </a:solidFill>
                          <a:latin typeface="+mn-lt"/>
                          <a:ea typeface="+mn-ea"/>
                          <a:cs typeface="+mn-cs"/>
                        </a:rPr>
                        <a:t>時間体制でプライマリーケアに関するコンサルテーションを実施する。ユーザーは携帯電話アプリで自分のバイタル情報の記録をつけたり、保険情報の管理などをすることもできる。</a:t>
                      </a:r>
                      <a:endParaRPr kumimoji="1" lang="en-US" altLang="ja-JP" sz="1000" kern="1200" dirty="0">
                        <a:solidFill>
                          <a:schemeClr val="tx1"/>
                        </a:solidFill>
                        <a:latin typeface="+mn-lt"/>
                        <a:ea typeface="+mn-ea"/>
                        <a:cs typeface="+mn-cs"/>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00" kern="1200" dirty="0">
                          <a:solidFill>
                            <a:schemeClr val="tx1"/>
                          </a:solidFill>
                          <a:latin typeface="+mn-lt"/>
                          <a:ea typeface="+mn-ea"/>
                          <a:cs typeface="+mn-cs"/>
                        </a:rPr>
                        <a:t>https://www.healthxafrica.com/services/integrated-mobile-application/</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4"/>
                  </a:ext>
                </a:extLst>
              </a:tr>
              <a:tr h="321358">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SASA Doctor</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Pct val="80000"/>
                        <a:buFont typeface="Arial" panose="020B0604020202020204" pitchFamily="34" charset="0"/>
                        <a:buChar char="•"/>
                        <a:tabLst/>
                        <a:defRPr/>
                      </a:pPr>
                      <a:r>
                        <a:rPr kumimoji="1" lang="en-US" altLang="ja-JP" sz="1000" kern="1200" dirty="0">
                          <a:solidFill>
                            <a:schemeClr val="tx1"/>
                          </a:solidFill>
                          <a:latin typeface="+mn-lt"/>
                          <a:ea typeface="+mn-ea"/>
                          <a:cs typeface="+mn-cs"/>
                        </a:rPr>
                        <a:t>24</a:t>
                      </a:r>
                      <a:r>
                        <a:rPr kumimoji="1" lang="ja-JP" altLang="en-US" sz="1000" kern="1200" dirty="0">
                          <a:solidFill>
                            <a:schemeClr val="tx1"/>
                          </a:solidFill>
                          <a:latin typeface="+mn-lt"/>
                          <a:ea typeface="+mn-ea"/>
                          <a:cs typeface="+mn-cs"/>
                        </a:rPr>
                        <a:t>時間体制で携帯電話からアクセスし、その時にアクセス可能な医師を選んで診療や処方を受けることができる。費用は自分が入っている保険を利用して支払うこともできる。</a:t>
                      </a:r>
                      <a:endParaRPr kumimoji="1" lang="en-US" altLang="ja-JP" sz="1000" kern="1200" dirty="0">
                        <a:solidFill>
                          <a:schemeClr val="tx1"/>
                        </a:solidFill>
                        <a:latin typeface="+mn-lt"/>
                        <a:ea typeface="+mn-ea"/>
                        <a:cs typeface="+mn-cs"/>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00" kern="1200" dirty="0">
                          <a:solidFill>
                            <a:schemeClr val="tx1"/>
                          </a:solidFill>
                          <a:latin typeface="+mn-lt"/>
                          <a:ea typeface="+mn-ea"/>
                          <a:cs typeface="+mn-cs"/>
                        </a:rPr>
                        <a:t>https://sasadoctor.co.ke/</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5"/>
                  </a:ext>
                </a:extLst>
              </a:tr>
              <a:tr h="321358">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Zuri</a:t>
                      </a: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Health</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Pct val="80000"/>
                        <a:buFont typeface="Arial" panose="020B0604020202020204" pitchFamily="34" charset="0"/>
                        <a:buChar char="•"/>
                        <a:tabLst/>
                        <a:defRPr/>
                      </a:pPr>
                      <a:r>
                        <a:rPr kumimoji="1" lang="en-US" altLang="ja-JP" sz="1000" kern="1200" dirty="0">
                          <a:solidFill>
                            <a:schemeClr val="tx1"/>
                          </a:solidFill>
                          <a:latin typeface="+mn-lt"/>
                          <a:ea typeface="+mn-ea"/>
                          <a:cs typeface="+mn-cs"/>
                        </a:rPr>
                        <a:t>What’s App</a:t>
                      </a:r>
                      <a:r>
                        <a:rPr kumimoji="1" lang="ja-JP" altLang="en-US" sz="1000" kern="1200" dirty="0">
                          <a:solidFill>
                            <a:schemeClr val="tx1"/>
                          </a:solidFill>
                          <a:latin typeface="+mn-lt"/>
                          <a:ea typeface="+mn-ea"/>
                          <a:cs typeface="+mn-cs"/>
                        </a:rPr>
                        <a:t>のチャボットを利用して医師との会話、処方の依頼、検査の予約などを行うことができる。英語、フランス語、スワヒリ語でサービスを提供している。</a:t>
                      </a:r>
                      <a:endParaRPr kumimoji="1" lang="en-US" altLang="ja-JP" sz="1000" kern="1200" dirty="0">
                        <a:solidFill>
                          <a:schemeClr val="tx1"/>
                        </a:solidFill>
                        <a:latin typeface="+mn-lt"/>
                        <a:ea typeface="+mn-ea"/>
                        <a:cs typeface="+mn-cs"/>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00" kern="1200" dirty="0">
                          <a:solidFill>
                            <a:schemeClr val="tx1"/>
                          </a:solidFill>
                          <a:latin typeface="+mn-lt"/>
                          <a:ea typeface="+mn-ea"/>
                          <a:cs typeface="+mn-cs"/>
                        </a:rPr>
                        <a:t>https://zuri.health/</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2218355212"/>
                  </a:ext>
                </a:extLst>
              </a:tr>
            </a:tbl>
          </a:graphicData>
        </a:graphic>
      </p:graphicFrame>
      <p:sp>
        <p:nvSpPr>
          <p:cNvPr id="11" name="テキスト ボックス 10">
            <a:extLst>
              <a:ext uri="{FF2B5EF4-FFF2-40B4-BE49-F238E27FC236}">
                <a16:creationId xmlns:a16="http://schemas.microsoft.com/office/drawing/2014/main" id="{0871BB08-8B38-4CF4-8708-53EAD1750889}"/>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Kenya Medical Practitioners and Dentists Council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の医療機関にオンライン診療を行う許可を与えた。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Rectangle 11">
            <a:extLst>
              <a:ext uri="{FF2B5EF4-FFF2-40B4-BE49-F238E27FC236}">
                <a16:creationId xmlns:a16="http://schemas.microsoft.com/office/drawing/2014/main" id="{47719C94-086F-4FF6-8C40-33210933EFFA}"/>
              </a:ext>
            </a:extLst>
          </p:cNvPr>
          <p:cNvSpPr>
            <a:spLocks noChangeArrowheads="1"/>
          </p:cNvSpPr>
          <p:nvPr/>
        </p:nvSpPr>
        <p:spPr bwMode="auto">
          <a:xfrm>
            <a:off x="681553" y="1956082"/>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オンライン診療を提供している企業の例</a:t>
            </a:r>
            <a:endParaRPr lang="en-US" altLang="ja-JP" sz="1400" baseline="300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96484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B19FBAC-0797-4D33-B8D2-82B70E913C58}"/>
              </a:ext>
            </a:extLst>
          </p:cNvPr>
          <p:cNvGraphicFramePr>
            <a:graphicFrameLocks noChangeAspect="1"/>
          </p:cNvGraphicFramePr>
          <p:nvPr>
            <p:custDataLst>
              <p:tags r:id="rId2"/>
            </p:custDataLst>
            <p:extLst>
              <p:ext uri="{D42A27DB-BD31-4B8C-83A1-F6EECF244321}">
                <p14:modId xmlns:p14="http://schemas.microsoft.com/office/powerpoint/2010/main" val="12594322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46" name="think-cell Slide" r:id="rId4" imgW="395" imgH="396" progId="TCLayout.ActiveDocument.1">
                  <p:embed/>
                </p:oleObj>
              </mc:Choice>
              <mc:Fallback>
                <p:oleObj name="think-cell Slide" r:id="rId4" imgW="395" imgH="396" progId="TCLayout.ActiveDocument.1">
                  <p:embed/>
                  <p:pic>
                    <p:nvPicPr>
                      <p:cNvPr id="8" name="Object 7" hidden="1">
                        <a:extLst>
                          <a:ext uri="{FF2B5EF4-FFF2-40B4-BE49-F238E27FC236}">
                            <a16:creationId xmlns:a16="http://schemas.microsoft.com/office/drawing/2014/main" id="{2B19FBAC-0797-4D33-B8D2-82B70E913C5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ケニア／医療関連／その他</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学会・業界団体および医薬品・医療機器関連イベント</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ケニアにおける</a:t>
            </a:r>
            <a:r>
              <a:rPr lang="ja-JP" altLang="ja-JP" sz="1400" dirty="0"/>
              <a:t>主要な学会</a:t>
            </a:r>
            <a:r>
              <a:rPr lang="ja-JP" altLang="en-US" sz="1400" dirty="0"/>
              <a:t>・業界団体および</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代表的なイベントを以下に示す。</a:t>
            </a:r>
          </a:p>
        </p:txBody>
      </p:sp>
      <p:sp>
        <p:nvSpPr>
          <p:cNvPr id="27" name="テキスト ボックス 26"/>
          <p:cNvSpPr txBox="1"/>
          <p:nvPr/>
        </p:nvSpPr>
        <p:spPr>
          <a:xfrm>
            <a:off x="200472" y="6669360"/>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、デスクトップリサーチ、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https://www.expogr.com/kenyamed/</a:t>
            </a:r>
          </a:p>
        </p:txBody>
      </p:sp>
      <p:graphicFrame>
        <p:nvGraphicFramePr>
          <p:cNvPr id="10" name="Table 9">
            <a:extLst>
              <a:ext uri="{FF2B5EF4-FFF2-40B4-BE49-F238E27FC236}">
                <a16:creationId xmlns:a16="http://schemas.microsoft.com/office/drawing/2014/main" id="{994EE89F-96D8-440A-9FD0-7AA094AA667A}"/>
              </a:ext>
            </a:extLst>
          </p:cNvPr>
          <p:cNvGraphicFramePr>
            <a:graphicFrameLocks noGrp="1"/>
          </p:cNvGraphicFramePr>
          <p:nvPr>
            <p:extLst>
              <p:ext uri="{D42A27DB-BD31-4B8C-83A1-F6EECF244321}">
                <p14:modId xmlns:p14="http://schemas.microsoft.com/office/powerpoint/2010/main" val="3945983229"/>
              </p:ext>
            </p:extLst>
          </p:nvPr>
        </p:nvGraphicFramePr>
        <p:xfrm>
          <a:off x="632520" y="1949346"/>
          <a:ext cx="8784976" cy="1208830"/>
        </p:xfrm>
        <a:graphic>
          <a:graphicData uri="http://schemas.openxmlformats.org/drawingml/2006/table">
            <a:tbl>
              <a:tblPr firstRow="1" bandRow="1">
                <a:tableStyleId>{2D5ABB26-0587-4C30-8999-92F81FD0307C}</a:tableStyleId>
              </a:tblPr>
              <a:tblGrid>
                <a:gridCol w="2748602">
                  <a:extLst>
                    <a:ext uri="{9D8B030D-6E8A-4147-A177-3AD203B41FA5}">
                      <a16:colId xmlns:a16="http://schemas.microsoft.com/office/drawing/2014/main" val="2753323387"/>
                    </a:ext>
                  </a:extLst>
                </a:gridCol>
                <a:gridCol w="707782">
                  <a:extLst>
                    <a:ext uri="{9D8B030D-6E8A-4147-A177-3AD203B41FA5}">
                      <a16:colId xmlns:a16="http://schemas.microsoft.com/office/drawing/2014/main" val="2083171187"/>
                    </a:ext>
                  </a:extLst>
                </a:gridCol>
                <a:gridCol w="3930484">
                  <a:extLst>
                    <a:ext uri="{9D8B030D-6E8A-4147-A177-3AD203B41FA5}">
                      <a16:colId xmlns:a16="http://schemas.microsoft.com/office/drawing/2014/main" val="402676426"/>
                    </a:ext>
                  </a:extLst>
                </a:gridCol>
                <a:gridCol w="1398108">
                  <a:extLst>
                    <a:ext uri="{9D8B030D-6E8A-4147-A177-3AD203B41FA5}">
                      <a16:colId xmlns:a16="http://schemas.microsoft.com/office/drawing/2014/main" val="3935625665"/>
                    </a:ext>
                  </a:extLst>
                </a:gridCol>
              </a:tblGrid>
              <a:tr h="243504">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組織名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設立年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公式</a:t>
                      </a:r>
                      <a:r>
                        <a:rPr kumimoji="1" lang="en-US" altLang="ja-JP" sz="1200" kern="1200" dirty="0">
                          <a:solidFill>
                            <a:schemeClr val="bg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839629090"/>
                  </a:ext>
                </a:extLst>
              </a:tr>
              <a:tr h="287852">
                <a:tc>
                  <a:txBody>
                    <a:bodyPr/>
                    <a:lstStyle/>
                    <a:p>
                      <a:r>
                        <a:rPr lang="en-US" altLang="ja-JP" sz="800" dirty="0"/>
                        <a:t>Kenya Medical Association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1968</a:t>
                      </a:r>
                      <a:r>
                        <a:rPr kumimoji="1" lang="ja-JP" altLang="en-US" sz="7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ケニアの医師・歯科医師の団体。医療レベルの向上や医療関係者の待遇改善をはかるとともに、医師の継続的な教育・訓練を支えるためのセミナーや会議の開催などを行っている。</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https://kma.co.ke/</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9382828"/>
                  </a:ext>
                </a:extLst>
              </a:tr>
              <a:tr h="287852">
                <a:tc>
                  <a:txBody>
                    <a:bodyPr/>
                    <a:lstStyle/>
                    <a:p>
                      <a:r>
                        <a:rPr lang="en-US" altLang="ja-JP" sz="800" dirty="0"/>
                        <a:t>Kenya Association of Physicians (KAP)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1992</a:t>
                      </a:r>
                      <a:r>
                        <a:rPr kumimoji="1" lang="ja-JP" altLang="en-US" sz="7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会員医師に対し、継続的な教育プログラムの提供や一般に対する啓発活動、国内外の医療関連団体との連携などを行っている。</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https://kapkenya.org/</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12153903"/>
                  </a:ext>
                </a:extLst>
              </a:tr>
              <a:tr h="287852">
                <a:tc>
                  <a:txBody>
                    <a:bodyPr/>
                    <a:lstStyle/>
                    <a:p>
                      <a:r>
                        <a:rPr lang="en-US" altLang="ja-JP" sz="800" dirty="0"/>
                        <a:t>Critical Care Society Kenya (</a:t>
                      </a:r>
                      <a:r>
                        <a:rPr lang="ja-JP" altLang="en-US" sz="800" dirty="0"/>
                        <a:t>ケニア救命救急協会</a:t>
                      </a:r>
                      <a:r>
                        <a:rPr lang="en-US" altLang="ja-JP" sz="800" dirty="0"/>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2012</a:t>
                      </a:r>
                      <a:r>
                        <a:rPr kumimoji="1" lang="ja-JP" altLang="en-US" sz="7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ケニア国内における救急医療の向上のために設立された。</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https://khf.co.ke/</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92344412"/>
                  </a:ext>
                </a:extLst>
              </a:tr>
            </a:tbl>
          </a:graphicData>
        </a:graphic>
      </p:graphicFrame>
      <p:graphicFrame>
        <p:nvGraphicFramePr>
          <p:cNvPr id="13" name="Table 12">
            <a:extLst>
              <a:ext uri="{FF2B5EF4-FFF2-40B4-BE49-F238E27FC236}">
                <a16:creationId xmlns:a16="http://schemas.microsoft.com/office/drawing/2014/main" id="{39B19851-9DB8-491A-BBC6-4A43E438A886}"/>
              </a:ext>
            </a:extLst>
          </p:cNvPr>
          <p:cNvGraphicFramePr>
            <a:graphicFrameLocks noGrp="1"/>
          </p:cNvGraphicFramePr>
          <p:nvPr>
            <p:extLst>
              <p:ext uri="{D42A27DB-BD31-4B8C-83A1-F6EECF244321}">
                <p14:modId xmlns:p14="http://schemas.microsoft.com/office/powerpoint/2010/main" val="2452212257"/>
              </p:ext>
            </p:extLst>
          </p:nvPr>
        </p:nvGraphicFramePr>
        <p:xfrm>
          <a:off x="633010" y="5638073"/>
          <a:ext cx="8750442" cy="598601"/>
        </p:xfrm>
        <a:graphic>
          <a:graphicData uri="http://schemas.openxmlformats.org/drawingml/2006/table">
            <a:tbl>
              <a:tblPr firstRow="1" bandRow="1">
                <a:tableStyleId>{2D5ABB26-0587-4C30-8999-92F81FD0307C}</a:tableStyleId>
              </a:tblPr>
              <a:tblGrid>
                <a:gridCol w="1584176">
                  <a:extLst>
                    <a:ext uri="{9D8B030D-6E8A-4147-A177-3AD203B41FA5}">
                      <a16:colId xmlns:a16="http://schemas.microsoft.com/office/drawing/2014/main" val="2753323387"/>
                    </a:ext>
                  </a:extLst>
                </a:gridCol>
                <a:gridCol w="1117594">
                  <a:extLst>
                    <a:ext uri="{9D8B030D-6E8A-4147-A177-3AD203B41FA5}">
                      <a16:colId xmlns:a16="http://schemas.microsoft.com/office/drawing/2014/main" val="783939283"/>
                    </a:ext>
                  </a:extLst>
                </a:gridCol>
                <a:gridCol w="3816424">
                  <a:extLst>
                    <a:ext uri="{9D8B030D-6E8A-4147-A177-3AD203B41FA5}">
                      <a16:colId xmlns:a16="http://schemas.microsoft.com/office/drawing/2014/main" val="2808370505"/>
                    </a:ext>
                  </a:extLst>
                </a:gridCol>
                <a:gridCol w="936104">
                  <a:extLst>
                    <a:ext uri="{9D8B030D-6E8A-4147-A177-3AD203B41FA5}">
                      <a16:colId xmlns:a16="http://schemas.microsoft.com/office/drawing/2014/main" val="2083171187"/>
                    </a:ext>
                  </a:extLst>
                </a:gridCol>
                <a:gridCol w="1296144">
                  <a:extLst>
                    <a:ext uri="{9D8B030D-6E8A-4147-A177-3AD203B41FA5}">
                      <a16:colId xmlns:a16="http://schemas.microsoft.com/office/drawing/2014/main" val="3935625665"/>
                    </a:ext>
                  </a:extLst>
                </a:gridCol>
              </a:tblGrid>
              <a:tr h="188600">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イベント名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主催者</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開催頻度</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公式</a:t>
                      </a:r>
                      <a:r>
                        <a:rPr kumimoji="1" lang="en-US" altLang="ja-JP" sz="1200" kern="1200" dirty="0">
                          <a:solidFill>
                            <a:schemeClr val="bg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839629090"/>
                  </a:ext>
                </a:extLst>
              </a:tr>
              <a:tr h="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800" dirty="0"/>
                        <a:t>MEDEXPO</a:t>
                      </a:r>
                      <a:endParaRPr kumimoji="1" lang="ja-JP" altLang="en-US" sz="8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800" kern="1200" dirty="0" err="1">
                          <a:solidFill>
                            <a:schemeClr val="dk1"/>
                          </a:solidFill>
                          <a:latin typeface="+mn-lt"/>
                          <a:ea typeface="+mn-ea"/>
                          <a:cs typeface="+mn-cs"/>
                        </a:rPr>
                        <a:t>Expogroup</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医療機器、医薬品、歯科材料、動物医療関連、病院向け資材全般の展示会</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https://www.expogr.com/kenyamed/</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9382828"/>
                  </a:ext>
                </a:extLst>
              </a:tr>
            </a:tbl>
          </a:graphicData>
        </a:graphic>
      </p:graphicFrame>
      <p:graphicFrame>
        <p:nvGraphicFramePr>
          <p:cNvPr id="14" name="Table 13">
            <a:extLst>
              <a:ext uri="{FF2B5EF4-FFF2-40B4-BE49-F238E27FC236}">
                <a16:creationId xmlns:a16="http://schemas.microsoft.com/office/drawing/2014/main" id="{6BE4FCCD-71BF-45FE-A25E-F31A93A41C61}"/>
              </a:ext>
            </a:extLst>
          </p:cNvPr>
          <p:cNvGraphicFramePr>
            <a:graphicFrameLocks noGrp="1"/>
          </p:cNvGraphicFramePr>
          <p:nvPr>
            <p:extLst>
              <p:ext uri="{D42A27DB-BD31-4B8C-83A1-F6EECF244321}">
                <p14:modId xmlns:p14="http://schemas.microsoft.com/office/powerpoint/2010/main" val="617536336"/>
              </p:ext>
            </p:extLst>
          </p:nvPr>
        </p:nvGraphicFramePr>
        <p:xfrm>
          <a:off x="633010" y="3825903"/>
          <a:ext cx="8784976" cy="1134338"/>
        </p:xfrm>
        <a:graphic>
          <a:graphicData uri="http://schemas.openxmlformats.org/drawingml/2006/table">
            <a:tbl>
              <a:tblPr firstRow="1" bandRow="1">
                <a:tableStyleId>{2D5ABB26-0587-4C30-8999-92F81FD0307C}</a:tableStyleId>
              </a:tblPr>
              <a:tblGrid>
                <a:gridCol w="2748602">
                  <a:extLst>
                    <a:ext uri="{9D8B030D-6E8A-4147-A177-3AD203B41FA5}">
                      <a16:colId xmlns:a16="http://schemas.microsoft.com/office/drawing/2014/main" val="2753323387"/>
                    </a:ext>
                  </a:extLst>
                </a:gridCol>
                <a:gridCol w="707782">
                  <a:extLst>
                    <a:ext uri="{9D8B030D-6E8A-4147-A177-3AD203B41FA5}">
                      <a16:colId xmlns:a16="http://schemas.microsoft.com/office/drawing/2014/main" val="2083171187"/>
                    </a:ext>
                  </a:extLst>
                </a:gridCol>
                <a:gridCol w="3930484">
                  <a:extLst>
                    <a:ext uri="{9D8B030D-6E8A-4147-A177-3AD203B41FA5}">
                      <a16:colId xmlns:a16="http://schemas.microsoft.com/office/drawing/2014/main" val="402676426"/>
                    </a:ext>
                  </a:extLst>
                </a:gridCol>
                <a:gridCol w="1398108">
                  <a:extLst>
                    <a:ext uri="{9D8B030D-6E8A-4147-A177-3AD203B41FA5}">
                      <a16:colId xmlns:a16="http://schemas.microsoft.com/office/drawing/2014/main" val="3935625665"/>
                    </a:ext>
                  </a:extLst>
                </a:gridCol>
              </a:tblGrid>
              <a:tr h="0">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組織名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設立年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公式</a:t>
                      </a:r>
                      <a:r>
                        <a:rPr kumimoji="1" lang="en-US" altLang="ja-JP" sz="1200" kern="1200" dirty="0">
                          <a:solidFill>
                            <a:schemeClr val="bg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839629090"/>
                  </a:ext>
                </a:extLst>
              </a:tr>
              <a:tr h="143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800" dirty="0"/>
                        <a:t>Medical</a:t>
                      </a:r>
                      <a:r>
                        <a:rPr lang="ja-JP" altLang="en-US" sz="800" dirty="0"/>
                        <a:t> </a:t>
                      </a:r>
                      <a:r>
                        <a:rPr lang="en-US" altLang="ja-JP" sz="800" dirty="0"/>
                        <a:t>Technology</a:t>
                      </a:r>
                      <a:r>
                        <a:rPr lang="ja-JP" altLang="en-US" sz="800" dirty="0"/>
                        <a:t> </a:t>
                      </a:r>
                      <a:r>
                        <a:rPr lang="en-US" altLang="ja-JP" sz="800" dirty="0"/>
                        <a:t>Industry</a:t>
                      </a:r>
                      <a:r>
                        <a:rPr lang="ja-JP" altLang="en-US" sz="800" dirty="0"/>
                        <a:t> </a:t>
                      </a:r>
                      <a:r>
                        <a:rPr lang="en-US" altLang="ja-JP" sz="800" dirty="0"/>
                        <a:t>Association of Kenya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2019</a:t>
                      </a:r>
                      <a:r>
                        <a:rPr kumimoji="1" lang="ja-JP" altLang="en-US" sz="7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ケニアにおける医療機器メーカーや関連企業による業界団体。グローバル企業の現地子会社や医療機関などもメンバーとなっている。</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http://medak.or.ke/</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7625309"/>
                  </a:ext>
                </a:extLst>
              </a:tr>
              <a:tr h="143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800" dirty="0"/>
                        <a:t>Kenya Healthcare Federation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2004</a:t>
                      </a:r>
                      <a:r>
                        <a:rPr kumimoji="1" lang="ja-JP" altLang="en-US" sz="7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病院や医薬品メーカー、医療従事者、保険機関による団体。ケニアの民間企業団体を取りまとめる</a:t>
                      </a:r>
                      <a:r>
                        <a:rPr kumimoji="1" lang="en-US" altLang="ja-JP" sz="700" kern="1200" dirty="0">
                          <a:solidFill>
                            <a:schemeClr val="dk1"/>
                          </a:solidFill>
                          <a:latin typeface="+mn-lt"/>
                          <a:ea typeface="+mn-ea"/>
                          <a:cs typeface="+mn-cs"/>
                        </a:rPr>
                        <a:t>Kenya Private Sector Alliance</a:t>
                      </a:r>
                      <a:r>
                        <a:rPr kumimoji="1" lang="ja-JP" altLang="en-US" sz="700" kern="1200" dirty="0">
                          <a:solidFill>
                            <a:schemeClr val="dk1"/>
                          </a:solidFill>
                          <a:latin typeface="+mn-lt"/>
                          <a:ea typeface="+mn-ea"/>
                          <a:cs typeface="+mn-cs"/>
                        </a:rPr>
                        <a:t>のボードの一つという扱いになっている。</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https://khf.co.ke/</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76704041"/>
                  </a:ext>
                </a:extLst>
              </a:tr>
              <a:tr h="143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800" dirty="0"/>
                        <a:t>Kenya Association of Manufacturers (KAM)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1959</a:t>
                      </a:r>
                      <a:r>
                        <a:rPr kumimoji="1" lang="ja-JP" altLang="en-US" sz="7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ケニアの製造業の業界団体</a:t>
                      </a:r>
                      <a:r>
                        <a:rPr kumimoji="1" lang="en-US" altLang="ja-JP" sz="700" kern="1200" dirty="0">
                          <a:solidFill>
                            <a:schemeClr val="dk1"/>
                          </a:solidFill>
                          <a:latin typeface="+mn-lt"/>
                          <a:ea typeface="+mn-ea"/>
                          <a:cs typeface="+mn-cs"/>
                        </a:rPr>
                        <a:t>14</a:t>
                      </a:r>
                      <a:r>
                        <a:rPr kumimoji="1" lang="ja-JP" altLang="en-US" sz="700" kern="1200" dirty="0">
                          <a:solidFill>
                            <a:schemeClr val="dk1"/>
                          </a:solidFill>
                          <a:latin typeface="+mn-lt"/>
                          <a:ea typeface="+mn-ea"/>
                          <a:cs typeface="+mn-cs"/>
                        </a:rPr>
                        <a:t>のセクターに分かれており、医薬品・医療機器もその一つである。</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https://kam.co.ke/sectors/</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6777910"/>
                  </a:ext>
                </a:extLst>
              </a:tr>
            </a:tbl>
          </a:graphicData>
        </a:graphic>
      </p:graphicFrame>
      <p:sp>
        <p:nvSpPr>
          <p:cNvPr id="15" name="Rectangle 14">
            <a:extLst>
              <a:ext uri="{FF2B5EF4-FFF2-40B4-BE49-F238E27FC236}">
                <a16:creationId xmlns:a16="http://schemas.microsoft.com/office/drawing/2014/main" id="{348D6E73-9381-4C79-BFE3-B8FA6C7CDD25}"/>
              </a:ext>
            </a:extLst>
          </p:cNvPr>
          <p:cNvSpPr>
            <a:spLocks noChangeArrowheads="1"/>
          </p:cNvSpPr>
          <p:nvPr/>
        </p:nvSpPr>
        <p:spPr bwMode="auto">
          <a:xfrm>
            <a:off x="633010" y="3540743"/>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業界団体</a:t>
            </a:r>
            <a:endParaRPr lang="en-US" altLang="ja-JP" sz="1400" baseline="30000" dirty="0">
              <a:solidFill>
                <a:srgbClr val="000000"/>
              </a:solidFill>
              <a:latin typeface="Arial Black" pitchFamily="34" charset="0"/>
              <a:ea typeface="HGP創英角ｺﾞｼｯｸUB" pitchFamily="50" charset="-128"/>
            </a:endParaRPr>
          </a:p>
        </p:txBody>
      </p:sp>
      <p:sp>
        <p:nvSpPr>
          <p:cNvPr id="16" name="Rectangle 15">
            <a:extLst>
              <a:ext uri="{FF2B5EF4-FFF2-40B4-BE49-F238E27FC236}">
                <a16:creationId xmlns:a16="http://schemas.microsoft.com/office/drawing/2014/main" id="{804128EA-42C8-40DD-BE25-CCB0ABDC78B8}"/>
              </a:ext>
            </a:extLst>
          </p:cNvPr>
          <p:cNvSpPr>
            <a:spLocks noChangeArrowheads="1"/>
          </p:cNvSpPr>
          <p:nvPr/>
        </p:nvSpPr>
        <p:spPr bwMode="auto">
          <a:xfrm>
            <a:off x="633010" y="5357147"/>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イベント</a:t>
            </a:r>
            <a:endParaRPr lang="en-US" altLang="ja-JP" sz="1400" baseline="30000" dirty="0">
              <a:solidFill>
                <a:srgbClr val="000000"/>
              </a:solidFill>
              <a:latin typeface="Arial Black" pitchFamily="34" charset="0"/>
              <a:ea typeface="HGP創英角ｺﾞｼｯｸUB" pitchFamily="50" charset="-128"/>
            </a:endParaRPr>
          </a:p>
        </p:txBody>
      </p:sp>
      <p:sp>
        <p:nvSpPr>
          <p:cNvPr id="17" name="Rectangle 16">
            <a:extLst>
              <a:ext uri="{FF2B5EF4-FFF2-40B4-BE49-F238E27FC236}">
                <a16:creationId xmlns:a16="http://schemas.microsoft.com/office/drawing/2014/main" id="{8E4256B9-84FB-4CE4-B098-229F2008734E}"/>
              </a:ext>
            </a:extLst>
          </p:cNvPr>
          <p:cNvSpPr>
            <a:spLocks noChangeArrowheads="1"/>
          </p:cNvSpPr>
          <p:nvPr/>
        </p:nvSpPr>
        <p:spPr bwMode="auto">
          <a:xfrm>
            <a:off x="687261" y="1678076"/>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学会</a:t>
            </a:r>
            <a:endParaRPr lang="en-US" altLang="ja-JP" sz="1400" baseline="300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25084142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475CD0E-FF72-44D0-AD33-27CA0190F7F9}"/>
              </a:ext>
            </a:extLst>
          </p:cNvPr>
          <p:cNvGraphicFramePr>
            <a:graphicFrameLocks noChangeAspect="1"/>
          </p:cNvGraphicFramePr>
          <p:nvPr>
            <p:custDataLst>
              <p:tags r:id="rId2"/>
            </p:custDataLst>
            <p:extLst>
              <p:ext uri="{D42A27DB-BD31-4B8C-83A1-F6EECF244321}">
                <p14:modId xmlns:p14="http://schemas.microsoft.com/office/powerpoint/2010/main" val="1766236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70" name="think-cell Slide" r:id="rId4" imgW="395" imgH="396" progId="TCLayout.ActiveDocument.1">
                  <p:embed/>
                </p:oleObj>
              </mc:Choice>
              <mc:Fallback>
                <p:oleObj name="think-cell Slide" r:id="rId4" imgW="395" imgH="396" progId="TCLayout.ActiveDocument.1">
                  <p:embed/>
                  <p:pic>
                    <p:nvPicPr>
                      <p:cNvPr id="6" name="Object 5" hidden="1">
                        <a:extLst>
                          <a:ext uri="{FF2B5EF4-FFF2-40B4-BE49-F238E27FC236}">
                            <a16:creationId xmlns:a16="http://schemas.microsoft.com/office/drawing/2014/main" id="{9475CD0E-FF72-44D0-AD33-27CA0190F7F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ケニア／医療関連／その他</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zh-CN" altLang="en-US" dirty="0"/>
              <a:t>外国人患者受入／医療渡航</a:t>
            </a:r>
            <a:endParaRPr lang="ja-JP" altLang="en-US" dirty="0"/>
          </a:p>
        </p:txBody>
      </p:sp>
      <p:sp>
        <p:nvSpPr>
          <p:cNvPr id="5" name="テキスト ボックス 4"/>
          <p:cNvSpPr txBox="1"/>
          <p:nvPr/>
        </p:nvSpPr>
        <p:spPr>
          <a:xfrm>
            <a:off x="200472" y="1124744"/>
            <a:ext cx="9505056" cy="98084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ケニアはいわゆる医療ツーリズムの渡航先ではないが、周辺のアフリカ諸国からの患者のリファラルを受けている。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一方でケニアからの医療渡航先としては、</a:t>
            </a:r>
            <a:r>
              <a:rPr lang="en-US" altLang="ja-JP" sz="1400" dirty="0"/>
              <a:t>9</a:t>
            </a:r>
            <a:r>
              <a:rPr lang="ja-JP" altLang="en-US" sz="1400" dirty="0"/>
              <a:t>割以上がインドを選んでいる。ケニア国内では受けられない治療を受けるため以外にも、渡航費を含めてもより安く治療を受けられるケースが多いためと言われている。</a:t>
            </a:r>
            <a:endParaRPr lang="en-US" altLang="ja-JP" sz="1400" dirty="0"/>
          </a:p>
          <a:p>
            <a:pPr algn="just">
              <a:lnSpc>
                <a:spcPct val="110000"/>
              </a:lnSpc>
              <a:spcAft>
                <a:spcPts val="200"/>
              </a:spcAft>
              <a:buClr>
                <a:srgbClr val="5F8AC3"/>
              </a:buClr>
            </a:pPr>
            <a:endParaRPr lang="en-US" altLang="ja-JP" sz="1400" dirty="0"/>
          </a:p>
        </p:txBody>
      </p:sp>
      <p:sp>
        <p:nvSpPr>
          <p:cNvPr id="58" name="テキスト ボックス 57"/>
          <p:cNvSpPr txBox="1"/>
          <p:nvPr/>
        </p:nvSpPr>
        <p:spPr>
          <a:xfrm>
            <a:off x="200472" y="6525344"/>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デスクリサーチ</a:t>
            </a:r>
            <a:endParaRPr lang="ja-JP" altLang="ja-JP" sz="800" dirty="0"/>
          </a:p>
        </p:txBody>
      </p:sp>
    </p:spTree>
    <p:extLst>
      <p:ext uri="{BB962C8B-B14F-4D97-AF65-F5344CB8AC3E}">
        <p14:creationId xmlns:p14="http://schemas.microsoft.com/office/powerpoint/2010/main" val="18456543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latin typeface="HGP創英角ｺﾞｼｯｸUB" panose="020B0A00000000000000" pitchFamily="34" charset="-128"/>
              </a:rPr>
              <a:t>政策動向</a:t>
            </a:r>
            <a:endParaRPr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3172789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2"/>
            </p:custDataLst>
            <p:extLst>
              <p:ext uri="{D42A27DB-BD31-4B8C-83A1-F6EECF244321}">
                <p14:modId xmlns:p14="http://schemas.microsoft.com/office/powerpoint/2010/main" val="37829494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6" name="think-cell Slide" r:id="rId231" imgW="270" imgH="270" progId="TCLayout.ActiveDocument.1">
                  <p:embed/>
                </p:oleObj>
              </mc:Choice>
              <mc:Fallback>
                <p:oleObj name="think-cell Slide" r:id="rId231" imgW="270" imgH="270" progId="TCLayout.ActiveDocument.1">
                  <p:embed/>
                  <p:pic>
                    <p:nvPicPr>
                      <p:cNvPr id="7" name="オブジェクト 6" hidden="1"/>
                      <p:cNvPicPr>
                        <a:picLocks noChangeAspect="1" noChangeArrowheads="1"/>
                      </p:cNvPicPr>
                      <p:nvPr/>
                    </p:nvPicPr>
                    <p:blipFill>
                      <a:blip r:embed="rId23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ケニア／一般概況／経済</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人口動態、および人口成長率・年齢別人口構成</a:t>
            </a:r>
          </a:p>
        </p:txBody>
      </p:sp>
      <p:grpSp>
        <p:nvGrpSpPr>
          <p:cNvPr id="54" name="グループ化 7"/>
          <p:cNvGrpSpPr/>
          <p:nvPr/>
        </p:nvGrpSpPr>
        <p:grpSpPr>
          <a:xfrm>
            <a:off x="632520" y="1700808"/>
            <a:ext cx="8640960"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人口動態、および人口成長率</a:t>
              </a:r>
              <a:endParaRPr lang="en-US" altLang="ko-KR" sz="1400" dirty="0">
                <a:solidFill>
                  <a:srgbClr val="000000"/>
                </a:solidFill>
                <a:latin typeface="Arial Black" pitchFamily="34" charset="0"/>
                <a:ea typeface="HGP創英角ｺﾞｼｯｸUB" pitchFamily="50" charset="-128"/>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632520" y="4149080"/>
            <a:ext cx="8640960" cy="288032"/>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年齢別人口構成</a:t>
              </a:r>
            </a:p>
          </p:txBody>
        </p:sp>
      </p:grpSp>
      <p:grpSp>
        <p:nvGrpSpPr>
          <p:cNvPr id="62" name="グループ化 61"/>
          <p:cNvGrpSpPr/>
          <p:nvPr/>
        </p:nvGrpSpPr>
        <p:grpSpPr>
          <a:xfrm>
            <a:off x="8181231" y="2330519"/>
            <a:ext cx="1428700" cy="1944216"/>
            <a:chOff x="6548973" y="2016373"/>
            <a:chExt cx="1428700" cy="1944216"/>
          </a:xfrm>
        </p:grpSpPr>
        <p:sp>
          <p:nvSpPr>
            <p:cNvPr id="63" name="フリーフォーム 62"/>
            <p:cNvSpPr/>
            <p:nvPr/>
          </p:nvSpPr>
          <p:spPr>
            <a:xfrm>
              <a:off x="6548973" y="2016373"/>
              <a:ext cx="1428700"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4" name="角丸四角形 63"/>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5" name="テキスト ボックス 64"/>
          <p:cNvSpPr txBox="1"/>
          <p:nvPr/>
        </p:nvSpPr>
        <p:spPr>
          <a:xfrm>
            <a:off x="248097" y="1136003"/>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年を超えて人口は増加を続ける一方、徐々にではあるが少子高齢化も進むとみられている。</a:t>
            </a:r>
          </a:p>
        </p:txBody>
      </p:sp>
      <p:grpSp>
        <p:nvGrpSpPr>
          <p:cNvPr id="66" name="グループ化 65"/>
          <p:cNvGrpSpPr/>
          <p:nvPr/>
        </p:nvGrpSpPr>
        <p:grpSpPr>
          <a:xfrm>
            <a:off x="8192940" y="4494104"/>
            <a:ext cx="1390798" cy="2160240"/>
            <a:chOff x="6586875" y="2016372"/>
            <a:chExt cx="1390798" cy="1944217"/>
          </a:xfrm>
        </p:grpSpPr>
        <p:sp>
          <p:nvSpPr>
            <p:cNvPr id="67" name="フリーフォーム 66"/>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8" name="角丸四角形 67"/>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テキスト ボックス 7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Population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345" name="Chart 344">
            <a:extLst>
              <a:ext uri="{FF2B5EF4-FFF2-40B4-BE49-F238E27FC236}">
                <a16:creationId xmlns:a16="http://schemas.microsoft.com/office/drawing/2014/main" id="{1E1C651C-EBA9-4270-B1C5-FD8C20C643FC}"/>
              </a:ext>
            </a:extLst>
          </p:cNvPr>
          <p:cNvGraphicFramePr/>
          <p:nvPr>
            <p:custDataLst>
              <p:tags r:id="rId4"/>
            </p:custDataLst>
            <p:extLst>
              <p:ext uri="{D42A27DB-BD31-4B8C-83A1-F6EECF244321}">
                <p14:modId xmlns:p14="http://schemas.microsoft.com/office/powerpoint/2010/main" val="2082030901"/>
              </p:ext>
            </p:extLst>
          </p:nvPr>
        </p:nvGraphicFramePr>
        <p:xfrm>
          <a:off x="233363" y="2205038"/>
          <a:ext cx="9377362" cy="1622425"/>
        </p:xfrm>
        <a:graphic>
          <a:graphicData uri="http://schemas.openxmlformats.org/drawingml/2006/chart">
            <c:chart xmlns:c="http://schemas.openxmlformats.org/drawingml/2006/chart" xmlns:r="http://schemas.openxmlformats.org/officeDocument/2006/relationships" r:id="rId233"/>
          </a:graphicData>
        </a:graphic>
      </p:graphicFrame>
      <p:cxnSp>
        <p:nvCxnSpPr>
          <p:cNvPr id="8" name="Straight Connector 7">
            <a:extLst>
              <a:ext uri="{FF2B5EF4-FFF2-40B4-BE49-F238E27FC236}">
                <a16:creationId xmlns:a16="http://schemas.microsoft.com/office/drawing/2014/main" id="{669FD5F7-18C6-437A-AF47-D6D09A1C1245}"/>
              </a:ext>
            </a:extLst>
          </p:cNvPr>
          <p:cNvCxnSpPr/>
          <p:nvPr>
            <p:custDataLst>
              <p:tags r:id="rId5"/>
            </p:custDataLst>
          </p:nvPr>
        </p:nvCxnSpPr>
        <p:spPr bwMode="auto">
          <a:xfrm flipV="1">
            <a:off x="1508125" y="2765425"/>
            <a:ext cx="6350" cy="1714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556EADE2-A801-4DCB-8599-BEB95CFF9E01}"/>
              </a:ext>
            </a:extLst>
          </p:cNvPr>
          <p:cNvCxnSpPr/>
          <p:nvPr>
            <p:custDataLst>
              <p:tags r:id="rId6"/>
            </p:custDataLst>
          </p:nvPr>
        </p:nvCxnSpPr>
        <p:spPr bwMode="auto">
          <a:xfrm>
            <a:off x="4565650" y="2786063"/>
            <a:ext cx="30163"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6BE8E194-45CD-4E4C-980D-E5B920F022AF}"/>
              </a:ext>
            </a:extLst>
          </p:cNvPr>
          <p:cNvCxnSpPr/>
          <p:nvPr>
            <p:custDataLst>
              <p:tags r:id="rId7"/>
            </p:custDataLst>
          </p:nvPr>
        </p:nvCxnSpPr>
        <p:spPr bwMode="auto">
          <a:xfrm>
            <a:off x="4938713" y="2841625"/>
            <a:ext cx="0" cy="447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7" name="Straight Connector 276">
            <a:extLst>
              <a:ext uri="{FF2B5EF4-FFF2-40B4-BE49-F238E27FC236}">
                <a16:creationId xmlns:a16="http://schemas.microsoft.com/office/drawing/2014/main" id="{60A254C8-CCBA-472A-880A-6E4726F74180}"/>
              </a:ext>
            </a:extLst>
          </p:cNvPr>
          <p:cNvCxnSpPr/>
          <p:nvPr>
            <p:custDataLst>
              <p:tags r:id="rId8"/>
            </p:custDataLst>
          </p:nvPr>
        </p:nvCxnSpPr>
        <p:spPr bwMode="auto">
          <a:xfrm>
            <a:off x="2535238" y="2379663"/>
            <a:ext cx="7938" cy="2587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DF6C98C4-C8CD-4D49-8102-1E80267B418D}"/>
              </a:ext>
            </a:extLst>
          </p:cNvPr>
          <p:cNvCxnSpPr/>
          <p:nvPr>
            <p:custDataLst>
              <p:tags r:id="rId9"/>
            </p:custDataLst>
          </p:nvPr>
        </p:nvCxnSpPr>
        <p:spPr bwMode="auto">
          <a:xfrm>
            <a:off x="6307138" y="2936875"/>
            <a:ext cx="0" cy="303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B49E84D-1DE4-4BCF-9294-0021198C9010}"/>
              </a:ext>
            </a:extLst>
          </p:cNvPr>
          <p:cNvCxnSpPr/>
          <p:nvPr>
            <p:custDataLst>
              <p:tags r:id="rId10"/>
            </p:custDataLst>
          </p:nvPr>
        </p:nvCxnSpPr>
        <p:spPr bwMode="auto">
          <a:xfrm>
            <a:off x="5280025" y="2865438"/>
            <a:ext cx="0" cy="4111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F5F5137A-5229-42EE-8438-0B8A49E395FD}"/>
              </a:ext>
            </a:extLst>
          </p:cNvPr>
          <p:cNvCxnSpPr/>
          <p:nvPr>
            <p:custDataLst>
              <p:tags r:id="rId11"/>
            </p:custDataLst>
          </p:nvPr>
        </p:nvCxnSpPr>
        <p:spPr bwMode="auto">
          <a:xfrm>
            <a:off x="4595813" y="2786063"/>
            <a:ext cx="0" cy="515937"/>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5FE8D974-F316-4593-BB99-4A5CA31E7C52}"/>
              </a:ext>
            </a:extLst>
          </p:cNvPr>
          <p:cNvCxnSpPr/>
          <p:nvPr>
            <p:custDataLst>
              <p:tags r:id="rId12"/>
            </p:custDataLst>
          </p:nvPr>
        </p:nvCxnSpPr>
        <p:spPr bwMode="auto">
          <a:xfrm>
            <a:off x="4908550" y="2841625"/>
            <a:ext cx="30163"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90E2B2CD-74C5-4718-9E0D-ABAB913BE3DB}"/>
              </a:ext>
            </a:extLst>
          </p:cNvPr>
          <p:cNvCxnSpPr/>
          <p:nvPr>
            <p:custDataLst>
              <p:tags r:id="rId13"/>
            </p:custDataLst>
          </p:nvPr>
        </p:nvCxnSpPr>
        <p:spPr bwMode="auto">
          <a:xfrm>
            <a:off x="6648450" y="2944813"/>
            <a:ext cx="0" cy="2841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666869FE-EF64-4817-ABE2-58B4BF34DF16}"/>
              </a:ext>
            </a:extLst>
          </p:cNvPr>
          <p:cNvCxnSpPr/>
          <p:nvPr>
            <p:custDataLst>
              <p:tags r:id="rId14"/>
            </p:custDataLst>
          </p:nvPr>
        </p:nvCxnSpPr>
        <p:spPr bwMode="auto">
          <a:xfrm>
            <a:off x="5622925" y="2905126"/>
            <a:ext cx="0" cy="3603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808CFCBF-9247-4435-9C35-569C0670669E}"/>
              </a:ext>
            </a:extLst>
          </p:cNvPr>
          <p:cNvCxnSpPr/>
          <p:nvPr>
            <p:custDataLst>
              <p:tags r:id="rId15"/>
            </p:custDataLst>
          </p:nvPr>
        </p:nvCxnSpPr>
        <p:spPr bwMode="auto">
          <a:xfrm>
            <a:off x="5964238" y="2936875"/>
            <a:ext cx="0" cy="315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3" name="Text Placeholder 12"/>
          <p:cNvSpPr>
            <a:spLocks noGrp="1"/>
          </p:cNvSpPr>
          <p:nvPr>
            <p:custDataLst>
              <p:tags r:id="rId16"/>
            </p:custDataLst>
          </p:nvPr>
        </p:nvSpPr>
        <p:spPr bwMode="auto">
          <a:xfrm>
            <a:off x="383540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305D953-E140-4D4A-AE50-3F5876E2F23B}" type="datetime'''''''''''''''''''''''''''''0''''''''''''''''''''''9'''''">
              <a:rPr lang="ja-JP" altLang="en-US" sz="1000" b="0"/>
              <a:pPr algn="ctr">
                <a:spcBef>
                  <a:spcPct val="0"/>
                </a:spcBef>
                <a:spcAft>
                  <a:spcPct val="0"/>
                </a:spcAft>
              </a:pPr>
              <a:t>09</a:t>
            </a:fld>
            <a:endParaRPr kumimoji="0" lang="ja-JP" altLang="en-US" sz="1000" b="0" dirty="0">
              <a:sym typeface="+mn-lt"/>
            </a:endParaRPr>
          </a:p>
        </p:txBody>
      </p:sp>
      <p:sp>
        <p:nvSpPr>
          <p:cNvPr id="83" name="Text Placeholder 12"/>
          <p:cNvSpPr>
            <a:spLocks noGrp="1"/>
          </p:cNvSpPr>
          <p:nvPr>
            <p:custDataLst>
              <p:tags r:id="rId17"/>
            </p:custDataLst>
          </p:nvPr>
        </p:nvSpPr>
        <p:spPr bwMode="auto">
          <a:xfrm>
            <a:off x="14414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BD94357-DDE8-41D3-B8E1-8929029A1A53}" type="datetime'''''''''''''02'''''''''''''''''''''''''''''''''''''''''''">
              <a:rPr lang="ja-JP" altLang="en-US" sz="1000" b="0"/>
              <a:pPr algn="ctr">
                <a:spcBef>
                  <a:spcPct val="0"/>
                </a:spcBef>
                <a:spcAft>
                  <a:spcPct val="0"/>
                </a:spcAft>
              </a:pPr>
              <a:t>02</a:t>
            </a:fld>
            <a:endParaRPr kumimoji="0" lang="ja-JP" altLang="en-US" sz="1000" b="0" dirty="0">
              <a:sym typeface="+mn-lt"/>
            </a:endParaRPr>
          </a:p>
        </p:txBody>
      </p:sp>
      <p:sp>
        <p:nvSpPr>
          <p:cNvPr id="82" name="Text Placeholder 12"/>
          <p:cNvSpPr>
            <a:spLocks noGrp="1"/>
          </p:cNvSpPr>
          <p:nvPr>
            <p:custDataLst>
              <p:tags r:id="rId18"/>
            </p:custDataLst>
          </p:nvPr>
        </p:nvSpPr>
        <p:spPr bwMode="auto">
          <a:xfrm>
            <a:off x="17827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6C6701E-A898-4761-A33C-C5F2B762C261}" type="datetime'''0''''''''3'''''''''''''">
              <a:rPr lang="ja-JP" altLang="en-US" sz="1000" b="0"/>
              <a:pPr algn="ctr">
                <a:spcBef>
                  <a:spcPct val="0"/>
                </a:spcBef>
                <a:spcAft>
                  <a:spcPct val="0"/>
                </a:spcAft>
              </a:pPr>
              <a:t>03</a:t>
            </a:fld>
            <a:endParaRPr kumimoji="0" lang="ja-JP" altLang="en-US" sz="1000" b="0" dirty="0">
              <a:sym typeface="+mn-lt"/>
            </a:endParaRPr>
          </a:p>
        </p:txBody>
      </p:sp>
      <p:sp>
        <p:nvSpPr>
          <p:cNvPr id="52" name="Text Placeholder 12"/>
          <p:cNvSpPr>
            <a:spLocks noGrp="1"/>
          </p:cNvSpPr>
          <p:nvPr>
            <p:custDataLst>
              <p:tags r:id="rId19"/>
            </p:custDataLst>
          </p:nvPr>
        </p:nvSpPr>
        <p:spPr bwMode="auto">
          <a:xfrm>
            <a:off x="75993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BF8376A-2596-4237-A0EB-7B2B2AB5F01F}" type="datetime'''''''''''''''''''''''''''''''''''2''''''''''''''''0'">
              <a:rPr lang="ja-JP" altLang="en-US" sz="1000" b="0"/>
              <a:pPr algn="ctr">
                <a:spcBef>
                  <a:spcPct val="0"/>
                </a:spcBef>
                <a:spcAft>
                  <a:spcPct val="0"/>
                </a:spcAft>
              </a:pPr>
              <a:t>20</a:t>
            </a:fld>
            <a:endParaRPr kumimoji="0" lang="ja-JP" altLang="en-US" sz="1000" b="0" dirty="0">
              <a:sym typeface="+mn-lt"/>
            </a:endParaRPr>
          </a:p>
        </p:txBody>
      </p:sp>
      <p:sp>
        <p:nvSpPr>
          <p:cNvPr id="78" name="Text Placeholder 12"/>
          <p:cNvSpPr>
            <a:spLocks noGrp="1"/>
          </p:cNvSpPr>
          <p:nvPr>
            <p:custDataLst>
              <p:tags r:id="rId20"/>
            </p:custDataLst>
          </p:nvPr>
        </p:nvSpPr>
        <p:spPr bwMode="auto">
          <a:xfrm>
            <a:off x="24669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AC4AE68-9FF2-4BD8-8ACF-302003735B1F}" type="datetime'''''''''''''''''''''''''''0''''''''''''''5'''''''''">
              <a:rPr lang="ja-JP" altLang="en-US" sz="1000" b="0"/>
              <a:pPr algn="ctr">
                <a:spcBef>
                  <a:spcPct val="0"/>
                </a:spcBef>
                <a:spcAft>
                  <a:spcPct val="0"/>
                </a:spcAft>
              </a:pPr>
              <a:t>05</a:t>
            </a:fld>
            <a:endParaRPr kumimoji="0" lang="ja-JP" altLang="en-US" sz="1000" b="0" dirty="0">
              <a:sym typeface="+mn-lt"/>
            </a:endParaRPr>
          </a:p>
        </p:txBody>
      </p:sp>
      <p:sp useBgFill="1">
        <p:nvSpPr>
          <p:cNvPr id="327" name="テキスト プレースホルダ 9">
            <a:extLst>
              <a:ext uri="{FF2B5EF4-FFF2-40B4-BE49-F238E27FC236}">
                <a16:creationId xmlns:a16="http://schemas.microsoft.com/office/drawing/2014/main" id="{7A1D9554-145D-4917-A8B6-D6BCC005BC3E}"/>
              </a:ext>
            </a:extLst>
          </p:cNvPr>
          <p:cNvSpPr>
            <a:spLocks noGrp="1"/>
          </p:cNvSpPr>
          <p:nvPr>
            <p:custDataLst>
              <p:tags r:id="rId21"/>
            </p:custDataLst>
          </p:nvPr>
        </p:nvSpPr>
        <p:spPr bwMode="gray">
          <a:xfrm>
            <a:off x="6545263" y="3082925"/>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710CE78-6C29-4C6E-8FB3-C37115058EF2}" type="datetime'''''''2''''''''''''''''''.''''''''''''2'''">
              <a:rPr lang="ja-JP" altLang="en-US" sz="1000" smtClean="0">
                <a:effectLst/>
                <a:sym typeface="+mn-lt"/>
              </a:rPr>
              <a:pPr marL="0" indent="0" algn="ctr">
                <a:spcBef>
                  <a:spcPct val="0"/>
                </a:spcBef>
                <a:buNone/>
              </a:pPr>
              <a:t>2.2</a:t>
            </a:fld>
            <a:endParaRPr lang="ja-JP" altLang="en-US" sz="1000" dirty="0">
              <a:sym typeface="+mn-lt"/>
            </a:endParaRPr>
          </a:p>
        </p:txBody>
      </p:sp>
      <p:sp>
        <p:nvSpPr>
          <p:cNvPr id="47" name="Text Placeholder 12"/>
          <p:cNvSpPr>
            <a:spLocks noGrp="1"/>
          </p:cNvSpPr>
          <p:nvPr>
            <p:custDataLst>
              <p:tags r:id="rId22"/>
            </p:custDataLst>
          </p:nvPr>
        </p:nvSpPr>
        <p:spPr bwMode="auto">
          <a:xfrm>
            <a:off x="28098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2A2B7A-B147-41B3-9DF8-ADDEC8F01450}" type="datetime'''''''''''''''''''''''''0''''''''6'''''''''''''''''''''''''''">
              <a:rPr lang="ja-JP" altLang="en-US" sz="1000" b="0"/>
              <a:pPr algn="ctr">
                <a:spcBef>
                  <a:spcPct val="0"/>
                </a:spcBef>
                <a:spcAft>
                  <a:spcPct val="0"/>
                </a:spcAft>
              </a:pPr>
              <a:t>06</a:t>
            </a:fld>
            <a:endParaRPr kumimoji="0" lang="ja-JP" altLang="en-US" sz="1000" b="0" dirty="0">
              <a:sym typeface="+mn-lt"/>
            </a:endParaRPr>
          </a:p>
        </p:txBody>
      </p:sp>
      <p:sp>
        <p:nvSpPr>
          <p:cNvPr id="41" name="Text Placeholder 12"/>
          <p:cNvSpPr>
            <a:spLocks noGrp="1"/>
          </p:cNvSpPr>
          <p:nvPr>
            <p:custDataLst>
              <p:tags r:id="rId23"/>
            </p:custDataLst>
          </p:nvPr>
        </p:nvSpPr>
        <p:spPr bwMode="auto">
          <a:xfrm>
            <a:off x="34940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2535B86-BB4A-417B-B0C7-9C752CEDB19D}" type="datetime'''''0''''''''''''''''''''8'''''''''''''''''''''''''''''''''">
              <a:rPr lang="ja-JP" altLang="en-US" sz="1000" b="0"/>
              <a:pPr algn="ctr">
                <a:spcBef>
                  <a:spcPct val="0"/>
                </a:spcBef>
                <a:spcAft>
                  <a:spcPct val="0"/>
                </a:spcAft>
              </a:pPr>
              <a:t>08</a:t>
            </a:fld>
            <a:endParaRPr kumimoji="0" lang="ja-JP" altLang="en-US" sz="1000" b="0" dirty="0">
              <a:sym typeface="+mn-lt"/>
            </a:endParaRPr>
          </a:p>
        </p:txBody>
      </p:sp>
      <p:sp>
        <p:nvSpPr>
          <p:cNvPr id="44" name="Text Placeholder 12"/>
          <p:cNvSpPr>
            <a:spLocks noGrp="1"/>
          </p:cNvSpPr>
          <p:nvPr>
            <p:custDataLst>
              <p:tags r:id="rId24"/>
            </p:custDataLst>
          </p:nvPr>
        </p:nvSpPr>
        <p:spPr bwMode="auto">
          <a:xfrm>
            <a:off x="520382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326D5F4-9EE4-4AD5-B750-A3D363507366}" type="datetime'''''''''''''''''''''''1''3'''''''''''''''''''''''''''''">
              <a:rPr lang="ja-JP" altLang="en-US" sz="1000" b="0"/>
              <a:pPr algn="ctr">
                <a:spcBef>
                  <a:spcPct val="0"/>
                </a:spcBef>
                <a:spcAft>
                  <a:spcPct val="0"/>
                </a:spcAft>
              </a:pPr>
              <a:t>13</a:t>
            </a:fld>
            <a:endParaRPr kumimoji="0" lang="ja-JP" altLang="en-US" sz="1000" b="0" dirty="0">
              <a:sym typeface="+mn-lt"/>
            </a:endParaRPr>
          </a:p>
        </p:txBody>
      </p:sp>
      <p:sp>
        <p:nvSpPr>
          <p:cNvPr id="42" name="Text Placeholder 12"/>
          <p:cNvSpPr>
            <a:spLocks noGrp="1"/>
          </p:cNvSpPr>
          <p:nvPr>
            <p:custDataLst>
              <p:tags r:id="rId25"/>
            </p:custDataLst>
          </p:nvPr>
        </p:nvSpPr>
        <p:spPr bwMode="auto">
          <a:xfrm>
            <a:off x="417830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14E1EED-E91D-4209-BC5E-9E107AEDB7F5}" type="datetime'''''''''''''''''''''''''''''''''''1''''''''''''''''0'">
              <a:rPr lang="ja-JP" altLang="en-US" sz="1000" b="0"/>
              <a:pPr algn="ctr">
                <a:spcBef>
                  <a:spcPct val="0"/>
                </a:spcBef>
                <a:spcAft>
                  <a:spcPct val="0"/>
                </a:spcAft>
              </a:pPr>
              <a:t>10</a:t>
            </a:fld>
            <a:endParaRPr kumimoji="0" lang="ja-JP" altLang="en-US" sz="1000" b="0" dirty="0">
              <a:sym typeface="+mn-lt"/>
            </a:endParaRPr>
          </a:p>
        </p:txBody>
      </p:sp>
      <p:sp>
        <p:nvSpPr>
          <p:cNvPr id="84" name="Text Placeholder 12"/>
          <p:cNvSpPr>
            <a:spLocks noGrp="1"/>
          </p:cNvSpPr>
          <p:nvPr>
            <p:custDataLst>
              <p:tags r:id="rId26"/>
            </p:custDataLst>
          </p:nvPr>
        </p:nvSpPr>
        <p:spPr bwMode="auto">
          <a:xfrm>
            <a:off x="10985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87CDC96-33E4-49D8-839F-3B0D83585A67}" type="datetime'0''''''''''''''''''1'''''''''''''''''''''''''''''''''''''">
              <a:rPr lang="ja-JP" altLang="en-US" sz="1000" b="0"/>
              <a:pPr algn="ctr">
                <a:spcBef>
                  <a:spcPct val="0"/>
                </a:spcBef>
                <a:spcAft>
                  <a:spcPct val="0"/>
                </a:spcAft>
              </a:pPr>
              <a:t>01</a:t>
            </a:fld>
            <a:endParaRPr kumimoji="0" lang="ja-JP" altLang="en-US" sz="1000" b="0" dirty="0">
              <a:sym typeface="+mn-lt"/>
            </a:endParaRPr>
          </a:p>
        </p:txBody>
      </p:sp>
      <p:sp>
        <p:nvSpPr>
          <p:cNvPr id="50" name="Text Placeholder 12"/>
          <p:cNvSpPr>
            <a:spLocks noGrp="1"/>
          </p:cNvSpPr>
          <p:nvPr>
            <p:custDataLst>
              <p:tags r:id="rId27"/>
            </p:custDataLst>
          </p:nvPr>
        </p:nvSpPr>
        <p:spPr bwMode="auto">
          <a:xfrm>
            <a:off x="486251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FE8B08E-88CC-4C76-A441-B0DA6823ECDE}" type="datetime'''''''''''''''''''1''''''''2'''''''''''''''''">
              <a:rPr lang="ja-JP" altLang="en-US" sz="1000" b="0"/>
              <a:pPr algn="ctr">
                <a:spcBef>
                  <a:spcPct val="0"/>
                </a:spcBef>
                <a:spcAft>
                  <a:spcPct val="0"/>
                </a:spcAft>
              </a:pPr>
              <a:t>12</a:t>
            </a:fld>
            <a:endParaRPr kumimoji="0" lang="ja-JP" altLang="en-US" sz="1000" b="0" dirty="0">
              <a:sym typeface="+mn-lt"/>
            </a:endParaRPr>
          </a:p>
        </p:txBody>
      </p:sp>
      <p:sp>
        <p:nvSpPr>
          <p:cNvPr id="77" name="Text Placeholder 12"/>
          <p:cNvSpPr>
            <a:spLocks noGrp="1"/>
          </p:cNvSpPr>
          <p:nvPr>
            <p:custDataLst>
              <p:tags r:id="rId28"/>
            </p:custDataLst>
          </p:nvPr>
        </p:nvSpPr>
        <p:spPr bwMode="auto">
          <a:xfrm>
            <a:off x="588803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B463A15-56B3-416C-A0BA-C2FB72E86C1E}" type="datetime'''''''''''''''''''1''''5'''">
              <a:rPr lang="ja-JP" altLang="en-US" sz="1000" b="0"/>
              <a:pPr algn="ctr">
                <a:spcBef>
                  <a:spcPct val="0"/>
                </a:spcBef>
                <a:spcAft>
                  <a:spcPct val="0"/>
                </a:spcAft>
              </a:pPr>
              <a:t>15</a:t>
            </a:fld>
            <a:endParaRPr kumimoji="0" lang="ja-JP" altLang="en-US" sz="1000" b="0" dirty="0">
              <a:sym typeface="+mn-lt"/>
            </a:endParaRPr>
          </a:p>
        </p:txBody>
      </p:sp>
      <p:sp>
        <p:nvSpPr>
          <p:cNvPr id="45" name="Text Placeholder 12"/>
          <p:cNvSpPr>
            <a:spLocks noGrp="1"/>
          </p:cNvSpPr>
          <p:nvPr>
            <p:custDataLst>
              <p:tags r:id="rId29"/>
            </p:custDataLst>
          </p:nvPr>
        </p:nvSpPr>
        <p:spPr bwMode="auto">
          <a:xfrm>
            <a:off x="554672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441FDAA-7E64-48EB-AB63-DCAD483719E1}" type="datetime'''''''''''''''''''''1''''''''''''''''''''''''''''4'''''''''">
              <a:rPr lang="ja-JP" altLang="en-US" sz="1000" b="0"/>
              <a:pPr algn="ctr">
                <a:spcBef>
                  <a:spcPct val="0"/>
                </a:spcBef>
                <a:spcAft>
                  <a:spcPct val="0"/>
                </a:spcAft>
              </a:pPr>
              <a:t>14</a:t>
            </a:fld>
            <a:endParaRPr kumimoji="0" lang="ja-JP" altLang="en-US" sz="1000" b="0" dirty="0">
              <a:sym typeface="+mn-lt"/>
            </a:endParaRPr>
          </a:p>
        </p:txBody>
      </p:sp>
      <p:sp useBgFill="1">
        <p:nvSpPr>
          <p:cNvPr id="339" name="テキスト プレースホルダ 9">
            <a:extLst>
              <a:ext uri="{FF2B5EF4-FFF2-40B4-BE49-F238E27FC236}">
                <a16:creationId xmlns:a16="http://schemas.microsoft.com/office/drawing/2014/main" id="{FFABDAA4-1E6A-4DFB-BAA6-B671E63A1981}"/>
              </a:ext>
            </a:extLst>
          </p:cNvPr>
          <p:cNvSpPr>
            <a:spLocks noGrp="1"/>
          </p:cNvSpPr>
          <p:nvPr>
            <p:custDataLst>
              <p:tags r:id="rId30"/>
            </p:custDataLst>
          </p:nvPr>
        </p:nvSpPr>
        <p:spPr bwMode="gray">
          <a:xfrm>
            <a:off x="5861050" y="3074988"/>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9443949-8431-4339-9FFF-FC59E9825024}" type="datetime'''2''''''''''''''''''''''''''''''''.''''''2'''''''''''''">
              <a:rPr lang="ja-JP" altLang="en-US" sz="1000" smtClean="0">
                <a:effectLst/>
                <a:sym typeface="+mn-lt"/>
              </a:rPr>
              <a:pPr marL="0" indent="0" algn="ctr">
                <a:spcBef>
                  <a:spcPct val="0"/>
                </a:spcBef>
                <a:buNone/>
              </a:pPr>
              <a:t>2.2</a:t>
            </a:fld>
            <a:endParaRPr lang="ja-JP" altLang="en-US" sz="1000" dirty="0">
              <a:sym typeface="+mn-lt"/>
            </a:endParaRPr>
          </a:p>
        </p:txBody>
      </p:sp>
      <p:sp useBgFill="1">
        <p:nvSpPr>
          <p:cNvPr id="326" name="テキスト プレースホルダ 9">
            <a:extLst>
              <a:ext uri="{FF2B5EF4-FFF2-40B4-BE49-F238E27FC236}">
                <a16:creationId xmlns:a16="http://schemas.microsoft.com/office/drawing/2014/main" id="{97DD4E0B-1742-43F5-934C-1C7E8C1580ED}"/>
              </a:ext>
            </a:extLst>
          </p:cNvPr>
          <p:cNvSpPr>
            <a:spLocks noGrp="1"/>
          </p:cNvSpPr>
          <p:nvPr>
            <p:custDataLst>
              <p:tags r:id="rId31"/>
            </p:custDataLst>
          </p:nvPr>
        </p:nvSpPr>
        <p:spPr bwMode="gray">
          <a:xfrm>
            <a:off x="6202363" y="3074988"/>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BC9DBBA-48E9-4D1F-98E2-EF8EE6EAC29E}" type="datetime'''''''''''''2''''.''2'''''''''''">
              <a:rPr lang="ja-JP" altLang="en-US" sz="1000" smtClean="0">
                <a:effectLst/>
                <a:sym typeface="+mn-lt"/>
              </a:rPr>
              <a:pPr marL="0" indent="0" algn="ctr">
                <a:spcBef>
                  <a:spcPct val="0"/>
                </a:spcBef>
                <a:buNone/>
              </a:pPr>
              <a:t>2.2</a:t>
            </a:fld>
            <a:endParaRPr lang="ja-JP" altLang="en-US" sz="1000" dirty="0">
              <a:sym typeface="+mn-lt"/>
            </a:endParaRPr>
          </a:p>
        </p:txBody>
      </p:sp>
      <p:sp>
        <p:nvSpPr>
          <p:cNvPr id="76" name="Text Placeholder 12"/>
          <p:cNvSpPr>
            <a:spLocks noGrp="1"/>
          </p:cNvSpPr>
          <p:nvPr>
            <p:custDataLst>
              <p:tags r:id="rId32"/>
            </p:custDataLst>
          </p:nvPr>
        </p:nvSpPr>
        <p:spPr bwMode="auto">
          <a:xfrm>
            <a:off x="623093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02CAC04-EBC3-45FD-A603-3C869E04F2F5}" type="datetime'''''''''''''''''1''''''''''''''6'">
              <a:rPr lang="ja-JP" altLang="en-US" sz="1000" b="0"/>
              <a:pPr algn="ctr">
                <a:spcBef>
                  <a:spcPct val="0"/>
                </a:spcBef>
                <a:spcAft>
                  <a:spcPct val="0"/>
                </a:spcAft>
              </a:pPr>
              <a:t>16</a:t>
            </a:fld>
            <a:endParaRPr kumimoji="0" lang="ja-JP" altLang="en-US" sz="1000" b="0" dirty="0">
              <a:sym typeface="+mn-lt"/>
            </a:endParaRPr>
          </a:p>
        </p:txBody>
      </p:sp>
      <p:sp>
        <p:nvSpPr>
          <p:cNvPr id="195" name="Text Placeholder 12"/>
          <p:cNvSpPr>
            <a:spLocks noGrp="1"/>
          </p:cNvSpPr>
          <p:nvPr>
            <p:custDataLst>
              <p:tags r:id="rId33"/>
            </p:custDataLst>
          </p:nvPr>
        </p:nvSpPr>
        <p:spPr bwMode="auto">
          <a:xfrm>
            <a:off x="65722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839C518-B58B-4303-ABDF-CED3167BFDD1}" type="datetime'''''''''''''''''''''''''''''1''''''''''''''''''''''''''''''7'">
              <a:rPr lang="ja-JP" altLang="en-US" sz="1000" b="0" smtClean="0"/>
              <a:pPr algn="ctr">
                <a:spcBef>
                  <a:spcPct val="0"/>
                </a:spcBef>
                <a:spcAft>
                  <a:spcPct val="0"/>
                </a:spcAft>
              </a:pPr>
              <a:t>17</a:t>
            </a:fld>
            <a:endParaRPr kumimoji="0" lang="ja-JP" altLang="en-US" sz="1000" b="0" dirty="0">
              <a:sym typeface="+mn-lt"/>
            </a:endParaRPr>
          </a:p>
        </p:txBody>
      </p:sp>
      <p:sp>
        <p:nvSpPr>
          <p:cNvPr id="196" name="Text Placeholder 12"/>
          <p:cNvSpPr>
            <a:spLocks noGrp="1"/>
          </p:cNvSpPr>
          <p:nvPr>
            <p:custDataLst>
              <p:tags r:id="rId34"/>
            </p:custDataLst>
          </p:nvPr>
        </p:nvSpPr>
        <p:spPr bwMode="auto">
          <a:xfrm>
            <a:off x="69151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A069BE2-0EB0-463A-A8C5-DF7F3CCD5835}" type="datetime'''''''''''''''''''''''''''''1''''''''''''''''8'''''''''''''''">
              <a:rPr lang="en-US" altLang="en-US" sz="1000" b="0" smtClean="0"/>
              <a:pPr algn="ctr">
                <a:spcBef>
                  <a:spcPct val="0"/>
                </a:spcBef>
                <a:spcAft>
                  <a:spcPct val="0"/>
                </a:spcAft>
              </a:pPr>
              <a:t>18</a:t>
            </a:fld>
            <a:endParaRPr kumimoji="0" lang="ja-JP" altLang="en-US" sz="1000" b="0" dirty="0">
              <a:sym typeface="+mn-lt"/>
            </a:endParaRPr>
          </a:p>
        </p:txBody>
      </p:sp>
      <p:sp>
        <p:nvSpPr>
          <p:cNvPr id="53" name="Text Placeholder 12"/>
          <p:cNvSpPr>
            <a:spLocks noGrp="1"/>
          </p:cNvSpPr>
          <p:nvPr>
            <p:custDataLst>
              <p:tags r:id="rId35"/>
            </p:custDataLst>
          </p:nvPr>
        </p:nvSpPr>
        <p:spPr bwMode="auto">
          <a:xfrm>
            <a:off x="79406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B1BDD25-B6B0-49B9-BB7C-D405F07494DA}" type="datetime'2''''''''''''''''''''''''''1'''''''''''">
              <a:rPr lang="ja-JP" altLang="en-US" sz="1000" b="0" smtClean="0"/>
              <a:pPr/>
              <a:t>21</a:t>
            </a:fld>
            <a:endParaRPr kumimoji="0" lang="ja-JP" altLang="en-US" sz="1000" b="0" dirty="0">
              <a:sym typeface="+mn-lt"/>
            </a:endParaRPr>
          </a:p>
        </p:txBody>
      </p:sp>
      <p:sp>
        <p:nvSpPr>
          <p:cNvPr id="217" name="Text Placeholder 12">
            <a:extLst>
              <a:ext uri="{FF2B5EF4-FFF2-40B4-BE49-F238E27FC236}">
                <a16:creationId xmlns:a16="http://schemas.microsoft.com/office/drawing/2014/main" id="{5ED0EDE2-FB70-40BE-A937-DBF66608BDA5}"/>
              </a:ext>
            </a:extLst>
          </p:cNvPr>
          <p:cNvSpPr>
            <a:spLocks noGrp="1"/>
          </p:cNvSpPr>
          <p:nvPr>
            <p:custDataLst>
              <p:tags r:id="rId36"/>
            </p:custDataLst>
          </p:nvPr>
        </p:nvSpPr>
        <p:spPr bwMode="auto">
          <a:xfrm>
            <a:off x="82835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2754E67-1C3B-46D2-AEC3-B927FC1F9734}" type="datetime'''''''''''''''''''''''''''''''''''''3''''''''''''''''0'''''''">
              <a:rPr kumimoji="0" lang="ja-JP" altLang="en-US" sz="1000" b="0" smtClean="0"/>
              <a:pPr/>
              <a:t>30</a:t>
            </a:fld>
            <a:endParaRPr kumimoji="0" lang="ja-JP" altLang="en-US" sz="1000" b="0" dirty="0">
              <a:sym typeface="+mn-lt"/>
            </a:endParaRPr>
          </a:p>
        </p:txBody>
      </p:sp>
      <p:sp>
        <p:nvSpPr>
          <p:cNvPr id="48" name="Text Placeholder 12"/>
          <p:cNvSpPr>
            <a:spLocks noGrp="1"/>
          </p:cNvSpPr>
          <p:nvPr>
            <p:custDataLst>
              <p:tags r:id="rId37"/>
            </p:custDataLst>
          </p:nvPr>
        </p:nvSpPr>
        <p:spPr bwMode="auto">
          <a:xfrm>
            <a:off x="325438" y="2220913"/>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（百万人）</a:t>
            </a:r>
          </a:p>
        </p:txBody>
      </p:sp>
      <p:sp>
        <p:nvSpPr>
          <p:cNvPr id="197" name="Text Placeholder 12"/>
          <p:cNvSpPr>
            <a:spLocks noGrp="1"/>
          </p:cNvSpPr>
          <p:nvPr>
            <p:custDataLst>
              <p:tags r:id="rId38"/>
            </p:custDataLst>
          </p:nvPr>
        </p:nvSpPr>
        <p:spPr bwMode="auto">
          <a:xfrm>
            <a:off x="72564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8B49BBF-BEB1-4CB4-B464-A8E52B4DE807}" type="datetime'''''''''''''''''''''''1''9'''''''''''''''''''''''''''">
              <a:rPr lang="en-US" altLang="en-US" sz="1000" b="0" smtClean="0"/>
              <a:pPr algn="ctr">
                <a:spcBef>
                  <a:spcPct val="0"/>
                </a:spcBef>
                <a:spcAft>
                  <a:spcPct val="0"/>
                </a:spcAft>
              </a:pPr>
              <a:t>19</a:t>
            </a:fld>
            <a:endParaRPr kumimoji="0" lang="ja-JP" altLang="en-US" sz="1000" b="0" dirty="0">
              <a:sym typeface="+mn-lt"/>
            </a:endParaRPr>
          </a:p>
        </p:txBody>
      </p:sp>
      <p:sp>
        <p:nvSpPr>
          <p:cNvPr id="80" name="Text Placeholder 12"/>
          <p:cNvSpPr>
            <a:spLocks noGrp="1"/>
          </p:cNvSpPr>
          <p:nvPr>
            <p:custDataLst>
              <p:tags r:id="rId39"/>
            </p:custDataLst>
          </p:nvPr>
        </p:nvSpPr>
        <p:spPr bwMode="auto">
          <a:xfrm>
            <a:off x="21256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58BDE03-15B0-438A-ADF3-0D85D0EF1A15}" type="datetime'''''''''''''''''''''''''''''''''''''''0''''''''''4'''''">
              <a:rPr lang="ja-JP" altLang="en-US" sz="1000" b="0"/>
              <a:pPr algn="ctr">
                <a:spcBef>
                  <a:spcPct val="0"/>
                </a:spcBef>
                <a:spcAft>
                  <a:spcPct val="0"/>
                </a:spcAft>
              </a:pPr>
              <a:t>04</a:t>
            </a:fld>
            <a:endParaRPr kumimoji="0" lang="ja-JP" altLang="en-US" sz="1000" b="0" dirty="0">
              <a:sym typeface="+mn-lt"/>
            </a:endParaRPr>
          </a:p>
        </p:txBody>
      </p:sp>
      <p:sp useBgFill="1">
        <p:nvSpPr>
          <p:cNvPr id="337" name="テキスト プレースホルダ 9">
            <a:extLst>
              <a:ext uri="{FF2B5EF4-FFF2-40B4-BE49-F238E27FC236}">
                <a16:creationId xmlns:a16="http://schemas.microsoft.com/office/drawing/2014/main" id="{76C32D47-ED5A-4631-A533-3689E7115389}"/>
              </a:ext>
            </a:extLst>
          </p:cNvPr>
          <p:cNvSpPr>
            <a:spLocks noGrp="1"/>
          </p:cNvSpPr>
          <p:nvPr>
            <p:custDataLst>
              <p:tags r:id="rId40"/>
            </p:custDataLst>
          </p:nvPr>
        </p:nvSpPr>
        <p:spPr bwMode="gray">
          <a:xfrm>
            <a:off x="4286250" y="2709863"/>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F128CC2-2F75-42A0-A2E7-7399779288E1}" type="datetime'''''''''''''''''''''4''''2''''''''''''.''''''''6'''''''''''">
              <a:rPr lang="ja-JP" altLang="en-US" sz="1000" smtClean="0">
                <a:effectLst/>
                <a:sym typeface="+mn-lt"/>
              </a:rPr>
              <a:pPr marL="0" indent="0" algn="ctr">
                <a:spcBef>
                  <a:spcPct val="0"/>
                </a:spcBef>
                <a:buNone/>
              </a:pPr>
              <a:t>42.6</a:t>
            </a:fld>
            <a:endParaRPr lang="ja-JP" altLang="en-US" sz="1000" dirty="0">
              <a:sym typeface="+mn-lt"/>
            </a:endParaRPr>
          </a:p>
        </p:txBody>
      </p:sp>
      <p:sp useBgFill="1">
        <p:nvSpPr>
          <p:cNvPr id="322" name="テキスト プレースホルダ 9">
            <a:extLst>
              <a:ext uri="{FF2B5EF4-FFF2-40B4-BE49-F238E27FC236}">
                <a16:creationId xmlns:a16="http://schemas.microsoft.com/office/drawing/2014/main" id="{299EAB9E-57B6-46B6-A594-D9282369A52F}"/>
              </a:ext>
            </a:extLst>
          </p:cNvPr>
          <p:cNvSpPr>
            <a:spLocks noGrp="1"/>
          </p:cNvSpPr>
          <p:nvPr>
            <p:custDataLst>
              <p:tags r:id="rId41"/>
            </p:custDataLst>
          </p:nvPr>
        </p:nvSpPr>
        <p:spPr bwMode="gray">
          <a:xfrm>
            <a:off x="4629150" y="2765425"/>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76CAF71-AFF7-4BA0-A442-E20A4F229BC3}" type="datetime'''''''''''''''''''''''''4''3.''''''''7'">
              <a:rPr lang="ja-JP" altLang="en-US" sz="1000" smtClean="0">
                <a:effectLst/>
              </a:rPr>
              <a:pPr/>
              <a:t>43.7</a:t>
            </a:fld>
            <a:endParaRPr lang="ja-JP" altLang="en-US" sz="1000" dirty="0">
              <a:sym typeface="+mn-lt"/>
            </a:endParaRPr>
          </a:p>
        </p:txBody>
      </p:sp>
      <p:sp>
        <p:nvSpPr>
          <p:cNvPr id="51" name="Text Placeholder 12"/>
          <p:cNvSpPr>
            <a:spLocks noGrp="1"/>
          </p:cNvSpPr>
          <p:nvPr>
            <p:custDataLst>
              <p:tags r:id="rId42"/>
            </p:custDataLst>
          </p:nvPr>
        </p:nvSpPr>
        <p:spPr bwMode="auto">
          <a:xfrm>
            <a:off x="451961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2946BCD-F90F-44CE-ACFA-42BBF6DABDE1}" type="datetime'''''''''1''''1'''''''''''''''''''''''''''''''''''''''''">
              <a:rPr lang="ja-JP" altLang="en-US" sz="1000" b="0"/>
              <a:pPr algn="ctr">
                <a:spcBef>
                  <a:spcPct val="0"/>
                </a:spcBef>
                <a:spcAft>
                  <a:spcPct val="0"/>
                </a:spcAft>
              </a:pPr>
              <a:t>11</a:t>
            </a:fld>
            <a:endParaRPr kumimoji="0" lang="ja-JP" altLang="en-US" sz="1000" b="0" dirty="0">
              <a:sym typeface="+mn-lt"/>
            </a:endParaRPr>
          </a:p>
        </p:txBody>
      </p:sp>
      <p:sp>
        <p:nvSpPr>
          <p:cNvPr id="46" name="Text Placeholder 12"/>
          <p:cNvSpPr>
            <a:spLocks noGrp="1"/>
          </p:cNvSpPr>
          <p:nvPr>
            <p:custDataLst>
              <p:tags r:id="rId43"/>
            </p:custDataLst>
          </p:nvPr>
        </p:nvSpPr>
        <p:spPr bwMode="auto">
          <a:xfrm>
            <a:off x="31511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1B796D6-EE30-4F20-ACAA-D2422D6299B2}" type="datetime'''''''''''''''''''''0''''7'''''''''''''''''''''''">
              <a:rPr lang="ja-JP" altLang="en-US" sz="1000" b="0"/>
              <a:pPr algn="ctr">
                <a:spcBef>
                  <a:spcPct val="0"/>
                </a:spcBef>
                <a:spcAft>
                  <a:spcPct val="0"/>
                </a:spcAft>
              </a:pPr>
              <a:t>07</a:t>
            </a:fld>
            <a:endParaRPr kumimoji="0" lang="ja-JP" altLang="en-US" sz="1000" b="0" dirty="0">
              <a:sym typeface="+mn-lt"/>
            </a:endParaRPr>
          </a:p>
        </p:txBody>
      </p:sp>
      <p:sp>
        <p:nvSpPr>
          <p:cNvPr id="49" name="Text Placeholder 12"/>
          <p:cNvSpPr>
            <a:spLocks noGrp="1"/>
          </p:cNvSpPr>
          <p:nvPr>
            <p:custDataLst>
              <p:tags r:id="rId44"/>
            </p:custDataLst>
          </p:nvPr>
        </p:nvSpPr>
        <p:spPr bwMode="auto">
          <a:xfrm>
            <a:off x="9264650" y="22209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39" name="Text Placeholder 12"/>
          <p:cNvSpPr>
            <a:spLocks noGrp="1"/>
          </p:cNvSpPr>
          <p:nvPr>
            <p:custDataLst>
              <p:tags r:id="rId45"/>
            </p:custDataLst>
          </p:nvPr>
        </p:nvSpPr>
        <p:spPr bwMode="auto">
          <a:xfrm>
            <a:off x="86248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3CDEE21-36C6-4D9A-B1CB-1318A6D2ACA8}" type="datetime'4''''''''''''''''''''''''0'''''''''''''''''''''''''''''">
              <a:rPr lang="ja-JP" altLang="en-US" sz="1000" b="0"/>
              <a:pPr algn="ctr">
                <a:spcBef>
                  <a:spcPct val="0"/>
                </a:spcBef>
                <a:spcAft>
                  <a:spcPct val="0"/>
                </a:spcAft>
              </a:pPr>
              <a:t>40</a:t>
            </a:fld>
            <a:endParaRPr kumimoji="0" lang="ja-JP" altLang="en-US" sz="1000" b="0" dirty="0">
              <a:sym typeface="+mn-lt"/>
            </a:endParaRPr>
          </a:p>
        </p:txBody>
      </p:sp>
      <p:sp>
        <p:nvSpPr>
          <p:cNvPr id="85" name="Text Placeholder 12"/>
          <p:cNvSpPr>
            <a:spLocks noGrp="1"/>
          </p:cNvSpPr>
          <p:nvPr>
            <p:custDataLst>
              <p:tags r:id="rId46"/>
            </p:custDataLst>
          </p:nvPr>
        </p:nvSpPr>
        <p:spPr bwMode="auto">
          <a:xfrm>
            <a:off x="687388" y="381476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614E370-FF8E-474B-AD7E-D659AF644BCB}" type="datetime'''''''''2''''0''''''''''''''0''''''''''''''0'''">
              <a:rPr lang="ja-JP" altLang="en-US" sz="1000" b="0"/>
              <a:pPr algn="ctr">
                <a:spcBef>
                  <a:spcPct val="0"/>
                </a:spcBef>
                <a:spcAft>
                  <a:spcPct val="0"/>
                </a:spcAft>
              </a:pPr>
              <a:t>2000</a:t>
            </a:fld>
            <a:endParaRPr kumimoji="0" lang="ja-JP" altLang="en-US" sz="1000" b="0" dirty="0">
              <a:sym typeface="+mn-lt"/>
            </a:endParaRPr>
          </a:p>
        </p:txBody>
      </p:sp>
      <p:sp>
        <p:nvSpPr>
          <p:cNvPr id="40" name="Text Placeholder 12"/>
          <p:cNvSpPr>
            <a:spLocks noGrp="1"/>
          </p:cNvSpPr>
          <p:nvPr>
            <p:custDataLst>
              <p:tags r:id="rId47"/>
            </p:custDataLst>
          </p:nvPr>
        </p:nvSpPr>
        <p:spPr bwMode="auto">
          <a:xfrm>
            <a:off x="89677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9B7E0B6-CDED-4006-BBD3-CBA1B27C1185}" type="datetime'''''''''''''''''''''''5''''0'''''''''''''">
              <a:rPr lang="ja-JP" altLang="en-US" sz="1000" b="0"/>
              <a:pPr algn="ctr">
                <a:spcBef>
                  <a:spcPct val="0"/>
                </a:spcBef>
                <a:spcAft>
                  <a:spcPct val="0"/>
                </a:spcAft>
              </a:pPr>
              <a:t>50</a:t>
            </a:fld>
            <a:endParaRPr kumimoji="0" lang="ja-JP" altLang="en-US" sz="1000" b="0" dirty="0">
              <a:sym typeface="+mn-lt"/>
            </a:endParaRPr>
          </a:p>
        </p:txBody>
      </p:sp>
      <p:cxnSp>
        <p:nvCxnSpPr>
          <p:cNvPr id="87" name="Straight Connector 86"/>
          <p:cNvCxnSpPr/>
          <p:nvPr>
            <p:custDataLst>
              <p:tags r:id="rId48"/>
            </p:custDataLst>
          </p:nvPr>
        </p:nvCxnSpPr>
        <p:spPr bwMode="gray">
          <a:xfrm>
            <a:off x="8455025" y="1484313"/>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6" name="Rectangle 85"/>
          <p:cNvSpPr/>
          <p:nvPr>
            <p:custDataLst>
              <p:tags r:id="rId49"/>
            </p:custDataLst>
          </p:nvPr>
        </p:nvSpPr>
        <p:spPr bwMode="gray">
          <a:xfrm>
            <a:off x="8535988" y="1620838"/>
            <a:ext cx="179388" cy="133350"/>
          </a:xfrm>
          <a:prstGeom prst="rect">
            <a:avLst/>
          </a:prstGeom>
          <a:solidFill>
            <a:srgbClr val="80CCE8"/>
          </a:solidFill>
          <a:ln w="9525"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88" name="Oval 87"/>
          <p:cNvSpPr/>
          <p:nvPr>
            <p:custDataLst>
              <p:tags r:id="rId50"/>
            </p:custDataLst>
          </p:nvPr>
        </p:nvSpPr>
        <p:spPr bwMode="gray">
          <a:xfrm>
            <a:off x="8543925" y="1446213"/>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90" name="Text Placeholder 12"/>
          <p:cNvSpPr>
            <a:spLocks noGrp="1"/>
          </p:cNvSpPr>
          <p:nvPr>
            <p:custDataLst>
              <p:tags r:id="rId51"/>
            </p:custDataLst>
          </p:nvPr>
        </p:nvSpPr>
        <p:spPr bwMode="auto">
          <a:xfrm>
            <a:off x="8766175" y="1412875"/>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C73B677C-E409-4D81-B7EA-3A7959124D7A}" type="datetime'人''''''''''''''''''''''口成''''''''''長''''''率''''（''''''％''）'''">
              <a:rPr lang="ja-JP" altLang="en-US" sz="1000" b="0"/>
              <a:pPr>
                <a:spcBef>
                  <a:spcPct val="0"/>
                </a:spcBef>
                <a:spcAft>
                  <a:spcPct val="0"/>
                </a:spcAft>
              </a:pPr>
              <a:t>人口成長率（％）</a:t>
            </a:fld>
            <a:endParaRPr kumimoji="0" lang="ja-JP" altLang="en-US" sz="1000" b="0" dirty="0">
              <a:sym typeface="+mn-lt"/>
            </a:endParaRPr>
          </a:p>
        </p:txBody>
      </p:sp>
      <p:sp>
        <p:nvSpPr>
          <p:cNvPr id="89" name="Text Placeholder 12"/>
          <p:cNvSpPr>
            <a:spLocks noGrp="1"/>
          </p:cNvSpPr>
          <p:nvPr>
            <p:custDataLst>
              <p:tags r:id="rId52"/>
            </p:custDataLst>
          </p:nvPr>
        </p:nvSpPr>
        <p:spPr bwMode="auto">
          <a:xfrm>
            <a:off x="8766175" y="1616075"/>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0593714D-6E6F-42A2-AD49-28D29BD94B3C}" type="datetime'''総計（''''''''''''百''''''''''''''''万''''''''人''''''''''''''''）'">
              <a:rPr lang="zh-TW" altLang="en-US" sz="1000" b="0" smtClean="0"/>
              <a:pPr/>
              <a:t>総計（百万人）</a:t>
            </a:fld>
            <a:endParaRPr kumimoji="0" lang="ja-JP" altLang="en-US" sz="1000" b="0" dirty="0">
              <a:sym typeface="+mn-lt"/>
            </a:endParaRPr>
          </a:p>
        </p:txBody>
      </p:sp>
      <p:cxnSp>
        <p:nvCxnSpPr>
          <p:cNvPr id="265" name="Straight Connector 264">
            <a:extLst>
              <a:ext uri="{FF2B5EF4-FFF2-40B4-BE49-F238E27FC236}">
                <a16:creationId xmlns:a16="http://schemas.microsoft.com/office/drawing/2014/main" id="{339EB4FC-EAAD-4561-B7B7-765F948A7B5E}"/>
              </a:ext>
            </a:extLst>
          </p:cNvPr>
          <p:cNvCxnSpPr/>
          <p:nvPr>
            <p:custDataLst>
              <p:tags r:id="rId53"/>
            </p:custDataLst>
          </p:nvPr>
        </p:nvCxnSpPr>
        <p:spPr bwMode="auto">
          <a:xfrm>
            <a:off x="6059487"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3" name="Straight Connector 282">
            <a:extLst>
              <a:ext uri="{FF2B5EF4-FFF2-40B4-BE49-F238E27FC236}">
                <a16:creationId xmlns:a16="http://schemas.microsoft.com/office/drawing/2014/main" id="{39B18E23-C43A-4F5A-AD99-707FD017D4BF}"/>
              </a:ext>
            </a:extLst>
          </p:cNvPr>
          <p:cNvCxnSpPr/>
          <p:nvPr>
            <p:custDataLst>
              <p:tags r:id="rId54"/>
            </p:custDataLst>
          </p:nvPr>
        </p:nvCxnSpPr>
        <p:spPr bwMode="auto">
          <a:xfrm>
            <a:off x="7777163" y="5653088"/>
            <a:ext cx="128588"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6" name="Straight Connector 265">
            <a:extLst>
              <a:ext uri="{FF2B5EF4-FFF2-40B4-BE49-F238E27FC236}">
                <a16:creationId xmlns:a16="http://schemas.microsoft.com/office/drawing/2014/main" id="{24129640-8F37-4ECA-BC6E-50C03DD817DE}"/>
              </a:ext>
            </a:extLst>
          </p:cNvPr>
          <p:cNvCxnSpPr/>
          <p:nvPr>
            <p:custDataLst>
              <p:tags r:id="rId55"/>
            </p:custDataLst>
          </p:nvPr>
        </p:nvCxnSpPr>
        <p:spPr bwMode="auto">
          <a:xfrm>
            <a:off x="6059487" y="4832350"/>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7" name="Straight Connector 266">
            <a:extLst>
              <a:ext uri="{FF2B5EF4-FFF2-40B4-BE49-F238E27FC236}">
                <a16:creationId xmlns:a16="http://schemas.microsoft.com/office/drawing/2014/main" id="{68E3FAB3-3BFA-4312-9B03-3912FE56C677}"/>
              </a:ext>
            </a:extLst>
          </p:cNvPr>
          <p:cNvCxnSpPr>
            <a:cxnSpLocks/>
          </p:cNvCxnSpPr>
          <p:nvPr>
            <p:custDataLst>
              <p:tags r:id="rId56"/>
            </p:custDataLst>
          </p:nvPr>
        </p:nvCxnSpPr>
        <p:spPr bwMode="auto">
          <a:xfrm>
            <a:off x="6059488" y="5616575"/>
            <a:ext cx="12858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9" name="Straight Connector 268">
            <a:extLst>
              <a:ext uri="{FF2B5EF4-FFF2-40B4-BE49-F238E27FC236}">
                <a16:creationId xmlns:a16="http://schemas.microsoft.com/office/drawing/2014/main" id="{CBF0BDEA-6F7A-43D1-9E27-E741B01C8A04}"/>
              </a:ext>
            </a:extLst>
          </p:cNvPr>
          <p:cNvCxnSpPr/>
          <p:nvPr>
            <p:custDataLst>
              <p:tags r:id="rId57"/>
            </p:custDataLst>
          </p:nvPr>
        </p:nvCxnSpPr>
        <p:spPr bwMode="auto">
          <a:xfrm>
            <a:off x="6403974" y="483235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6" name="Straight Connector 205">
            <a:extLst>
              <a:ext uri="{FF2B5EF4-FFF2-40B4-BE49-F238E27FC236}">
                <a16:creationId xmlns:a16="http://schemas.microsoft.com/office/drawing/2014/main" id="{0ACB9C67-F8B1-4092-9E6A-73A6767D3F68}"/>
              </a:ext>
            </a:extLst>
          </p:cNvPr>
          <p:cNvCxnSpPr/>
          <p:nvPr>
            <p:custDataLst>
              <p:tags r:id="rId58"/>
            </p:custDataLst>
          </p:nvPr>
        </p:nvCxnSpPr>
        <p:spPr bwMode="auto">
          <a:xfrm>
            <a:off x="29702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EC485B34-A5BA-4A0B-AF28-6E87A4B7E942}"/>
              </a:ext>
            </a:extLst>
          </p:cNvPr>
          <p:cNvCxnSpPr/>
          <p:nvPr>
            <p:custDataLst>
              <p:tags r:id="rId59"/>
            </p:custDataLst>
          </p:nvPr>
        </p:nvCxnSpPr>
        <p:spPr bwMode="auto">
          <a:xfrm>
            <a:off x="90963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1" name="Straight Connector 270">
            <a:extLst>
              <a:ext uri="{FF2B5EF4-FFF2-40B4-BE49-F238E27FC236}">
                <a16:creationId xmlns:a16="http://schemas.microsoft.com/office/drawing/2014/main" id="{54757C9F-DF44-4EF7-985B-6A822E02F573}"/>
              </a:ext>
            </a:extLst>
          </p:cNvPr>
          <p:cNvCxnSpPr/>
          <p:nvPr>
            <p:custDataLst>
              <p:tags r:id="rId60"/>
            </p:custDataLst>
          </p:nvPr>
        </p:nvCxnSpPr>
        <p:spPr bwMode="auto">
          <a:xfrm>
            <a:off x="67468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2" name="Straight Connector 271">
            <a:extLst>
              <a:ext uri="{FF2B5EF4-FFF2-40B4-BE49-F238E27FC236}">
                <a16:creationId xmlns:a16="http://schemas.microsoft.com/office/drawing/2014/main" id="{3104B5E0-AA23-435D-97CF-06D1068DDF88}"/>
              </a:ext>
            </a:extLst>
          </p:cNvPr>
          <p:cNvCxnSpPr/>
          <p:nvPr>
            <p:custDataLst>
              <p:tags r:id="rId61"/>
            </p:custDataLst>
          </p:nvPr>
        </p:nvCxnSpPr>
        <p:spPr bwMode="auto">
          <a:xfrm>
            <a:off x="6746875" y="4833938"/>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3" name="Straight Connector 272">
            <a:extLst>
              <a:ext uri="{FF2B5EF4-FFF2-40B4-BE49-F238E27FC236}">
                <a16:creationId xmlns:a16="http://schemas.microsoft.com/office/drawing/2014/main" id="{5E4D5A0D-BF24-4C48-BBEC-A84D3EEE0C23}"/>
              </a:ext>
            </a:extLst>
          </p:cNvPr>
          <p:cNvCxnSpPr>
            <a:cxnSpLocks/>
          </p:cNvCxnSpPr>
          <p:nvPr>
            <p:custDataLst>
              <p:tags r:id="rId62"/>
            </p:custDataLst>
          </p:nvPr>
        </p:nvCxnSpPr>
        <p:spPr bwMode="auto">
          <a:xfrm>
            <a:off x="6746875" y="5630863"/>
            <a:ext cx="12858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4" name="Straight Connector 283">
            <a:extLst>
              <a:ext uri="{FF2B5EF4-FFF2-40B4-BE49-F238E27FC236}">
                <a16:creationId xmlns:a16="http://schemas.microsoft.com/office/drawing/2014/main" id="{F9F2A403-9558-48AD-8D3B-D9C960A03F9D}"/>
              </a:ext>
            </a:extLst>
          </p:cNvPr>
          <p:cNvCxnSpPr/>
          <p:nvPr>
            <p:custDataLst>
              <p:tags r:id="rId63"/>
            </p:custDataLst>
          </p:nvPr>
        </p:nvCxnSpPr>
        <p:spPr bwMode="auto">
          <a:xfrm>
            <a:off x="812006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4" name="Straight Connector 273">
            <a:extLst>
              <a:ext uri="{FF2B5EF4-FFF2-40B4-BE49-F238E27FC236}">
                <a16:creationId xmlns:a16="http://schemas.microsoft.com/office/drawing/2014/main" id="{BA6E6791-42C6-4E93-BB11-9E19D5A5C42A}"/>
              </a:ext>
            </a:extLst>
          </p:cNvPr>
          <p:cNvCxnSpPr/>
          <p:nvPr>
            <p:custDataLst>
              <p:tags r:id="rId64"/>
            </p:custDataLst>
          </p:nvPr>
        </p:nvCxnSpPr>
        <p:spPr bwMode="auto">
          <a:xfrm>
            <a:off x="70897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5" name="Straight Connector 224">
            <a:extLst>
              <a:ext uri="{FF2B5EF4-FFF2-40B4-BE49-F238E27FC236}">
                <a16:creationId xmlns:a16="http://schemas.microsoft.com/office/drawing/2014/main" id="{450FD19B-F0BE-4296-98FF-7E88E17DA529}"/>
              </a:ext>
            </a:extLst>
          </p:cNvPr>
          <p:cNvCxnSpPr/>
          <p:nvPr>
            <p:custDataLst>
              <p:tags r:id="rId65"/>
            </p:custDataLst>
          </p:nvPr>
        </p:nvCxnSpPr>
        <p:spPr bwMode="auto">
          <a:xfrm>
            <a:off x="36576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5" name="Straight Connector 274">
            <a:extLst>
              <a:ext uri="{FF2B5EF4-FFF2-40B4-BE49-F238E27FC236}">
                <a16:creationId xmlns:a16="http://schemas.microsoft.com/office/drawing/2014/main" id="{C6B64492-4354-4FC7-A307-5A8315DEA4CC}"/>
              </a:ext>
            </a:extLst>
          </p:cNvPr>
          <p:cNvCxnSpPr/>
          <p:nvPr>
            <p:custDataLst>
              <p:tags r:id="rId66"/>
            </p:custDataLst>
          </p:nvPr>
        </p:nvCxnSpPr>
        <p:spPr bwMode="auto">
          <a:xfrm>
            <a:off x="7089775" y="48355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6" name="Straight Connector 275">
            <a:extLst>
              <a:ext uri="{FF2B5EF4-FFF2-40B4-BE49-F238E27FC236}">
                <a16:creationId xmlns:a16="http://schemas.microsoft.com/office/drawing/2014/main" id="{6B1148CC-20B1-4BD4-ABFD-D84DD0A0CCB6}"/>
              </a:ext>
            </a:extLst>
          </p:cNvPr>
          <p:cNvCxnSpPr/>
          <p:nvPr>
            <p:custDataLst>
              <p:tags r:id="rId67"/>
            </p:custDataLst>
          </p:nvPr>
        </p:nvCxnSpPr>
        <p:spPr bwMode="auto">
          <a:xfrm>
            <a:off x="7089775" y="5638800"/>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8" name="Straight Connector 277">
            <a:extLst>
              <a:ext uri="{FF2B5EF4-FFF2-40B4-BE49-F238E27FC236}">
                <a16:creationId xmlns:a16="http://schemas.microsoft.com/office/drawing/2014/main" id="{1188CD57-7F97-445A-AD0B-F1B23D3DFCFB}"/>
              </a:ext>
            </a:extLst>
          </p:cNvPr>
          <p:cNvCxnSpPr/>
          <p:nvPr>
            <p:custDataLst>
              <p:tags r:id="rId68"/>
            </p:custDataLst>
          </p:nvPr>
        </p:nvCxnSpPr>
        <p:spPr bwMode="auto">
          <a:xfrm>
            <a:off x="743426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0" name="Straight Connector 259">
            <a:extLst>
              <a:ext uri="{FF2B5EF4-FFF2-40B4-BE49-F238E27FC236}">
                <a16:creationId xmlns:a16="http://schemas.microsoft.com/office/drawing/2014/main" id="{DFE53DE9-0D1F-4270-AE44-C7667DEB0C06}"/>
              </a:ext>
            </a:extLst>
          </p:cNvPr>
          <p:cNvCxnSpPr/>
          <p:nvPr>
            <p:custDataLst>
              <p:tags r:id="rId69"/>
            </p:custDataLst>
          </p:nvPr>
        </p:nvCxnSpPr>
        <p:spPr bwMode="auto">
          <a:xfrm>
            <a:off x="5373688" y="5605463"/>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0" name="Straight Connector 279">
            <a:extLst>
              <a:ext uri="{FF2B5EF4-FFF2-40B4-BE49-F238E27FC236}">
                <a16:creationId xmlns:a16="http://schemas.microsoft.com/office/drawing/2014/main" id="{70F7B326-9492-48F4-AE7D-9806AC187BBB}"/>
              </a:ext>
            </a:extLst>
          </p:cNvPr>
          <p:cNvCxnSpPr/>
          <p:nvPr>
            <p:custDataLst>
              <p:tags r:id="rId70"/>
            </p:custDataLst>
          </p:nvPr>
        </p:nvCxnSpPr>
        <p:spPr bwMode="auto">
          <a:xfrm>
            <a:off x="7434263" y="5645150"/>
            <a:ext cx="12858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1" name="Straight Connector 280">
            <a:extLst>
              <a:ext uri="{FF2B5EF4-FFF2-40B4-BE49-F238E27FC236}">
                <a16:creationId xmlns:a16="http://schemas.microsoft.com/office/drawing/2014/main" id="{373F1EAA-CB38-42EA-AAD2-17D4B31DECF9}"/>
              </a:ext>
            </a:extLst>
          </p:cNvPr>
          <p:cNvCxnSpPr/>
          <p:nvPr>
            <p:custDataLst>
              <p:tags r:id="rId71"/>
            </p:custDataLst>
          </p:nvPr>
        </p:nvCxnSpPr>
        <p:spPr bwMode="auto">
          <a:xfrm>
            <a:off x="777716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2" name="Straight Connector 281">
            <a:extLst>
              <a:ext uri="{FF2B5EF4-FFF2-40B4-BE49-F238E27FC236}">
                <a16:creationId xmlns:a16="http://schemas.microsoft.com/office/drawing/2014/main" id="{BC844585-3235-4E2F-B9B2-F9C56D15DF02}"/>
              </a:ext>
            </a:extLst>
          </p:cNvPr>
          <p:cNvCxnSpPr/>
          <p:nvPr>
            <p:custDataLst>
              <p:tags r:id="rId72"/>
            </p:custDataLst>
          </p:nvPr>
        </p:nvCxnSpPr>
        <p:spPr bwMode="auto">
          <a:xfrm>
            <a:off x="7777163" y="4837113"/>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5" name="Straight Connector 284">
            <a:extLst>
              <a:ext uri="{FF2B5EF4-FFF2-40B4-BE49-F238E27FC236}">
                <a16:creationId xmlns:a16="http://schemas.microsoft.com/office/drawing/2014/main" id="{7C7FC7CC-E01D-46AE-A5B5-10391BADC865}"/>
              </a:ext>
            </a:extLst>
          </p:cNvPr>
          <p:cNvCxnSpPr/>
          <p:nvPr>
            <p:custDataLst>
              <p:tags r:id="rId73"/>
            </p:custDataLst>
          </p:nvPr>
        </p:nvCxnSpPr>
        <p:spPr bwMode="auto">
          <a:xfrm>
            <a:off x="8120063" y="4837113"/>
            <a:ext cx="12858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6" name="Straight Connector 285">
            <a:extLst>
              <a:ext uri="{FF2B5EF4-FFF2-40B4-BE49-F238E27FC236}">
                <a16:creationId xmlns:a16="http://schemas.microsoft.com/office/drawing/2014/main" id="{60143F3C-AA3F-4043-89A4-C144D4CC616C}"/>
              </a:ext>
            </a:extLst>
          </p:cNvPr>
          <p:cNvCxnSpPr/>
          <p:nvPr>
            <p:custDataLst>
              <p:tags r:id="rId74"/>
            </p:custDataLst>
          </p:nvPr>
        </p:nvCxnSpPr>
        <p:spPr bwMode="auto">
          <a:xfrm>
            <a:off x="8120063" y="5662612"/>
            <a:ext cx="128588" cy="571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8" name="Straight Connector 267">
            <a:extLst>
              <a:ext uri="{FF2B5EF4-FFF2-40B4-BE49-F238E27FC236}">
                <a16:creationId xmlns:a16="http://schemas.microsoft.com/office/drawing/2014/main" id="{2BA7CEF5-B164-471E-BC18-B2ED8AAF28D9}"/>
              </a:ext>
            </a:extLst>
          </p:cNvPr>
          <p:cNvCxnSpPr/>
          <p:nvPr>
            <p:custDataLst>
              <p:tags r:id="rId75"/>
            </p:custDataLst>
          </p:nvPr>
        </p:nvCxnSpPr>
        <p:spPr bwMode="auto">
          <a:xfrm>
            <a:off x="6403974"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7" name="Straight Connector 286">
            <a:extLst>
              <a:ext uri="{FF2B5EF4-FFF2-40B4-BE49-F238E27FC236}">
                <a16:creationId xmlns:a16="http://schemas.microsoft.com/office/drawing/2014/main" id="{7DEEAB08-05F8-4481-A327-4A2B33DB1C45}"/>
              </a:ext>
            </a:extLst>
          </p:cNvPr>
          <p:cNvCxnSpPr/>
          <p:nvPr>
            <p:custDataLst>
              <p:tags r:id="rId76"/>
            </p:custDataLst>
          </p:nvPr>
        </p:nvCxnSpPr>
        <p:spPr bwMode="auto">
          <a:xfrm>
            <a:off x="846296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8" name="Straight Connector 287">
            <a:extLst>
              <a:ext uri="{FF2B5EF4-FFF2-40B4-BE49-F238E27FC236}">
                <a16:creationId xmlns:a16="http://schemas.microsoft.com/office/drawing/2014/main" id="{17C588CC-4304-4230-A1E7-B4D4247B9E45}"/>
              </a:ext>
            </a:extLst>
          </p:cNvPr>
          <p:cNvCxnSpPr/>
          <p:nvPr>
            <p:custDataLst>
              <p:tags r:id="rId77"/>
            </p:custDataLst>
          </p:nvPr>
        </p:nvCxnSpPr>
        <p:spPr bwMode="auto">
          <a:xfrm>
            <a:off x="8462963" y="4845051"/>
            <a:ext cx="128588" cy="158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9" name="Straight Connector 288">
            <a:extLst>
              <a:ext uri="{FF2B5EF4-FFF2-40B4-BE49-F238E27FC236}">
                <a16:creationId xmlns:a16="http://schemas.microsoft.com/office/drawing/2014/main" id="{C51ED891-9F61-4655-BA98-DD87063BFE4D}"/>
              </a:ext>
            </a:extLst>
          </p:cNvPr>
          <p:cNvCxnSpPr/>
          <p:nvPr>
            <p:custDataLst>
              <p:tags r:id="rId78"/>
            </p:custDataLst>
          </p:nvPr>
        </p:nvCxnSpPr>
        <p:spPr bwMode="auto">
          <a:xfrm>
            <a:off x="8462963" y="5719763"/>
            <a:ext cx="128588" cy="365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0" name="Straight Connector 289">
            <a:extLst>
              <a:ext uri="{FF2B5EF4-FFF2-40B4-BE49-F238E27FC236}">
                <a16:creationId xmlns:a16="http://schemas.microsoft.com/office/drawing/2014/main" id="{BA073299-3152-4754-8BFB-172517E60102}"/>
              </a:ext>
            </a:extLst>
          </p:cNvPr>
          <p:cNvCxnSpPr/>
          <p:nvPr>
            <p:custDataLst>
              <p:tags r:id="rId79"/>
            </p:custDataLst>
          </p:nvPr>
        </p:nvCxnSpPr>
        <p:spPr bwMode="auto">
          <a:xfrm>
            <a:off x="880745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2" name="Straight Connector 251">
            <a:extLst>
              <a:ext uri="{FF2B5EF4-FFF2-40B4-BE49-F238E27FC236}">
                <a16:creationId xmlns:a16="http://schemas.microsoft.com/office/drawing/2014/main" id="{7F562DEF-7EE3-41E8-AFD1-A8EC78827A2A}"/>
              </a:ext>
            </a:extLst>
          </p:cNvPr>
          <p:cNvCxnSpPr/>
          <p:nvPr>
            <p:custDataLst>
              <p:tags r:id="rId80"/>
            </p:custDataLst>
          </p:nvPr>
        </p:nvCxnSpPr>
        <p:spPr bwMode="auto">
          <a:xfrm>
            <a:off x="46863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1" name="Straight Connector 290">
            <a:extLst>
              <a:ext uri="{FF2B5EF4-FFF2-40B4-BE49-F238E27FC236}">
                <a16:creationId xmlns:a16="http://schemas.microsoft.com/office/drawing/2014/main" id="{8EFFD6E4-FB90-4A39-AA9D-BAC142362A7D}"/>
              </a:ext>
            </a:extLst>
          </p:cNvPr>
          <p:cNvCxnSpPr/>
          <p:nvPr>
            <p:custDataLst>
              <p:tags r:id="rId81"/>
            </p:custDataLst>
          </p:nvPr>
        </p:nvCxnSpPr>
        <p:spPr bwMode="auto">
          <a:xfrm>
            <a:off x="8807450" y="4860925"/>
            <a:ext cx="128588" cy="190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B58223F5-4F13-42A4-80EF-1793551CF4CA}"/>
              </a:ext>
            </a:extLst>
          </p:cNvPr>
          <p:cNvCxnSpPr/>
          <p:nvPr>
            <p:custDataLst>
              <p:tags r:id="rId82"/>
            </p:custDataLst>
          </p:nvPr>
        </p:nvCxnSpPr>
        <p:spPr bwMode="auto">
          <a:xfrm>
            <a:off x="1939925" y="4827588"/>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2" name="Straight Connector 291">
            <a:extLst>
              <a:ext uri="{FF2B5EF4-FFF2-40B4-BE49-F238E27FC236}">
                <a16:creationId xmlns:a16="http://schemas.microsoft.com/office/drawing/2014/main" id="{68676FCF-3B17-46EC-98F2-EB218718A999}"/>
              </a:ext>
            </a:extLst>
          </p:cNvPr>
          <p:cNvCxnSpPr/>
          <p:nvPr>
            <p:custDataLst>
              <p:tags r:id="rId83"/>
            </p:custDataLst>
          </p:nvPr>
        </p:nvCxnSpPr>
        <p:spPr bwMode="auto">
          <a:xfrm>
            <a:off x="8807450" y="5756275"/>
            <a:ext cx="128588" cy="492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0" name="Straight Connector 269">
            <a:extLst>
              <a:ext uri="{FF2B5EF4-FFF2-40B4-BE49-F238E27FC236}">
                <a16:creationId xmlns:a16="http://schemas.microsoft.com/office/drawing/2014/main" id="{45A83A54-8EC9-4CA6-9FC4-0D926A02916E}"/>
              </a:ext>
            </a:extLst>
          </p:cNvPr>
          <p:cNvCxnSpPr>
            <a:cxnSpLocks/>
          </p:cNvCxnSpPr>
          <p:nvPr>
            <p:custDataLst>
              <p:tags r:id="rId84"/>
            </p:custDataLst>
          </p:nvPr>
        </p:nvCxnSpPr>
        <p:spPr bwMode="auto">
          <a:xfrm>
            <a:off x="6403975" y="5624512"/>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4" name="Straight Connector 213">
            <a:extLst>
              <a:ext uri="{FF2B5EF4-FFF2-40B4-BE49-F238E27FC236}">
                <a16:creationId xmlns:a16="http://schemas.microsoft.com/office/drawing/2014/main" id="{0ACE962D-C831-48CB-A550-D8775FBC198E}"/>
              </a:ext>
            </a:extLst>
          </p:cNvPr>
          <p:cNvCxnSpPr/>
          <p:nvPr>
            <p:custDataLst>
              <p:tags r:id="rId85"/>
            </p:custDataLst>
          </p:nvPr>
        </p:nvCxnSpPr>
        <p:spPr bwMode="auto">
          <a:xfrm>
            <a:off x="2970213" y="558482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438D48A5-7ED5-48CD-B822-BC40220F7AA6}"/>
              </a:ext>
            </a:extLst>
          </p:cNvPr>
          <p:cNvCxnSpPr/>
          <p:nvPr>
            <p:custDataLst>
              <p:tags r:id="rId86"/>
            </p:custDataLst>
          </p:nvPr>
        </p:nvCxnSpPr>
        <p:spPr bwMode="auto">
          <a:xfrm>
            <a:off x="909638" y="4827588"/>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D3A5B634-8250-41E2-A65A-61D7C5213D44}"/>
              </a:ext>
            </a:extLst>
          </p:cNvPr>
          <p:cNvCxnSpPr/>
          <p:nvPr>
            <p:custDataLst>
              <p:tags r:id="rId87"/>
            </p:custDataLst>
          </p:nvPr>
        </p:nvCxnSpPr>
        <p:spPr bwMode="auto">
          <a:xfrm>
            <a:off x="909638" y="5557839"/>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8BC12EF2-AC20-4098-B4D4-CF847D23058E}"/>
              </a:ext>
            </a:extLst>
          </p:cNvPr>
          <p:cNvCxnSpPr/>
          <p:nvPr>
            <p:custDataLst>
              <p:tags r:id="rId88"/>
            </p:custDataLst>
          </p:nvPr>
        </p:nvCxnSpPr>
        <p:spPr bwMode="auto">
          <a:xfrm>
            <a:off x="12541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9989BB02-4115-4F74-935B-DC77ABFBEFCC}"/>
              </a:ext>
            </a:extLst>
          </p:cNvPr>
          <p:cNvCxnSpPr/>
          <p:nvPr>
            <p:custDataLst>
              <p:tags r:id="rId89"/>
            </p:custDataLst>
          </p:nvPr>
        </p:nvCxnSpPr>
        <p:spPr bwMode="auto">
          <a:xfrm>
            <a:off x="1254125" y="4827588"/>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7B5DB5F4-8F36-4D7C-B8EC-D53C016299B6}"/>
              </a:ext>
            </a:extLst>
          </p:cNvPr>
          <p:cNvCxnSpPr/>
          <p:nvPr>
            <p:custDataLst>
              <p:tags r:id="rId90"/>
            </p:custDataLst>
          </p:nvPr>
        </p:nvCxnSpPr>
        <p:spPr bwMode="auto">
          <a:xfrm>
            <a:off x="1254125" y="5562600"/>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8C555550-E99C-449A-BEE9-03820FC59F93}"/>
              </a:ext>
            </a:extLst>
          </p:cNvPr>
          <p:cNvCxnSpPr/>
          <p:nvPr>
            <p:custDataLst>
              <p:tags r:id="rId91"/>
            </p:custDataLst>
          </p:nvPr>
        </p:nvCxnSpPr>
        <p:spPr bwMode="auto">
          <a:xfrm>
            <a:off x="15970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FE79625A-5AC5-47A2-BEB8-71C6D0BC79FA}"/>
              </a:ext>
            </a:extLst>
          </p:cNvPr>
          <p:cNvCxnSpPr/>
          <p:nvPr>
            <p:custDataLst>
              <p:tags r:id="rId92"/>
            </p:custDataLst>
          </p:nvPr>
        </p:nvCxnSpPr>
        <p:spPr bwMode="auto">
          <a:xfrm>
            <a:off x="1597025" y="4827588"/>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97821DBB-5561-4406-A107-753321D204A0}"/>
              </a:ext>
            </a:extLst>
          </p:cNvPr>
          <p:cNvCxnSpPr/>
          <p:nvPr>
            <p:custDataLst>
              <p:tags r:id="rId93"/>
            </p:custDataLst>
          </p:nvPr>
        </p:nvCxnSpPr>
        <p:spPr bwMode="auto">
          <a:xfrm>
            <a:off x="1597025" y="5568951"/>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4" name="Straight Connector 203">
            <a:extLst>
              <a:ext uri="{FF2B5EF4-FFF2-40B4-BE49-F238E27FC236}">
                <a16:creationId xmlns:a16="http://schemas.microsoft.com/office/drawing/2014/main" id="{0137D878-6846-4BA0-AAAF-767FD39BE120}"/>
              </a:ext>
            </a:extLst>
          </p:cNvPr>
          <p:cNvCxnSpPr/>
          <p:nvPr>
            <p:custDataLst>
              <p:tags r:id="rId94"/>
            </p:custDataLst>
          </p:nvPr>
        </p:nvCxnSpPr>
        <p:spPr bwMode="auto">
          <a:xfrm>
            <a:off x="2627313" y="5581650"/>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5E836BE6-FACD-4FCF-A42E-3910340DA18D}"/>
              </a:ext>
            </a:extLst>
          </p:cNvPr>
          <p:cNvCxnSpPr/>
          <p:nvPr>
            <p:custDataLst>
              <p:tags r:id="rId95"/>
            </p:custDataLst>
          </p:nvPr>
        </p:nvCxnSpPr>
        <p:spPr bwMode="auto">
          <a:xfrm>
            <a:off x="19399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8D82AC34-E15C-40C1-A83B-8E58C03EA51D}"/>
              </a:ext>
            </a:extLst>
          </p:cNvPr>
          <p:cNvCxnSpPr/>
          <p:nvPr>
            <p:custDataLst>
              <p:tags r:id="rId96"/>
            </p:custDataLst>
          </p:nvPr>
        </p:nvCxnSpPr>
        <p:spPr bwMode="auto">
          <a:xfrm>
            <a:off x="1939925" y="5573713"/>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3BBE29FA-431A-44D4-BBEC-9C1830DC3069}"/>
              </a:ext>
            </a:extLst>
          </p:cNvPr>
          <p:cNvCxnSpPr/>
          <p:nvPr>
            <p:custDataLst>
              <p:tags r:id="rId97"/>
            </p:custDataLst>
          </p:nvPr>
        </p:nvCxnSpPr>
        <p:spPr bwMode="auto">
          <a:xfrm>
            <a:off x="22828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00050329-5AE5-4BDA-9B18-A7C62685579C}"/>
              </a:ext>
            </a:extLst>
          </p:cNvPr>
          <p:cNvCxnSpPr/>
          <p:nvPr>
            <p:custDataLst>
              <p:tags r:id="rId98"/>
            </p:custDataLst>
          </p:nvPr>
        </p:nvCxnSpPr>
        <p:spPr bwMode="auto">
          <a:xfrm>
            <a:off x="2282825" y="4827588"/>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3" name="Straight Connector 192">
            <a:extLst>
              <a:ext uri="{FF2B5EF4-FFF2-40B4-BE49-F238E27FC236}">
                <a16:creationId xmlns:a16="http://schemas.microsoft.com/office/drawing/2014/main" id="{65A1A4A0-E4C4-4A28-B007-A97BAAB24A8A}"/>
              </a:ext>
            </a:extLst>
          </p:cNvPr>
          <p:cNvCxnSpPr/>
          <p:nvPr>
            <p:custDataLst>
              <p:tags r:id="rId99"/>
            </p:custDataLst>
          </p:nvPr>
        </p:nvCxnSpPr>
        <p:spPr bwMode="auto">
          <a:xfrm>
            <a:off x="2282825" y="5578475"/>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4" name="Straight Connector 193">
            <a:extLst>
              <a:ext uri="{FF2B5EF4-FFF2-40B4-BE49-F238E27FC236}">
                <a16:creationId xmlns:a16="http://schemas.microsoft.com/office/drawing/2014/main" id="{BB56814A-F45C-4E84-B84B-6713A08CA0D8}"/>
              </a:ext>
            </a:extLst>
          </p:cNvPr>
          <p:cNvCxnSpPr/>
          <p:nvPr>
            <p:custDataLst>
              <p:tags r:id="rId100"/>
            </p:custDataLst>
          </p:nvPr>
        </p:nvCxnSpPr>
        <p:spPr bwMode="auto">
          <a:xfrm>
            <a:off x="26273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3" name="Straight Connector 202">
            <a:extLst>
              <a:ext uri="{FF2B5EF4-FFF2-40B4-BE49-F238E27FC236}">
                <a16:creationId xmlns:a16="http://schemas.microsoft.com/office/drawing/2014/main" id="{6480C1AB-E381-4C02-B3A7-5A14899CAAB5}"/>
              </a:ext>
            </a:extLst>
          </p:cNvPr>
          <p:cNvCxnSpPr/>
          <p:nvPr>
            <p:custDataLst>
              <p:tags r:id="rId101"/>
            </p:custDataLst>
          </p:nvPr>
        </p:nvCxnSpPr>
        <p:spPr bwMode="auto">
          <a:xfrm>
            <a:off x="2627313" y="4827588"/>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9" name="Straight Connector 278">
            <a:extLst>
              <a:ext uri="{FF2B5EF4-FFF2-40B4-BE49-F238E27FC236}">
                <a16:creationId xmlns:a16="http://schemas.microsoft.com/office/drawing/2014/main" id="{F6A42CEB-7489-4BC2-80CC-E981EE13A142}"/>
              </a:ext>
            </a:extLst>
          </p:cNvPr>
          <p:cNvCxnSpPr/>
          <p:nvPr>
            <p:custDataLst>
              <p:tags r:id="rId102"/>
            </p:custDataLst>
          </p:nvPr>
        </p:nvCxnSpPr>
        <p:spPr bwMode="auto">
          <a:xfrm>
            <a:off x="7434263" y="483552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Straight Connector 207">
            <a:extLst>
              <a:ext uri="{FF2B5EF4-FFF2-40B4-BE49-F238E27FC236}">
                <a16:creationId xmlns:a16="http://schemas.microsoft.com/office/drawing/2014/main" id="{5F65409A-504B-4CB3-83E4-CCCF9803C327}"/>
              </a:ext>
            </a:extLst>
          </p:cNvPr>
          <p:cNvCxnSpPr/>
          <p:nvPr>
            <p:custDataLst>
              <p:tags r:id="rId103"/>
            </p:custDataLst>
          </p:nvPr>
        </p:nvCxnSpPr>
        <p:spPr bwMode="auto">
          <a:xfrm>
            <a:off x="2970213" y="4827588"/>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5" name="Straight Connector 214">
            <a:extLst>
              <a:ext uri="{FF2B5EF4-FFF2-40B4-BE49-F238E27FC236}">
                <a16:creationId xmlns:a16="http://schemas.microsoft.com/office/drawing/2014/main" id="{F8141371-77DA-4B12-B931-AE3FFBFF8D63}"/>
              </a:ext>
            </a:extLst>
          </p:cNvPr>
          <p:cNvCxnSpPr/>
          <p:nvPr>
            <p:custDataLst>
              <p:tags r:id="rId104"/>
            </p:custDataLst>
          </p:nvPr>
        </p:nvCxnSpPr>
        <p:spPr bwMode="auto">
          <a:xfrm>
            <a:off x="33131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3" name="Straight Connector 222">
            <a:extLst>
              <a:ext uri="{FF2B5EF4-FFF2-40B4-BE49-F238E27FC236}">
                <a16:creationId xmlns:a16="http://schemas.microsoft.com/office/drawing/2014/main" id="{16867B59-DFC7-42AF-9951-C33FEBE28A30}"/>
              </a:ext>
            </a:extLst>
          </p:cNvPr>
          <p:cNvCxnSpPr>
            <a:cxnSpLocks/>
          </p:cNvCxnSpPr>
          <p:nvPr>
            <p:custDataLst>
              <p:tags r:id="rId105"/>
            </p:custDataLst>
          </p:nvPr>
        </p:nvCxnSpPr>
        <p:spPr bwMode="auto">
          <a:xfrm flipV="1">
            <a:off x="3313113" y="482600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4" name="Straight Connector 223">
            <a:extLst>
              <a:ext uri="{FF2B5EF4-FFF2-40B4-BE49-F238E27FC236}">
                <a16:creationId xmlns:a16="http://schemas.microsoft.com/office/drawing/2014/main" id="{F73271E3-BBC9-45C0-8584-E5421680DDF5}"/>
              </a:ext>
            </a:extLst>
          </p:cNvPr>
          <p:cNvCxnSpPr/>
          <p:nvPr>
            <p:custDataLst>
              <p:tags r:id="rId106"/>
            </p:custDataLst>
          </p:nvPr>
        </p:nvCxnSpPr>
        <p:spPr bwMode="auto">
          <a:xfrm>
            <a:off x="3313113" y="558641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6" name="Straight Connector 225">
            <a:extLst>
              <a:ext uri="{FF2B5EF4-FFF2-40B4-BE49-F238E27FC236}">
                <a16:creationId xmlns:a16="http://schemas.microsoft.com/office/drawing/2014/main" id="{B163BC88-3FA8-474F-9CDE-003EE7122349}"/>
              </a:ext>
            </a:extLst>
          </p:cNvPr>
          <p:cNvCxnSpPr/>
          <p:nvPr>
            <p:custDataLst>
              <p:tags r:id="rId107"/>
            </p:custDataLst>
          </p:nvPr>
        </p:nvCxnSpPr>
        <p:spPr bwMode="auto">
          <a:xfrm>
            <a:off x="3657600" y="4826000"/>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4" name="Straight Connector 243">
            <a:extLst>
              <a:ext uri="{FF2B5EF4-FFF2-40B4-BE49-F238E27FC236}">
                <a16:creationId xmlns:a16="http://schemas.microsoft.com/office/drawing/2014/main" id="{EE98BDA1-F0FE-4D03-BB9E-10DD68111D7B}"/>
              </a:ext>
            </a:extLst>
          </p:cNvPr>
          <p:cNvCxnSpPr/>
          <p:nvPr>
            <p:custDataLst>
              <p:tags r:id="rId108"/>
            </p:custDataLst>
          </p:nvPr>
        </p:nvCxnSpPr>
        <p:spPr bwMode="auto">
          <a:xfrm>
            <a:off x="3657600" y="5588000"/>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id="{196ABEE4-49B8-4C66-A405-5B4BF074D686}"/>
              </a:ext>
            </a:extLst>
          </p:cNvPr>
          <p:cNvCxnSpPr/>
          <p:nvPr>
            <p:custDataLst>
              <p:tags r:id="rId109"/>
            </p:custDataLst>
          </p:nvPr>
        </p:nvCxnSpPr>
        <p:spPr bwMode="auto">
          <a:xfrm>
            <a:off x="40005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7" name="Straight Connector 246">
            <a:extLst>
              <a:ext uri="{FF2B5EF4-FFF2-40B4-BE49-F238E27FC236}">
                <a16:creationId xmlns:a16="http://schemas.microsoft.com/office/drawing/2014/main" id="{F76D16FD-FE63-4B44-B799-00354FBA9C3F}"/>
              </a:ext>
            </a:extLst>
          </p:cNvPr>
          <p:cNvCxnSpPr/>
          <p:nvPr>
            <p:custDataLst>
              <p:tags r:id="rId110"/>
            </p:custDataLst>
          </p:nvPr>
        </p:nvCxnSpPr>
        <p:spPr bwMode="auto">
          <a:xfrm>
            <a:off x="4000500" y="4826000"/>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8" name="Straight Connector 247">
            <a:extLst>
              <a:ext uri="{FF2B5EF4-FFF2-40B4-BE49-F238E27FC236}">
                <a16:creationId xmlns:a16="http://schemas.microsoft.com/office/drawing/2014/main" id="{5A036DFD-D533-44E1-AECD-96B5BF1CFE0B}"/>
              </a:ext>
            </a:extLst>
          </p:cNvPr>
          <p:cNvCxnSpPr/>
          <p:nvPr>
            <p:custDataLst>
              <p:tags r:id="rId111"/>
            </p:custDataLst>
          </p:nvPr>
        </p:nvCxnSpPr>
        <p:spPr bwMode="auto">
          <a:xfrm>
            <a:off x="4000500" y="559117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9" name="Straight Connector 248">
            <a:extLst>
              <a:ext uri="{FF2B5EF4-FFF2-40B4-BE49-F238E27FC236}">
                <a16:creationId xmlns:a16="http://schemas.microsoft.com/office/drawing/2014/main" id="{8C440285-4996-45DE-98E2-34222731441E}"/>
              </a:ext>
            </a:extLst>
          </p:cNvPr>
          <p:cNvCxnSpPr/>
          <p:nvPr>
            <p:custDataLst>
              <p:tags r:id="rId112"/>
            </p:custDataLst>
          </p:nvPr>
        </p:nvCxnSpPr>
        <p:spPr bwMode="auto">
          <a:xfrm>
            <a:off x="43434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3" name="Straight Connector 252">
            <a:extLst>
              <a:ext uri="{FF2B5EF4-FFF2-40B4-BE49-F238E27FC236}">
                <a16:creationId xmlns:a16="http://schemas.microsoft.com/office/drawing/2014/main" id="{531E0FEB-2A4B-4C44-8088-42C6FDE39F92}"/>
              </a:ext>
            </a:extLst>
          </p:cNvPr>
          <p:cNvCxnSpPr/>
          <p:nvPr>
            <p:custDataLst>
              <p:tags r:id="rId113"/>
            </p:custDataLst>
          </p:nvPr>
        </p:nvCxnSpPr>
        <p:spPr bwMode="auto">
          <a:xfrm>
            <a:off x="4686300" y="4827588"/>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0" name="Straight Connector 249">
            <a:extLst>
              <a:ext uri="{FF2B5EF4-FFF2-40B4-BE49-F238E27FC236}">
                <a16:creationId xmlns:a16="http://schemas.microsoft.com/office/drawing/2014/main" id="{3DAECBA5-6F5C-4FAE-A4E8-6A68ADCA6753}"/>
              </a:ext>
            </a:extLst>
          </p:cNvPr>
          <p:cNvCxnSpPr/>
          <p:nvPr>
            <p:custDataLst>
              <p:tags r:id="rId114"/>
            </p:custDataLst>
          </p:nvPr>
        </p:nvCxnSpPr>
        <p:spPr bwMode="auto">
          <a:xfrm>
            <a:off x="4343400" y="482600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1" name="Straight Connector 250">
            <a:extLst>
              <a:ext uri="{FF2B5EF4-FFF2-40B4-BE49-F238E27FC236}">
                <a16:creationId xmlns:a16="http://schemas.microsoft.com/office/drawing/2014/main" id="{4D0A1478-8ED4-418B-9FFF-AC19C125A701}"/>
              </a:ext>
            </a:extLst>
          </p:cNvPr>
          <p:cNvCxnSpPr/>
          <p:nvPr>
            <p:custDataLst>
              <p:tags r:id="rId115"/>
            </p:custDataLst>
          </p:nvPr>
        </p:nvCxnSpPr>
        <p:spPr bwMode="auto">
          <a:xfrm>
            <a:off x="4343400" y="5592763"/>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4" name="Straight Connector 253">
            <a:extLst>
              <a:ext uri="{FF2B5EF4-FFF2-40B4-BE49-F238E27FC236}">
                <a16:creationId xmlns:a16="http://schemas.microsoft.com/office/drawing/2014/main" id="{0B3A4F8F-455A-493D-A62E-7771FAA97914}"/>
              </a:ext>
            </a:extLst>
          </p:cNvPr>
          <p:cNvCxnSpPr/>
          <p:nvPr>
            <p:custDataLst>
              <p:tags r:id="rId116"/>
            </p:custDataLst>
          </p:nvPr>
        </p:nvCxnSpPr>
        <p:spPr bwMode="auto">
          <a:xfrm>
            <a:off x="4686300" y="5595938"/>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5" name="Straight Connector 254">
            <a:extLst>
              <a:ext uri="{FF2B5EF4-FFF2-40B4-BE49-F238E27FC236}">
                <a16:creationId xmlns:a16="http://schemas.microsoft.com/office/drawing/2014/main" id="{416643AA-041C-400B-8F6C-4ACCF992AD6A}"/>
              </a:ext>
            </a:extLst>
          </p:cNvPr>
          <p:cNvCxnSpPr/>
          <p:nvPr>
            <p:custDataLst>
              <p:tags r:id="rId117"/>
            </p:custDataLst>
          </p:nvPr>
        </p:nvCxnSpPr>
        <p:spPr bwMode="auto">
          <a:xfrm>
            <a:off x="503078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6" name="Straight Connector 255">
            <a:extLst>
              <a:ext uri="{FF2B5EF4-FFF2-40B4-BE49-F238E27FC236}">
                <a16:creationId xmlns:a16="http://schemas.microsoft.com/office/drawing/2014/main" id="{35A91324-4E18-44B7-B0BD-200BE30B8FAC}"/>
              </a:ext>
            </a:extLst>
          </p:cNvPr>
          <p:cNvCxnSpPr/>
          <p:nvPr>
            <p:custDataLst>
              <p:tags r:id="rId118"/>
            </p:custDataLst>
          </p:nvPr>
        </p:nvCxnSpPr>
        <p:spPr bwMode="auto">
          <a:xfrm>
            <a:off x="5030788" y="482917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7" name="Straight Connector 256">
            <a:extLst>
              <a:ext uri="{FF2B5EF4-FFF2-40B4-BE49-F238E27FC236}">
                <a16:creationId xmlns:a16="http://schemas.microsoft.com/office/drawing/2014/main" id="{5F2C76CB-49D7-429E-B57B-1C21EAFEEC9D}"/>
              </a:ext>
            </a:extLst>
          </p:cNvPr>
          <p:cNvCxnSpPr/>
          <p:nvPr>
            <p:custDataLst>
              <p:tags r:id="rId119"/>
            </p:custDataLst>
          </p:nvPr>
        </p:nvCxnSpPr>
        <p:spPr bwMode="auto">
          <a:xfrm>
            <a:off x="5030788" y="5600700"/>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8" name="Straight Connector 257">
            <a:extLst>
              <a:ext uri="{FF2B5EF4-FFF2-40B4-BE49-F238E27FC236}">
                <a16:creationId xmlns:a16="http://schemas.microsoft.com/office/drawing/2014/main" id="{267CF128-ADB9-41B3-A3D3-5C1C38A1C085}"/>
              </a:ext>
            </a:extLst>
          </p:cNvPr>
          <p:cNvCxnSpPr/>
          <p:nvPr>
            <p:custDataLst>
              <p:tags r:id="rId120"/>
            </p:custDataLst>
          </p:nvPr>
        </p:nvCxnSpPr>
        <p:spPr bwMode="auto">
          <a:xfrm>
            <a:off x="537368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9" name="Straight Connector 258">
            <a:extLst>
              <a:ext uri="{FF2B5EF4-FFF2-40B4-BE49-F238E27FC236}">
                <a16:creationId xmlns:a16="http://schemas.microsoft.com/office/drawing/2014/main" id="{85F29997-9C6C-446F-B4D7-512A5527E16F}"/>
              </a:ext>
            </a:extLst>
          </p:cNvPr>
          <p:cNvCxnSpPr/>
          <p:nvPr>
            <p:custDataLst>
              <p:tags r:id="rId121"/>
            </p:custDataLst>
          </p:nvPr>
        </p:nvCxnSpPr>
        <p:spPr bwMode="auto">
          <a:xfrm>
            <a:off x="5373688" y="482917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2" name="Straight Connector 261">
            <a:extLst>
              <a:ext uri="{FF2B5EF4-FFF2-40B4-BE49-F238E27FC236}">
                <a16:creationId xmlns:a16="http://schemas.microsoft.com/office/drawing/2014/main" id="{A3F6D91F-000C-4C90-AA96-C220C304BE4E}"/>
              </a:ext>
            </a:extLst>
          </p:cNvPr>
          <p:cNvCxnSpPr/>
          <p:nvPr>
            <p:custDataLst>
              <p:tags r:id="rId122"/>
            </p:custDataLst>
          </p:nvPr>
        </p:nvCxnSpPr>
        <p:spPr bwMode="auto">
          <a:xfrm>
            <a:off x="571658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3" name="Straight Connector 262">
            <a:extLst>
              <a:ext uri="{FF2B5EF4-FFF2-40B4-BE49-F238E27FC236}">
                <a16:creationId xmlns:a16="http://schemas.microsoft.com/office/drawing/2014/main" id="{2B8C8193-F6E6-46AB-9F8B-DD16FA854FD8}"/>
              </a:ext>
            </a:extLst>
          </p:cNvPr>
          <p:cNvCxnSpPr/>
          <p:nvPr>
            <p:custDataLst>
              <p:tags r:id="rId123"/>
            </p:custDataLst>
          </p:nvPr>
        </p:nvCxnSpPr>
        <p:spPr bwMode="auto">
          <a:xfrm>
            <a:off x="5716588" y="483076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4" name="Straight Connector 263">
            <a:extLst>
              <a:ext uri="{FF2B5EF4-FFF2-40B4-BE49-F238E27FC236}">
                <a16:creationId xmlns:a16="http://schemas.microsoft.com/office/drawing/2014/main" id="{8091BCF1-787C-4847-968D-11AC289E37BA}"/>
              </a:ext>
            </a:extLst>
          </p:cNvPr>
          <p:cNvCxnSpPr/>
          <p:nvPr>
            <p:custDataLst>
              <p:tags r:id="rId124"/>
            </p:custDataLst>
          </p:nvPr>
        </p:nvCxnSpPr>
        <p:spPr bwMode="auto">
          <a:xfrm>
            <a:off x="5716588" y="5611813"/>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346" name="Chart 345">
            <a:extLst>
              <a:ext uri="{FF2B5EF4-FFF2-40B4-BE49-F238E27FC236}">
                <a16:creationId xmlns:a16="http://schemas.microsoft.com/office/drawing/2014/main" id="{78D26368-BA5E-40A3-BA05-10D6CDBBAFA1}"/>
              </a:ext>
            </a:extLst>
          </p:cNvPr>
          <p:cNvGraphicFramePr/>
          <p:nvPr>
            <p:custDataLst>
              <p:tags r:id="rId125"/>
            </p:custDataLst>
            <p:extLst>
              <p:ext uri="{D42A27DB-BD31-4B8C-83A1-F6EECF244321}">
                <p14:modId xmlns:p14="http://schemas.microsoft.com/office/powerpoint/2010/main" val="3999067544"/>
              </p:ext>
            </p:extLst>
          </p:nvPr>
        </p:nvGraphicFramePr>
        <p:xfrm>
          <a:off x="96838" y="4597400"/>
          <a:ext cx="9201150" cy="1701800"/>
        </p:xfrm>
        <a:graphic>
          <a:graphicData uri="http://schemas.openxmlformats.org/drawingml/2006/chart">
            <c:chart xmlns:c="http://schemas.openxmlformats.org/drawingml/2006/chart" xmlns:r="http://schemas.openxmlformats.org/officeDocument/2006/relationships" r:id="rId234"/>
          </a:graphicData>
        </a:graphic>
      </p:graphicFrame>
      <p:cxnSp>
        <p:nvCxnSpPr>
          <p:cNvPr id="177" name="Straight Connector 176">
            <a:extLst>
              <a:ext uri="{FF2B5EF4-FFF2-40B4-BE49-F238E27FC236}">
                <a16:creationId xmlns:a16="http://schemas.microsoft.com/office/drawing/2014/main" id="{0E7A9C81-5C7D-4A99-B458-29A8568AF590}"/>
              </a:ext>
            </a:extLst>
          </p:cNvPr>
          <p:cNvCxnSpPr>
            <a:cxnSpLocks/>
          </p:cNvCxnSpPr>
          <p:nvPr>
            <p:custDataLst>
              <p:tags r:id="rId126"/>
            </p:custDataLst>
          </p:nvPr>
        </p:nvCxnSpPr>
        <p:spPr bwMode="auto">
          <a:xfrm>
            <a:off x="9042400" y="4772026"/>
            <a:ext cx="0"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9" name="Straight Connector 298">
            <a:extLst>
              <a:ext uri="{FF2B5EF4-FFF2-40B4-BE49-F238E27FC236}">
                <a16:creationId xmlns:a16="http://schemas.microsoft.com/office/drawing/2014/main" id="{ACD561CF-2838-485F-8176-6644D1500441}"/>
              </a:ext>
            </a:extLst>
          </p:cNvPr>
          <p:cNvCxnSpPr/>
          <p:nvPr>
            <p:custDataLst>
              <p:tags r:id="rId127"/>
            </p:custDataLst>
          </p:nvPr>
        </p:nvCxnSpPr>
        <p:spPr bwMode="auto">
          <a:xfrm>
            <a:off x="1831975" y="47720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8" name="Straight Connector 307">
            <a:extLst>
              <a:ext uri="{FF2B5EF4-FFF2-40B4-BE49-F238E27FC236}">
                <a16:creationId xmlns:a16="http://schemas.microsoft.com/office/drawing/2014/main" id="{59ABD023-705D-4A60-AEAA-1983BAA469F1}"/>
              </a:ext>
            </a:extLst>
          </p:cNvPr>
          <p:cNvCxnSpPr/>
          <p:nvPr>
            <p:custDataLst>
              <p:tags r:id="rId128"/>
            </p:custDataLst>
          </p:nvPr>
        </p:nvCxnSpPr>
        <p:spPr bwMode="auto">
          <a:xfrm>
            <a:off x="4922838" y="47720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6" name="Straight Connector 305">
            <a:extLst>
              <a:ext uri="{FF2B5EF4-FFF2-40B4-BE49-F238E27FC236}">
                <a16:creationId xmlns:a16="http://schemas.microsoft.com/office/drawing/2014/main" id="{CAEBD0C7-EC5C-40EC-B919-02C7F397C1B1}"/>
              </a:ext>
            </a:extLst>
          </p:cNvPr>
          <p:cNvCxnSpPr/>
          <p:nvPr>
            <p:custDataLst>
              <p:tags r:id="rId129"/>
            </p:custDataLst>
          </p:nvPr>
        </p:nvCxnSpPr>
        <p:spPr bwMode="auto">
          <a:xfrm>
            <a:off x="4235450" y="47720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7" name="Straight Connector 306">
            <a:extLst>
              <a:ext uri="{FF2B5EF4-FFF2-40B4-BE49-F238E27FC236}">
                <a16:creationId xmlns:a16="http://schemas.microsoft.com/office/drawing/2014/main" id="{F4047DA6-1821-4E1C-AC1C-FDEE01872156}"/>
              </a:ext>
            </a:extLst>
          </p:cNvPr>
          <p:cNvCxnSpPr/>
          <p:nvPr>
            <p:custDataLst>
              <p:tags r:id="rId130"/>
            </p:custDataLst>
          </p:nvPr>
        </p:nvCxnSpPr>
        <p:spPr bwMode="auto">
          <a:xfrm>
            <a:off x="4578350" y="47720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2" name="Straight Connector 301">
            <a:extLst>
              <a:ext uri="{FF2B5EF4-FFF2-40B4-BE49-F238E27FC236}">
                <a16:creationId xmlns:a16="http://schemas.microsoft.com/office/drawing/2014/main" id="{E7981D64-1A73-4426-B953-418F6489E104}"/>
              </a:ext>
            </a:extLst>
          </p:cNvPr>
          <p:cNvCxnSpPr/>
          <p:nvPr>
            <p:custDataLst>
              <p:tags r:id="rId131"/>
            </p:custDataLst>
          </p:nvPr>
        </p:nvCxnSpPr>
        <p:spPr bwMode="auto">
          <a:xfrm>
            <a:off x="2862263" y="47720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6" name="Straight Connector 295">
            <a:extLst>
              <a:ext uri="{FF2B5EF4-FFF2-40B4-BE49-F238E27FC236}">
                <a16:creationId xmlns:a16="http://schemas.microsoft.com/office/drawing/2014/main" id="{48BCACB6-C248-4CDC-83C3-1EEE35E3B938}"/>
              </a:ext>
            </a:extLst>
          </p:cNvPr>
          <p:cNvCxnSpPr/>
          <p:nvPr>
            <p:custDataLst>
              <p:tags r:id="rId132"/>
            </p:custDataLst>
          </p:nvPr>
        </p:nvCxnSpPr>
        <p:spPr bwMode="auto">
          <a:xfrm>
            <a:off x="801688" y="47720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7" name="Straight Connector 296">
            <a:extLst>
              <a:ext uri="{FF2B5EF4-FFF2-40B4-BE49-F238E27FC236}">
                <a16:creationId xmlns:a16="http://schemas.microsoft.com/office/drawing/2014/main" id="{8763E456-4AC8-44E8-903D-41E453A5F021}"/>
              </a:ext>
            </a:extLst>
          </p:cNvPr>
          <p:cNvCxnSpPr/>
          <p:nvPr>
            <p:custDataLst>
              <p:tags r:id="rId133"/>
            </p:custDataLst>
          </p:nvPr>
        </p:nvCxnSpPr>
        <p:spPr bwMode="auto">
          <a:xfrm>
            <a:off x="1146175" y="47720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0" name="Straight Connector 299">
            <a:extLst>
              <a:ext uri="{FF2B5EF4-FFF2-40B4-BE49-F238E27FC236}">
                <a16:creationId xmlns:a16="http://schemas.microsoft.com/office/drawing/2014/main" id="{EF79E9FA-022E-4307-B57A-2275A57440FA}"/>
              </a:ext>
            </a:extLst>
          </p:cNvPr>
          <p:cNvCxnSpPr/>
          <p:nvPr>
            <p:custDataLst>
              <p:tags r:id="rId134"/>
            </p:custDataLst>
          </p:nvPr>
        </p:nvCxnSpPr>
        <p:spPr bwMode="auto">
          <a:xfrm>
            <a:off x="2174875" y="47720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4" name="Straight Connector 303">
            <a:extLst>
              <a:ext uri="{FF2B5EF4-FFF2-40B4-BE49-F238E27FC236}">
                <a16:creationId xmlns:a16="http://schemas.microsoft.com/office/drawing/2014/main" id="{862E24AD-0514-4294-89EE-608BB4AEFAA9}"/>
              </a:ext>
            </a:extLst>
          </p:cNvPr>
          <p:cNvCxnSpPr/>
          <p:nvPr>
            <p:custDataLst>
              <p:tags r:id="rId135"/>
            </p:custDataLst>
          </p:nvPr>
        </p:nvCxnSpPr>
        <p:spPr bwMode="auto">
          <a:xfrm>
            <a:off x="3549650" y="47720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8" name="Straight Connector 297">
            <a:extLst>
              <a:ext uri="{FF2B5EF4-FFF2-40B4-BE49-F238E27FC236}">
                <a16:creationId xmlns:a16="http://schemas.microsoft.com/office/drawing/2014/main" id="{EE520EE7-0FB1-4249-896B-7EC8367BAEEF}"/>
              </a:ext>
            </a:extLst>
          </p:cNvPr>
          <p:cNvCxnSpPr/>
          <p:nvPr>
            <p:custDataLst>
              <p:tags r:id="rId136"/>
            </p:custDataLst>
          </p:nvPr>
        </p:nvCxnSpPr>
        <p:spPr bwMode="auto">
          <a:xfrm>
            <a:off x="1489075" y="47720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5EBC7F39-8D5D-43EB-84CE-13E691F581F8}"/>
              </a:ext>
            </a:extLst>
          </p:cNvPr>
          <p:cNvCxnSpPr/>
          <p:nvPr>
            <p:custDataLst>
              <p:tags r:id="rId137"/>
            </p:custDataLst>
          </p:nvPr>
        </p:nvCxnSpPr>
        <p:spPr bwMode="auto">
          <a:xfrm>
            <a:off x="6296025" y="4772026"/>
            <a:ext cx="0"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355AA0CB-DDAA-4B6C-B113-0DB16C15D354}"/>
              </a:ext>
            </a:extLst>
          </p:cNvPr>
          <p:cNvCxnSpPr/>
          <p:nvPr>
            <p:custDataLst>
              <p:tags r:id="rId138"/>
            </p:custDataLst>
          </p:nvPr>
        </p:nvCxnSpPr>
        <p:spPr bwMode="auto">
          <a:xfrm>
            <a:off x="7326313" y="4772025"/>
            <a:ext cx="0" cy="444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9" name="Straight Connector 308">
            <a:extLst>
              <a:ext uri="{FF2B5EF4-FFF2-40B4-BE49-F238E27FC236}">
                <a16:creationId xmlns:a16="http://schemas.microsoft.com/office/drawing/2014/main" id="{F5AB23BC-8FB0-4574-9740-71FA5DE52176}"/>
              </a:ext>
            </a:extLst>
          </p:cNvPr>
          <p:cNvCxnSpPr/>
          <p:nvPr>
            <p:custDataLst>
              <p:tags r:id="rId139"/>
            </p:custDataLst>
          </p:nvPr>
        </p:nvCxnSpPr>
        <p:spPr bwMode="auto">
          <a:xfrm>
            <a:off x="5265738" y="47720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3" name="Straight Connector 302">
            <a:extLst>
              <a:ext uri="{FF2B5EF4-FFF2-40B4-BE49-F238E27FC236}">
                <a16:creationId xmlns:a16="http://schemas.microsoft.com/office/drawing/2014/main" id="{BB116CEB-1120-4EBD-91D4-0084ADE7EEAD}"/>
              </a:ext>
            </a:extLst>
          </p:cNvPr>
          <p:cNvCxnSpPr/>
          <p:nvPr>
            <p:custDataLst>
              <p:tags r:id="rId140"/>
            </p:custDataLst>
          </p:nvPr>
        </p:nvCxnSpPr>
        <p:spPr bwMode="auto">
          <a:xfrm>
            <a:off x="3205163" y="47720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直線コネクタ 15"/>
          <p:cNvCxnSpPr/>
          <p:nvPr>
            <p:custDataLst>
              <p:tags r:id="rId141"/>
            </p:custDataLst>
          </p:nvPr>
        </p:nvCxnSpPr>
        <p:spPr bwMode="auto">
          <a:xfrm>
            <a:off x="6981825" y="4772025"/>
            <a:ext cx="0" cy="44450"/>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custDataLst>
              <p:tags r:id="rId142"/>
            </p:custDataLst>
          </p:nvPr>
        </p:nvCxnSpPr>
        <p:spPr bwMode="auto">
          <a:xfrm>
            <a:off x="6638925" y="4772026"/>
            <a:ext cx="0" cy="42863"/>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85FB01D6-DBBB-41F5-9EAE-799FBA0FCB88}"/>
              </a:ext>
            </a:extLst>
          </p:cNvPr>
          <p:cNvCxnSpPr/>
          <p:nvPr>
            <p:custDataLst>
              <p:tags r:id="rId143"/>
            </p:custDataLst>
          </p:nvPr>
        </p:nvCxnSpPr>
        <p:spPr bwMode="auto">
          <a:xfrm>
            <a:off x="8012113" y="4772025"/>
            <a:ext cx="0" cy="444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直線コネクタ 20"/>
          <p:cNvCxnSpPr/>
          <p:nvPr>
            <p:custDataLst>
              <p:tags r:id="rId144"/>
            </p:custDataLst>
          </p:nvPr>
        </p:nvCxnSpPr>
        <p:spPr bwMode="gray">
          <a:xfrm>
            <a:off x="5951538" y="4772026"/>
            <a:ext cx="0" cy="42863"/>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96A2A0DE-AE30-41BE-92E1-B0150C7DC173}"/>
              </a:ext>
            </a:extLst>
          </p:cNvPr>
          <p:cNvCxnSpPr/>
          <p:nvPr>
            <p:custDataLst>
              <p:tags r:id="rId145"/>
            </p:custDataLst>
          </p:nvPr>
        </p:nvCxnSpPr>
        <p:spPr bwMode="auto">
          <a:xfrm>
            <a:off x="2519363" y="47720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0" name="Straight Connector 309">
            <a:extLst>
              <a:ext uri="{FF2B5EF4-FFF2-40B4-BE49-F238E27FC236}">
                <a16:creationId xmlns:a16="http://schemas.microsoft.com/office/drawing/2014/main" id="{9B2A7D75-D2B4-47DF-A963-A252CFA418A2}"/>
              </a:ext>
            </a:extLst>
          </p:cNvPr>
          <p:cNvCxnSpPr/>
          <p:nvPr>
            <p:custDataLst>
              <p:tags r:id="rId146"/>
            </p:custDataLst>
          </p:nvPr>
        </p:nvCxnSpPr>
        <p:spPr bwMode="auto">
          <a:xfrm>
            <a:off x="5608638" y="47720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3" name="Straight Connector 152">
            <a:extLst>
              <a:ext uri="{FF2B5EF4-FFF2-40B4-BE49-F238E27FC236}">
                <a16:creationId xmlns:a16="http://schemas.microsoft.com/office/drawing/2014/main" id="{7453CC8F-1853-4B4E-AE5A-F78A822D5AB7}"/>
              </a:ext>
            </a:extLst>
          </p:cNvPr>
          <p:cNvCxnSpPr/>
          <p:nvPr>
            <p:custDataLst>
              <p:tags r:id="rId147"/>
            </p:custDataLst>
          </p:nvPr>
        </p:nvCxnSpPr>
        <p:spPr bwMode="auto">
          <a:xfrm>
            <a:off x="7669213" y="4772025"/>
            <a:ext cx="0" cy="444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a16="http://schemas.microsoft.com/office/drawing/2014/main" id="{9E41F8F4-2A4B-46DA-9F10-6F8295574F7F}"/>
              </a:ext>
            </a:extLst>
          </p:cNvPr>
          <p:cNvCxnSpPr/>
          <p:nvPr>
            <p:custDataLst>
              <p:tags r:id="rId148"/>
            </p:custDataLst>
          </p:nvPr>
        </p:nvCxnSpPr>
        <p:spPr bwMode="auto">
          <a:xfrm>
            <a:off x="8355013" y="4772025"/>
            <a:ext cx="0"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6" name="Straight Connector 175">
            <a:extLst>
              <a:ext uri="{FF2B5EF4-FFF2-40B4-BE49-F238E27FC236}">
                <a16:creationId xmlns:a16="http://schemas.microsoft.com/office/drawing/2014/main" id="{16C7C7C9-AD7E-44A4-8D82-8138D50BB173}"/>
              </a:ext>
            </a:extLst>
          </p:cNvPr>
          <p:cNvCxnSpPr/>
          <p:nvPr>
            <p:custDataLst>
              <p:tags r:id="rId149"/>
            </p:custDataLst>
          </p:nvPr>
        </p:nvCxnSpPr>
        <p:spPr bwMode="auto">
          <a:xfrm>
            <a:off x="8699500" y="4772025"/>
            <a:ext cx="0" cy="571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5" name="Straight Connector 304">
            <a:extLst>
              <a:ext uri="{FF2B5EF4-FFF2-40B4-BE49-F238E27FC236}">
                <a16:creationId xmlns:a16="http://schemas.microsoft.com/office/drawing/2014/main" id="{B7DDBD39-0EFA-472B-9456-9FC33B96C26E}"/>
              </a:ext>
            </a:extLst>
          </p:cNvPr>
          <p:cNvCxnSpPr/>
          <p:nvPr>
            <p:custDataLst>
              <p:tags r:id="rId150"/>
            </p:custDataLst>
          </p:nvPr>
        </p:nvCxnSpPr>
        <p:spPr bwMode="auto">
          <a:xfrm>
            <a:off x="3892550" y="47720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59" name="Text Placeholder 12"/>
          <p:cNvSpPr>
            <a:spLocks noGrp="1"/>
          </p:cNvSpPr>
          <p:nvPr>
            <p:custDataLst>
              <p:tags r:id="rId151"/>
            </p:custDataLst>
          </p:nvPr>
        </p:nvSpPr>
        <p:spPr bwMode="gray">
          <a:xfrm>
            <a:off x="2379663" y="58150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DF09D30-50E6-44DF-8433-C47AC8621799}" type="datetime'''''''4''''4''''''.''''''''''''''''''''''1'''''''''''''''''">
              <a:rPr lang="ja-JP" altLang="en-US" sz="1000" b="0" smtClean="0">
                <a:solidFill>
                  <a:schemeClr val="bg1"/>
                </a:solidFill>
                <a:effectLst/>
              </a:rPr>
              <a:pPr/>
              <a:t>44.1</a:t>
            </a:fld>
            <a:endParaRPr kumimoji="0" lang="ja-JP" altLang="en-US" sz="1000" b="0" dirty="0">
              <a:solidFill>
                <a:schemeClr val="bg1"/>
              </a:solidFill>
              <a:sym typeface="+mn-lt"/>
            </a:endParaRPr>
          </a:p>
        </p:txBody>
      </p:sp>
      <p:sp>
        <p:nvSpPr>
          <p:cNvPr id="324" name="テキスト プレースホルダ 9">
            <a:extLst>
              <a:ext uri="{FF2B5EF4-FFF2-40B4-BE49-F238E27FC236}">
                <a16:creationId xmlns:a16="http://schemas.microsoft.com/office/drawing/2014/main" id="{B7194AEE-54FE-4EB3-9E5E-5205EF2F271D}"/>
              </a:ext>
            </a:extLst>
          </p:cNvPr>
          <p:cNvSpPr>
            <a:spLocks noGrp="1"/>
          </p:cNvSpPr>
          <p:nvPr>
            <p:custDataLst>
              <p:tags r:id="rId152"/>
            </p:custDataLst>
          </p:nvPr>
        </p:nvSpPr>
        <p:spPr bwMode="gray">
          <a:xfrm>
            <a:off x="8215313" y="5883275"/>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330655-9DDE-473E-86B4-C3571996B7C1}" type="datetime'3''''''4''''''''''''''''''''''''''''.''''''''3'">
              <a:rPr lang="ja-JP" altLang="en-US" sz="1000" smtClean="0">
                <a:solidFill>
                  <a:schemeClr val="bg1"/>
                </a:solidFill>
                <a:effectLst/>
              </a:rPr>
              <a:pPr/>
              <a:t>34.3</a:t>
            </a:fld>
            <a:endParaRPr lang="ja-JP" altLang="en-US" sz="1000" dirty="0">
              <a:solidFill>
                <a:schemeClr val="bg1"/>
              </a:solidFill>
              <a:sym typeface="+mn-lt"/>
            </a:endParaRPr>
          </a:p>
        </p:txBody>
      </p:sp>
      <p:sp>
        <p:nvSpPr>
          <p:cNvPr id="133" name="Text Placeholder 12"/>
          <p:cNvSpPr>
            <a:spLocks noGrp="1"/>
          </p:cNvSpPr>
          <p:nvPr>
            <p:custDataLst>
              <p:tags r:id="rId153"/>
            </p:custDataLst>
          </p:nvPr>
        </p:nvSpPr>
        <p:spPr bwMode="gray">
          <a:xfrm>
            <a:off x="661988" y="51165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264CAE5-F5C8-4C84-8F75-6BB03CA998A3}" type="datetime'''''''5''1''''''''''''''.''''''''''''''9'''''''''''''''''">
              <a:rPr lang="ja-JP" altLang="en-US" sz="1000" b="0" smtClean="0">
                <a:effectLst/>
              </a:rPr>
              <a:pPr/>
              <a:t>51.9</a:t>
            </a:fld>
            <a:endParaRPr kumimoji="0" lang="ja-JP" altLang="en-US" sz="1000" b="0" dirty="0">
              <a:sym typeface="+mn-lt"/>
            </a:endParaRPr>
          </a:p>
        </p:txBody>
      </p:sp>
      <p:sp>
        <p:nvSpPr>
          <p:cNvPr id="320" name="テキスト プレースホルダ 9">
            <a:extLst>
              <a:ext uri="{FF2B5EF4-FFF2-40B4-BE49-F238E27FC236}">
                <a16:creationId xmlns:a16="http://schemas.microsoft.com/office/drawing/2014/main" id="{FE260616-8365-43E8-B53B-A943D617D0D8}"/>
              </a:ext>
            </a:extLst>
          </p:cNvPr>
          <p:cNvSpPr>
            <a:spLocks noGrp="1"/>
          </p:cNvSpPr>
          <p:nvPr>
            <p:custDataLst>
              <p:tags r:id="rId154"/>
            </p:custDataLst>
          </p:nvPr>
        </p:nvSpPr>
        <p:spPr bwMode="gray">
          <a:xfrm>
            <a:off x="8559800" y="5902325"/>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C1E013C-6C16-46BA-8A29-D2F4BD8ECFA7}" type="datetime'''''''31''''.''''''''''''''''''''''''7'''''''''''''''''''''">
              <a:rPr lang="ja-JP" altLang="en-US" sz="1000" smtClean="0">
                <a:solidFill>
                  <a:schemeClr val="bg1"/>
                </a:solidFill>
                <a:effectLst/>
              </a:rPr>
              <a:pPr/>
              <a:t>31.7</a:t>
            </a:fld>
            <a:endParaRPr lang="ja-JP" altLang="en-US" sz="1000" dirty="0">
              <a:solidFill>
                <a:schemeClr val="bg1"/>
              </a:solidFill>
              <a:sym typeface="+mn-lt"/>
            </a:endParaRPr>
          </a:p>
        </p:txBody>
      </p:sp>
      <p:sp>
        <p:nvSpPr>
          <p:cNvPr id="192" name="Text Placeholder 12">
            <a:extLst>
              <a:ext uri="{FF2B5EF4-FFF2-40B4-BE49-F238E27FC236}">
                <a16:creationId xmlns:a16="http://schemas.microsoft.com/office/drawing/2014/main" id="{51531CC3-6EAD-4A66-8230-493D0DA36DF8}"/>
              </a:ext>
            </a:extLst>
          </p:cNvPr>
          <p:cNvSpPr>
            <a:spLocks noGrp="1"/>
          </p:cNvSpPr>
          <p:nvPr>
            <p:custDataLst>
              <p:tags r:id="rId155"/>
            </p:custDataLst>
          </p:nvPr>
        </p:nvSpPr>
        <p:spPr bwMode="auto">
          <a:xfrm>
            <a:off x="86233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9F001AB-AA60-4139-B91D-B328130CB889}" type="datetime'4''''''''''''''''''''''''''''''''''0'''">
              <a:rPr kumimoji="0" lang="ja-JP" altLang="en-US" sz="1000" b="0" smtClean="0"/>
              <a:pPr/>
              <a:t>40</a:t>
            </a:fld>
            <a:endParaRPr kumimoji="0" lang="ja-JP" altLang="en-US" sz="1000" b="0" dirty="0">
              <a:sym typeface="+mn-lt"/>
            </a:endParaRPr>
          </a:p>
        </p:txBody>
      </p:sp>
      <p:sp>
        <p:nvSpPr>
          <p:cNvPr id="219" name="テキスト プレースホルダ 9">
            <a:extLst>
              <a:ext uri="{FF2B5EF4-FFF2-40B4-BE49-F238E27FC236}">
                <a16:creationId xmlns:a16="http://schemas.microsoft.com/office/drawing/2014/main" id="{65013779-4DA5-4A14-9A15-131FE0AC9304}"/>
              </a:ext>
            </a:extLst>
          </p:cNvPr>
          <p:cNvSpPr>
            <a:spLocks noGrp="1"/>
          </p:cNvSpPr>
          <p:nvPr>
            <p:custDataLst>
              <p:tags r:id="rId156"/>
            </p:custDataLst>
          </p:nvPr>
        </p:nvSpPr>
        <p:spPr bwMode="gray">
          <a:xfrm>
            <a:off x="8902700" y="5265738"/>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46C67A3-A6C0-472E-9C50-98C377AEAF59}" type="datetime'''''''''''''''''''''''''''''6''''''''5.''''''''''''''''''9'''">
              <a:rPr lang="ja-JP" altLang="en-US" sz="1000" smtClean="0">
                <a:effectLst/>
              </a:rPr>
              <a:pPr/>
              <a:t>65.9</a:t>
            </a:fld>
            <a:endParaRPr lang="ja-JP" altLang="en-US" sz="1000" dirty="0">
              <a:sym typeface="+mn-lt"/>
            </a:endParaRPr>
          </a:p>
        </p:txBody>
      </p:sp>
      <p:sp>
        <p:nvSpPr>
          <p:cNvPr id="338" name="テキスト プレースホルダ 9">
            <a:extLst>
              <a:ext uri="{FF2B5EF4-FFF2-40B4-BE49-F238E27FC236}">
                <a16:creationId xmlns:a16="http://schemas.microsoft.com/office/drawing/2014/main" id="{824228B6-9D7D-4720-9C86-B698B3925354}"/>
              </a:ext>
            </a:extLst>
          </p:cNvPr>
          <p:cNvSpPr>
            <a:spLocks noGrp="1"/>
          </p:cNvSpPr>
          <p:nvPr>
            <p:custDataLst>
              <p:tags r:id="rId157"/>
            </p:custDataLst>
          </p:nvPr>
        </p:nvSpPr>
        <p:spPr bwMode="gray">
          <a:xfrm>
            <a:off x="8902700" y="5926138"/>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040C2FE-5C2E-4F27-A3AA-BBB4DD810E35}" type="datetime'''''''''''''2''''''''''''''8.''''2'''''''''''''''''''''''''">
              <a:rPr lang="ja-JP" altLang="en-US" sz="1000" smtClean="0">
                <a:solidFill>
                  <a:schemeClr val="bg1"/>
                </a:solidFill>
                <a:effectLst/>
              </a:rPr>
              <a:pPr/>
              <a:t>28.2</a:t>
            </a:fld>
            <a:endParaRPr lang="ja-JP" altLang="en-US" sz="1000" dirty="0">
              <a:solidFill>
                <a:schemeClr val="bg1"/>
              </a:solidFill>
              <a:sym typeface="+mn-lt"/>
            </a:endParaRPr>
          </a:p>
        </p:txBody>
      </p:sp>
      <p:sp>
        <p:nvSpPr>
          <p:cNvPr id="199" name="Text Placeholder 12">
            <a:extLst>
              <a:ext uri="{FF2B5EF4-FFF2-40B4-BE49-F238E27FC236}">
                <a16:creationId xmlns:a16="http://schemas.microsoft.com/office/drawing/2014/main" id="{B58B24F0-A1A7-40E6-BB37-A9F3BDC150CF}"/>
              </a:ext>
            </a:extLst>
          </p:cNvPr>
          <p:cNvSpPr>
            <a:spLocks noGrp="1"/>
          </p:cNvSpPr>
          <p:nvPr>
            <p:custDataLst>
              <p:tags r:id="rId158"/>
            </p:custDataLst>
          </p:nvPr>
        </p:nvSpPr>
        <p:spPr bwMode="auto">
          <a:xfrm>
            <a:off x="89662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71B545F-6579-4654-8E3A-0301F40A8AF9}" type="datetime'''''''''5''''''0'''">
              <a:rPr kumimoji="0" lang="ja-JP" altLang="en-US" sz="1000" b="0" smtClean="0"/>
              <a:pPr/>
              <a:t>50</a:t>
            </a:fld>
            <a:endParaRPr kumimoji="0" lang="ja-JP" altLang="en-US" sz="1000" b="0" dirty="0">
              <a:sym typeface="+mn-lt"/>
            </a:endParaRPr>
          </a:p>
        </p:txBody>
      </p:sp>
      <p:sp>
        <p:nvSpPr>
          <p:cNvPr id="125" name="Text Placeholder 12"/>
          <p:cNvSpPr>
            <a:spLocks noGrp="1"/>
          </p:cNvSpPr>
          <p:nvPr>
            <p:custDataLst>
              <p:tags r:id="rId159"/>
            </p:custDataLst>
          </p:nvPr>
        </p:nvSpPr>
        <p:spPr bwMode="auto">
          <a:xfrm>
            <a:off x="9251950" y="4797425"/>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3D14E672-2587-4A15-A85D-F06385583E6C}" type="datetime'''6''5歳''''''以''''''''''''''''''''''''''''''上'''''''">
              <a:rPr lang="ja-JP" altLang="en-US" sz="1000" b="0"/>
              <a:pPr>
                <a:spcBef>
                  <a:spcPct val="0"/>
                </a:spcBef>
                <a:spcAft>
                  <a:spcPct val="0"/>
                </a:spcAft>
              </a:pPr>
              <a:t>65歳以上</a:t>
            </a:fld>
            <a:endParaRPr kumimoji="0" lang="ja-JP" altLang="en-US" sz="1000" b="0" dirty="0">
              <a:sym typeface="+mn-lt"/>
            </a:endParaRPr>
          </a:p>
        </p:txBody>
      </p:sp>
      <p:sp>
        <p:nvSpPr>
          <p:cNvPr id="127" name="Text Placeholder 12"/>
          <p:cNvSpPr>
            <a:spLocks noGrp="1"/>
          </p:cNvSpPr>
          <p:nvPr>
            <p:custDataLst>
              <p:tags r:id="rId160"/>
            </p:custDataLst>
          </p:nvPr>
        </p:nvSpPr>
        <p:spPr bwMode="auto">
          <a:xfrm>
            <a:off x="9251950" y="5926138"/>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46DB4CB8-EEAB-4400-8895-D85F23D75D75}" type="datetime'''1''''''''''''''''''''5''''''''''歳未''''''''''''''''''''''満'">
              <a:rPr lang="ja-JP" altLang="en-US" sz="1000" b="0"/>
              <a:pPr>
                <a:spcBef>
                  <a:spcPct val="0"/>
                </a:spcBef>
                <a:spcAft>
                  <a:spcPct val="0"/>
                </a:spcAft>
              </a:pPr>
              <a:t>15歳未満</a:t>
            </a:fld>
            <a:endParaRPr kumimoji="0" lang="ja-JP" altLang="en-US" sz="1000" b="0" dirty="0">
              <a:sym typeface="+mn-lt"/>
            </a:endParaRPr>
          </a:p>
        </p:txBody>
      </p:sp>
      <p:sp>
        <p:nvSpPr>
          <p:cNvPr id="155" name="Text Placeholder 12"/>
          <p:cNvSpPr>
            <a:spLocks noGrp="1"/>
          </p:cNvSpPr>
          <p:nvPr>
            <p:custDataLst>
              <p:tags r:id="rId161"/>
            </p:custDataLst>
          </p:nvPr>
        </p:nvSpPr>
        <p:spPr bwMode="gray">
          <a:xfrm>
            <a:off x="1006475" y="58054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FD2DCCF-295F-40A0-9D06-5075430EF0A4}" type="datetime'''''4''''''''''''''''''''''''''''5''''''.''''''''''4'">
              <a:rPr lang="ja-JP" altLang="en-US" sz="1000" b="0" smtClean="0">
                <a:solidFill>
                  <a:schemeClr val="bg1"/>
                </a:solidFill>
                <a:effectLst/>
              </a:rPr>
              <a:pPr/>
              <a:t>45.4</a:t>
            </a:fld>
            <a:endParaRPr kumimoji="0" lang="ja-JP" altLang="en-US" sz="1000" b="0" dirty="0">
              <a:solidFill>
                <a:schemeClr val="bg1"/>
              </a:solidFill>
              <a:sym typeface="+mn-lt"/>
            </a:endParaRPr>
          </a:p>
        </p:txBody>
      </p:sp>
      <p:sp>
        <p:nvSpPr>
          <p:cNvPr id="164" name="Text Placeholder 12"/>
          <p:cNvSpPr>
            <a:spLocks noGrp="1"/>
          </p:cNvSpPr>
          <p:nvPr>
            <p:custDataLst>
              <p:tags r:id="rId162"/>
            </p:custDataLst>
          </p:nvPr>
        </p:nvSpPr>
        <p:spPr bwMode="gray">
          <a:xfrm>
            <a:off x="4095750" y="58197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702A085-7631-4073-827D-68CC15FF9413}" type="datetime'''''''4''''''''''''''''3''''''''''''''.''''''''3'''">
              <a:rPr lang="ja-JP" altLang="en-US" sz="1000" b="0" smtClean="0">
                <a:solidFill>
                  <a:schemeClr val="bg1"/>
                </a:solidFill>
                <a:effectLst/>
              </a:rPr>
              <a:pPr/>
              <a:t>43.3</a:t>
            </a:fld>
            <a:endParaRPr kumimoji="0" lang="ja-JP" altLang="en-US" sz="1000" b="0" dirty="0">
              <a:solidFill>
                <a:schemeClr val="bg1"/>
              </a:solidFill>
              <a:sym typeface="+mn-lt"/>
            </a:endParaRPr>
          </a:p>
        </p:txBody>
      </p:sp>
      <p:sp>
        <p:nvSpPr>
          <p:cNvPr id="121" name="Text Placeholder 12"/>
          <p:cNvSpPr>
            <a:spLocks noGrp="1"/>
          </p:cNvSpPr>
          <p:nvPr>
            <p:custDataLst>
              <p:tags r:id="rId163"/>
            </p:custDataLst>
          </p:nvPr>
        </p:nvSpPr>
        <p:spPr bwMode="auto">
          <a:xfrm>
            <a:off x="72501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B23660C-D144-4C7C-8452-D07B80B845D0}" type="datetime'''''''''''''''''''''''''''1''''''''''''9'''">
              <a:rPr lang="ja-JP" altLang="en-US" sz="1000" b="0" smtClean="0"/>
              <a:pPr/>
              <a:t>19</a:t>
            </a:fld>
            <a:endParaRPr kumimoji="0" lang="ja-JP" altLang="en-US" sz="1000" b="0" dirty="0">
              <a:sym typeface="+mn-lt"/>
            </a:endParaRPr>
          </a:p>
        </p:txBody>
      </p:sp>
      <p:sp>
        <p:nvSpPr>
          <p:cNvPr id="105" name="Text Placeholder 12"/>
          <p:cNvSpPr>
            <a:spLocks noGrp="1"/>
          </p:cNvSpPr>
          <p:nvPr>
            <p:custDataLst>
              <p:tags r:id="rId164"/>
            </p:custDataLst>
          </p:nvPr>
        </p:nvSpPr>
        <p:spPr bwMode="auto">
          <a:xfrm>
            <a:off x="10699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8AD2300-962D-4654-9122-1E9F1D3442E3}" type="datetime'''''''''''''''''''''''''''''''''''''''''''0''''''''''1'''">
              <a:rPr lang="ja-JP" altLang="en-US" sz="1000" b="0"/>
              <a:pPr algn="ctr">
                <a:spcBef>
                  <a:spcPct val="0"/>
                </a:spcBef>
                <a:spcAft>
                  <a:spcPct val="0"/>
                </a:spcAft>
              </a:pPr>
              <a:t>01</a:t>
            </a:fld>
            <a:endParaRPr kumimoji="0" lang="ja-JP" altLang="en-US" sz="1000" b="0" dirty="0">
              <a:sym typeface="+mn-lt"/>
            </a:endParaRPr>
          </a:p>
        </p:txBody>
      </p:sp>
      <p:sp>
        <p:nvSpPr>
          <p:cNvPr id="117" name="Text Placeholder 12"/>
          <p:cNvSpPr>
            <a:spLocks noGrp="1"/>
          </p:cNvSpPr>
          <p:nvPr>
            <p:custDataLst>
              <p:tags r:id="rId165"/>
            </p:custDataLst>
          </p:nvPr>
        </p:nvSpPr>
        <p:spPr bwMode="auto">
          <a:xfrm>
            <a:off x="51895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9698AC8-38A4-4A09-A092-6AD3196646FB}" type="datetime'''''''''''''''''''''''''''''''''''''''''1''''''''''''''''3'''">
              <a:rPr lang="ja-JP" altLang="en-US" sz="1000" b="0"/>
              <a:pPr algn="ctr">
                <a:spcBef>
                  <a:spcPct val="0"/>
                </a:spcBef>
                <a:spcAft>
                  <a:spcPct val="0"/>
                </a:spcAft>
              </a:pPr>
              <a:t>13</a:t>
            </a:fld>
            <a:endParaRPr kumimoji="0" lang="ja-JP" altLang="en-US" sz="1000" b="0" dirty="0">
              <a:sym typeface="+mn-lt"/>
            </a:endParaRPr>
          </a:p>
        </p:txBody>
      </p:sp>
      <p:sp>
        <p:nvSpPr>
          <p:cNvPr id="107" name="Text Placeholder 12"/>
          <p:cNvSpPr>
            <a:spLocks noGrp="1"/>
          </p:cNvSpPr>
          <p:nvPr>
            <p:custDataLst>
              <p:tags r:id="rId166"/>
            </p:custDataLst>
          </p:nvPr>
        </p:nvSpPr>
        <p:spPr bwMode="auto">
          <a:xfrm>
            <a:off x="17557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C2B2B5A-F81A-4F16-B25B-312A1FDFC040}" type="datetime'''''''''''''0''''''''''''''''''''''''''''3'''''''''''''">
              <a:rPr lang="ja-JP" altLang="en-US" sz="1000" b="0"/>
              <a:pPr algn="ctr">
                <a:spcBef>
                  <a:spcPct val="0"/>
                </a:spcBef>
                <a:spcAft>
                  <a:spcPct val="0"/>
                </a:spcAft>
              </a:pPr>
              <a:t>03</a:t>
            </a:fld>
            <a:endParaRPr kumimoji="0" lang="ja-JP" altLang="en-US" sz="1000" b="0" dirty="0">
              <a:sym typeface="+mn-lt"/>
            </a:endParaRPr>
          </a:p>
        </p:txBody>
      </p:sp>
      <p:sp>
        <p:nvSpPr>
          <p:cNvPr id="135" name="Text Placeholder 12"/>
          <p:cNvSpPr>
            <a:spLocks noGrp="1"/>
          </p:cNvSpPr>
          <p:nvPr>
            <p:custDataLst>
              <p:tags r:id="rId167"/>
            </p:custDataLst>
          </p:nvPr>
        </p:nvSpPr>
        <p:spPr bwMode="gray">
          <a:xfrm>
            <a:off x="1349375" y="51212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E70E7B0-B67A-406B-8C9F-28C8FE2E784E}" type="datetime'''''5''''''''''''''''''''''2.''''''''''''''''7'''''">
              <a:rPr lang="ja-JP" altLang="en-US" sz="1000" b="0" smtClean="0">
                <a:effectLst/>
              </a:rPr>
              <a:pPr/>
              <a:t>52.7</a:t>
            </a:fld>
            <a:endParaRPr kumimoji="0" lang="ja-JP" altLang="en-US" sz="1000" b="0" dirty="0">
              <a:sym typeface="+mn-lt"/>
            </a:endParaRPr>
          </a:p>
        </p:txBody>
      </p:sp>
      <p:sp>
        <p:nvSpPr>
          <p:cNvPr id="114" name="Text Placeholder 12"/>
          <p:cNvSpPr>
            <a:spLocks noGrp="1"/>
          </p:cNvSpPr>
          <p:nvPr>
            <p:custDataLst>
              <p:tags r:id="rId168"/>
            </p:custDataLst>
          </p:nvPr>
        </p:nvSpPr>
        <p:spPr bwMode="auto">
          <a:xfrm>
            <a:off x="41592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34D7184-D3BD-4531-9589-0096F9542DF7}" type="datetime'''''''''''''''''1''''''''''''''''''''''''''''''''''0'">
              <a:rPr lang="ja-JP" altLang="en-US" sz="1000" b="0"/>
              <a:pPr algn="ctr">
                <a:spcBef>
                  <a:spcPct val="0"/>
                </a:spcBef>
                <a:spcAft>
                  <a:spcPct val="0"/>
                </a:spcAft>
              </a:pPr>
              <a:t>10</a:t>
            </a:fld>
            <a:endParaRPr kumimoji="0" lang="ja-JP" altLang="en-US" sz="1000" b="0" dirty="0">
              <a:sym typeface="+mn-lt"/>
            </a:endParaRPr>
          </a:p>
        </p:txBody>
      </p:sp>
      <p:sp>
        <p:nvSpPr>
          <p:cNvPr id="157" name="Text Placeholder 12"/>
          <p:cNvSpPr>
            <a:spLocks noGrp="1"/>
          </p:cNvSpPr>
          <p:nvPr>
            <p:custDataLst>
              <p:tags r:id="rId169"/>
            </p:custDataLst>
          </p:nvPr>
        </p:nvSpPr>
        <p:spPr bwMode="gray">
          <a:xfrm>
            <a:off x="1692275" y="58102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11E1BC0-7FD7-413F-B74E-7CB3048B2EB7}" type="datetime'''''''''''''''4''''''''4''''''.''7'''''">
              <a:rPr lang="ja-JP" altLang="en-US" sz="1000" b="0" smtClean="0">
                <a:solidFill>
                  <a:schemeClr val="bg1"/>
                </a:solidFill>
                <a:effectLst/>
              </a:rPr>
              <a:pPr/>
              <a:t>44.7</a:t>
            </a:fld>
            <a:endParaRPr kumimoji="0" lang="ja-JP" altLang="en-US" sz="1000" b="0" dirty="0">
              <a:solidFill>
                <a:schemeClr val="bg1"/>
              </a:solidFill>
              <a:sym typeface="+mn-lt"/>
            </a:endParaRPr>
          </a:p>
        </p:txBody>
      </p:sp>
      <p:sp>
        <p:nvSpPr>
          <p:cNvPr id="106" name="Text Placeholder 12"/>
          <p:cNvSpPr>
            <a:spLocks noGrp="1"/>
          </p:cNvSpPr>
          <p:nvPr>
            <p:custDataLst>
              <p:tags r:id="rId170"/>
            </p:custDataLst>
          </p:nvPr>
        </p:nvSpPr>
        <p:spPr bwMode="auto">
          <a:xfrm>
            <a:off x="14128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29EAE60-BA06-420A-BE1D-14FCB389662C}" type="datetime'''''''''''''0''''''''''''''''''''2'''''''''''''">
              <a:rPr lang="ja-JP" altLang="en-US" sz="1000" b="0"/>
              <a:pPr algn="ctr">
                <a:spcBef>
                  <a:spcPct val="0"/>
                </a:spcBef>
                <a:spcAft>
                  <a:spcPct val="0"/>
                </a:spcAft>
              </a:pPr>
              <a:t>02</a:t>
            </a:fld>
            <a:endParaRPr kumimoji="0" lang="ja-JP" altLang="en-US" sz="1000" b="0" dirty="0">
              <a:sym typeface="+mn-lt"/>
            </a:endParaRPr>
          </a:p>
        </p:txBody>
      </p:sp>
      <p:sp>
        <p:nvSpPr>
          <p:cNvPr id="167" name="Text Placeholder 12"/>
          <p:cNvSpPr>
            <a:spLocks noGrp="1"/>
          </p:cNvSpPr>
          <p:nvPr>
            <p:custDataLst>
              <p:tags r:id="rId171"/>
            </p:custDataLst>
          </p:nvPr>
        </p:nvSpPr>
        <p:spPr bwMode="gray">
          <a:xfrm>
            <a:off x="5126038" y="58261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A610D82-9708-457F-91A7-3DCCB74CCB31}" type="datetime'''''''''''''4''''''2''.''''''''''''''''''''''''''4'''''''''">
              <a:rPr lang="ja-JP" altLang="en-US" sz="1000" b="0" smtClean="0">
                <a:solidFill>
                  <a:schemeClr val="bg1"/>
                </a:solidFill>
                <a:effectLst/>
              </a:rPr>
              <a:pPr/>
              <a:t>42.4</a:t>
            </a:fld>
            <a:endParaRPr kumimoji="0" lang="ja-JP" altLang="en-US" sz="1000" b="0" dirty="0">
              <a:solidFill>
                <a:schemeClr val="bg1"/>
              </a:solidFill>
              <a:sym typeface="+mn-lt"/>
            </a:endParaRPr>
          </a:p>
        </p:txBody>
      </p:sp>
      <p:sp>
        <p:nvSpPr>
          <p:cNvPr id="136" name="Text Placeholder 12"/>
          <p:cNvSpPr>
            <a:spLocks noGrp="1"/>
          </p:cNvSpPr>
          <p:nvPr>
            <p:custDataLst>
              <p:tags r:id="rId172"/>
            </p:custDataLst>
          </p:nvPr>
        </p:nvSpPr>
        <p:spPr bwMode="gray">
          <a:xfrm>
            <a:off x="1692275" y="51244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020BABE-99F9-4C1F-AD7B-27D431909D24}" type="datetime'5''''''''''''3''.''''''''''''''''''''''''''''''''''''''1'">
              <a:rPr lang="ja-JP" altLang="en-US" sz="1000" b="0" smtClean="0">
                <a:effectLst/>
              </a:rPr>
              <a:pPr/>
              <a:t>53.1</a:t>
            </a:fld>
            <a:endParaRPr kumimoji="0" lang="ja-JP" altLang="en-US" sz="1000" b="0" dirty="0">
              <a:sym typeface="+mn-lt"/>
            </a:endParaRPr>
          </a:p>
        </p:txBody>
      </p:sp>
      <p:sp>
        <p:nvSpPr>
          <p:cNvPr id="124" name="Text Placeholder 12"/>
          <p:cNvSpPr>
            <a:spLocks noGrp="1"/>
          </p:cNvSpPr>
          <p:nvPr>
            <p:custDataLst>
              <p:tags r:id="rId173"/>
            </p:custDataLst>
          </p:nvPr>
        </p:nvSpPr>
        <p:spPr bwMode="auto">
          <a:xfrm>
            <a:off x="82788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FDBE6E2-8222-4BD6-8F78-051D45DA7F7F}" type="datetime'''''''''''''''''''''3''''''''0'''''''">
              <a:rPr lang="ja-JP" altLang="en-US" sz="1000" b="0" smtClean="0"/>
              <a:pPr/>
              <a:t>30</a:t>
            </a:fld>
            <a:endParaRPr kumimoji="0" lang="ja-JP" altLang="en-US" sz="1000" b="0" dirty="0">
              <a:sym typeface="+mn-lt"/>
            </a:endParaRPr>
          </a:p>
        </p:txBody>
      </p:sp>
      <p:sp>
        <p:nvSpPr>
          <p:cNvPr id="111" name="Text Placeholder 12"/>
          <p:cNvSpPr>
            <a:spLocks noGrp="1"/>
          </p:cNvSpPr>
          <p:nvPr>
            <p:custDataLst>
              <p:tags r:id="rId174"/>
            </p:custDataLst>
          </p:nvPr>
        </p:nvSpPr>
        <p:spPr bwMode="auto">
          <a:xfrm>
            <a:off x="31289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F94CD9F-0EFE-4F4D-B6DE-11B6C00B9B77}" type="datetime'0''''''''''''''''''''''''''''''''''''''''''''''''7'''''''''''">
              <a:rPr lang="ja-JP" altLang="en-US" sz="1000" b="0"/>
              <a:pPr algn="ctr">
                <a:spcBef>
                  <a:spcPct val="0"/>
                </a:spcBef>
                <a:spcAft>
                  <a:spcPct val="0"/>
                </a:spcAft>
              </a:pPr>
              <a:t>07</a:t>
            </a:fld>
            <a:endParaRPr kumimoji="0" lang="ja-JP" altLang="en-US" sz="1000" b="0" dirty="0">
              <a:sym typeface="+mn-lt"/>
            </a:endParaRPr>
          </a:p>
        </p:txBody>
      </p:sp>
      <p:sp>
        <p:nvSpPr>
          <p:cNvPr id="137" name="Text Placeholder 12"/>
          <p:cNvSpPr>
            <a:spLocks noGrp="1"/>
          </p:cNvSpPr>
          <p:nvPr>
            <p:custDataLst>
              <p:tags r:id="rId175"/>
            </p:custDataLst>
          </p:nvPr>
        </p:nvSpPr>
        <p:spPr bwMode="gray">
          <a:xfrm>
            <a:off x="2035175" y="51260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D6801C6-C483-44B2-83B1-D9F4916BFEA1}" type="datetime'5''''''''''''''''''''''''3''.''''''4'''''''''''">
              <a:rPr lang="ja-JP" altLang="en-US" sz="1000" b="0" smtClean="0">
                <a:effectLst/>
              </a:rPr>
              <a:pPr/>
              <a:t>53.4</a:t>
            </a:fld>
            <a:endParaRPr kumimoji="0" lang="ja-JP" altLang="en-US" sz="1000" b="0" dirty="0">
              <a:sym typeface="+mn-lt"/>
            </a:endParaRPr>
          </a:p>
        </p:txBody>
      </p:sp>
      <p:sp>
        <p:nvSpPr>
          <p:cNvPr id="158" name="Text Placeholder 12"/>
          <p:cNvSpPr>
            <a:spLocks noGrp="1"/>
          </p:cNvSpPr>
          <p:nvPr>
            <p:custDataLst>
              <p:tags r:id="rId176"/>
            </p:custDataLst>
          </p:nvPr>
        </p:nvSpPr>
        <p:spPr bwMode="gray">
          <a:xfrm>
            <a:off x="2035175" y="58134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E364933-5F7D-40BE-A061-BC26CE621CA3}" type="datetime'''''''''''''''''4''''''''''''''''''''''''''''''''4''''''.4'''">
              <a:rPr lang="ja-JP" altLang="en-US" sz="1000" b="0" smtClean="0">
                <a:solidFill>
                  <a:schemeClr val="bg1"/>
                </a:solidFill>
                <a:effectLst/>
              </a:rPr>
              <a:pPr/>
              <a:t>44.4</a:t>
            </a:fld>
            <a:endParaRPr kumimoji="0" lang="ja-JP" altLang="en-US" sz="1000" b="0" dirty="0">
              <a:solidFill>
                <a:schemeClr val="bg1"/>
              </a:solidFill>
              <a:sym typeface="+mn-lt"/>
            </a:endParaRPr>
          </a:p>
        </p:txBody>
      </p:sp>
      <p:sp>
        <p:nvSpPr>
          <p:cNvPr id="126" name="Text Placeholder 12"/>
          <p:cNvSpPr>
            <a:spLocks noGrp="1"/>
          </p:cNvSpPr>
          <p:nvPr>
            <p:custDataLst>
              <p:tags r:id="rId177"/>
            </p:custDataLst>
          </p:nvPr>
        </p:nvSpPr>
        <p:spPr bwMode="auto">
          <a:xfrm>
            <a:off x="9251950" y="5265738"/>
            <a:ext cx="533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A51CF21C-B2CB-4F19-A691-195957F3036E}" type="datetime'''''''''15''''～''''''''''''''''''''''''''''6''''''''''4''歳'''">
              <a:rPr lang="ja-JP" altLang="en-US" sz="1000" b="0"/>
              <a:pPr>
                <a:spcBef>
                  <a:spcPct val="0"/>
                </a:spcBef>
                <a:spcAft>
                  <a:spcPct val="0"/>
                </a:spcAft>
              </a:pPr>
              <a:t>15～64歳</a:t>
            </a:fld>
            <a:endParaRPr kumimoji="0" lang="ja-JP" altLang="en-US" sz="1000" b="0" dirty="0">
              <a:sym typeface="+mn-lt"/>
            </a:endParaRPr>
          </a:p>
        </p:txBody>
      </p:sp>
      <p:sp>
        <p:nvSpPr>
          <p:cNvPr id="116" name="Text Placeholder 12"/>
          <p:cNvSpPr>
            <a:spLocks noGrp="1"/>
          </p:cNvSpPr>
          <p:nvPr>
            <p:custDataLst>
              <p:tags r:id="rId178"/>
            </p:custDataLst>
          </p:nvPr>
        </p:nvSpPr>
        <p:spPr bwMode="auto">
          <a:xfrm>
            <a:off x="48466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7DA9588-E833-465B-ACCD-8278ECC47FE8}" type="datetime'''''''''''''''''1''''''''''''''''2'">
              <a:rPr lang="ja-JP" altLang="en-US" sz="1000" b="0"/>
              <a:pPr algn="ctr">
                <a:spcBef>
                  <a:spcPct val="0"/>
                </a:spcBef>
                <a:spcAft>
                  <a:spcPct val="0"/>
                </a:spcAft>
              </a:pPr>
              <a:t>12</a:t>
            </a:fld>
            <a:endParaRPr kumimoji="0" lang="ja-JP" altLang="en-US" sz="1000" b="0" dirty="0">
              <a:sym typeface="+mn-lt"/>
            </a:endParaRPr>
          </a:p>
        </p:txBody>
      </p:sp>
      <p:sp>
        <p:nvSpPr>
          <p:cNvPr id="109" name="Text Placeholder 12"/>
          <p:cNvSpPr>
            <a:spLocks noGrp="1"/>
          </p:cNvSpPr>
          <p:nvPr>
            <p:custDataLst>
              <p:tags r:id="rId179"/>
            </p:custDataLst>
          </p:nvPr>
        </p:nvSpPr>
        <p:spPr bwMode="auto">
          <a:xfrm>
            <a:off x="24431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104C758-AB6D-4557-AA63-95F9BED9C432}" type="datetime'''''''''''''''''''''''''''''''''''''''05'''''''''''''''''''''">
              <a:rPr lang="ja-JP" altLang="en-US" sz="1000" b="0"/>
              <a:pPr algn="ctr">
                <a:spcBef>
                  <a:spcPct val="0"/>
                </a:spcBef>
                <a:spcAft>
                  <a:spcPct val="0"/>
                </a:spcAft>
              </a:pPr>
              <a:t>05</a:t>
            </a:fld>
            <a:endParaRPr kumimoji="0" lang="ja-JP" altLang="en-US" sz="1000" b="0" dirty="0">
              <a:sym typeface="+mn-lt"/>
            </a:endParaRPr>
          </a:p>
        </p:txBody>
      </p:sp>
      <p:sp>
        <p:nvSpPr>
          <p:cNvPr id="108" name="Text Placeholder 12"/>
          <p:cNvSpPr>
            <a:spLocks noGrp="1"/>
          </p:cNvSpPr>
          <p:nvPr>
            <p:custDataLst>
              <p:tags r:id="rId180"/>
            </p:custDataLst>
          </p:nvPr>
        </p:nvSpPr>
        <p:spPr bwMode="auto">
          <a:xfrm>
            <a:off x="20986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8716FA4-1A2A-4C3F-8A96-EE85760FF4BD}" type="datetime'''0''''''''''''''''4'''''''''''''''''''''''''">
              <a:rPr lang="ja-JP" altLang="en-US" sz="1000" b="0"/>
              <a:pPr algn="ctr">
                <a:spcBef>
                  <a:spcPct val="0"/>
                </a:spcBef>
                <a:spcAft>
                  <a:spcPct val="0"/>
                </a:spcAft>
              </a:pPr>
              <a:t>04</a:t>
            </a:fld>
            <a:endParaRPr kumimoji="0" lang="ja-JP" altLang="en-US" sz="1000" b="0" dirty="0">
              <a:sym typeface="+mn-lt"/>
            </a:endParaRPr>
          </a:p>
        </p:txBody>
      </p:sp>
      <p:sp>
        <p:nvSpPr>
          <p:cNvPr id="316" name="テキスト プレースホルダ 9">
            <a:extLst>
              <a:ext uri="{FF2B5EF4-FFF2-40B4-BE49-F238E27FC236}">
                <a16:creationId xmlns:a16="http://schemas.microsoft.com/office/drawing/2014/main" id="{BCE4E5F5-FDBC-4D2E-BCF5-DF02E2C9554B}"/>
              </a:ext>
            </a:extLst>
          </p:cNvPr>
          <p:cNvSpPr>
            <a:spLocks noGrp="1"/>
          </p:cNvSpPr>
          <p:nvPr>
            <p:custDataLst>
              <p:tags r:id="rId181"/>
            </p:custDataLst>
          </p:nvPr>
        </p:nvSpPr>
        <p:spPr bwMode="gray">
          <a:xfrm>
            <a:off x="8559800" y="5232400"/>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4031AB3-778E-4095-8D94-B625819CB306}" type="datetime'''''''''''''''''''''''''6''''''''''3.''''''''''''8'">
              <a:rPr lang="ja-JP" altLang="en-US" sz="1000" smtClean="0">
                <a:effectLst/>
              </a:rPr>
              <a:pPr/>
              <a:t>63.8</a:t>
            </a:fld>
            <a:endParaRPr lang="ja-JP" altLang="en-US" sz="1000" dirty="0">
              <a:sym typeface="+mn-lt"/>
            </a:endParaRPr>
          </a:p>
        </p:txBody>
      </p:sp>
      <p:sp>
        <p:nvSpPr>
          <p:cNvPr id="138" name="Text Placeholder 12"/>
          <p:cNvSpPr>
            <a:spLocks noGrp="1"/>
          </p:cNvSpPr>
          <p:nvPr>
            <p:custDataLst>
              <p:tags r:id="rId182"/>
            </p:custDataLst>
          </p:nvPr>
        </p:nvSpPr>
        <p:spPr bwMode="gray">
          <a:xfrm>
            <a:off x="2379663" y="51276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123FEE8-88B5-434E-A9C7-C09134855EC0}" type="datetime'''''''''5''''''''''''''''''''''''''''''''''3''''''''''''.7'">
              <a:rPr lang="ja-JP" altLang="en-US" sz="1000" b="0" smtClean="0">
                <a:effectLst/>
              </a:rPr>
              <a:pPr/>
              <a:t>53.7</a:t>
            </a:fld>
            <a:endParaRPr kumimoji="0" lang="ja-JP" altLang="en-US" sz="1000" b="0" dirty="0">
              <a:sym typeface="+mn-lt"/>
            </a:endParaRPr>
          </a:p>
        </p:txBody>
      </p:sp>
      <p:sp>
        <p:nvSpPr>
          <p:cNvPr id="110" name="Text Placeholder 12"/>
          <p:cNvSpPr>
            <a:spLocks noGrp="1"/>
          </p:cNvSpPr>
          <p:nvPr>
            <p:custDataLst>
              <p:tags r:id="rId183"/>
            </p:custDataLst>
          </p:nvPr>
        </p:nvSpPr>
        <p:spPr bwMode="auto">
          <a:xfrm>
            <a:off x="27860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CC3A514-AD48-4BA1-84A7-13FE707322D3}" type="datetime'''''''0''''''''''''6'''''''''''''">
              <a:rPr lang="ja-JP" altLang="en-US" sz="1000" b="0"/>
              <a:pPr algn="ctr">
                <a:spcBef>
                  <a:spcPct val="0"/>
                </a:spcBef>
                <a:spcAft>
                  <a:spcPct val="0"/>
                </a:spcAft>
              </a:pPr>
              <a:t>06</a:t>
            </a:fld>
            <a:endParaRPr kumimoji="0" lang="ja-JP" altLang="en-US" sz="1000" b="0" dirty="0">
              <a:sym typeface="+mn-lt"/>
            </a:endParaRPr>
          </a:p>
        </p:txBody>
      </p:sp>
      <p:sp>
        <p:nvSpPr>
          <p:cNvPr id="156" name="Text Placeholder 12"/>
          <p:cNvSpPr>
            <a:spLocks noGrp="1"/>
          </p:cNvSpPr>
          <p:nvPr>
            <p:custDataLst>
              <p:tags r:id="rId184"/>
            </p:custDataLst>
          </p:nvPr>
        </p:nvSpPr>
        <p:spPr bwMode="gray">
          <a:xfrm>
            <a:off x="1349375" y="58086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EA6C557-E966-47EA-9B21-B47CF75E032E}" type="datetime'''''''''4''''''''''''5''.''''''''''''''''1'''''''">
              <a:rPr lang="ja-JP" altLang="en-US" sz="1000" b="0" smtClean="0">
                <a:solidFill>
                  <a:schemeClr val="bg1"/>
                </a:solidFill>
                <a:effectLst/>
              </a:rPr>
              <a:pPr/>
              <a:t>45.1</a:t>
            </a:fld>
            <a:endParaRPr kumimoji="0" lang="ja-JP" altLang="en-US" sz="1000" b="0" dirty="0">
              <a:solidFill>
                <a:schemeClr val="bg1"/>
              </a:solidFill>
              <a:sym typeface="+mn-lt"/>
            </a:endParaRPr>
          </a:p>
        </p:txBody>
      </p:sp>
      <p:sp>
        <p:nvSpPr>
          <p:cNvPr id="115" name="Text Placeholder 12"/>
          <p:cNvSpPr>
            <a:spLocks noGrp="1"/>
          </p:cNvSpPr>
          <p:nvPr>
            <p:custDataLst>
              <p:tags r:id="rId185"/>
            </p:custDataLst>
          </p:nvPr>
        </p:nvSpPr>
        <p:spPr bwMode="auto">
          <a:xfrm>
            <a:off x="45021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07CE8E2-3CFC-4DA7-A1AD-EF0BC7CB44C5}" type="datetime'''''''''1''''''''''''''''''''''''''''''''''''''1'''''''''">
              <a:rPr lang="ja-JP" altLang="en-US" sz="1000" b="0"/>
              <a:pPr algn="ctr">
                <a:spcBef>
                  <a:spcPct val="0"/>
                </a:spcBef>
                <a:spcAft>
                  <a:spcPct val="0"/>
                </a:spcAft>
              </a:pPr>
              <a:t>11</a:t>
            </a:fld>
            <a:endParaRPr kumimoji="0" lang="ja-JP" altLang="en-US" sz="1000" b="0" dirty="0">
              <a:sym typeface="+mn-lt"/>
            </a:endParaRPr>
          </a:p>
        </p:txBody>
      </p:sp>
      <p:sp>
        <p:nvSpPr>
          <p:cNvPr id="139" name="Text Placeholder 12"/>
          <p:cNvSpPr>
            <a:spLocks noGrp="1"/>
          </p:cNvSpPr>
          <p:nvPr>
            <p:custDataLst>
              <p:tags r:id="rId186"/>
            </p:custDataLst>
          </p:nvPr>
        </p:nvSpPr>
        <p:spPr bwMode="gray">
          <a:xfrm>
            <a:off x="2722563" y="51292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072AFC0-08CB-458C-A1A7-3BDFC1195790}" type="datetime'5''4''''''''.''''''''''0'''">
              <a:rPr lang="ja-JP" altLang="en-US" sz="1000" b="0" smtClean="0">
                <a:effectLst/>
              </a:rPr>
              <a:pPr/>
              <a:t>54.0</a:t>
            </a:fld>
            <a:endParaRPr kumimoji="0" lang="ja-JP" altLang="en-US" sz="1000" b="0" dirty="0">
              <a:sym typeface="+mn-lt"/>
            </a:endParaRPr>
          </a:p>
        </p:txBody>
      </p:sp>
      <p:sp>
        <p:nvSpPr>
          <p:cNvPr id="160" name="Text Placeholder 12"/>
          <p:cNvSpPr>
            <a:spLocks noGrp="1"/>
          </p:cNvSpPr>
          <p:nvPr>
            <p:custDataLst>
              <p:tags r:id="rId187"/>
            </p:custDataLst>
          </p:nvPr>
        </p:nvSpPr>
        <p:spPr bwMode="gray">
          <a:xfrm>
            <a:off x="2722563" y="58166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02F6F49-B428-46CE-A61B-F9A7AC54E344}" type="datetime'4''''''''''''3''''''''''.''''9'''">
              <a:rPr lang="ja-JP" altLang="en-US" sz="1000" b="0" smtClean="0">
                <a:solidFill>
                  <a:schemeClr val="bg1"/>
                </a:solidFill>
                <a:effectLst/>
              </a:rPr>
              <a:pPr/>
              <a:t>43.9</a:t>
            </a:fld>
            <a:endParaRPr kumimoji="0" lang="ja-JP" altLang="en-US" sz="1000" b="0" dirty="0">
              <a:solidFill>
                <a:schemeClr val="bg1"/>
              </a:solidFill>
              <a:sym typeface="+mn-lt"/>
            </a:endParaRPr>
          </a:p>
        </p:txBody>
      </p:sp>
      <p:sp>
        <p:nvSpPr>
          <p:cNvPr id="168" name="Text Placeholder 12"/>
          <p:cNvSpPr>
            <a:spLocks noGrp="1"/>
          </p:cNvSpPr>
          <p:nvPr>
            <p:custDataLst>
              <p:tags r:id="rId188"/>
            </p:custDataLst>
          </p:nvPr>
        </p:nvSpPr>
        <p:spPr bwMode="gray">
          <a:xfrm>
            <a:off x="5468938" y="58293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7FC30D4-2F99-4BD4-91C3-8B19716885E2}" type="datetime'''''''''''4''''''''''''''''''''''''''''''''2.''''''''0'''''''">
              <a:rPr lang="ja-JP" altLang="en-US" sz="1000" b="0" smtClean="0">
                <a:solidFill>
                  <a:schemeClr val="bg1"/>
                </a:solidFill>
                <a:effectLst/>
              </a:rPr>
              <a:pPr/>
              <a:t>42.0</a:t>
            </a:fld>
            <a:endParaRPr kumimoji="0" lang="ja-JP" altLang="en-US" sz="1000" b="0" dirty="0">
              <a:solidFill>
                <a:schemeClr val="bg1"/>
              </a:solidFill>
              <a:sym typeface="+mn-lt"/>
            </a:endParaRPr>
          </a:p>
        </p:txBody>
      </p:sp>
      <p:sp>
        <p:nvSpPr>
          <p:cNvPr id="140" name="Text Placeholder 12"/>
          <p:cNvSpPr>
            <a:spLocks noGrp="1"/>
          </p:cNvSpPr>
          <p:nvPr>
            <p:custDataLst>
              <p:tags r:id="rId189"/>
            </p:custDataLst>
          </p:nvPr>
        </p:nvSpPr>
        <p:spPr bwMode="gray">
          <a:xfrm>
            <a:off x="3065463" y="51308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5281262-2CCE-41FF-BD38-A6C305D386F3}" type="datetime'''''''''''''''''''''''''''''''''5''''''''''''4''.1'''''''''''">
              <a:rPr lang="ja-JP" altLang="en-US" sz="1000" b="0" smtClean="0">
                <a:effectLst/>
              </a:rPr>
              <a:pPr/>
              <a:t>54.1</a:t>
            </a:fld>
            <a:endParaRPr kumimoji="0" lang="ja-JP" altLang="en-US" sz="1000" b="0" dirty="0">
              <a:sym typeface="+mn-lt"/>
            </a:endParaRPr>
          </a:p>
        </p:txBody>
      </p:sp>
      <p:sp>
        <p:nvSpPr>
          <p:cNvPr id="169" name="Text Placeholder 12"/>
          <p:cNvSpPr>
            <a:spLocks noGrp="1"/>
          </p:cNvSpPr>
          <p:nvPr>
            <p:custDataLst>
              <p:tags r:id="rId190"/>
            </p:custDataLst>
          </p:nvPr>
        </p:nvSpPr>
        <p:spPr bwMode="gray">
          <a:xfrm>
            <a:off x="5811838" y="58324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326F414-FA30-48B5-BA06-1F903317EF64}" type="datetime'4''''''''''''''''''''''1''''''''.''''''''''''''6'''">
              <a:rPr lang="ja-JP" altLang="en-US" sz="1000" b="0" smtClean="0">
                <a:solidFill>
                  <a:schemeClr val="bg1"/>
                </a:solidFill>
                <a:effectLst/>
              </a:rPr>
              <a:pPr/>
              <a:t>41.6</a:t>
            </a:fld>
            <a:endParaRPr kumimoji="0" lang="ja-JP" altLang="en-US" sz="1000" b="0" dirty="0">
              <a:solidFill>
                <a:schemeClr val="bg1"/>
              </a:solidFill>
              <a:sym typeface="+mn-lt"/>
            </a:endParaRPr>
          </a:p>
        </p:txBody>
      </p:sp>
      <p:sp>
        <p:nvSpPr>
          <p:cNvPr id="161" name="Text Placeholder 12"/>
          <p:cNvSpPr>
            <a:spLocks noGrp="1"/>
          </p:cNvSpPr>
          <p:nvPr>
            <p:custDataLst>
              <p:tags r:id="rId191"/>
            </p:custDataLst>
          </p:nvPr>
        </p:nvSpPr>
        <p:spPr bwMode="gray">
          <a:xfrm>
            <a:off x="3065463" y="58166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9069D49-4A16-4ABA-8741-4E863AA98DF5}" type="datetime'''4''''''''''''''''3''.''''''''7'''''''''''">
              <a:rPr lang="ja-JP" altLang="en-US" sz="1000" b="0" smtClean="0">
                <a:solidFill>
                  <a:schemeClr val="bg1"/>
                </a:solidFill>
                <a:effectLst/>
              </a:rPr>
              <a:pPr/>
              <a:t>43.7</a:t>
            </a:fld>
            <a:endParaRPr kumimoji="0" lang="ja-JP" altLang="en-US" sz="1000" b="0" dirty="0">
              <a:solidFill>
                <a:schemeClr val="bg1"/>
              </a:solidFill>
              <a:sym typeface="+mn-lt"/>
            </a:endParaRPr>
          </a:p>
        </p:txBody>
      </p:sp>
      <p:sp>
        <p:nvSpPr>
          <p:cNvPr id="166" name="Text Placeholder 12"/>
          <p:cNvSpPr>
            <a:spLocks noGrp="1"/>
          </p:cNvSpPr>
          <p:nvPr>
            <p:custDataLst>
              <p:tags r:id="rId192"/>
            </p:custDataLst>
          </p:nvPr>
        </p:nvSpPr>
        <p:spPr bwMode="gray">
          <a:xfrm>
            <a:off x="4783138" y="58245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8D1E807-7A0D-4744-A920-2DB3B13E4D09}" type="datetime'''''''''''''''''''''''''''''''''4''''''''''''2.''''8'''">
              <a:rPr lang="ja-JP" altLang="en-US" sz="1000" b="0" smtClean="0">
                <a:solidFill>
                  <a:schemeClr val="bg1"/>
                </a:solidFill>
                <a:effectLst/>
              </a:rPr>
              <a:pPr/>
              <a:t>42.8</a:t>
            </a:fld>
            <a:endParaRPr kumimoji="0" lang="ja-JP" altLang="en-US" sz="1000" b="0" dirty="0">
              <a:solidFill>
                <a:schemeClr val="bg1"/>
              </a:solidFill>
              <a:sym typeface="+mn-lt"/>
            </a:endParaRPr>
          </a:p>
        </p:txBody>
      </p:sp>
      <p:sp>
        <p:nvSpPr>
          <p:cNvPr id="145" name="Text Placeholder 12"/>
          <p:cNvSpPr>
            <a:spLocks noGrp="1"/>
          </p:cNvSpPr>
          <p:nvPr>
            <p:custDataLst>
              <p:tags r:id="rId193"/>
            </p:custDataLst>
          </p:nvPr>
        </p:nvSpPr>
        <p:spPr bwMode="gray">
          <a:xfrm>
            <a:off x="4783138" y="51387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9133F12-38DB-4C84-B3BE-60D1C82473B9}" type="datetime'''''''''''''''''''''''''''''''''''5''''5''''''''''.0'''">
              <a:rPr lang="ja-JP" altLang="en-US" sz="1000" b="0" smtClean="0">
                <a:effectLst/>
              </a:rPr>
              <a:pPr/>
              <a:t>55.0</a:t>
            </a:fld>
            <a:endParaRPr kumimoji="0" lang="ja-JP" altLang="en-US" sz="1000" b="0" dirty="0">
              <a:sym typeface="+mn-lt"/>
            </a:endParaRPr>
          </a:p>
        </p:txBody>
      </p:sp>
      <p:sp>
        <p:nvSpPr>
          <p:cNvPr id="141" name="Text Placeholder 12"/>
          <p:cNvSpPr>
            <a:spLocks noGrp="1"/>
          </p:cNvSpPr>
          <p:nvPr>
            <p:custDataLst>
              <p:tags r:id="rId194"/>
            </p:custDataLst>
          </p:nvPr>
        </p:nvSpPr>
        <p:spPr bwMode="gray">
          <a:xfrm>
            <a:off x="3409950" y="51308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ADB03C7-7A68-41AE-A426-12214160DF03}" type="datetime'54''''''''''.''''''''''''''''''''''''''''''''3'''''''''">
              <a:rPr lang="ja-JP" altLang="en-US" sz="1000" b="0" smtClean="0">
                <a:effectLst/>
              </a:rPr>
              <a:pPr/>
              <a:t>54.3</a:t>
            </a:fld>
            <a:endParaRPr kumimoji="0" lang="ja-JP" altLang="en-US" sz="1000" b="0" dirty="0">
              <a:sym typeface="+mn-lt"/>
            </a:endParaRPr>
          </a:p>
        </p:txBody>
      </p:sp>
      <p:sp>
        <p:nvSpPr>
          <p:cNvPr id="118" name="Text Placeholder 12"/>
          <p:cNvSpPr>
            <a:spLocks noGrp="1"/>
          </p:cNvSpPr>
          <p:nvPr>
            <p:custDataLst>
              <p:tags r:id="rId195"/>
            </p:custDataLst>
          </p:nvPr>
        </p:nvSpPr>
        <p:spPr bwMode="auto">
          <a:xfrm>
            <a:off x="55324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189CAFD-4474-4EA7-9F6D-0A1DC54822BB}" type="datetime'''''''''''''''''''''''''''''''''''''1''''''''4'''''''''''''''">
              <a:rPr lang="ja-JP" altLang="en-US" sz="1000" b="0"/>
              <a:pPr algn="ctr">
                <a:spcBef>
                  <a:spcPct val="0"/>
                </a:spcBef>
                <a:spcAft>
                  <a:spcPct val="0"/>
                </a:spcAft>
              </a:pPr>
              <a:t>14</a:t>
            </a:fld>
            <a:endParaRPr kumimoji="0" lang="ja-JP" altLang="en-US" sz="1000" b="0" dirty="0">
              <a:sym typeface="+mn-lt"/>
            </a:endParaRPr>
          </a:p>
        </p:txBody>
      </p:sp>
      <p:sp>
        <p:nvSpPr>
          <p:cNvPr id="162" name="Text Placeholder 12"/>
          <p:cNvSpPr>
            <a:spLocks noGrp="1"/>
          </p:cNvSpPr>
          <p:nvPr>
            <p:custDataLst>
              <p:tags r:id="rId196"/>
            </p:custDataLst>
          </p:nvPr>
        </p:nvSpPr>
        <p:spPr bwMode="gray">
          <a:xfrm>
            <a:off x="3409950" y="58181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C777D6E-92A6-4DEC-95DE-58E3602A3708}" type="datetime'''''''''''''''4''''''''3.''''''''''''''6'''''''''''">
              <a:rPr lang="ja-JP" altLang="en-US" sz="1000" b="0" smtClean="0">
                <a:solidFill>
                  <a:schemeClr val="bg1"/>
                </a:solidFill>
                <a:effectLst/>
              </a:rPr>
              <a:pPr/>
              <a:t>43.6</a:t>
            </a:fld>
            <a:endParaRPr kumimoji="0" lang="ja-JP" altLang="en-US" sz="1000" b="0" dirty="0">
              <a:solidFill>
                <a:schemeClr val="bg1"/>
              </a:solidFill>
              <a:sym typeface="+mn-lt"/>
            </a:endParaRPr>
          </a:p>
        </p:txBody>
      </p:sp>
      <p:sp>
        <p:nvSpPr>
          <p:cNvPr id="112" name="Text Placeholder 12"/>
          <p:cNvSpPr>
            <a:spLocks noGrp="1"/>
          </p:cNvSpPr>
          <p:nvPr>
            <p:custDataLst>
              <p:tags r:id="rId197"/>
            </p:custDataLst>
          </p:nvPr>
        </p:nvSpPr>
        <p:spPr bwMode="auto">
          <a:xfrm>
            <a:off x="34734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5312F32-54D4-4E9B-94AB-84FE1E27B2D7}" type="datetime'''''''''''''''''''0''''''''8'''''''''''''''''''''''''''''''''">
              <a:rPr lang="ja-JP" altLang="en-US" sz="1000" b="0"/>
              <a:pPr algn="ctr">
                <a:spcBef>
                  <a:spcPct val="0"/>
                </a:spcBef>
                <a:spcAft>
                  <a:spcPct val="0"/>
                </a:spcAft>
              </a:pPr>
              <a:t>08</a:t>
            </a:fld>
            <a:endParaRPr kumimoji="0" lang="ja-JP" altLang="en-US" sz="1000" b="0" dirty="0">
              <a:sym typeface="+mn-lt"/>
            </a:endParaRPr>
          </a:p>
        </p:txBody>
      </p:sp>
      <p:sp>
        <p:nvSpPr>
          <p:cNvPr id="142" name="Text Placeholder 12"/>
          <p:cNvSpPr>
            <a:spLocks noGrp="1"/>
          </p:cNvSpPr>
          <p:nvPr>
            <p:custDataLst>
              <p:tags r:id="rId198"/>
            </p:custDataLst>
          </p:nvPr>
        </p:nvSpPr>
        <p:spPr bwMode="gray">
          <a:xfrm>
            <a:off x="3752850" y="51323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8CF23BB-6596-4BDF-A165-057281079035}" type="datetime'5''''''''''''''''''''''''''''4''''''''''.4'">
              <a:rPr lang="ja-JP" altLang="en-US" sz="1000" b="0" smtClean="0">
                <a:effectLst/>
              </a:rPr>
              <a:pPr/>
              <a:t>54.4</a:t>
            </a:fld>
            <a:endParaRPr kumimoji="0" lang="ja-JP" altLang="en-US" sz="1000" b="0" dirty="0">
              <a:sym typeface="+mn-lt"/>
            </a:endParaRPr>
          </a:p>
        </p:txBody>
      </p:sp>
      <p:sp>
        <p:nvSpPr>
          <p:cNvPr id="150" name="Text Placeholder 12"/>
          <p:cNvSpPr>
            <a:spLocks noGrp="1"/>
          </p:cNvSpPr>
          <p:nvPr>
            <p:custDataLst>
              <p:tags r:id="rId199"/>
            </p:custDataLst>
          </p:nvPr>
        </p:nvSpPr>
        <p:spPr bwMode="gray">
          <a:xfrm>
            <a:off x="7186613" y="51641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22511A5-3440-47BC-B9C6-4920D6CEEC53}" type="datetime'''5''7''''''''''''''''''''''''''''''''''''.''''''''''''7'">
              <a:rPr lang="ja-JP" altLang="en-US" sz="1000" b="0" smtClean="0">
                <a:effectLst/>
              </a:rPr>
              <a:pPr/>
              <a:t>57.7</a:t>
            </a:fld>
            <a:endParaRPr kumimoji="0" lang="ja-JP" altLang="en-US" sz="1000" b="0" dirty="0">
              <a:sym typeface="+mn-lt"/>
            </a:endParaRPr>
          </a:p>
        </p:txBody>
      </p:sp>
      <p:sp>
        <p:nvSpPr>
          <p:cNvPr id="163" name="Text Placeholder 12"/>
          <p:cNvSpPr>
            <a:spLocks noGrp="1"/>
          </p:cNvSpPr>
          <p:nvPr>
            <p:custDataLst>
              <p:tags r:id="rId200"/>
            </p:custDataLst>
          </p:nvPr>
        </p:nvSpPr>
        <p:spPr bwMode="gray">
          <a:xfrm>
            <a:off x="3752850" y="58197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68E0777-DA21-4AB8-AFD1-339D1C34EB85}" type="datetime'''''''''''''''''''''''''''''4''''''''3.5'''''''''''''''''">
              <a:rPr lang="ja-JP" altLang="en-US" sz="1000" b="0" smtClean="0">
                <a:solidFill>
                  <a:schemeClr val="bg1"/>
                </a:solidFill>
                <a:effectLst/>
              </a:rPr>
              <a:pPr/>
              <a:t>43.5</a:t>
            </a:fld>
            <a:endParaRPr kumimoji="0" lang="ja-JP" altLang="en-US" sz="1000" b="0" dirty="0">
              <a:solidFill>
                <a:schemeClr val="bg1"/>
              </a:solidFill>
              <a:sym typeface="+mn-lt"/>
            </a:endParaRPr>
          </a:p>
        </p:txBody>
      </p:sp>
      <p:sp>
        <p:nvSpPr>
          <p:cNvPr id="113" name="Text Placeholder 12"/>
          <p:cNvSpPr>
            <a:spLocks noGrp="1"/>
          </p:cNvSpPr>
          <p:nvPr>
            <p:custDataLst>
              <p:tags r:id="rId201"/>
            </p:custDataLst>
          </p:nvPr>
        </p:nvSpPr>
        <p:spPr bwMode="auto">
          <a:xfrm>
            <a:off x="38163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BDD7D5B-2F6E-4200-9368-C743345B5B29}" type="datetime'''0''''''''''''''''''''''''''''''''''''''''''9'''''''''">
              <a:rPr lang="ja-JP" altLang="en-US" sz="1000" b="0"/>
              <a:pPr algn="ctr">
                <a:spcBef>
                  <a:spcPct val="0"/>
                </a:spcBef>
                <a:spcAft>
                  <a:spcPct val="0"/>
                </a:spcAft>
              </a:pPr>
              <a:t>09</a:t>
            </a:fld>
            <a:endParaRPr kumimoji="0" lang="ja-JP" altLang="en-US" sz="1000" b="0" dirty="0">
              <a:sym typeface="+mn-lt"/>
            </a:endParaRPr>
          </a:p>
        </p:txBody>
      </p:sp>
      <p:sp>
        <p:nvSpPr>
          <p:cNvPr id="143" name="Text Placeholder 12"/>
          <p:cNvSpPr>
            <a:spLocks noGrp="1"/>
          </p:cNvSpPr>
          <p:nvPr>
            <p:custDataLst>
              <p:tags r:id="rId202"/>
            </p:custDataLst>
          </p:nvPr>
        </p:nvSpPr>
        <p:spPr bwMode="gray">
          <a:xfrm>
            <a:off x="4095750" y="51323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EFBED89-DA37-42A1-B724-6D9100730452}" type="datetime'''''''5''''''''''4''''''''''''''''''''''''''.''6'''''''''">
              <a:rPr lang="ja-JP" altLang="en-US" sz="1000" b="0" smtClean="0">
                <a:effectLst/>
              </a:rPr>
              <a:pPr/>
              <a:t>54.6</a:t>
            </a:fld>
            <a:endParaRPr kumimoji="0" lang="ja-JP" altLang="en-US" sz="1000" b="0" dirty="0">
              <a:sym typeface="+mn-lt"/>
            </a:endParaRPr>
          </a:p>
        </p:txBody>
      </p:sp>
      <p:sp>
        <p:nvSpPr>
          <p:cNvPr id="165" name="Text Placeholder 12"/>
          <p:cNvSpPr>
            <a:spLocks noGrp="1"/>
          </p:cNvSpPr>
          <p:nvPr>
            <p:custDataLst>
              <p:tags r:id="rId203"/>
            </p:custDataLst>
          </p:nvPr>
        </p:nvSpPr>
        <p:spPr bwMode="gray">
          <a:xfrm>
            <a:off x="4438650" y="58213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E19FE39-F4B1-44A6-A4C5-44764C3FEB84}" type="datetime'4''''''''''''''''''''''''3''''.''''''''''''''''0'''''">
              <a:rPr lang="ja-JP" altLang="en-US" sz="1000" b="0" smtClean="0">
                <a:solidFill>
                  <a:schemeClr val="bg1"/>
                </a:solidFill>
                <a:effectLst/>
              </a:rPr>
              <a:pPr/>
              <a:t>43.0</a:t>
            </a:fld>
            <a:endParaRPr kumimoji="0" lang="ja-JP" altLang="en-US" sz="1000" b="0" dirty="0">
              <a:solidFill>
                <a:schemeClr val="bg1"/>
              </a:solidFill>
              <a:sym typeface="+mn-lt"/>
            </a:endParaRPr>
          </a:p>
        </p:txBody>
      </p:sp>
      <p:sp>
        <p:nvSpPr>
          <p:cNvPr id="146" name="Text Placeholder 12"/>
          <p:cNvSpPr>
            <a:spLocks noGrp="1"/>
          </p:cNvSpPr>
          <p:nvPr>
            <p:custDataLst>
              <p:tags r:id="rId204"/>
            </p:custDataLst>
          </p:nvPr>
        </p:nvSpPr>
        <p:spPr bwMode="gray">
          <a:xfrm>
            <a:off x="5126038" y="51403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08A195B-6060-40F6-AA17-97D70E5B8DD8}" type="datetime'5''''''''''''''''''''''''''''''''''''''''''''5''''.3'''''">
              <a:rPr lang="ja-JP" altLang="en-US" sz="1000" b="0" smtClean="0">
                <a:effectLst/>
              </a:rPr>
              <a:pPr/>
              <a:t>55.3</a:t>
            </a:fld>
            <a:endParaRPr kumimoji="0" lang="ja-JP" altLang="en-US" sz="1000" b="0" dirty="0">
              <a:sym typeface="+mn-lt"/>
            </a:endParaRPr>
          </a:p>
        </p:txBody>
      </p:sp>
      <p:sp>
        <p:nvSpPr>
          <p:cNvPr id="147" name="Text Placeholder 12"/>
          <p:cNvSpPr>
            <a:spLocks noGrp="1"/>
          </p:cNvSpPr>
          <p:nvPr>
            <p:custDataLst>
              <p:tags r:id="rId205"/>
            </p:custDataLst>
          </p:nvPr>
        </p:nvSpPr>
        <p:spPr bwMode="gray">
          <a:xfrm>
            <a:off x="5468938" y="51450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65055FD-E68F-4326-80BA-8C1D7FFD350F}" type="datetime'''''''''5''''''''''''''''''''5''''''''''''''''''.''''6'">
              <a:rPr lang="ja-JP" altLang="en-US" sz="1000" b="0" smtClean="0">
                <a:effectLst/>
              </a:rPr>
              <a:pPr/>
              <a:t>55.6</a:t>
            </a:fld>
            <a:endParaRPr kumimoji="0" lang="ja-JP" altLang="en-US" sz="1000" b="0" dirty="0">
              <a:sym typeface="+mn-lt"/>
            </a:endParaRPr>
          </a:p>
        </p:txBody>
      </p:sp>
      <p:sp>
        <p:nvSpPr>
          <p:cNvPr id="148" name="Text Placeholder 12"/>
          <p:cNvSpPr>
            <a:spLocks noGrp="1"/>
          </p:cNvSpPr>
          <p:nvPr>
            <p:custDataLst>
              <p:tags r:id="rId206"/>
            </p:custDataLst>
          </p:nvPr>
        </p:nvSpPr>
        <p:spPr bwMode="gray">
          <a:xfrm>
            <a:off x="5811838" y="51482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F98E9CC-5BC2-4403-B4ED-304FBBCDAA37}" type="datetime'''''''''5''''''''''''5''''''''''.9'''''''''''">
              <a:rPr lang="ja-JP" altLang="en-US" sz="1000" b="0" smtClean="0">
                <a:effectLst/>
              </a:rPr>
              <a:pPr/>
              <a:t>55.9</a:t>
            </a:fld>
            <a:endParaRPr kumimoji="0" lang="ja-JP" altLang="en-US" sz="1000" b="0" dirty="0">
              <a:sym typeface="+mn-lt"/>
            </a:endParaRPr>
          </a:p>
        </p:txBody>
      </p:sp>
      <p:sp>
        <p:nvSpPr>
          <p:cNvPr id="144" name="Text Placeholder 12"/>
          <p:cNvSpPr>
            <a:spLocks noGrp="1"/>
          </p:cNvSpPr>
          <p:nvPr>
            <p:custDataLst>
              <p:tags r:id="rId207"/>
            </p:custDataLst>
          </p:nvPr>
        </p:nvSpPr>
        <p:spPr bwMode="gray">
          <a:xfrm>
            <a:off x="4438650" y="51355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ADD419F-2BD3-4F30-964F-D94D80C7B2F0}" type="datetime'''5''''''''''''''''''''''''''4.''8'''''''''''''''''''''''''">
              <a:rPr lang="ja-JP" altLang="en-US" sz="1000" b="0" smtClean="0">
                <a:effectLst/>
              </a:rPr>
              <a:pPr/>
              <a:t>54.8</a:t>
            </a:fld>
            <a:endParaRPr kumimoji="0" lang="ja-JP" altLang="en-US" sz="1000" b="0" dirty="0">
              <a:sym typeface="+mn-lt"/>
            </a:endParaRPr>
          </a:p>
        </p:txBody>
      </p:sp>
      <p:sp>
        <p:nvSpPr>
          <p:cNvPr id="119" name="Text Placeholder 12"/>
          <p:cNvSpPr>
            <a:spLocks noGrp="1"/>
          </p:cNvSpPr>
          <p:nvPr>
            <p:custDataLst>
              <p:tags r:id="rId208"/>
            </p:custDataLst>
          </p:nvPr>
        </p:nvSpPr>
        <p:spPr bwMode="auto">
          <a:xfrm>
            <a:off x="58753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E22820E-F5DA-4AE0-B906-5F48A9FE4173}" type="datetime'1''''''''''''''''''''''''''''''''''''''''''''5'''''">
              <a:rPr lang="ja-JP" altLang="en-US" sz="1000" b="0"/>
              <a:pPr algn="ctr">
                <a:spcBef>
                  <a:spcPct val="0"/>
                </a:spcBef>
                <a:spcAft>
                  <a:spcPct val="0"/>
                </a:spcAft>
              </a:pPr>
              <a:t>15</a:t>
            </a:fld>
            <a:endParaRPr kumimoji="0" lang="ja-JP" altLang="en-US" sz="1000" b="0" dirty="0">
              <a:sym typeface="+mn-lt"/>
            </a:endParaRPr>
          </a:p>
        </p:txBody>
      </p:sp>
      <p:sp>
        <p:nvSpPr>
          <p:cNvPr id="149" name="Text Placeholder 12"/>
          <p:cNvSpPr>
            <a:spLocks noGrp="1"/>
          </p:cNvSpPr>
          <p:nvPr>
            <p:custDataLst>
              <p:tags r:id="rId209"/>
            </p:custDataLst>
          </p:nvPr>
        </p:nvSpPr>
        <p:spPr bwMode="gray">
          <a:xfrm>
            <a:off x="6156325" y="51514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891A2AC-A3D4-4E97-ABF2-50723F52540C}" type="datetime'''''''5''''''''6''''''''''''.''''''''''''''''''''''''3'">
              <a:rPr lang="ja-JP" altLang="en-US" sz="1000" b="0" smtClean="0">
                <a:effectLst/>
              </a:rPr>
              <a:pPr/>
              <a:t>56.3</a:t>
            </a:fld>
            <a:endParaRPr kumimoji="0" lang="ja-JP" altLang="en-US" sz="1000" b="0" dirty="0">
              <a:sym typeface="+mn-lt"/>
            </a:endParaRPr>
          </a:p>
        </p:txBody>
      </p:sp>
      <p:sp>
        <p:nvSpPr>
          <p:cNvPr id="172" name="Text Placeholder 12"/>
          <p:cNvSpPr>
            <a:spLocks noGrp="1"/>
          </p:cNvSpPr>
          <p:nvPr>
            <p:custDataLst>
              <p:tags r:id="rId210"/>
            </p:custDataLst>
          </p:nvPr>
        </p:nvSpPr>
        <p:spPr bwMode="gray">
          <a:xfrm>
            <a:off x="7529513" y="58499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2BFCE59-1EE5-4682-B1ED-2C72FE1403A8}" type="datetime'''3''''''''''9''''''''''''.''''''''''''''0'''">
              <a:rPr lang="ja-JP" altLang="en-US" sz="1000" b="0" smtClean="0">
                <a:solidFill>
                  <a:schemeClr val="bg1"/>
                </a:solidFill>
                <a:effectLst/>
              </a:rPr>
              <a:pPr/>
              <a:t>39.0</a:t>
            </a:fld>
            <a:endParaRPr kumimoji="0" lang="ja-JP" altLang="en-US" sz="1000" b="0" dirty="0">
              <a:solidFill>
                <a:schemeClr val="bg1"/>
              </a:solidFill>
              <a:sym typeface="+mn-lt"/>
            </a:endParaRPr>
          </a:p>
        </p:txBody>
      </p:sp>
      <p:sp>
        <p:nvSpPr>
          <p:cNvPr id="171" name="Text Placeholder 12"/>
          <p:cNvSpPr>
            <a:spLocks noGrp="1"/>
          </p:cNvSpPr>
          <p:nvPr>
            <p:custDataLst>
              <p:tags r:id="rId211"/>
            </p:custDataLst>
          </p:nvPr>
        </p:nvSpPr>
        <p:spPr bwMode="gray">
          <a:xfrm>
            <a:off x="7186613" y="58467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3251EE4-6F4E-4132-AFC2-234D55C582D8}" type="datetime'''''3''''''''''''''''''''''''''''''''''''''9''.''''5'''''">
              <a:rPr lang="ja-JP" altLang="en-US" sz="1000" b="0" smtClean="0">
                <a:solidFill>
                  <a:schemeClr val="bg1"/>
                </a:solidFill>
                <a:effectLst/>
              </a:rPr>
              <a:pPr/>
              <a:t>39.5</a:t>
            </a:fld>
            <a:endParaRPr kumimoji="0" lang="ja-JP" altLang="en-US" sz="1000" b="0" dirty="0">
              <a:solidFill>
                <a:schemeClr val="bg1"/>
              </a:solidFill>
              <a:sym typeface="+mn-lt"/>
            </a:endParaRPr>
          </a:p>
        </p:txBody>
      </p:sp>
      <p:sp>
        <p:nvSpPr>
          <p:cNvPr id="170" name="Text Placeholder 12"/>
          <p:cNvSpPr>
            <a:spLocks noGrp="1"/>
          </p:cNvSpPr>
          <p:nvPr>
            <p:custDataLst>
              <p:tags r:id="rId212"/>
            </p:custDataLst>
          </p:nvPr>
        </p:nvSpPr>
        <p:spPr bwMode="gray">
          <a:xfrm>
            <a:off x="6156325" y="58356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05E71AE-552B-43FD-BCEF-0AF56EC3E9AE}" type="datetime'''''''''''4''''''''''''''1''.''''''''''''''''''''''1'''''">
              <a:rPr lang="ja-JP" altLang="en-US" sz="1000" b="0" smtClean="0">
                <a:solidFill>
                  <a:schemeClr val="bg1"/>
                </a:solidFill>
                <a:effectLst/>
              </a:rPr>
              <a:pPr/>
              <a:t>41.1</a:t>
            </a:fld>
            <a:endParaRPr kumimoji="0" lang="ja-JP" altLang="en-US" sz="1000" b="0" dirty="0">
              <a:solidFill>
                <a:schemeClr val="bg1"/>
              </a:solidFill>
              <a:sym typeface="+mn-lt"/>
            </a:endParaRPr>
          </a:p>
        </p:txBody>
      </p:sp>
      <p:sp>
        <p:nvSpPr>
          <p:cNvPr id="120" name="Text Placeholder 12"/>
          <p:cNvSpPr>
            <a:spLocks noGrp="1"/>
          </p:cNvSpPr>
          <p:nvPr>
            <p:custDataLst>
              <p:tags r:id="rId213"/>
            </p:custDataLst>
          </p:nvPr>
        </p:nvSpPr>
        <p:spPr bwMode="auto">
          <a:xfrm>
            <a:off x="62198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74D5B59-A911-4290-B4CA-3337FD5D6CE2}" type="datetime'''''''''1''''''''6'''''''''''''''">
              <a:rPr lang="ja-JP" altLang="en-US" sz="1000" b="0"/>
              <a:pPr algn="ctr">
                <a:spcBef>
                  <a:spcPct val="0"/>
                </a:spcBef>
                <a:spcAft>
                  <a:spcPct val="0"/>
                </a:spcAft>
              </a:pPr>
              <a:t>16</a:t>
            </a:fld>
            <a:endParaRPr kumimoji="0" lang="ja-JP" altLang="en-US" sz="1000" b="0" dirty="0">
              <a:sym typeface="+mn-lt"/>
            </a:endParaRPr>
          </a:p>
        </p:txBody>
      </p:sp>
      <p:sp>
        <p:nvSpPr>
          <p:cNvPr id="209" name="テキスト プレースホルダ 9"/>
          <p:cNvSpPr>
            <a:spLocks noGrp="1"/>
          </p:cNvSpPr>
          <p:nvPr>
            <p:custDataLst>
              <p:tags r:id="rId214"/>
            </p:custDataLst>
          </p:nvPr>
        </p:nvSpPr>
        <p:spPr bwMode="gray">
          <a:xfrm>
            <a:off x="6499225" y="5156200"/>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D971BBA-3AB6-4BF8-A193-4D5C4E02D060}" type="datetime'56''''''''''''''.''''''''''''8'''''''''''''''''''''">
              <a:rPr lang="ja-JP" altLang="en-US" sz="1000" smtClean="0">
                <a:effectLst/>
              </a:rPr>
              <a:pPr/>
              <a:t>56.8</a:t>
            </a:fld>
            <a:endParaRPr kumimoji="0" lang="ja-JP" altLang="en-US" sz="1000" dirty="0">
              <a:sym typeface="+mn-lt"/>
            </a:endParaRPr>
          </a:p>
        </p:txBody>
      </p:sp>
      <p:sp>
        <p:nvSpPr>
          <p:cNvPr id="212" name="テキスト プレースホルダ 9"/>
          <p:cNvSpPr>
            <a:spLocks noGrp="1"/>
          </p:cNvSpPr>
          <p:nvPr>
            <p:custDataLst>
              <p:tags r:id="rId215"/>
            </p:custDataLst>
          </p:nvPr>
        </p:nvSpPr>
        <p:spPr bwMode="gray">
          <a:xfrm>
            <a:off x="6499225" y="5838825"/>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D71A3D7-B4E3-420D-8D76-7F6433FEB74A}" type="datetime'''''''''''''''''''4''0''.''6'''''''''''''''''''">
              <a:rPr lang="ja-JP" altLang="en-US" sz="1000" smtClean="0">
                <a:solidFill>
                  <a:schemeClr val="bg1"/>
                </a:solidFill>
                <a:effectLst/>
              </a:rPr>
              <a:pPr/>
              <a:t>40.6</a:t>
            </a:fld>
            <a:endParaRPr kumimoji="0" lang="ja-JP" altLang="en-US" sz="1000" dirty="0">
              <a:solidFill>
                <a:schemeClr val="bg1"/>
              </a:solidFill>
              <a:sym typeface="+mn-lt"/>
            </a:endParaRPr>
          </a:p>
        </p:txBody>
      </p:sp>
      <p:sp>
        <p:nvSpPr>
          <p:cNvPr id="205" name="Text Placeholder 12"/>
          <p:cNvSpPr>
            <a:spLocks noGrp="1"/>
          </p:cNvSpPr>
          <p:nvPr>
            <p:custDataLst>
              <p:tags r:id="rId216"/>
            </p:custDataLst>
          </p:nvPr>
        </p:nvSpPr>
        <p:spPr bwMode="auto">
          <a:xfrm>
            <a:off x="65627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A06E24B-9679-45E5-9623-96202DC6837F}" type="datetime'''''1''''''''''''''''''''7'''''''''''''''''''">
              <a:rPr lang="ja-JP" altLang="en-US" sz="1000" b="0" smtClean="0"/>
              <a:pPr algn="ctr">
                <a:spcBef>
                  <a:spcPct val="0"/>
                </a:spcBef>
                <a:spcAft>
                  <a:spcPct val="0"/>
                </a:spcAft>
              </a:pPr>
              <a:t>17</a:t>
            </a:fld>
            <a:endParaRPr kumimoji="0" lang="ja-JP" altLang="en-US" sz="1000" b="0" dirty="0">
              <a:sym typeface="+mn-lt"/>
            </a:endParaRPr>
          </a:p>
        </p:txBody>
      </p:sp>
      <p:sp>
        <p:nvSpPr>
          <p:cNvPr id="213" name="テキスト プレースホルダ 9"/>
          <p:cNvSpPr>
            <a:spLocks noGrp="1"/>
          </p:cNvSpPr>
          <p:nvPr>
            <p:custDataLst>
              <p:tags r:id="rId217"/>
            </p:custDataLst>
          </p:nvPr>
        </p:nvSpPr>
        <p:spPr bwMode="gray">
          <a:xfrm>
            <a:off x="6842125" y="5160963"/>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8AF38B7-C5DD-42B3-BED5-471D59C37854}" type="datetime'''''''''''''''''5''''''''7''''''''''''''.2'''''''''''''''">
              <a:rPr lang="ja-JP" altLang="en-US" sz="1000" smtClean="0">
                <a:effectLst/>
              </a:rPr>
              <a:pPr/>
              <a:t>57.2</a:t>
            </a:fld>
            <a:endParaRPr kumimoji="0" lang="ja-JP" altLang="en-US" sz="1000" dirty="0">
              <a:sym typeface="+mn-lt"/>
            </a:endParaRPr>
          </a:p>
        </p:txBody>
      </p:sp>
      <p:sp>
        <p:nvSpPr>
          <p:cNvPr id="211" name="テキスト プレースホルダ 9"/>
          <p:cNvSpPr>
            <a:spLocks noGrp="1"/>
          </p:cNvSpPr>
          <p:nvPr>
            <p:custDataLst>
              <p:tags r:id="rId218"/>
            </p:custDataLst>
          </p:nvPr>
        </p:nvSpPr>
        <p:spPr bwMode="gray">
          <a:xfrm>
            <a:off x="6842125" y="5843588"/>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D55A1FB-97F6-41FE-9560-CA542DE7DBA2}" type="datetime'''''''4''''''''''''''''''0''''''''''.''''''1'''''''''''''''">
              <a:rPr lang="ja-JP" altLang="en-US" sz="1000" smtClean="0">
                <a:solidFill>
                  <a:schemeClr val="bg1"/>
                </a:solidFill>
                <a:effectLst/>
              </a:rPr>
              <a:pPr/>
              <a:t>40.1</a:t>
            </a:fld>
            <a:endParaRPr kumimoji="0" lang="ja-JP" altLang="en-US" sz="1000" dirty="0">
              <a:solidFill>
                <a:schemeClr val="bg1"/>
              </a:solidFill>
              <a:sym typeface="+mn-lt"/>
            </a:endParaRPr>
          </a:p>
        </p:txBody>
      </p:sp>
      <p:sp>
        <p:nvSpPr>
          <p:cNvPr id="207" name="Text Placeholder 12"/>
          <p:cNvSpPr>
            <a:spLocks noGrp="1"/>
          </p:cNvSpPr>
          <p:nvPr>
            <p:custDataLst>
              <p:tags r:id="rId219"/>
            </p:custDataLst>
          </p:nvPr>
        </p:nvSpPr>
        <p:spPr bwMode="auto">
          <a:xfrm>
            <a:off x="69056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EC9A23-195A-489A-A845-607E2D11F7FE}" type="datetime'''''''''''''''''1''''''''8'''''''''''''''''''''''">
              <a:rPr lang="en-US" altLang="en-US" sz="1000" b="0" smtClean="0"/>
              <a:pPr algn="ctr">
                <a:spcBef>
                  <a:spcPct val="0"/>
                </a:spcBef>
                <a:spcAft>
                  <a:spcPct val="0"/>
                </a:spcAft>
              </a:pPr>
              <a:t>18</a:t>
            </a:fld>
            <a:endParaRPr kumimoji="0" lang="ja-JP" altLang="en-US" sz="1000" b="0" dirty="0">
              <a:sym typeface="+mn-lt"/>
            </a:endParaRPr>
          </a:p>
        </p:txBody>
      </p:sp>
      <p:sp>
        <p:nvSpPr>
          <p:cNvPr id="134" name="Text Placeholder 12"/>
          <p:cNvSpPr>
            <a:spLocks noGrp="1"/>
          </p:cNvSpPr>
          <p:nvPr>
            <p:custDataLst>
              <p:tags r:id="rId220"/>
            </p:custDataLst>
          </p:nvPr>
        </p:nvSpPr>
        <p:spPr bwMode="gray">
          <a:xfrm>
            <a:off x="1006475" y="51181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AC99728-3DCC-4F83-96B1-2E5CAF151337}" type="datetime'''''''''''52''''''''''''''''''''''''.''''4'''">
              <a:rPr lang="ja-JP" altLang="en-US" sz="1000" b="0" smtClean="0">
                <a:effectLst/>
              </a:rPr>
              <a:pPr/>
              <a:t>52.4</a:t>
            </a:fld>
            <a:endParaRPr kumimoji="0" lang="ja-JP" altLang="en-US" sz="1000" b="0" dirty="0">
              <a:sym typeface="+mn-lt"/>
            </a:endParaRPr>
          </a:p>
        </p:txBody>
      </p:sp>
      <p:sp>
        <p:nvSpPr>
          <p:cNvPr id="154" name="Text Placeholder 12"/>
          <p:cNvSpPr>
            <a:spLocks noGrp="1"/>
          </p:cNvSpPr>
          <p:nvPr>
            <p:custDataLst>
              <p:tags r:id="rId221"/>
            </p:custDataLst>
          </p:nvPr>
        </p:nvSpPr>
        <p:spPr bwMode="gray">
          <a:xfrm>
            <a:off x="661988" y="58023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C2E94DE-5D56-4C5D-AB74-188971697FB1}" type="datetime'''''4''''''''''''''5''''''.''''''8'''''''''''''''''">
              <a:rPr lang="ja-JP" altLang="en-US" sz="1000" b="0" smtClean="0">
                <a:solidFill>
                  <a:schemeClr val="bg1"/>
                </a:solidFill>
                <a:effectLst/>
              </a:rPr>
              <a:pPr/>
              <a:t>45.8</a:t>
            </a:fld>
            <a:endParaRPr kumimoji="0" lang="ja-JP" altLang="en-US" sz="1000" b="0" dirty="0">
              <a:solidFill>
                <a:schemeClr val="bg1"/>
              </a:solidFill>
              <a:sym typeface="+mn-lt"/>
            </a:endParaRPr>
          </a:p>
        </p:txBody>
      </p:sp>
      <p:sp>
        <p:nvSpPr>
          <p:cNvPr id="151" name="Text Placeholder 12"/>
          <p:cNvSpPr>
            <a:spLocks noGrp="1"/>
          </p:cNvSpPr>
          <p:nvPr>
            <p:custDataLst>
              <p:tags r:id="rId222"/>
            </p:custDataLst>
          </p:nvPr>
        </p:nvSpPr>
        <p:spPr bwMode="gray">
          <a:xfrm>
            <a:off x="7529513" y="51689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BEAD886-672D-41B1-B1EB-CCC05F781F19}" type="datetime'''''''''''''58.''''2'''">
              <a:rPr lang="ja-JP" altLang="en-US" sz="1000" b="0" smtClean="0">
                <a:effectLst/>
              </a:rPr>
              <a:pPr/>
              <a:t>58.2</a:t>
            </a:fld>
            <a:endParaRPr kumimoji="0" lang="ja-JP" altLang="en-US" sz="1000" b="0" dirty="0">
              <a:sym typeface="+mn-lt"/>
            </a:endParaRPr>
          </a:p>
        </p:txBody>
      </p:sp>
      <p:sp>
        <p:nvSpPr>
          <p:cNvPr id="122" name="Text Placeholder 12"/>
          <p:cNvSpPr>
            <a:spLocks noGrp="1"/>
          </p:cNvSpPr>
          <p:nvPr>
            <p:custDataLst>
              <p:tags r:id="rId223"/>
            </p:custDataLst>
          </p:nvPr>
        </p:nvSpPr>
        <p:spPr bwMode="auto">
          <a:xfrm>
            <a:off x="75930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B37A71F-31FC-4E1A-ACD7-FB4551B1B023}" type="datetime'''''''''2''''''''''''''''''''''''''''''''''''0'''">
              <a:rPr lang="ja-JP" altLang="en-US" sz="1000" b="0" smtClean="0"/>
              <a:pPr/>
              <a:t>20</a:t>
            </a:fld>
            <a:endParaRPr kumimoji="0" lang="ja-JP" altLang="en-US" sz="1000" b="0" dirty="0">
              <a:sym typeface="+mn-lt"/>
            </a:endParaRPr>
          </a:p>
        </p:txBody>
      </p:sp>
      <p:sp>
        <p:nvSpPr>
          <p:cNvPr id="152" name="Text Placeholder 12"/>
          <p:cNvSpPr>
            <a:spLocks noGrp="1"/>
          </p:cNvSpPr>
          <p:nvPr>
            <p:custDataLst>
              <p:tags r:id="rId224"/>
            </p:custDataLst>
          </p:nvPr>
        </p:nvSpPr>
        <p:spPr bwMode="gray">
          <a:xfrm>
            <a:off x="7872413" y="51736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8C66B72-2344-4888-941E-5EC76B7AD29C}" type="datetime'''''''''''''''''''''''''''''''5''''''''''8''''''''''.''8'''''">
              <a:rPr lang="ja-JP" altLang="en-US" sz="1000" b="0" smtClean="0">
                <a:effectLst/>
              </a:rPr>
              <a:pPr/>
              <a:t>58.8</a:t>
            </a:fld>
            <a:endParaRPr kumimoji="0" lang="ja-JP" altLang="en-US" sz="1000" b="0" dirty="0">
              <a:sym typeface="+mn-lt"/>
            </a:endParaRPr>
          </a:p>
        </p:txBody>
      </p:sp>
      <p:sp>
        <p:nvSpPr>
          <p:cNvPr id="103" name="Text Placeholder 12"/>
          <p:cNvSpPr>
            <a:spLocks noGrp="1"/>
          </p:cNvSpPr>
          <p:nvPr>
            <p:custDataLst>
              <p:tags r:id="rId225"/>
            </p:custDataLst>
          </p:nvPr>
        </p:nvSpPr>
        <p:spPr bwMode="auto">
          <a:xfrm>
            <a:off x="188913" y="44672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173" name="Text Placeholder 12"/>
          <p:cNvSpPr>
            <a:spLocks noGrp="1"/>
          </p:cNvSpPr>
          <p:nvPr>
            <p:custDataLst>
              <p:tags r:id="rId226"/>
            </p:custDataLst>
          </p:nvPr>
        </p:nvSpPr>
        <p:spPr bwMode="gray">
          <a:xfrm>
            <a:off x="7872413" y="58547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4C78D8D-AABF-4D8A-BCEB-75BA19A47062}" type="datetime'''''''''''''''''3''''''''''8''''''.''''''4'''''''''''''''''">
              <a:rPr lang="ja-JP" altLang="en-US" sz="1000" b="0" smtClean="0">
                <a:solidFill>
                  <a:schemeClr val="bg1"/>
                </a:solidFill>
                <a:effectLst/>
              </a:rPr>
              <a:pPr/>
              <a:t>38.4</a:t>
            </a:fld>
            <a:endParaRPr kumimoji="0" lang="ja-JP" altLang="en-US" sz="1000" b="0" dirty="0">
              <a:solidFill>
                <a:schemeClr val="bg1"/>
              </a:solidFill>
              <a:sym typeface="+mn-lt"/>
            </a:endParaRPr>
          </a:p>
        </p:txBody>
      </p:sp>
      <p:sp>
        <p:nvSpPr>
          <p:cNvPr id="123" name="Text Placeholder 12"/>
          <p:cNvSpPr>
            <a:spLocks noGrp="1"/>
          </p:cNvSpPr>
          <p:nvPr>
            <p:custDataLst>
              <p:tags r:id="rId227"/>
            </p:custDataLst>
          </p:nvPr>
        </p:nvSpPr>
        <p:spPr bwMode="auto">
          <a:xfrm>
            <a:off x="79359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0246CAB-33D3-4746-98B1-D6544AE412B8}" type="datetime'''''''2''''''''''''''''''''''1'">
              <a:rPr lang="ja-JP" altLang="en-US" sz="1000" b="0" smtClean="0"/>
              <a:pPr/>
              <a:t>21</a:t>
            </a:fld>
            <a:endParaRPr kumimoji="0" lang="ja-JP" altLang="en-US" sz="1000" b="0" dirty="0">
              <a:sym typeface="+mn-lt"/>
            </a:endParaRPr>
          </a:p>
        </p:txBody>
      </p:sp>
      <p:sp>
        <p:nvSpPr>
          <p:cNvPr id="104" name="Text Placeholder 12"/>
          <p:cNvSpPr>
            <a:spLocks noGrp="1"/>
          </p:cNvSpPr>
          <p:nvPr>
            <p:custDataLst>
              <p:tags r:id="rId228"/>
            </p:custDataLst>
          </p:nvPr>
        </p:nvSpPr>
        <p:spPr bwMode="auto">
          <a:xfrm>
            <a:off x="655638" y="62865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E0A5E5-6972-41B6-A4F5-85E676E0B2B7}" type="datetime'''''''2''''''''''''0''''''''''0''''''''''''''''''''0'''''''">
              <a:rPr lang="ja-JP" altLang="en-US" sz="1000" b="0"/>
              <a:pPr algn="ctr">
                <a:spcBef>
                  <a:spcPct val="0"/>
                </a:spcBef>
                <a:spcAft>
                  <a:spcPct val="0"/>
                </a:spcAft>
              </a:pPr>
              <a:t>2000</a:t>
            </a:fld>
            <a:endParaRPr kumimoji="0" lang="ja-JP" altLang="en-US" sz="1000" b="0" dirty="0">
              <a:sym typeface="+mn-lt"/>
            </a:endParaRPr>
          </a:p>
        </p:txBody>
      </p:sp>
      <p:sp>
        <p:nvSpPr>
          <p:cNvPr id="313" name="テキスト プレースホルダ 9">
            <a:extLst>
              <a:ext uri="{FF2B5EF4-FFF2-40B4-BE49-F238E27FC236}">
                <a16:creationId xmlns:a16="http://schemas.microsoft.com/office/drawing/2014/main" id="{BA66B69D-6B10-42F1-B692-E4E77120CE66}"/>
              </a:ext>
            </a:extLst>
          </p:cNvPr>
          <p:cNvSpPr>
            <a:spLocks noGrp="1"/>
          </p:cNvSpPr>
          <p:nvPr>
            <p:custDataLst>
              <p:tags r:id="rId229"/>
            </p:custDataLst>
          </p:nvPr>
        </p:nvSpPr>
        <p:spPr bwMode="gray">
          <a:xfrm>
            <a:off x="8215313" y="5205413"/>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ECABD0F-FC0E-401E-832E-6DA0BC857F85}" type="datetime'''''''''''''6''''2''''''''''''''''.3'''''">
              <a:rPr lang="ja-JP" altLang="en-US" sz="1000" smtClean="0">
                <a:effectLst/>
              </a:rPr>
              <a:pPr/>
              <a:t>62.3</a:t>
            </a:fld>
            <a:endParaRPr lang="ja-JP" altLang="en-US" sz="1000" dirty="0">
              <a:sym typeface="+mn-lt"/>
            </a:endParaRPr>
          </a:p>
        </p:txBody>
      </p:sp>
    </p:spTree>
    <p:extLst>
      <p:ext uri="{BB962C8B-B14F-4D97-AF65-F5344CB8AC3E}">
        <p14:creationId xmlns:p14="http://schemas.microsoft.com/office/powerpoint/2010/main" val="5343442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08473CA-6E12-42BC-917E-144C202504E6}"/>
              </a:ext>
            </a:extLst>
          </p:cNvPr>
          <p:cNvGraphicFramePr>
            <a:graphicFrameLocks noChangeAspect="1"/>
          </p:cNvGraphicFramePr>
          <p:nvPr>
            <p:custDataLst>
              <p:tags r:id="rId2"/>
            </p:custDataLst>
            <p:extLst>
              <p:ext uri="{D42A27DB-BD31-4B8C-83A1-F6EECF244321}">
                <p14:modId xmlns:p14="http://schemas.microsoft.com/office/powerpoint/2010/main" val="2825668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394"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D08473CA-6E12-42BC-917E-144C202504E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ケニア／政策動向</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医療関連政策の将来動向</a:t>
            </a:r>
          </a:p>
        </p:txBody>
      </p:sp>
      <p:sp>
        <p:nvSpPr>
          <p:cNvPr id="4" name="テキスト ボックス 3"/>
          <p:cNvSpPr txBox="1"/>
          <p:nvPr/>
        </p:nvSpPr>
        <p:spPr>
          <a:xfrm>
            <a:off x="272480" y="1148002"/>
            <a:ext cx="9361040"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ICT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の活用等を通じ、</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年までに可能な限り高度なヘルスケアサービスを国民に提供することを目標としている。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11"/>
          <p:cNvSpPr txBox="1"/>
          <p:nvPr/>
        </p:nvSpPr>
        <p:spPr>
          <a:xfrm>
            <a:off x="200025" y="6546249"/>
            <a:ext cx="8784976" cy="123111"/>
          </a:xfrm>
          <a:prstGeom prst="rect">
            <a:avLst/>
          </a:prstGeom>
          <a:noFill/>
        </p:spPr>
        <p:txBody>
          <a:bodyPr wrap="square" lIns="0" tIns="0" rIns="0" bIns="0" rtlCol="0">
            <a:sp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内閣官房ホームページ、ケニア保健省ホームページ、デスクリサーチ</a:t>
            </a:r>
            <a:endParaRPr lang="ja-JP" altLang="en-US" sz="800" dirty="0"/>
          </a:p>
        </p:txBody>
      </p:sp>
      <p:graphicFrame>
        <p:nvGraphicFramePr>
          <p:cNvPr id="41" name="表 34">
            <a:extLst>
              <a:ext uri="{FF2B5EF4-FFF2-40B4-BE49-F238E27FC236}">
                <a16:creationId xmlns:a16="http://schemas.microsoft.com/office/drawing/2014/main" id="{B1B0CFC9-D712-4B3F-B41E-EF0A8DCB62FF}"/>
              </a:ext>
            </a:extLst>
          </p:cNvPr>
          <p:cNvGraphicFramePr>
            <a:graphicFrameLocks noGrp="1"/>
          </p:cNvGraphicFramePr>
          <p:nvPr>
            <p:extLst>
              <p:ext uri="{D42A27DB-BD31-4B8C-83A1-F6EECF244321}">
                <p14:modId xmlns:p14="http://schemas.microsoft.com/office/powerpoint/2010/main" val="715359803"/>
              </p:ext>
            </p:extLst>
          </p:nvPr>
        </p:nvGraphicFramePr>
        <p:xfrm>
          <a:off x="200470" y="2031970"/>
          <a:ext cx="9505056" cy="2833010"/>
        </p:xfrm>
        <a:graphic>
          <a:graphicData uri="http://schemas.openxmlformats.org/drawingml/2006/table">
            <a:tbl>
              <a:tblPr firstRow="1" bandRow="1">
                <a:tableStyleId>{2D5ABB26-0587-4C30-8999-92F81FD0307C}</a:tableStyleId>
              </a:tblPr>
              <a:tblGrid>
                <a:gridCol w="2016671">
                  <a:extLst>
                    <a:ext uri="{9D8B030D-6E8A-4147-A177-3AD203B41FA5}">
                      <a16:colId xmlns:a16="http://schemas.microsoft.com/office/drawing/2014/main" val="20000"/>
                    </a:ext>
                  </a:extLst>
                </a:gridCol>
                <a:gridCol w="7488385">
                  <a:extLst>
                    <a:ext uri="{9D8B030D-6E8A-4147-A177-3AD203B41FA5}">
                      <a16:colId xmlns:a16="http://schemas.microsoft.com/office/drawing/2014/main" val="20001"/>
                    </a:ext>
                  </a:extLst>
                </a:gridCol>
              </a:tblGrid>
              <a:tr h="205945">
                <a:tc>
                  <a:txBody>
                    <a:bodyPr/>
                    <a:lstStyle/>
                    <a:p>
                      <a:pPr algn="ctr" fontAlgn="ctr" hangingPunct="0"/>
                      <a:r>
                        <a:rPr kumimoji="1" lang="ja-JP" altLang="en-US" sz="1050" b="1" dirty="0">
                          <a:solidFill>
                            <a:schemeClr val="bg1"/>
                          </a:solidFill>
                          <a:latin typeface="+mn-lt"/>
                          <a:ea typeface="+mn-ea"/>
                          <a:cs typeface="Arial" panose="020B0604020202020204" pitchFamily="34" charset="0"/>
                        </a:rPr>
                        <a:t>方針・計画</a:t>
                      </a: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000" b="1" dirty="0">
                          <a:solidFill>
                            <a:schemeClr val="bg1"/>
                          </a:solidFill>
                          <a:latin typeface="+mn-lt"/>
                          <a:ea typeface="+mn-ea"/>
                          <a:cs typeface="Arial" panose="020B0604020202020204" pitchFamily="34" charset="0"/>
                        </a:rPr>
                        <a:t>概要</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80689">
                <a:tc>
                  <a:txBody>
                    <a:bodyPr/>
                    <a:lstStyle/>
                    <a:p>
                      <a:pPr algn="ctr" fontAlgn="ctr" hangingPunct="0"/>
                      <a:r>
                        <a:rPr kumimoji="1" lang="en-US" altLang="ja-JP" sz="1050" b="1" u="none" dirty="0">
                          <a:solidFill>
                            <a:schemeClr val="bg1"/>
                          </a:solidFill>
                          <a:latin typeface="+mn-lt"/>
                          <a:ea typeface="+mn-ea"/>
                          <a:cs typeface="Arial" panose="020B0604020202020204" pitchFamily="34" charset="0"/>
                        </a:rPr>
                        <a:t>2017</a:t>
                      </a:r>
                      <a:r>
                        <a:rPr kumimoji="1" lang="ja-JP" altLang="en-US" sz="1050" b="1" u="none" dirty="0">
                          <a:solidFill>
                            <a:schemeClr val="bg1"/>
                          </a:solidFill>
                          <a:latin typeface="+mn-lt"/>
                          <a:ea typeface="+mn-ea"/>
                          <a:cs typeface="Arial" panose="020B0604020202020204" pitchFamily="34" charset="0"/>
                        </a:rPr>
                        <a:t>年保健法</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ja-JP" altLang="en-US" sz="1000" dirty="0"/>
                        <a:t>主要な行動項目の一つは、「保健に対す る権利の漸進的な実現に向けて、効率的かつ調和のとれた発展と共通の 利益のための活動を確保するために、公的及び民間の保健機関の発展を 促進すること」に言及している。</a:t>
                      </a:r>
                      <a:endParaRPr kumimoji="1" lang="ja-JP" altLang="en-US" sz="1000" dirty="0">
                        <a:latin typeface="+mn-lt"/>
                        <a:ea typeface="+mn-ea"/>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469550">
                <a:tc>
                  <a:txBody>
                    <a:bodyPr/>
                    <a:lstStyle/>
                    <a:p>
                      <a:pPr algn="ctr" fontAlgn="ctr" hangingPunct="0"/>
                      <a:r>
                        <a:rPr lang="ja-JP" altLang="en-US" sz="1050" b="1" i="0" u="none" dirty="0">
                          <a:solidFill>
                            <a:schemeClr val="bg1"/>
                          </a:solidFill>
                          <a:effectLst/>
                          <a:latin typeface="+mn-lt"/>
                          <a:ea typeface="+mn-ea"/>
                        </a:rPr>
                        <a:t>ケニア国家 </a:t>
                      </a:r>
                      <a:r>
                        <a:rPr lang="en-US" altLang="ja-JP" sz="1050" b="1" i="0" u="none" dirty="0">
                          <a:solidFill>
                            <a:schemeClr val="bg1"/>
                          </a:solidFill>
                          <a:effectLst/>
                          <a:latin typeface="+mn-lt"/>
                          <a:ea typeface="+mn-ea"/>
                        </a:rPr>
                        <a:t>eHealth</a:t>
                      </a:r>
                    </a:p>
                    <a:p>
                      <a:pPr algn="ctr" fontAlgn="ctr" hangingPunct="0"/>
                      <a:r>
                        <a:rPr lang="ja-JP" altLang="en-US" sz="1050" b="1" i="0" u="none" dirty="0">
                          <a:solidFill>
                            <a:schemeClr val="bg1"/>
                          </a:solidFill>
                          <a:effectLst/>
                          <a:latin typeface="+mn-lt"/>
                          <a:ea typeface="+mn-ea"/>
                        </a:rPr>
                        <a:t>政策 </a:t>
                      </a:r>
                      <a:r>
                        <a:rPr lang="en-US" altLang="ja-JP" sz="1050" b="1" i="0" u="none" dirty="0">
                          <a:solidFill>
                            <a:schemeClr val="bg1"/>
                          </a:solidFill>
                          <a:effectLst/>
                          <a:latin typeface="+mn-lt"/>
                          <a:ea typeface="+mn-ea"/>
                        </a:rPr>
                        <a:t>2016-2030</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dirty="0"/>
                        <a:t>政府は民間部門と協力し、ケニアの十分なサービスを受けていない郡 への普及を目指し、遠隔医療などの </a:t>
                      </a:r>
                      <a:r>
                        <a:rPr lang="en-US" altLang="ja-JP" sz="1000" dirty="0"/>
                        <a:t>e-Health </a:t>
                      </a:r>
                      <a:r>
                        <a:rPr lang="ja-JP" altLang="en-US" sz="1000" dirty="0"/>
                        <a:t>技術の利用促進を目指す。</a:t>
                      </a:r>
                      <a:endParaRPr lang="en-US" altLang="ja-JP" sz="1000" b="0" i="0" dirty="0">
                        <a:solidFill>
                          <a:srgbClr val="000000"/>
                        </a:solidFill>
                        <a:effectLst/>
                        <a:latin typeface="+mn-lt"/>
                        <a:ea typeface="+mn-ea"/>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588413">
                <a:tc>
                  <a:txBody>
                    <a:bodyPr/>
                    <a:lstStyle/>
                    <a:p>
                      <a:pPr algn="ctr" fontAlgn="ctr" hangingPunct="0"/>
                      <a:r>
                        <a:rPr kumimoji="1" lang="ja-JP" altLang="en-US" sz="1050" b="1" u="none" dirty="0">
                          <a:solidFill>
                            <a:schemeClr val="bg1"/>
                          </a:solidFill>
                          <a:latin typeface="+mn-lt"/>
                          <a:ea typeface="+mn-ea"/>
                          <a:cs typeface="Arial" panose="020B0604020202020204" pitchFamily="34" charset="0"/>
                        </a:rPr>
                        <a:t>ケニア保健政策</a:t>
                      </a:r>
                    </a:p>
                    <a:p>
                      <a:pPr algn="ctr" fontAlgn="ctr" hangingPunct="0"/>
                      <a:r>
                        <a:rPr kumimoji="1" lang="en-US" altLang="ja-JP" sz="1050" b="1" u="none" dirty="0">
                          <a:solidFill>
                            <a:schemeClr val="bg1"/>
                          </a:solidFill>
                          <a:latin typeface="+mn-lt"/>
                          <a:ea typeface="+mn-ea"/>
                          <a:cs typeface="Arial" panose="020B0604020202020204" pitchFamily="34" charset="0"/>
                        </a:rPr>
                        <a:t>2014-2030</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lvl="0" indent="-171450" algn="l" defTabSz="914400" rtl="0" eaLnBrk="1" fontAlgn="ctr" latinLnBrk="0" hangingPunct="0">
                        <a:lnSpc>
                          <a:spcPct val="100000"/>
                        </a:lnSpc>
                        <a:spcBef>
                          <a:spcPts val="0"/>
                        </a:spcBef>
                        <a:spcAft>
                          <a:spcPts val="0"/>
                        </a:spcAft>
                        <a:buClrTx/>
                        <a:buSzTx/>
                        <a:buFont typeface="Arial" panose="020B0604020202020204" pitchFamily="34" charset="0"/>
                        <a:buChar char="•"/>
                        <a:tabLst/>
                        <a:defRPr/>
                      </a:pPr>
                      <a:r>
                        <a:rPr lang="ja-JP" altLang="en-US" sz="1000" dirty="0"/>
                        <a:t>政府が実施する様々なコミットメントやイニシアティブを通じて、ケニアの健康状態を改善することを目指している。 政府は民間セクターを公共セクターを補完するものとして、保健サービスの低虚と財政への関与を求めていく方針。保健サービスへのアクセスへの地理的拡大、提供されるサービスの範囲と規模の拡大という観点から、公共セクターを補完するものとする。</a:t>
                      </a:r>
                      <a:endParaRPr lang="en-US" altLang="ja-JP" sz="1000" dirty="0"/>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588413">
                <a:tc>
                  <a:txBody>
                    <a:bodyPr/>
                    <a:lstStyle/>
                    <a:p>
                      <a:pPr algn="ctr" fontAlgn="ctr" hangingPunct="0"/>
                      <a:r>
                        <a:rPr kumimoji="1" lang="en-US" altLang="ja-JP" sz="1050" b="1" u="none" dirty="0">
                          <a:solidFill>
                            <a:schemeClr val="bg1"/>
                          </a:solidFill>
                          <a:latin typeface="+mn-lt"/>
                          <a:ea typeface="+mn-ea"/>
                          <a:cs typeface="Arial" panose="020B0604020202020204" pitchFamily="34" charset="0"/>
                        </a:rPr>
                        <a:t>eHealth</a:t>
                      </a:r>
                      <a:r>
                        <a:rPr kumimoji="1" lang="ja-JP" altLang="en-US" sz="1050" b="1" u="none" dirty="0">
                          <a:solidFill>
                            <a:schemeClr val="bg1"/>
                          </a:solidFill>
                          <a:latin typeface="+mn-lt"/>
                          <a:ea typeface="+mn-ea"/>
                          <a:cs typeface="Arial" panose="020B0604020202020204" pitchFamily="34" charset="0"/>
                        </a:rPr>
                        <a:t>ポリシー</a:t>
                      </a:r>
                      <a:endParaRPr kumimoji="1" lang="en-US" altLang="ja-JP" sz="1050" b="1" u="none" dirty="0">
                        <a:solidFill>
                          <a:schemeClr val="bg1"/>
                        </a:solidFill>
                        <a:latin typeface="+mn-lt"/>
                        <a:ea typeface="+mn-ea"/>
                        <a:cs typeface="Arial" panose="020B0604020202020204" pitchFamily="34" charset="0"/>
                      </a:endParaRPr>
                    </a:p>
                    <a:p>
                      <a:pPr algn="ctr" fontAlgn="ctr" hangingPunct="0"/>
                      <a:r>
                        <a:rPr kumimoji="1" lang="en-US" altLang="ja-JP" sz="1050" b="1" u="none" dirty="0">
                          <a:solidFill>
                            <a:schemeClr val="bg1"/>
                          </a:solidFill>
                          <a:latin typeface="+mn-lt"/>
                          <a:ea typeface="+mn-ea"/>
                          <a:cs typeface="Arial" panose="020B0604020202020204" pitchFamily="34" charset="0"/>
                        </a:rPr>
                        <a:t>2016-2030</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ケニア保健政策を補完・推進する目的で、電子カルテの普及等による患者と医療機関の連携強化、ユニバーサルヘルスカバレッジの実現、保健システム全体での保健データの共有などを進めていくことが目的として示されている</a:t>
                      </a:r>
                      <a:endParaRPr lang="en-US" altLang="ja-JP" sz="1000" dirty="0">
                        <a:solidFill>
                          <a:srgbClr val="000000"/>
                        </a:solidFill>
                        <a:latin typeface="+mn-lt"/>
                        <a:ea typeface="+mn-ea"/>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912295920"/>
                  </a:ext>
                </a:extLst>
              </a:tr>
            </a:tbl>
          </a:graphicData>
        </a:graphic>
      </p:graphicFrame>
    </p:spTree>
    <p:extLst>
      <p:ext uri="{BB962C8B-B14F-4D97-AF65-F5344CB8AC3E}">
        <p14:creationId xmlns:p14="http://schemas.microsoft.com/office/powerpoint/2010/main" val="16666456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28937468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418" name="think-cell Slide" r:id="rId23" imgW="360" imgH="360" progId="TCLayout.ActiveDocument.1">
                  <p:embed/>
                </p:oleObj>
              </mc:Choice>
              <mc:Fallback>
                <p:oleObj name="think-cell Slide" r:id="rId23" imgW="360" imgH="360" progId="TCLayout.ActiveDocument.1">
                  <p:embed/>
                  <p:pic>
                    <p:nvPicPr>
                      <p:cNvPr id="8" name="Object 7" hidden="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ケニア／政策動向</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dirty="0">
                <a:latin typeface="HGP創英角ｺﾞｼｯｸUB" pitchFamily="50" charset="-128"/>
                <a:ea typeface="HGP創英角ｺﾞｼｯｸUB" pitchFamily="50" charset="-128"/>
              </a:rPr>
              <a:t>政府の医療分野への支出額</a:t>
            </a:r>
          </a:p>
        </p:txBody>
      </p:sp>
      <p:sp>
        <p:nvSpPr>
          <p:cNvPr id="4" name="テキスト ボックス 3"/>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年にカウンティへの移譲が行われたタイミングで減額があったが、その後は医療分野への予算割当は年々増加している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21"/>
          <p:cNvSpPr txBox="1"/>
          <p:nvPr/>
        </p:nvSpPr>
        <p:spPr>
          <a:xfrm>
            <a:off x="200472" y="6453336"/>
            <a:ext cx="8640960" cy="144016"/>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 Policy Plus</a:t>
            </a:r>
            <a:endParaRPr lang="en-US" altLang="ja-JP" sz="800" dirty="0"/>
          </a:p>
        </p:txBody>
      </p:sp>
      <p:cxnSp>
        <p:nvCxnSpPr>
          <p:cNvPr id="74" name="直線コネクタ 22"/>
          <p:cNvCxnSpPr/>
          <p:nvPr/>
        </p:nvCxnSpPr>
        <p:spPr>
          <a:xfrm>
            <a:off x="361598" y="1988840"/>
            <a:ext cx="919991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5" name="Rectangle 6"/>
          <p:cNvSpPr>
            <a:spLocks noChangeArrowheads="1"/>
          </p:cNvSpPr>
          <p:nvPr/>
        </p:nvSpPr>
        <p:spPr bwMode="auto">
          <a:xfrm>
            <a:off x="344488" y="1772816"/>
            <a:ext cx="9217024"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政府の医療分野予算</a:t>
            </a:r>
          </a:p>
        </p:txBody>
      </p:sp>
      <p:graphicFrame>
        <p:nvGraphicFramePr>
          <p:cNvPr id="175" name="Chart 174">
            <a:extLst>
              <a:ext uri="{FF2B5EF4-FFF2-40B4-BE49-F238E27FC236}">
                <a16:creationId xmlns:a16="http://schemas.microsoft.com/office/drawing/2014/main" id="{510A892E-8BA8-44B7-82CC-B02B263A7363}"/>
              </a:ext>
            </a:extLst>
          </p:cNvPr>
          <p:cNvGraphicFramePr/>
          <p:nvPr>
            <p:custDataLst>
              <p:tags r:id="rId4"/>
            </p:custDataLst>
            <p:extLst>
              <p:ext uri="{D42A27DB-BD31-4B8C-83A1-F6EECF244321}">
                <p14:modId xmlns:p14="http://schemas.microsoft.com/office/powerpoint/2010/main" val="860278558"/>
              </p:ext>
            </p:extLst>
          </p:nvPr>
        </p:nvGraphicFramePr>
        <p:xfrm>
          <a:off x="982663" y="2770188"/>
          <a:ext cx="7148512" cy="3022600"/>
        </p:xfrm>
        <a:graphic>
          <a:graphicData uri="http://schemas.openxmlformats.org/drawingml/2006/chart">
            <c:chart xmlns:c="http://schemas.openxmlformats.org/drawingml/2006/chart" xmlns:r="http://schemas.openxmlformats.org/officeDocument/2006/relationships" r:id="rId25"/>
          </a:graphicData>
        </a:graphic>
      </p:graphicFrame>
      <p:sp>
        <p:nvSpPr>
          <p:cNvPr id="151" name="テキスト プレースホルダ 9">
            <a:extLst>
              <a:ext uri="{FF2B5EF4-FFF2-40B4-BE49-F238E27FC236}">
                <a16:creationId xmlns:a16="http://schemas.microsoft.com/office/drawing/2014/main" id="{684CC4FA-CEA2-4096-B65D-6CCB806F15D0}"/>
              </a:ext>
            </a:extLst>
          </p:cNvPr>
          <p:cNvSpPr>
            <a:spLocks noGrp="1"/>
          </p:cNvSpPr>
          <p:nvPr>
            <p:custDataLst>
              <p:tags r:id="rId5"/>
            </p:custDataLst>
          </p:nvPr>
        </p:nvSpPr>
        <p:spPr bwMode="auto">
          <a:xfrm>
            <a:off x="1176338" y="5768975"/>
            <a:ext cx="65246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D138545-9A9E-4160-9651-BB4754D053BB}" type="datetime'''''''''''20''1''''''''2''''''''''''''/''''''''''''1''3'">
              <a:rPr lang="en-US" altLang="en-US" sz="1400" smtClean="0"/>
              <a:pPr/>
              <a:t>2012/13</a:t>
            </a:fld>
            <a:endParaRPr lang="ja-JP" altLang="en-US" sz="1400" dirty="0"/>
          </a:p>
        </p:txBody>
      </p:sp>
      <p:sp>
        <p:nvSpPr>
          <p:cNvPr id="158" name="テキスト プレースホルダ 9">
            <a:extLst>
              <a:ext uri="{FF2B5EF4-FFF2-40B4-BE49-F238E27FC236}">
                <a16:creationId xmlns:a16="http://schemas.microsoft.com/office/drawing/2014/main" id="{CDC7B270-0BD9-42D9-92CA-7A0E46C1B5B4}"/>
              </a:ext>
            </a:extLst>
          </p:cNvPr>
          <p:cNvSpPr>
            <a:spLocks noGrp="1"/>
          </p:cNvSpPr>
          <p:nvPr>
            <p:custDataLst>
              <p:tags r:id="rId6"/>
            </p:custDataLst>
          </p:nvPr>
        </p:nvSpPr>
        <p:spPr bwMode="gray">
          <a:xfrm>
            <a:off x="2251075" y="4445000"/>
            <a:ext cx="2476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F7CB3AF-45B2-4266-9A1C-756D0199D659}" type="datetime'''''''''''''''''''''''''''''''''''''''''''''7''8'''''">
              <a:rPr lang="en-US" altLang="en-US" sz="1400" smtClean="0"/>
              <a:pPr/>
              <a:t>78</a:t>
            </a:fld>
            <a:endParaRPr lang="ja-JP" altLang="en-US" sz="1400" dirty="0"/>
          </a:p>
        </p:txBody>
      </p:sp>
      <p:sp>
        <p:nvSpPr>
          <p:cNvPr id="152" name="テキスト プレースホルダ 9">
            <a:extLst>
              <a:ext uri="{FF2B5EF4-FFF2-40B4-BE49-F238E27FC236}">
                <a16:creationId xmlns:a16="http://schemas.microsoft.com/office/drawing/2014/main" id="{9496A076-5028-4B46-A83E-1AA488C0A2B8}"/>
              </a:ext>
            </a:extLst>
          </p:cNvPr>
          <p:cNvSpPr>
            <a:spLocks noGrp="1"/>
          </p:cNvSpPr>
          <p:nvPr>
            <p:custDataLst>
              <p:tags r:id="rId7"/>
            </p:custDataLst>
          </p:nvPr>
        </p:nvSpPr>
        <p:spPr bwMode="auto">
          <a:xfrm>
            <a:off x="2147888" y="5768975"/>
            <a:ext cx="4556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DC595F5-931A-4F12-958C-1B4FB905847D}" type="datetime'''''''''''''1''''''''''''''''''''''3''''''''''/''''''''''14'">
              <a:rPr lang="en-US" altLang="en-US" sz="1400" smtClean="0"/>
              <a:pPr/>
              <a:t>13/14</a:t>
            </a:fld>
            <a:endParaRPr lang="ja-JP" altLang="en-US" sz="1400" dirty="0"/>
          </a:p>
        </p:txBody>
      </p:sp>
      <p:sp>
        <p:nvSpPr>
          <p:cNvPr id="153" name="テキスト プレースホルダ 9">
            <a:extLst>
              <a:ext uri="{FF2B5EF4-FFF2-40B4-BE49-F238E27FC236}">
                <a16:creationId xmlns:a16="http://schemas.microsoft.com/office/drawing/2014/main" id="{632272FA-5B50-465B-9EC9-56FB405DC864}"/>
              </a:ext>
            </a:extLst>
          </p:cNvPr>
          <p:cNvSpPr>
            <a:spLocks noGrp="1"/>
          </p:cNvSpPr>
          <p:nvPr>
            <p:custDataLst>
              <p:tags r:id="rId8"/>
            </p:custDataLst>
          </p:nvPr>
        </p:nvSpPr>
        <p:spPr bwMode="auto">
          <a:xfrm>
            <a:off x="3021013" y="5768975"/>
            <a:ext cx="4556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6C5D5A-626E-4AB1-82B5-ADCBB99BF355}" type="datetime'''''''''''''''''''''''''''''1''''4''/''''15'''''''''''''">
              <a:rPr lang="en-US" altLang="en-US" sz="1400" smtClean="0"/>
              <a:pPr/>
              <a:t>14/15</a:t>
            </a:fld>
            <a:endParaRPr lang="ja-JP" altLang="en-US" sz="1400" dirty="0"/>
          </a:p>
        </p:txBody>
      </p:sp>
      <p:sp>
        <p:nvSpPr>
          <p:cNvPr id="168" name="テキスト プレースホルダ 9">
            <a:extLst>
              <a:ext uri="{FF2B5EF4-FFF2-40B4-BE49-F238E27FC236}">
                <a16:creationId xmlns:a16="http://schemas.microsoft.com/office/drawing/2014/main" id="{804FC745-8913-46DF-8281-30A5C434A87E}"/>
              </a:ext>
            </a:extLst>
          </p:cNvPr>
          <p:cNvSpPr>
            <a:spLocks noGrp="1"/>
          </p:cNvSpPr>
          <p:nvPr>
            <p:custDataLst>
              <p:tags r:id="rId9"/>
            </p:custDataLst>
          </p:nvPr>
        </p:nvSpPr>
        <p:spPr bwMode="gray">
          <a:xfrm>
            <a:off x="5692775" y="3273425"/>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678B7B9-9CC6-4285-A446-BA4C90E44317}" type="datetime'1''''''''''6''''''''''''''''''''7'''">
              <a:rPr lang="en-US" altLang="en-US" sz="1400" smtClean="0"/>
              <a:pPr/>
              <a:t>167</a:t>
            </a:fld>
            <a:endParaRPr lang="ja-JP" altLang="en-US" sz="1400" dirty="0"/>
          </a:p>
        </p:txBody>
      </p:sp>
      <p:sp>
        <p:nvSpPr>
          <p:cNvPr id="162" name="テキスト プレースホルダ 9">
            <a:extLst>
              <a:ext uri="{FF2B5EF4-FFF2-40B4-BE49-F238E27FC236}">
                <a16:creationId xmlns:a16="http://schemas.microsoft.com/office/drawing/2014/main" id="{CC04D7B5-8198-414A-AF47-8F1C12C78FE7}"/>
              </a:ext>
            </a:extLst>
          </p:cNvPr>
          <p:cNvSpPr>
            <a:spLocks noGrp="1"/>
          </p:cNvSpPr>
          <p:nvPr>
            <p:custDataLst>
              <p:tags r:id="rId10"/>
            </p:custDataLst>
          </p:nvPr>
        </p:nvSpPr>
        <p:spPr bwMode="auto">
          <a:xfrm>
            <a:off x="4765675" y="5768975"/>
            <a:ext cx="4556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DFB22D9-DE12-4305-ABB5-348EF083A3DB}" type="datetime'''''1''''6/17'''''''''''''''''''''''''''''''''''''''">
              <a:rPr lang="en-US" altLang="en-US" sz="1400" smtClean="0"/>
              <a:pPr/>
              <a:t>16/17</a:t>
            </a:fld>
            <a:endParaRPr lang="ja-JP" altLang="en-US" sz="1400" dirty="0"/>
          </a:p>
        </p:txBody>
      </p:sp>
      <p:sp>
        <p:nvSpPr>
          <p:cNvPr id="159" name="テキスト プレースホルダ 9">
            <a:extLst>
              <a:ext uri="{FF2B5EF4-FFF2-40B4-BE49-F238E27FC236}">
                <a16:creationId xmlns:a16="http://schemas.microsoft.com/office/drawing/2014/main" id="{1AF37ED0-27E2-4D89-BBA4-A57463634065}"/>
              </a:ext>
            </a:extLst>
          </p:cNvPr>
          <p:cNvSpPr>
            <a:spLocks noGrp="1"/>
          </p:cNvSpPr>
          <p:nvPr>
            <p:custDataLst>
              <p:tags r:id="rId11"/>
            </p:custDataLst>
          </p:nvPr>
        </p:nvSpPr>
        <p:spPr bwMode="gray">
          <a:xfrm>
            <a:off x="3089275" y="4010025"/>
            <a:ext cx="3190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C212683-C1EF-4835-BB31-028928C99F0B}" type="datetime'''''''''''''''''''''11''''''''1'''''''''''''''">
              <a:rPr lang="en-US" altLang="en-US" sz="1400" smtClean="0"/>
              <a:pPr/>
              <a:t>111</a:t>
            </a:fld>
            <a:endParaRPr lang="ja-JP" altLang="en-US" sz="1400" dirty="0"/>
          </a:p>
        </p:txBody>
      </p:sp>
      <p:sp>
        <p:nvSpPr>
          <p:cNvPr id="154" name="テキスト プレースホルダ 9">
            <a:extLst>
              <a:ext uri="{FF2B5EF4-FFF2-40B4-BE49-F238E27FC236}">
                <a16:creationId xmlns:a16="http://schemas.microsoft.com/office/drawing/2014/main" id="{F9946856-13C6-47CB-8846-65D219437842}"/>
              </a:ext>
            </a:extLst>
          </p:cNvPr>
          <p:cNvSpPr>
            <a:spLocks noGrp="1"/>
          </p:cNvSpPr>
          <p:nvPr>
            <p:custDataLst>
              <p:tags r:id="rId12"/>
            </p:custDataLst>
          </p:nvPr>
        </p:nvSpPr>
        <p:spPr bwMode="auto">
          <a:xfrm>
            <a:off x="7997825" y="3562350"/>
            <a:ext cx="7397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E10486D-2553-4F25-A7F7-5B47866E47E9}" type="datetime'''''''''''''''''''''''''カ''ウ''ン''''''テ''ィ'''">
              <a:rPr lang="ja-JP" altLang="en-US" sz="1400" smtClean="0"/>
              <a:pPr marL="0" indent="0">
                <a:spcBef>
                  <a:spcPct val="0"/>
                </a:spcBef>
                <a:buNone/>
              </a:pPr>
              <a:t>カウンティ</a:t>
            </a:fld>
            <a:endParaRPr lang="ja-JP" altLang="en-US" sz="1400" dirty="0"/>
          </a:p>
        </p:txBody>
      </p:sp>
      <p:sp>
        <p:nvSpPr>
          <p:cNvPr id="163" name="テキスト プレースホルダ 9">
            <a:extLst>
              <a:ext uri="{FF2B5EF4-FFF2-40B4-BE49-F238E27FC236}">
                <a16:creationId xmlns:a16="http://schemas.microsoft.com/office/drawing/2014/main" id="{FAD930E6-2D35-41C4-9264-EA974398CE96}"/>
              </a:ext>
            </a:extLst>
          </p:cNvPr>
          <p:cNvSpPr>
            <a:spLocks noGrp="1"/>
          </p:cNvSpPr>
          <p:nvPr>
            <p:custDataLst>
              <p:tags r:id="rId13"/>
            </p:custDataLst>
          </p:nvPr>
        </p:nvSpPr>
        <p:spPr bwMode="auto">
          <a:xfrm>
            <a:off x="5638800" y="5768975"/>
            <a:ext cx="4556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BCCDF60-DF5E-4A12-955F-6FB8E97A2067}" type="datetime'''''''''''1''''''''''7''''''''''/''1''''''''''''''8'''''''''">
              <a:rPr lang="en-US" altLang="en-US" sz="1400" smtClean="0"/>
              <a:pPr/>
              <a:t>17/18</a:t>
            </a:fld>
            <a:endParaRPr lang="ja-JP" altLang="en-US" sz="1400" dirty="0"/>
          </a:p>
        </p:txBody>
      </p:sp>
      <p:sp>
        <p:nvSpPr>
          <p:cNvPr id="155" name="テキスト プレースホルダ 9">
            <a:extLst>
              <a:ext uri="{FF2B5EF4-FFF2-40B4-BE49-F238E27FC236}">
                <a16:creationId xmlns:a16="http://schemas.microsoft.com/office/drawing/2014/main" id="{5E22198B-91E7-411D-81E6-79FCFA9FECB2}"/>
              </a:ext>
            </a:extLst>
          </p:cNvPr>
          <p:cNvSpPr>
            <a:spLocks noGrp="1"/>
          </p:cNvSpPr>
          <p:nvPr>
            <p:custDataLst>
              <p:tags r:id="rId14"/>
            </p:custDataLst>
          </p:nvPr>
        </p:nvSpPr>
        <p:spPr bwMode="auto">
          <a:xfrm>
            <a:off x="7997825" y="4991100"/>
            <a:ext cx="1778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F41DF93-6B78-4ED3-A532-8DEF3863BD52}" type="datetime'''''''''''''国'''''''''''''''''''''''''">
              <a:rPr lang="ja-JP" altLang="en-US" sz="1400" smtClean="0"/>
              <a:pPr marL="0" indent="0">
                <a:spcBef>
                  <a:spcPct val="0"/>
                </a:spcBef>
                <a:buNone/>
              </a:pPr>
              <a:t>国</a:t>
            </a:fld>
            <a:endParaRPr lang="ja-JP" altLang="en-US" sz="1400" dirty="0"/>
          </a:p>
        </p:txBody>
      </p:sp>
      <p:sp>
        <p:nvSpPr>
          <p:cNvPr id="161" name="テキスト プレースホルダ 9">
            <a:extLst>
              <a:ext uri="{FF2B5EF4-FFF2-40B4-BE49-F238E27FC236}">
                <a16:creationId xmlns:a16="http://schemas.microsoft.com/office/drawing/2014/main" id="{DCC04CE1-2932-4815-B343-31096004A482}"/>
              </a:ext>
            </a:extLst>
          </p:cNvPr>
          <p:cNvSpPr>
            <a:spLocks noGrp="1"/>
          </p:cNvSpPr>
          <p:nvPr>
            <p:custDataLst>
              <p:tags r:id="rId15"/>
            </p:custDataLst>
          </p:nvPr>
        </p:nvSpPr>
        <p:spPr bwMode="auto">
          <a:xfrm>
            <a:off x="3894138" y="5768975"/>
            <a:ext cx="4556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F8B7556-CF27-4139-811E-9BDDCD3D032C}" type="datetime'''1''''''''''5''''''''''/''''''''''''1''''6'''''''">
              <a:rPr lang="en-US" altLang="en-US" sz="1400" smtClean="0"/>
              <a:pPr/>
              <a:t>15/16</a:t>
            </a:fld>
            <a:endParaRPr lang="ja-JP" altLang="en-US" sz="1400" dirty="0"/>
          </a:p>
        </p:txBody>
      </p:sp>
      <p:sp>
        <p:nvSpPr>
          <p:cNvPr id="164" name="テキスト プレースホルダ 9">
            <a:extLst>
              <a:ext uri="{FF2B5EF4-FFF2-40B4-BE49-F238E27FC236}">
                <a16:creationId xmlns:a16="http://schemas.microsoft.com/office/drawing/2014/main" id="{AC44659B-7B3F-477B-A2DC-233F31E9ABF1}"/>
              </a:ext>
            </a:extLst>
          </p:cNvPr>
          <p:cNvSpPr>
            <a:spLocks noGrp="1"/>
          </p:cNvSpPr>
          <p:nvPr>
            <p:custDataLst>
              <p:tags r:id="rId16"/>
            </p:custDataLst>
          </p:nvPr>
        </p:nvSpPr>
        <p:spPr bwMode="auto">
          <a:xfrm>
            <a:off x="6511925" y="5768975"/>
            <a:ext cx="4556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0A19AA0-CEF5-407A-811D-E5883EE081DF}" type="datetime'''''''''''''''''1''8''''/''1''''''''''''''''''''''''''9'''">
              <a:rPr lang="en-US" altLang="en-US" sz="1400" smtClean="0"/>
              <a:pPr/>
              <a:t>18/19</a:t>
            </a:fld>
            <a:endParaRPr lang="ja-JP" altLang="en-US" sz="1400" dirty="0"/>
          </a:p>
        </p:txBody>
      </p:sp>
      <p:sp>
        <p:nvSpPr>
          <p:cNvPr id="165" name="テキスト プレースホルダ 9">
            <a:extLst>
              <a:ext uri="{FF2B5EF4-FFF2-40B4-BE49-F238E27FC236}">
                <a16:creationId xmlns:a16="http://schemas.microsoft.com/office/drawing/2014/main" id="{4AEBFD0F-9FAD-403C-A62F-34CF5CADF7A5}"/>
              </a:ext>
            </a:extLst>
          </p:cNvPr>
          <p:cNvSpPr>
            <a:spLocks noGrp="1"/>
          </p:cNvSpPr>
          <p:nvPr>
            <p:custDataLst>
              <p:tags r:id="rId17"/>
            </p:custDataLst>
          </p:nvPr>
        </p:nvSpPr>
        <p:spPr bwMode="auto">
          <a:xfrm>
            <a:off x="7385050" y="5768975"/>
            <a:ext cx="4556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8DAEE85-A8E0-4419-87D8-6C060E40FE1F}" type="datetime'''''''''''''''''''1''''9''''''''''/''''''''''2''''0'''''''''">
              <a:rPr lang="en-US" altLang="en-US" sz="1400" smtClean="0"/>
              <a:pPr/>
              <a:t>19/20</a:t>
            </a:fld>
            <a:endParaRPr lang="ja-JP" altLang="en-US" sz="1400" dirty="0"/>
          </a:p>
        </p:txBody>
      </p:sp>
      <p:sp>
        <p:nvSpPr>
          <p:cNvPr id="166" name="テキスト プレースホルダ 9">
            <a:extLst>
              <a:ext uri="{FF2B5EF4-FFF2-40B4-BE49-F238E27FC236}">
                <a16:creationId xmlns:a16="http://schemas.microsoft.com/office/drawing/2014/main" id="{56076ABB-0647-407B-ACB0-B472A25D8A35}"/>
              </a:ext>
            </a:extLst>
          </p:cNvPr>
          <p:cNvSpPr>
            <a:spLocks noGrp="1"/>
          </p:cNvSpPr>
          <p:nvPr>
            <p:custDataLst>
              <p:tags r:id="rId18"/>
            </p:custDataLst>
          </p:nvPr>
        </p:nvSpPr>
        <p:spPr bwMode="gray">
          <a:xfrm>
            <a:off x="3948113" y="3576638"/>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206AFAF-2F23-4A70-B28B-D9D804999439}" type="datetime'''''''''''''''''''''1''''''''''''''''''''4''4'''''''''">
              <a:rPr lang="en-US" altLang="en-US" sz="1400" smtClean="0"/>
              <a:pPr/>
              <a:t>144</a:t>
            </a:fld>
            <a:endParaRPr lang="ja-JP" altLang="en-US" sz="1400" dirty="0"/>
          </a:p>
        </p:txBody>
      </p:sp>
      <p:sp>
        <p:nvSpPr>
          <p:cNvPr id="167" name="テキスト プレースホルダ 9">
            <a:extLst>
              <a:ext uri="{FF2B5EF4-FFF2-40B4-BE49-F238E27FC236}">
                <a16:creationId xmlns:a16="http://schemas.microsoft.com/office/drawing/2014/main" id="{37E69125-DCCC-4A72-8C9B-FBB9CC8D2BB7}"/>
              </a:ext>
            </a:extLst>
          </p:cNvPr>
          <p:cNvSpPr>
            <a:spLocks noGrp="1"/>
          </p:cNvSpPr>
          <p:nvPr>
            <p:custDataLst>
              <p:tags r:id="rId19"/>
            </p:custDataLst>
          </p:nvPr>
        </p:nvSpPr>
        <p:spPr bwMode="gray">
          <a:xfrm>
            <a:off x="4819650" y="3470275"/>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AD9373-AE65-48F2-863A-7D5787C6033B}" type="datetime'''''''''''1''''5''''''''''''''''''''''''2'''''''''''''''''''''">
              <a:rPr lang="en-US" altLang="en-US" sz="1400" smtClean="0"/>
              <a:pPr/>
              <a:t>152</a:t>
            </a:fld>
            <a:endParaRPr lang="ja-JP" altLang="en-US" sz="1400" dirty="0"/>
          </a:p>
        </p:txBody>
      </p:sp>
      <p:sp>
        <p:nvSpPr>
          <p:cNvPr id="169" name="テキスト プレースホルダ 9">
            <a:extLst>
              <a:ext uri="{FF2B5EF4-FFF2-40B4-BE49-F238E27FC236}">
                <a16:creationId xmlns:a16="http://schemas.microsoft.com/office/drawing/2014/main" id="{D68F2A66-05AF-4C0D-BE19-E8F4BEB1A6D7}"/>
              </a:ext>
            </a:extLst>
          </p:cNvPr>
          <p:cNvSpPr>
            <a:spLocks noGrp="1"/>
          </p:cNvSpPr>
          <p:nvPr>
            <p:custDataLst>
              <p:tags r:id="rId20"/>
            </p:custDataLst>
          </p:nvPr>
        </p:nvSpPr>
        <p:spPr bwMode="gray">
          <a:xfrm>
            <a:off x="6565900" y="2746375"/>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7E82A6-8929-4BCF-AA7C-9ADF4171256A}" type="datetime'''''''''2''''0''''''''''''''''''7'''''''''''''''''">
              <a:rPr lang="en-US" altLang="en-US" sz="1400" smtClean="0"/>
              <a:pPr/>
              <a:t>207</a:t>
            </a:fld>
            <a:endParaRPr lang="ja-JP" altLang="en-US" sz="1400" dirty="0"/>
          </a:p>
        </p:txBody>
      </p:sp>
      <p:sp>
        <p:nvSpPr>
          <p:cNvPr id="170" name="テキスト プレースホルダ 9">
            <a:extLst>
              <a:ext uri="{FF2B5EF4-FFF2-40B4-BE49-F238E27FC236}">
                <a16:creationId xmlns:a16="http://schemas.microsoft.com/office/drawing/2014/main" id="{55D8B6A1-F140-4FAB-8812-75452F62C9BC}"/>
              </a:ext>
            </a:extLst>
          </p:cNvPr>
          <p:cNvSpPr>
            <a:spLocks noGrp="1"/>
          </p:cNvSpPr>
          <p:nvPr>
            <p:custDataLst>
              <p:tags r:id="rId21"/>
            </p:custDataLst>
          </p:nvPr>
        </p:nvSpPr>
        <p:spPr bwMode="gray">
          <a:xfrm>
            <a:off x="7439025" y="2614613"/>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78B5CE3-3B6F-48E8-85D4-DF05F41D4C3C}" type="datetime'''''''''''''2''''''''''''''''''''''''''''1''7'''''''''">
              <a:rPr lang="en-US" altLang="en-US" sz="1400" smtClean="0"/>
              <a:pPr/>
              <a:t>217</a:t>
            </a:fld>
            <a:endParaRPr lang="ja-JP" altLang="en-US" sz="1400" dirty="0"/>
          </a:p>
        </p:txBody>
      </p:sp>
      <p:sp>
        <p:nvSpPr>
          <p:cNvPr id="176" name="テキスト ボックス 11">
            <a:extLst>
              <a:ext uri="{FF2B5EF4-FFF2-40B4-BE49-F238E27FC236}">
                <a16:creationId xmlns:a16="http://schemas.microsoft.com/office/drawing/2014/main" id="{4B5C1BA8-7128-4C76-8909-09F14EFCF810}"/>
              </a:ext>
            </a:extLst>
          </p:cNvPr>
          <p:cNvSpPr txBox="1"/>
          <p:nvPr/>
        </p:nvSpPr>
        <p:spPr>
          <a:xfrm>
            <a:off x="361598" y="2072407"/>
            <a:ext cx="991002" cy="144016"/>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（十億ケニアシリング</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p>
          <a:p>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4395963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latin typeface="HGP創英角ｺﾞｼｯｸUB" panose="020B0A00000000000000" pitchFamily="34" charset="-128"/>
              </a:rPr>
              <a:t>日本との関わり</a:t>
            </a:r>
            <a:endParaRPr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14398200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F330B40-92A2-45F2-A6E0-151536FB217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42" name="think-cell Slide" r:id="rId4" imgW="395" imgH="396" progId="TCLayout.ActiveDocument.1">
                  <p:embed/>
                </p:oleObj>
              </mc:Choice>
              <mc:Fallback>
                <p:oleObj name="think-cell Slide" r:id="rId4" imgW="395" imgH="396" progId="TCLayout.ActiveDocument.1">
                  <p:embed/>
                  <p:pic>
                    <p:nvPicPr>
                      <p:cNvPr id="6" name="Object 5" hidden="1">
                        <a:extLst>
                          <a:ext uri="{FF2B5EF4-FFF2-40B4-BE49-F238E27FC236}">
                            <a16:creationId xmlns:a16="http://schemas.microsoft.com/office/drawing/2014/main" id="{0F330B40-92A2-45F2-A6E0-151536FB217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外交関係（</a:t>
            </a:r>
            <a:r>
              <a:rPr lang="en-US" altLang="ja-JP" dirty="0"/>
              <a:t>1/2</a:t>
            </a:r>
            <a:r>
              <a:rPr lang="ja-JP" altLang="en-US" dirty="0"/>
              <a:t>）</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年以降の主な往訪者は下記の通り。</a:t>
            </a:r>
          </a:p>
        </p:txBody>
      </p:sp>
      <p:sp>
        <p:nvSpPr>
          <p:cNvPr id="36" name="テキスト ボックス 35"/>
          <p:cNvSpPr txBox="1"/>
          <p:nvPr/>
        </p:nvSpPr>
        <p:spPr>
          <a:xfrm>
            <a:off x="200472" y="6669360"/>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r>
              <a:rPr lang="en-US" altLang="ja-JP" sz="800" dirty="0">
                <a:hlinkClick r:id="rId6"/>
              </a:rPr>
              <a:t>https://www.mofa.go.jp/mofaj/area/kenya/data.html#section6</a:t>
            </a:r>
            <a:r>
              <a:rPr lang="ja-JP" altLang="en-US" sz="800" dirty="0"/>
              <a:t>）</a:t>
            </a:r>
          </a:p>
        </p:txBody>
      </p:sp>
      <p:sp>
        <p:nvSpPr>
          <p:cNvPr id="13" name="片側の 2 つの角を丸めた四角形 12"/>
          <p:cNvSpPr/>
          <p:nvPr/>
        </p:nvSpPr>
        <p:spPr>
          <a:xfrm>
            <a:off x="920552" y="1874142"/>
            <a:ext cx="4392488" cy="330721"/>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ケニア</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4" name="片側の 2 つの角を丸めた四角形 13"/>
          <p:cNvSpPr/>
          <p:nvPr/>
        </p:nvSpPr>
        <p:spPr>
          <a:xfrm>
            <a:off x="5313040" y="1874142"/>
            <a:ext cx="4392488" cy="330721"/>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6" name="表 15"/>
          <p:cNvGraphicFramePr>
            <a:graphicFrameLocks noGrp="1"/>
          </p:cNvGraphicFramePr>
          <p:nvPr/>
        </p:nvGraphicFramePr>
        <p:xfrm>
          <a:off x="200472" y="2204865"/>
          <a:ext cx="9504000" cy="4078679"/>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4392000">
                  <a:extLst>
                    <a:ext uri="{9D8B030D-6E8A-4147-A177-3AD203B41FA5}">
                      <a16:colId xmlns:a16="http://schemas.microsoft.com/office/drawing/2014/main" val="20001"/>
                    </a:ext>
                  </a:extLst>
                </a:gridCol>
                <a:gridCol w="4392000">
                  <a:extLst>
                    <a:ext uri="{9D8B030D-6E8A-4147-A177-3AD203B41FA5}">
                      <a16:colId xmlns:a16="http://schemas.microsoft.com/office/drawing/2014/main" val="20002"/>
                    </a:ext>
                  </a:extLst>
                </a:gridCol>
              </a:tblGrid>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オンゲリ外相、ムルギ特別プログラム相</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ムワゾ観光相</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カマール科学技術高等教育相</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ギタエ財務相</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マレンデ国民議会議長</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加藤外務大臣政務官</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ルト副大統領、モハメド産業化企業開発長官、カマウ運輸インフラ長官、チルチル・エネルギー石油長官、キタニー副大統領首席補佐官、コスケイ農業水産畜産長官、カイメニ教育・科学技術長官</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阿部外務大臣政務官、茂木経済産業大臣、参議院</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ODA</a:t>
                      </a:r>
                      <a:r>
                        <a:rPr kumimoji="1" lang="ja-JP"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調査団、河井衆議院議員（総理特使）</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チルチル・エネルギー石油長官、コスケイ農業水産畜産長官、ムワゾ観光長官、カイメニ教育・科学技術長官、カマウ運輸・インフラ長官</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石原外務大臣政務官、江藤農林水産副大臣、牧原環境大臣政務官、北川環境副大臣、野上国土交通副大臣</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ケニヤッタ大統領、アミナ外務・国際貿易長官、カマウ運輸インフラ長官、ロティチ財務長官、エスロ上院議長、アダン産業化・企業開発庁長官、ケニヤッタ大統領夫人、マチャリア保健長官</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林経済産業大臣、山田外務大臣政務官、佐藤農林水産大臣政務官</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三原衆議院議員、山際衆議院議員</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ムトゥリ国民議会議長（下院議長）</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安倍総理大臣、岸田外務大臣、塩崎厚労大臣他、河井総理補佐官（３回）</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アミナ外務長官、マイル保健長官</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義家文科副大臣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河井衆議院議員（総理特使）</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7"/>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アミナ教育長官、ジュマ外務長官</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CN"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茂木経済再生担当大臣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佐藤外務副大臣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（２回）、</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江島参議院議員、酒井参議院議員</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8"/>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ケニヤッタ大統領</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２回</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、ジュマ外務長官、マチャリア運輸長官、マゴハ教育長官、ヤタニ財務長官代行他、アミナ・スポーツ文化遺産長官</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大塚国土交通副大臣、左藤内閣府副大臣</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683502468"/>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御法川国土交通副大臣、石原環境副大臣、伊藤衆議院議員</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45843424"/>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アミナ・スポーツ文化遺産長官</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茂木外務大臣</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084242195"/>
                  </a:ext>
                </a:extLst>
              </a:tr>
              <a:tr h="313411">
                <a:tc>
                  <a:txBody>
                    <a:bodyPr/>
                    <a:lstStyle/>
                    <a:p>
                      <a:pPr marL="0" algn="ctr" defTabSz="914400" rtl="0" eaLnBrk="1" fontAlgn="ctr" latinLnBrk="0" hangingPunct="0"/>
                      <a:r>
                        <a:rPr kumimoji="1" lang="en-US" altLang="ja-JP" sz="1100" b="0"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ja-JP" altLang="en-US" sz="1100" b="0"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868686"/>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AE4D9"/>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鈴木外務副大臣、細田経産副大臣</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CCDAEC"/>
                    </a:solidFill>
                  </a:tcPr>
                </a:tc>
                <a:extLst>
                  <a:ext uri="{0D108BD9-81ED-4DB2-BD59-A6C34878D82A}">
                    <a16:rowId xmlns:a16="http://schemas.microsoft.com/office/drawing/2014/main" val="2947060225"/>
                  </a:ext>
                </a:extLst>
              </a:tr>
            </a:tbl>
          </a:graphicData>
        </a:graphic>
      </p:graphicFrame>
      <p:grpSp>
        <p:nvGrpSpPr>
          <p:cNvPr id="18" name="グループ化 17"/>
          <p:cNvGrpSpPr/>
          <p:nvPr/>
        </p:nvGrpSpPr>
        <p:grpSpPr>
          <a:xfrm>
            <a:off x="200472" y="1484784"/>
            <a:ext cx="9505056" cy="288032"/>
            <a:chOff x="200472" y="1772816"/>
            <a:chExt cx="9505056" cy="288032"/>
          </a:xfrm>
        </p:grpSpPr>
        <p:cxnSp>
          <p:nvCxnSpPr>
            <p:cNvPr id="19" name="直線コネクタ 1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26402363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E72F4B3-B9D4-4D12-B77F-9081B1D29F6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66"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BE72F4B3-B9D4-4D12-B77F-9081B1D29F6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外交関係（</a:t>
            </a:r>
            <a:r>
              <a:rPr lang="en-US" altLang="ja-JP" dirty="0"/>
              <a:t>2/2</a:t>
            </a:r>
            <a:r>
              <a:rPr lang="ja-JP" altLang="en-US" dirty="0"/>
              <a:t>）</a:t>
            </a:r>
          </a:p>
        </p:txBody>
      </p:sp>
      <p:sp>
        <p:nvSpPr>
          <p:cNvPr id="11" name="テキスト ボックス 10"/>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年３月、岸田内閣総理大臣とケニヤッタ大統領の電話会談が行われ、ウクライナ情勢に対して緊密に連携して対応していくこと、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TICAD8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の成功に向けた協力を強化することを確認した</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この他、安倍</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内閣総理大臣</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のケニア訪問や、各種国際会議におけるケニヤッタ大統領との首脳会談も行われている</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r>
              <a:rPr lang="en-US" altLang="ja-JP" sz="800"/>
              <a:t> https://www.mofa.go.jp/mofaj/area/kenya/visit/index.html</a:t>
            </a:r>
            <a:r>
              <a:rPr lang="ja-JP" altLang="en-US" sz="800"/>
              <a:t>）</a:t>
            </a:r>
            <a:endParaRPr lang="ja-JP" altLang="en-US" sz="800" dirty="0"/>
          </a:p>
        </p:txBody>
      </p:sp>
      <p:grpSp>
        <p:nvGrpSpPr>
          <p:cNvPr id="12" name="グループ化 11"/>
          <p:cNvGrpSpPr/>
          <p:nvPr/>
        </p:nvGrpSpPr>
        <p:grpSpPr>
          <a:xfrm>
            <a:off x="1640632" y="2214446"/>
            <a:ext cx="6624736" cy="288032"/>
            <a:chOff x="200472" y="1772816"/>
            <a:chExt cx="9505056" cy="288032"/>
          </a:xfrm>
        </p:grpSpPr>
        <p:cxnSp>
          <p:nvCxnSpPr>
            <p:cNvPr id="15" name="直線コネクタ 14"/>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近年の首脳会談</a:t>
              </a:r>
            </a:p>
          </p:txBody>
        </p:sp>
      </p:grpSp>
      <p:graphicFrame>
        <p:nvGraphicFramePr>
          <p:cNvPr id="20" name="表 19"/>
          <p:cNvGraphicFramePr>
            <a:graphicFrameLocks noGrp="1"/>
          </p:cNvGraphicFramePr>
          <p:nvPr>
            <p:extLst>
              <p:ext uri="{D42A27DB-BD31-4B8C-83A1-F6EECF244321}">
                <p14:modId xmlns:p14="http://schemas.microsoft.com/office/powerpoint/2010/main" val="400570348"/>
              </p:ext>
            </p:extLst>
          </p:nvPr>
        </p:nvGraphicFramePr>
        <p:xfrm>
          <a:off x="1640632" y="2587550"/>
          <a:ext cx="6624736" cy="1885860"/>
        </p:xfrm>
        <a:graphic>
          <a:graphicData uri="http://schemas.openxmlformats.org/drawingml/2006/table">
            <a:tbl>
              <a:tblPr firstRow="1" bandRow="1">
                <a:tableStyleId>{5C22544A-7EE6-4342-B048-85BDC9FD1C3A}</a:tableStyleId>
              </a:tblPr>
              <a:tblGrid>
                <a:gridCol w="432000">
                  <a:extLst>
                    <a:ext uri="{9D8B030D-6E8A-4147-A177-3AD203B41FA5}">
                      <a16:colId xmlns:a16="http://schemas.microsoft.com/office/drawing/2014/main" val="20000"/>
                    </a:ext>
                  </a:extLst>
                </a:gridCol>
                <a:gridCol w="12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240736">
                  <a:extLst>
                    <a:ext uri="{9D8B030D-6E8A-4147-A177-3AD203B41FA5}">
                      <a16:colId xmlns:a16="http://schemas.microsoft.com/office/drawing/2014/main" val="20003"/>
                    </a:ext>
                  </a:extLst>
                </a:gridCol>
              </a:tblGrid>
              <a:tr h="0">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日程</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会談相手</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場所</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ウフル・ケニヤッタ大統領</a:t>
                      </a:r>
                      <a:endPar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ニューヨーク（国連総会）</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5"/>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1">
                        <a:lnSpc>
                          <a:spcPct val="100000"/>
                        </a:lnSpc>
                        <a:spcBef>
                          <a:spcPts val="0"/>
                        </a:spcBef>
                        <a:spcAft>
                          <a:spcPts val="400"/>
                        </a:spcAft>
                        <a:buClrTx/>
                        <a:buSzTx/>
                        <a:buFontTx/>
                        <a:buNone/>
                        <a:tabLst/>
                        <a:defRPr/>
                      </a:pP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ウフル・ケニヤッタ大統領他</a:t>
                      </a:r>
                      <a:endPar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安倍内閣総理大臣ケニア訪問</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2827060406"/>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ウフル・ケニヤッタ大統領</a:t>
                      </a:r>
                      <a:endPar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イタリア（</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G7</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734532924"/>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ウフル・ケニヤッタ大統領</a:t>
                      </a:r>
                      <a:endPar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横浜（</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TICAD7</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6"/>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17</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a:t>
                      </a:r>
                      <a:endPar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ウフル・ケニヤッタ大統領</a:t>
                      </a:r>
                      <a:endPar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電話会談</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354341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8E9696D-BA9A-41F3-8E55-CE33A275674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490"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68E9696D-BA9A-41F3-8E55-CE33A275674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経済産業省の主な医療国際化関連事業</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年に、医療国際化に関係する事業として、以下２件が実施されている</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r>
              <a:rPr lang="en-US" altLang="ja-JP" sz="800" dirty="0"/>
              <a:t> https://www.meti.go.jp/policy/mono_info_service/healthcare/iryou/outbound/area/other.html </a:t>
            </a:r>
            <a:r>
              <a:rPr lang="ja-JP" altLang="en-US" sz="800" dirty="0"/>
              <a:t>）</a:t>
            </a:r>
          </a:p>
        </p:txBody>
      </p:sp>
      <p:sp>
        <p:nvSpPr>
          <p:cNvPr id="12" name="Rectangle 6"/>
          <p:cNvSpPr>
            <a:spLocks noChangeArrowheads="1"/>
          </p:cNvSpPr>
          <p:nvPr/>
        </p:nvSpPr>
        <p:spPr bwMode="auto">
          <a:xfrm>
            <a:off x="201526" y="139101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nvGraphicFramePr>
        <p:xfrm>
          <a:off x="198971" y="1731586"/>
          <a:ext cx="9504000" cy="26349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367202">
                  <a:extLst>
                    <a:ext uri="{9D8B030D-6E8A-4147-A177-3AD203B41FA5}">
                      <a16:colId xmlns:a16="http://schemas.microsoft.com/office/drawing/2014/main" val="20002"/>
                    </a:ext>
                  </a:extLst>
                </a:gridCol>
                <a:gridCol w="720798">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08012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2019</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アフリカ官民ミッション</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MEJ</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サブサハラ・アフリカ地域に おける日本の医療関連製品・サービスのプレ ゼンスの向上と相互理解の促進を目的として、</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ケニアを含むアフリカ３か国から、代表団を日本へ招へいする。</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日から</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日まで、ケニア共和国、南アフリカ共和国、タンザニア連合共和国から、官民の代表者を招へい</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日本側からは</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16</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社の日本企業の他、多数の政府機関も参加し、シンポジウムの開催、機器展示、病院訪問等の活動を実施</a:t>
                      </a:r>
                    </a:p>
                  </a:txBody>
                  <a:tcPr marL="108000" marR="108000" marT="72000" marB="72000" anchor="ctr" anchorCtr="1">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175732412"/>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2019</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dirty="0"/>
                        <a:t>ケニア共和国における 日本のリハビリテーション導入実証事業</a:t>
                      </a:r>
                      <a:endParaRPr kumimoji="1" lang="ja-JP"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000" dirty="0"/>
                        <a:t>医療法人光心会</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日本のリハを周知し、ケニアにおける医療従事者のリハ知識の普及や技術向 上を目的とする。</a:t>
                      </a:r>
                      <a:endParaRPr lang="en-US" altLang="ja-JP" sz="1000" dirty="0"/>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医療法人光心会が、現地法人のクリニックにおいて、現地医療機関と協力し、日本の医療機器の紹介、研修及び日本のリハ効果を検証する実証事業を実施する。</a:t>
                      </a:r>
                      <a:endParaRPr lang="en-US" altLang="ja-JP" sz="1000" dirty="0"/>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ケニア共和国におけるリハビリテーション及び医療保険制度の現状及び課題の調査</a:t>
                      </a:r>
                      <a:endParaRPr lang="en-US" altLang="ja-JP" sz="1000" dirty="0"/>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ケニヤッタ国立病院とナイロビ大学における座学及び実技講習会を実施した他、ケニヤッタ国立病院で高次脳機能障害、脊髄損傷等のテーマ別講習会を実施</a:t>
                      </a:r>
                      <a:endParaRPr lang="en-US" altLang="ja-JP" sz="1000" dirty="0"/>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現地法人のクリニックにおいて、</a:t>
                      </a:r>
                      <a:r>
                        <a:rPr lang="en-US" altLang="ja-JP" sz="1000" dirty="0"/>
                        <a:t>20</a:t>
                      </a:r>
                      <a:r>
                        <a:rPr lang="ja-JP" altLang="en-US" sz="1000" dirty="0"/>
                        <a:t>名を対象にトライアルサービス（患者）</a:t>
                      </a:r>
                      <a:r>
                        <a:rPr lang="en-US" altLang="ja-JP" sz="1000" dirty="0"/>
                        <a:t>..</a:t>
                      </a:r>
                      <a:r>
                        <a:rPr lang="ja-JP" altLang="en-US" sz="1000" dirty="0"/>
                        <a:t>を実施</a:t>
                      </a:r>
                      <a:endParaRPr lang="en-US" altLang="ja-JP" sz="1000" dirty="0"/>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267188413"/>
                  </a:ext>
                </a:extLst>
              </a:tr>
            </a:tbl>
          </a:graphicData>
        </a:graphic>
      </p:graphicFrame>
    </p:spTree>
    <p:extLst>
      <p:ext uri="{BB962C8B-B14F-4D97-AF65-F5344CB8AC3E}">
        <p14:creationId xmlns:p14="http://schemas.microsoft.com/office/powerpoint/2010/main" val="1343077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77F43BF-F419-40A0-95FF-860BA2988A7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14"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B77F43BF-F419-40A0-95FF-860BA2988A7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外務省の主な医療国際化関連事業</a:t>
            </a:r>
          </a:p>
        </p:txBody>
      </p:sp>
      <p:sp>
        <p:nvSpPr>
          <p:cNvPr id="14" name="テキスト ボックス 1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外務省による医療関連事業は確認できなかった。</a:t>
            </a: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外務省ホームページ</a:t>
            </a:r>
          </a:p>
        </p:txBody>
      </p:sp>
    </p:spTree>
    <p:extLst>
      <p:ext uri="{BB962C8B-B14F-4D97-AF65-F5344CB8AC3E}">
        <p14:creationId xmlns:p14="http://schemas.microsoft.com/office/powerpoint/2010/main" val="38605102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DF07C39-3B06-429F-9F23-BDF5E65906B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38"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3DF07C39-3B06-429F-9F23-BDF5E65906B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内閣官房健康医療戦略室及び厚生労働省とケニア保健省の協力覚書（</a:t>
            </a:r>
            <a:r>
              <a:rPr lang="en-US" altLang="ja-JP" dirty="0"/>
              <a:t>MOC</a:t>
            </a:r>
            <a:r>
              <a:rPr lang="ja-JP" altLang="en-US" dirty="0"/>
              <a:t>）</a:t>
            </a:r>
          </a:p>
        </p:txBody>
      </p:sp>
      <p:sp>
        <p:nvSpPr>
          <p:cNvPr id="15" name="テキスト ボックス 14"/>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ja-JP" altLang="en-US" sz="1400" b="0" i="0" dirty="0">
                <a:solidFill>
                  <a:srgbClr val="333333"/>
                </a:solidFill>
                <a:effectLst/>
              </a:rPr>
              <a:t>堀江良一大使とムタヒ・カグウェ保健長官は、日本の内閣官房健康・医療戦略室及び厚生労働省とケニア保健省との間のヘルスケア及び健康分野における協力覚書に署名した</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フリーフォーム 6"/>
          <p:cNvSpPr/>
          <p:nvPr/>
        </p:nvSpPr>
        <p:spPr>
          <a:xfrm>
            <a:off x="4181624" y="2641345"/>
            <a:ext cx="771090" cy="3595967"/>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Lst>
            <a:ahLst/>
            <a:cxnLst>
              <a:cxn ang="0">
                <a:pos x="connsiteX0" y="connsiteY0"/>
              </a:cxn>
              <a:cxn ang="0">
                <a:pos x="connsiteX1" y="connsiteY1"/>
              </a:cxn>
              <a:cxn ang="0">
                <a:pos x="connsiteX2" y="connsiteY2"/>
              </a:cxn>
              <a:cxn ang="0">
                <a:pos x="connsiteX3" y="connsiteY3"/>
              </a:cxn>
            </a:cxnLst>
            <a:rect l="l" t="t" r="r" b="b"/>
            <a:pathLst>
              <a:path w="771090" h="2466587">
                <a:moveTo>
                  <a:pt x="771090" y="0"/>
                </a:moveTo>
                <a:lnTo>
                  <a:pt x="0" y="338811"/>
                </a:lnTo>
                <a:cubicBezTo>
                  <a:pt x="10727" y="605185"/>
                  <a:pt x="14311" y="985282"/>
                  <a:pt x="25038" y="1251656"/>
                </a:cubicBezTo>
                <a:cubicBezTo>
                  <a:pt x="46517" y="1283451"/>
                  <a:pt x="689214" y="2411663"/>
                  <a:pt x="724403" y="2466587"/>
                </a:cubicBezTo>
              </a:path>
            </a:pathLst>
          </a:custGeom>
          <a:gradFill>
            <a:gsLst>
              <a:gs pos="0">
                <a:srgbClr val="DDE6F3"/>
              </a:gs>
              <a:gs pos="100000">
                <a:srgbClr val="CCDAEC"/>
              </a:gs>
            </a:gsLst>
            <a:lin ang="0" scaled="1"/>
          </a:gradFill>
        </p:spPr>
        <p:txBody>
          <a:bodyPr rtlCol="0" anchor="ctr"/>
          <a:lstStyle/>
          <a:p>
            <a:pPr algn="ctr"/>
            <a:endParaRPr kumimoji="1" lang="ja-JP" altLang="en-US"/>
          </a:p>
        </p:txBody>
      </p:sp>
      <p:grpSp>
        <p:nvGrpSpPr>
          <p:cNvPr id="8" name="グループ化 7"/>
          <p:cNvGrpSpPr/>
          <p:nvPr/>
        </p:nvGrpSpPr>
        <p:grpSpPr>
          <a:xfrm>
            <a:off x="344488" y="2158256"/>
            <a:ext cx="9217024" cy="288032"/>
            <a:chOff x="4803500" y="2113806"/>
            <a:chExt cx="2954133" cy="288032"/>
          </a:xfrm>
        </p:grpSpPr>
        <p:cxnSp>
          <p:nvCxnSpPr>
            <p:cNvPr id="9" name="直線コネクタ 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締結状況</a:t>
              </a:r>
            </a:p>
          </p:txBody>
        </p:sp>
      </p:grpSp>
      <p:sp>
        <p:nvSpPr>
          <p:cNvPr id="11" name="正方形/長方形 10"/>
          <p:cNvSpPr/>
          <p:nvPr/>
        </p:nvSpPr>
        <p:spPr>
          <a:xfrm>
            <a:off x="200472" y="2719953"/>
            <a:ext cx="4355292" cy="276999"/>
          </a:xfrm>
          <a:prstGeom prst="rect">
            <a:avLst/>
          </a:prstGeom>
        </p:spPr>
        <p:txBody>
          <a:bodyPr wrap="square">
            <a:spAutoFit/>
          </a:bodyPr>
          <a:lstStyle/>
          <a:p>
            <a:pPr marL="171450" indent="-171450">
              <a:spcAft>
                <a:spcPts val="400"/>
              </a:spcAft>
              <a:buClr>
                <a:srgbClr val="3D6AA7"/>
              </a:buClr>
              <a:buFont typeface="Wingdings" panose="05000000000000000000" pitchFamily="2" charset="2"/>
              <a:buChar char="n"/>
            </a:pPr>
            <a:r>
              <a:rPr lang="en-US" altLang="ja-JP" sz="1200" dirty="0"/>
              <a:t>2021</a:t>
            </a:r>
            <a:r>
              <a:rPr lang="ja-JP" altLang="en-US" sz="1200" dirty="0"/>
              <a:t>年</a:t>
            </a:r>
            <a:r>
              <a:rPr lang="en-US" altLang="ja-JP" sz="1200" dirty="0"/>
              <a:t>7</a:t>
            </a:r>
            <a:r>
              <a:rPr lang="ja-JP" altLang="en-US" sz="1200" dirty="0"/>
              <a:t>月</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200" b="0" i="0" dirty="0">
                <a:solidFill>
                  <a:srgbClr val="333333"/>
                </a:solidFill>
                <a:effectLst/>
              </a:rPr>
              <a:t>堀江良一大使とムタヒ・カグウェ保健長官</a:t>
            </a:r>
            <a:r>
              <a:rPr lang="ja-JP" altLang="en-US" sz="1200" dirty="0">
                <a:solidFill>
                  <a:srgbClr val="333333"/>
                </a:solidFill>
              </a:rPr>
              <a:t>が</a:t>
            </a:r>
            <a:r>
              <a:rPr lang="ja-JP" altLang="en-US" sz="1200" dirty="0"/>
              <a:t>署名</a:t>
            </a: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円/楕円 11"/>
          <p:cNvSpPr/>
          <p:nvPr/>
        </p:nvSpPr>
        <p:spPr>
          <a:xfrm>
            <a:off x="488504" y="3725540"/>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3" name="グループ化 12"/>
          <p:cNvGrpSpPr/>
          <p:nvPr/>
        </p:nvGrpSpPr>
        <p:grpSpPr>
          <a:xfrm>
            <a:off x="1692029" y="3991096"/>
            <a:ext cx="1516104" cy="1201785"/>
            <a:chOff x="1692029" y="3406524"/>
            <a:chExt cx="1516104" cy="1201785"/>
          </a:xfrm>
        </p:grpSpPr>
        <p:grpSp>
          <p:nvGrpSpPr>
            <p:cNvPr id="14" name="Group 339"/>
            <p:cNvGrpSpPr>
              <a:grpSpLocks noChangeAspect="1"/>
            </p:cNvGrpSpPr>
            <p:nvPr/>
          </p:nvGrpSpPr>
          <p:grpSpPr bwMode="auto">
            <a:xfrm>
              <a:off x="1729320" y="3440013"/>
              <a:ext cx="1478813" cy="1168296"/>
              <a:chOff x="1968" y="2736"/>
              <a:chExt cx="864" cy="672"/>
            </a:xfrm>
          </p:grpSpPr>
          <p:sp>
            <p:nvSpPr>
              <p:cNvPr id="19" name="Freeform 168"/>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0" name="Freeform 170"/>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1" name="AutoShape 171"/>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2" name="AutoShape 172"/>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3" name="AutoShape 173"/>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4" name="AutoShape 174"/>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16" name="グループ化 15"/>
            <p:cNvGrpSpPr/>
            <p:nvPr/>
          </p:nvGrpSpPr>
          <p:grpSpPr>
            <a:xfrm>
              <a:off x="1692029" y="3406524"/>
              <a:ext cx="1392861" cy="382825"/>
              <a:chOff x="1692029" y="3406524"/>
              <a:chExt cx="1392861" cy="382825"/>
            </a:xfrm>
          </p:grpSpPr>
          <p:sp>
            <p:nvSpPr>
              <p:cNvPr id="17" name="正方形/長方形 16"/>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正方形/長方形 17"/>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25" name="グループ化 24"/>
          <p:cNvGrpSpPr/>
          <p:nvPr/>
        </p:nvGrpSpPr>
        <p:grpSpPr>
          <a:xfrm>
            <a:off x="3270565" y="4144958"/>
            <a:ext cx="1034363" cy="992911"/>
            <a:chOff x="3224808" y="3622125"/>
            <a:chExt cx="1034363" cy="992911"/>
          </a:xfrm>
        </p:grpSpPr>
        <p:sp>
          <p:nvSpPr>
            <p:cNvPr id="26" name="円/楕円 25"/>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円/楕円 26"/>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保 健</a:t>
              </a:r>
            </a:p>
          </p:txBody>
        </p:sp>
      </p:grpSp>
      <p:grpSp>
        <p:nvGrpSpPr>
          <p:cNvPr id="28" name="グループ化 27"/>
          <p:cNvGrpSpPr/>
          <p:nvPr/>
        </p:nvGrpSpPr>
        <p:grpSpPr>
          <a:xfrm>
            <a:off x="632520" y="4144958"/>
            <a:ext cx="1033987" cy="992911"/>
            <a:chOff x="704528" y="3622125"/>
            <a:chExt cx="1033987" cy="992911"/>
          </a:xfrm>
        </p:grpSpPr>
        <p:sp>
          <p:nvSpPr>
            <p:cNvPr id="29" name="円/楕円 28"/>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円/楕円 29"/>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医 療</a:t>
              </a:r>
            </a:p>
          </p:txBody>
        </p:sp>
      </p:grpSp>
      <p:grpSp>
        <p:nvGrpSpPr>
          <p:cNvPr id="31" name="グループ化 30"/>
          <p:cNvGrpSpPr/>
          <p:nvPr/>
        </p:nvGrpSpPr>
        <p:grpSpPr>
          <a:xfrm>
            <a:off x="3728864" y="2958852"/>
            <a:ext cx="918852" cy="792088"/>
            <a:chOff x="4376936" y="2348880"/>
            <a:chExt cx="991479" cy="854695"/>
          </a:xfrm>
        </p:grpSpPr>
        <p:sp>
          <p:nvSpPr>
            <p:cNvPr id="32"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3"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4"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35" name="グループ化 34"/>
            <p:cNvGrpSpPr/>
            <p:nvPr/>
          </p:nvGrpSpPr>
          <p:grpSpPr>
            <a:xfrm>
              <a:off x="4517548" y="2455845"/>
              <a:ext cx="693478" cy="571401"/>
              <a:chOff x="4508023" y="2462195"/>
              <a:chExt cx="693478" cy="571401"/>
            </a:xfrm>
          </p:grpSpPr>
          <p:grpSp>
            <p:nvGrpSpPr>
              <p:cNvPr id="36" name="グループ化 35"/>
              <p:cNvGrpSpPr/>
              <p:nvPr/>
            </p:nvGrpSpPr>
            <p:grpSpPr>
              <a:xfrm>
                <a:off x="4520723" y="2462195"/>
                <a:ext cx="680778" cy="555526"/>
                <a:chOff x="4586456" y="2455845"/>
                <a:chExt cx="680778" cy="555526"/>
              </a:xfrm>
            </p:grpSpPr>
            <p:sp>
              <p:nvSpPr>
                <p:cNvPr id="48" name="フリーフォーム 47"/>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48"/>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フリーフォーム 49"/>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リーフォーム 51"/>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52"/>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53"/>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リーフォーム 54"/>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フリーフォーム 55"/>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56"/>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p:cNvGrpSpPr/>
              <p:nvPr/>
            </p:nvGrpSpPr>
            <p:grpSpPr>
              <a:xfrm>
                <a:off x="4508023" y="2478070"/>
                <a:ext cx="680778" cy="555526"/>
                <a:chOff x="4586456" y="2455845"/>
                <a:chExt cx="680778" cy="555526"/>
              </a:xfrm>
            </p:grpSpPr>
            <p:sp>
              <p:nvSpPr>
                <p:cNvPr id="38" name="フリーフォーム 37"/>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38"/>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39"/>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40"/>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41"/>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42"/>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43"/>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リーフォーム 44"/>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リーフォーム 45"/>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フリーフォーム 46"/>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58" name="正方形/長方形 57"/>
          <p:cNvSpPr/>
          <p:nvPr/>
        </p:nvSpPr>
        <p:spPr>
          <a:xfrm>
            <a:off x="272480" y="3057229"/>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a:lnSpc>
                <a:spcPct val="125000"/>
              </a:lnSpc>
              <a:buClr>
                <a:srgbClr val="3D6AA7"/>
              </a:buClr>
            </a:pP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日本国内閣官房健康・医療戦略室及び日本国厚生労働省と </a:t>
            </a:r>
            <a:b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ケニア共和国保健省との間のヘルスケア分野における協力覚書 </a:t>
            </a: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59" name="円/楕円 58"/>
          <p:cNvSpPr/>
          <p:nvPr/>
        </p:nvSpPr>
        <p:spPr>
          <a:xfrm>
            <a:off x="1676636" y="3860930"/>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b="1" spc="100"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a typeface="HGP創英角ｺﾞｼｯｸUB" panose="020B0900000000000000" pitchFamily="50" charset="-128"/>
              </a:rPr>
              <a:t>協力推進</a:t>
            </a:r>
          </a:p>
        </p:txBody>
      </p:sp>
      <p:sp>
        <p:nvSpPr>
          <p:cNvPr id="60" name="円/楕円 59"/>
          <p:cNvSpPr/>
          <p:nvPr/>
        </p:nvSpPr>
        <p:spPr>
          <a:xfrm>
            <a:off x="1676636" y="3860930"/>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spc="130" dirty="0">
                <a:solidFill>
                  <a:srgbClr val="243F62"/>
                </a:solidFill>
                <a:effectLst/>
                <a:latin typeface="Arial Black" pitchFamily="34" charset="0"/>
                <a:ea typeface="HGP創英角ｺﾞｼｯｸUB" panose="020B0900000000000000" pitchFamily="50" charset="-128"/>
              </a:rPr>
              <a:t>協力推進</a:t>
            </a:r>
          </a:p>
        </p:txBody>
      </p:sp>
      <p:sp>
        <p:nvSpPr>
          <p:cNvPr id="61" name="片側の 2 つの角を丸めた四角形 60"/>
          <p:cNvSpPr/>
          <p:nvPr/>
        </p:nvSpPr>
        <p:spPr>
          <a:xfrm>
            <a:off x="4880992" y="2929345"/>
            <a:ext cx="4608512" cy="3307967"/>
          </a:xfrm>
          <a:prstGeom prst="round2SameRect">
            <a:avLst>
              <a:gd name="adj1" fmla="val 0"/>
              <a:gd name="adj2" fmla="val 2834"/>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108000" rIns="252000" bIns="108000" rtlCol="0" anchor="t"/>
          <a:lstStyle/>
          <a:p>
            <a:pPr marL="269875" algn="just">
              <a:lnSpc>
                <a:spcPct val="114000"/>
              </a:lnSpc>
              <a:spcAft>
                <a:spcPts val="400"/>
              </a:spcAft>
              <a:buSzPct val="90000"/>
            </a:pP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１．趣旨</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日本政府が推進しているアフリカ健康構想を通じ、日・ケニアのヘルスケアと健康分野に おける協力の深化を図り、民間事業の振興を図る。</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２．主な協力分野</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①公衆衛生、②感染性及び非感染性疾患、③死亡率及び疾病率、④</a:t>
            </a:r>
            <a:r>
              <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ICT</a:t>
            </a: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の活用、⑤</a:t>
            </a:r>
            <a:r>
              <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UHC</a:t>
            </a: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⑥人材育成など。</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SzPct val="90000"/>
            </a:pP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３．具体的な協力内容、進め方等については、今後、ケニア側と協議。</a:t>
            </a:r>
          </a:p>
        </p:txBody>
      </p:sp>
      <p:sp>
        <p:nvSpPr>
          <p:cNvPr id="66" name="片側の 2 つの角を丸めた四角形 65"/>
          <p:cNvSpPr/>
          <p:nvPr/>
        </p:nvSpPr>
        <p:spPr>
          <a:xfrm>
            <a:off x="4880992" y="2641345"/>
            <a:ext cx="4608512" cy="288000"/>
          </a:xfrm>
          <a:prstGeom prst="round2SameRect">
            <a:avLst/>
          </a:prstGeom>
          <a:solidFill>
            <a:srgbClr val="5F8AC3"/>
          </a:solidFill>
        </p:spPr>
        <p:txBody>
          <a:bodyPr wrap="square" lIns="108000" rtlCol="0" anchor="ctr">
            <a:noAutofit/>
          </a:bodyPr>
          <a:lstStyle/>
          <a:p>
            <a:pPr algn="ctr" defTabSz="955675" fontAlgn="ctr">
              <a:buSzPct val="120000"/>
            </a:pPr>
            <a:r>
              <a:rPr lang="ja-JP" altLang="en-US" sz="1200" b="1" dirty="0">
                <a:solidFill>
                  <a:schemeClr val="bg1"/>
                </a:solidFill>
                <a:latin typeface="ＭＳ Ｐゴシック" panose="020B0600070205080204" pitchFamily="50" charset="-128"/>
                <a:ea typeface="ＭＳ Ｐゴシック" panose="020B0600070205080204" pitchFamily="50" charset="-128"/>
              </a:rPr>
              <a:t>協力覚書（骨子）</a:t>
            </a:r>
          </a:p>
        </p:txBody>
      </p:sp>
      <p:sp>
        <p:nvSpPr>
          <p:cNvPr id="70" name="テキスト ボックス 6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厚生労働省ホームページ</a:t>
            </a:r>
          </a:p>
        </p:txBody>
      </p:sp>
    </p:spTree>
    <p:extLst>
      <p:ext uri="{BB962C8B-B14F-4D97-AF65-F5344CB8AC3E}">
        <p14:creationId xmlns:p14="http://schemas.microsoft.com/office/powerpoint/2010/main" val="29617605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37BA931-4DE2-44F3-B2E9-09EA6A69FA6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62"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D37BA931-4DE2-44F3-B2E9-09EA6A69FA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厚生労働省の主な医療国際化関連事業</a:t>
            </a:r>
            <a:endParaRPr lang="ja-JP" altLang="en-US" dirty="0"/>
          </a:p>
        </p:txBody>
      </p:sp>
      <p:sp>
        <p:nvSpPr>
          <p:cNvPr id="7" name="角丸四角形 6"/>
          <p:cNvSpPr/>
          <p:nvPr/>
        </p:nvSpPr>
        <p:spPr>
          <a:xfrm>
            <a:off x="5961112" y="1628068"/>
            <a:ext cx="3240360" cy="792088"/>
          </a:xfrm>
          <a:prstGeom prst="roundRect">
            <a:avLst>
              <a:gd name="adj" fmla="val 9452"/>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92000" tIns="0" rIns="108000" bIns="0" rtlCol="0" anchor="ctr"/>
          <a:lstStyle/>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国際的な課題、日本の医療政策や社会保障制度等に見識を有する者、日本の医療従事者や医療関連産業の技術者等を関係国へ派遣すること、および</a:t>
            </a:r>
          </a:p>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諸外国から医療従事者や保健・医療関係者等を受け入れることを実施</a:t>
            </a: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国立国際医療研究センター（</a:t>
            </a:r>
            <a:r>
              <a:rPr lang="en-US" altLang="ja-JP" sz="800" dirty="0"/>
              <a:t>NCGM</a:t>
            </a:r>
            <a:r>
              <a:rPr lang="ja-JP" altLang="en-US" sz="800" dirty="0"/>
              <a:t>）ホームページ</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年度から「</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医療技術等国際展開推進事業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3" name="直線コネクタ 12"/>
          <p:cNvCxnSpPr/>
          <p:nvPr/>
        </p:nvCxnSpPr>
        <p:spPr>
          <a:xfrm>
            <a:off x="702776" y="1556792"/>
            <a:ext cx="0" cy="1080120"/>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632520" y="1703264"/>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正方形/長方形 19"/>
          <p:cNvSpPr/>
          <p:nvPr/>
        </p:nvSpPr>
        <p:spPr>
          <a:xfrm>
            <a:off x="843791" y="1628068"/>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1" name="角丸四角形 20"/>
          <p:cNvSpPr/>
          <p:nvPr/>
        </p:nvSpPr>
        <p:spPr>
          <a:xfrm>
            <a:off x="1640632" y="1628800"/>
            <a:ext cx="4824536"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zh-TW"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医療技術等国際展開推進事業</a:t>
            </a: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を開始</a:t>
            </a:r>
          </a:p>
        </p:txBody>
      </p:sp>
      <p:sp>
        <p:nvSpPr>
          <p:cNvPr id="22" name="角丸四角形 21"/>
          <p:cNvSpPr/>
          <p:nvPr/>
        </p:nvSpPr>
        <p:spPr>
          <a:xfrm>
            <a:off x="1712640" y="2093147"/>
            <a:ext cx="432000" cy="432000"/>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23" name="正方形/長方形 22"/>
          <p:cNvSpPr/>
          <p:nvPr/>
        </p:nvSpPr>
        <p:spPr>
          <a:xfrm>
            <a:off x="2072680" y="2093147"/>
            <a:ext cx="2103740" cy="432000"/>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p>
            <a:pPr>
              <a:buClr>
                <a:srgbClr val="5F8AC3"/>
              </a:buClr>
              <a:tabLst>
                <a:tab pos="1749425" algn="r"/>
              </a:tabLst>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日本の医療制度に関する経験の共有、医療技術の移転や高品質な日本の医薬品、医療機器の国際展開を推進</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正方形/長方形 23"/>
          <p:cNvSpPr/>
          <p:nvPr/>
        </p:nvSpPr>
        <p:spPr>
          <a:xfrm>
            <a:off x="4176420" y="2093123"/>
            <a:ext cx="792088" cy="432048"/>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0" bIns="0" anchor="ctr" anchorCtr="0">
            <a:noAutofit/>
          </a:bodyPr>
          <a:lstStyle/>
          <a:p>
            <a:pPr algn="ctr">
              <a:spcBef>
                <a:spcPts val="100"/>
              </a:spcBef>
              <a:buClr>
                <a:srgbClr val="5F8AC3"/>
              </a:buClr>
              <a:tabLst>
                <a:tab pos="1749425" algn="r"/>
              </a:tabLst>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ケニアを対象とした事業</a:t>
            </a:r>
          </a:p>
        </p:txBody>
      </p:sp>
      <p:sp>
        <p:nvSpPr>
          <p:cNvPr id="32" name="正方形/長方形 31"/>
          <p:cNvSpPr/>
          <p:nvPr/>
        </p:nvSpPr>
        <p:spPr>
          <a:xfrm>
            <a:off x="5375376" y="2210961"/>
            <a:ext cx="739552" cy="353943"/>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lgn="ctr">
              <a:buClr>
                <a:srgbClr val="3D6AA7"/>
              </a:buClr>
            </a:pPr>
            <a:r>
              <a:rPr lang="ja-JP" altLang="en-US" sz="1300" b="1" dirty="0">
                <a:latin typeface="Arial Black" panose="020B0A04020102020204" pitchFamily="34" charset="0"/>
                <a:ea typeface="ＭＳ Ｐゴシック" panose="020B0600070205080204" pitchFamily="50" charset="-128"/>
                <a:cs typeface="Arial" panose="020B0604020202020204" pitchFamily="34" charset="0"/>
              </a:rPr>
              <a:t>件</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実施</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gn="ctr">
              <a:buClr>
                <a:srgbClr val="3D6AA7"/>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年度）</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5328267" y="2091863"/>
            <a:ext cx="157095"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en-US" altLang="ja-JP" sz="2200" dirty="0">
                <a:latin typeface="Arial" panose="020B0604020202020204" pitchFamily="34" charset="0"/>
                <a:ea typeface="ＭＳ Ｐゴシック" panose="020B0600070205080204" pitchFamily="50" charset="-128"/>
                <a:cs typeface="Arial" panose="020B0604020202020204" pitchFamily="34" charset="0"/>
              </a:rPr>
              <a:t>0</a:t>
            </a:r>
          </a:p>
        </p:txBody>
      </p:sp>
    </p:spTree>
    <p:extLst>
      <p:ext uri="{BB962C8B-B14F-4D97-AF65-F5344CB8AC3E}">
        <p14:creationId xmlns:p14="http://schemas.microsoft.com/office/powerpoint/2010/main" val="24836322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EE6FA9A-4330-4706-B865-CF1216DED58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586"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EEE6FA9A-4330-4706-B865-CF1216DED58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文部科学省の主な医療国際化関連事業</a:t>
            </a:r>
          </a:p>
        </p:txBody>
      </p:sp>
      <p:sp>
        <p:nvSpPr>
          <p:cNvPr id="96" name="テキスト ボックス 95"/>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文部科学省による医療関連事業は確認できなかった。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642618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41047310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0" name="think-cell Slide" r:id="rId45" imgW="360" imgH="360" progId="TCLayout.ActiveDocument.1">
                  <p:embed/>
                </p:oleObj>
              </mc:Choice>
              <mc:Fallback>
                <p:oleObj name="think-cell Slide" r:id="rId45" imgW="360" imgH="360" progId="TCLayout.ActiveDocument.1">
                  <p:embed/>
                  <p:pic>
                    <p:nvPicPr>
                      <p:cNvPr id="7" name="Object 6" hidden="1"/>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latin typeface="Arial" panose="020B0604020202020204" pitchFamily="34" charset="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都市化率、上位</a:t>
            </a:r>
            <a:r>
              <a:rPr lang="en-US" altLang="ja-JP" dirty="0"/>
              <a:t>5</a:t>
            </a:r>
            <a:r>
              <a:rPr lang="ja-JP" altLang="en-US" dirty="0"/>
              <a:t>都市の人口</a:t>
            </a:r>
          </a:p>
        </p:txBody>
      </p:sp>
      <p:sp>
        <p:nvSpPr>
          <p:cNvPr id="34" name="テキスト ボックス 33"/>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ケニアの人口の大半は農村部に居住しており、正式な「市」は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年に市に昇格したナクル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(Nakuru)</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を含め</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つしかない。</a:t>
            </a: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都市化は進むものの、</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2050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年に到っても、農村部に住む人口のほうが上回るとされている。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テキスト ボックス 37"/>
          <p:cNvSpPr txBox="1"/>
          <p:nvPr/>
        </p:nvSpPr>
        <p:spPr>
          <a:xfrm>
            <a:off x="200472" y="6309320"/>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都市化率とは、都市部に住む人口の割合。</a:t>
            </a:r>
          </a:p>
        </p:txBody>
      </p:sp>
      <p:grpSp>
        <p:nvGrpSpPr>
          <p:cNvPr id="39" name="グループ化 7"/>
          <p:cNvGrpSpPr/>
          <p:nvPr/>
        </p:nvGrpSpPr>
        <p:grpSpPr>
          <a:xfrm>
            <a:off x="209726" y="1844824"/>
            <a:ext cx="4619198" cy="288032"/>
            <a:chOff x="4803500" y="2113806"/>
            <a:chExt cx="4032624" cy="288032"/>
          </a:xfrm>
        </p:grpSpPr>
        <p:cxnSp>
          <p:nvCxnSpPr>
            <p:cNvPr id="40" name="直線コネクタ 39"/>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1"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43" name="テキスト ボックス 42"/>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t>World Urbanization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Kenya Population and Housing Census 1999, 2009,2019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4" name="グループ化 7"/>
          <p:cNvGrpSpPr/>
          <p:nvPr/>
        </p:nvGrpSpPr>
        <p:grpSpPr>
          <a:xfrm>
            <a:off x="5169024" y="1844824"/>
            <a:ext cx="4527248" cy="288032"/>
            <a:chOff x="4803500" y="2113806"/>
            <a:chExt cx="4032624" cy="288032"/>
          </a:xfrm>
        </p:grpSpPr>
        <p:cxnSp>
          <p:nvCxnSpPr>
            <p:cNvPr id="15" name="直線コネクタ 14"/>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上位</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t>5</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都市の人口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graphicFrame>
        <p:nvGraphicFramePr>
          <p:cNvPr id="69" name="Chart 68">
            <a:extLst>
              <a:ext uri="{FF2B5EF4-FFF2-40B4-BE49-F238E27FC236}">
                <a16:creationId xmlns:a16="http://schemas.microsoft.com/office/drawing/2014/main" id="{1394A55A-0F9A-4E5C-88E8-A402465F9507}"/>
              </a:ext>
            </a:extLst>
          </p:cNvPr>
          <p:cNvGraphicFramePr/>
          <p:nvPr>
            <p:custDataLst>
              <p:tags r:id="rId4"/>
            </p:custDataLst>
            <p:extLst>
              <p:ext uri="{D42A27DB-BD31-4B8C-83A1-F6EECF244321}">
                <p14:modId xmlns:p14="http://schemas.microsoft.com/office/powerpoint/2010/main" val="3683286858"/>
              </p:ext>
            </p:extLst>
          </p:nvPr>
        </p:nvGraphicFramePr>
        <p:xfrm>
          <a:off x="138113" y="2430463"/>
          <a:ext cx="4551362" cy="3544887"/>
        </p:xfrm>
        <a:graphic>
          <a:graphicData uri="http://schemas.openxmlformats.org/drawingml/2006/chart">
            <c:chart xmlns:c="http://schemas.openxmlformats.org/drawingml/2006/chart" xmlns:r="http://schemas.openxmlformats.org/officeDocument/2006/relationships" r:id="rId47"/>
          </a:graphicData>
        </a:graphic>
      </p:graphicFrame>
      <p:sp>
        <p:nvSpPr>
          <p:cNvPr id="29" name="Text Placeholder 12"/>
          <p:cNvSpPr>
            <a:spLocks noGrp="1"/>
          </p:cNvSpPr>
          <p:nvPr>
            <p:custDataLst>
              <p:tags r:id="rId5"/>
            </p:custDataLst>
          </p:nvPr>
        </p:nvSpPr>
        <p:spPr bwMode="auto">
          <a:xfrm>
            <a:off x="444500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7985519-DDE0-45BC-A42F-4740612874FA}" type="datetime'''''''''''''''''''''''''''5''0'''''''''''''''''''''">
              <a:rPr lang="ja-JP" altLang="en-US" sz="1000" b="0"/>
              <a:pPr algn="ctr">
                <a:spcBef>
                  <a:spcPct val="0"/>
                </a:spcBef>
                <a:spcAft>
                  <a:spcPct val="0"/>
                </a:spcAft>
              </a:pPr>
              <a:t>50</a:t>
            </a:fld>
            <a:endParaRPr kumimoji="0" lang="ja-JP" altLang="en-US" sz="1000" b="0" dirty="0">
              <a:sym typeface="+mn-lt"/>
            </a:endParaRPr>
          </a:p>
        </p:txBody>
      </p:sp>
      <p:sp>
        <p:nvSpPr>
          <p:cNvPr id="25" name="Text Placeholder 12"/>
          <p:cNvSpPr>
            <a:spLocks noGrp="1"/>
          </p:cNvSpPr>
          <p:nvPr>
            <p:custDataLst>
              <p:tags r:id="rId6"/>
            </p:custDataLst>
          </p:nvPr>
        </p:nvSpPr>
        <p:spPr bwMode="auto">
          <a:xfrm>
            <a:off x="29051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7962052-0133-4C3F-B17D-B43E9491A539}" type="datetime'''''''''''''''''''''''3''''''''''''''''''''''0'''''''''''''">
              <a:rPr lang="ja-JP" altLang="en-US" sz="1000" b="0"/>
              <a:pPr algn="ctr">
                <a:spcBef>
                  <a:spcPct val="0"/>
                </a:spcBef>
                <a:spcAft>
                  <a:spcPct val="0"/>
                </a:spcAft>
              </a:pPr>
              <a:t>30</a:t>
            </a:fld>
            <a:endParaRPr kumimoji="0" lang="ja-JP" altLang="en-US" sz="1000" b="0" dirty="0">
              <a:sym typeface="+mn-lt"/>
            </a:endParaRPr>
          </a:p>
        </p:txBody>
      </p:sp>
      <p:sp>
        <p:nvSpPr>
          <p:cNvPr id="19" name="Text Placeholder 12"/>
          <p:cNvSpPr>
            <a:spLocks noGrp="1"/>
          </p:cNvSpPr>
          <p:nvPr>
            <p:custDataLst>
              <p:tags r:id="rId7"/>
            </p:custDataLst>
          </p:nvPr>
        </p:nvSpPr>
        <p:spPr bwMode="auto">
          <a:xfrm>
            <a:off x="527050"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6CD7401-A97D-4FFE-A01F-F1ABE6F509B6}" type="datetime'''2''0''''''0''''''0'''''''''''''''''''''''''">
              <a:rPr lang="ja-JP" altLang="en-US" sz="1000" b="0"/>
              <a:pPr algn="ctr">
                <a:spcBef>
                  <a:spcPct val="0"/>
                </a:spcBef>
                <a:spcAft>
                  <a:spcPct val="0"/>
                </a:spcAft>
              </a:pPr>
              <a:t>2000</a:t>
            </a:fld>
            <a:endParaRPr kumimoji="0" lang="ja-JP" altLang="en-US" sz="1000" b="0" dirty="0">
              <a:sym typeface="+mn-lt"/>
            </a:endParaRPr>
          </a:p>
        </p:txBody>
      </p:sp>
      <p:sp>
        <p:nvSpPr>
          <p:cNvPr id="23" name="Text Placeholder 12"/>
          <p:cNvSpPr>
            <a:spLocks noGrp="1"/>
          </p:cNvSpPr>
          <p:nvPr>
            <p:custDataLst>
              <p:tags r:id="rId8"/>
            </p:custDataLst>
          </p:nvPr>
        </p:nvSpPr>
        <p:spPr bwMode="auto">
          <a:xfrm>
            <a:off x="21367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C73DEBA-8164-4147-84E8-A55884D1F256}" type="datetime'''''''''''''2''''0'''''''''''''''''''''">
              <a:rPr lang="ja-JP" altLang="en-US" sz="1000" b="0"/>
              <a:pPr algn="ctr">
                <a:spcBef>
                  <a:spcPct val="0"/>
                </a:spcBef>
                <a:spcAft>
                  <a:spcPct val="0"/>
                </a:spcAft>
              </a:pPr>
              <a:t>20</a:t>
            </a:fld>
            <a:endParaRPr kumimoji="0" lang="ja-JP" altLang="en-US" sz="1000" b="0" dirty="0">
              <a:sym typeface="+mn-lt"/>
            </a:endParaRPr>
          </a:p>
        </p:txBody>
      </p:sp>
      <p:sp>
        <p:nvSpPr>
          <p:cNvPr id="20" name="Text Placeholder 12"/>
          <p:cNvSpPr>
            <a:spLocks noGrp="1"/>
          </p:cNvSpPr>
          <p:nvPr>
            <p:custDataLst>
              <p:tags r:id="rId9"/>
            </p:custDataLst>
          </p:nvPr>
        </p:nvSpPr>
        <p:spPr bwMode="auto">
          <a:xfrm>
            <a:off x="9810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C411F54-E66B-41A7-A492-61A2A3AF58BB}" type="datetime'''0''''''''''''''5'''''''''''''''''''">
              <a:rPr lang="ja-JP" altLang="en-US" sz="1000" b="0"/>
              <a:pPr algn="ctr">
                <a:spcBef>
                  <a:spcPct val="0"/>
                </a:spcBef>
                <a:spcAft>
                  <a:spcPct val="0"/>
                </a:spcAft>
              </a:pPr>
              <a:t>05</a:t>
            </a:fld>
            <a:endParaRPr kumimoji="0" lang="ja-JP" altLang="en-US" sz="1000" b="0" dirty="0">
              <a:sym typeface="+mn-lt"/>
            </a:endParaRPr>
          </a:p>
        </p:txBody>
      </p:sp>
      <p:sp>
        <p:nvSpPr>
          <p:cNvPr id="18" name="Text Placeholder 12"/>
          <p:cNvSpPr>
            <a:spLocks noGrp="1"/>
          </p:cNvSpPr>
          <p:nvPr>
            <p:custDataLst>
              <p:tags r:id="rId10"/>
            </p:custDataLst>
          </p:nvPr>
        </p:nvSpPr>
        <p:spPr bwMode="auto">
          <a:xfrm>
            <a:off x="230188" y="21986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21" name="Text Placeholder 12"/>
          <p:cNvSpPr>
            <a:spLocks noGrp="1"/>
          </p:cNvSpPr>
          <p:nvPr>
            <p:custDataLst>
              <p:tags r:id="rId11"/>
            </p:custDataLst>
          </p:nvPr>
        </p:nvSpPr>
        <p:spPr bwMode="auto">
          <a:xfrm>
            <a:off x="13668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456BD06-EBC6-4DA8-8F8B-BA4FEB15CC6E}" type="datetime'''''''1''''0'''''''''''''''''''''''''''''''''''">
              <a:rPr lang="ja-JP" altLang="en-US" sz="1000" b="0"/>
              <a:pPr algn="ctr">
                <a:spcBef>
                  <a:spcPct val="0"/>
                </a:spcBef>
                <a:spcAft>
                  <a:spcPct val="0"/>
                </a:spcAft>
              </a:pPr>
              <a:t>10</a:t>
            </a:fld>
            <a:endParaRPr kumimoji="0" lang="ja-JP" altLang="en-US" sz="1000" b="0" dirty="0">
              <a:sym typeface="+mn-lt"/>
            </a:endParaRPr>
          </a:p>
        </p:txBody>
      </p:sp>
      <p:sp>
        <p:nvSpPr>
          <p:cNvPr id="22" name="Text Placeholder 12"/>
          <p:cNvSpPr>
            <a:spLocks noGrp="1"/>
          </p:cNvSpPr>
          <p:nvPr>
            <p:custDataLst>
              <p:tags r:id="rId12"/>
            </p:custDataLst>
          </p:nvPr>
        </p:nvSpPr>
        <p:spPr bwMode="auto">
          <a:xfrm>
            <a:off x="17510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1ADFBB9-56D1-4CD3-9CA4-DDD1E5962723}" type="datetime'''''''''''''1''''''''''''''5'''''''''''''''''''''''">
              <a:rPr lang="ja-JP" altLang="en-US" sz="1000" b="0"/>
              <a:pPr algn="ctr">
                <a:spcBef>
                  <a:spcPct val="0"/>
                </a:spcBef>
                <a:spcAft>
                  <a:spcPct val="0"/>
                </a:spcAft>
              </a:pPr>
              <a:t>15</a:t>
            </a:fld>
            <a:endParaRPr kumimoji="0" lang="ja-JP" altLang="en-US" sz="1000" b="0" dirty="0">
              <a:sym typeface="+mn-lt"/>
            </a:endParaRPr>
          </a:p>
        </p:txBody>
      </p:sp>
      <p:sp>
        <p:nvSpPr>
          <p:cNvPr id="24" name="Text Placeholder 12"/>
          <p:cNvSpPr>
            <a:spLocks noGrp="1"/>
          </p:cNvSpPr>
          <p:nvPr>
            <p:custDataLst>
              <p:tags r:id="rId13"/>
            </p:custDataLst>
          </p:nvPr>
        </p:nvSpPr>
        <p:spPr bwMode="auto">
          <a:xfrm>
            <a:off x="25209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6B6A7AF-1FE1-4811-A53F-C5DC6AA1B553}" type="datetime'''''''''''''2''''''''''5'''''''''''''''''''">
              <a:rPr lang="ja-JP" altLang="en-US" sz="1000" b="0"/>
              <a:pPr algn="ctr">
                <a:spcBef>
                  <a:spcPct val="0"/>
                </a:spcBef>
                <a:spcAft>
                  <a:spcPct val="0"/>
                </a:spcAft>
              </a:pPr>
              <a:t>25</a:t>
            </a:fld>
            <a:endParaRPr kumimoji="0" lang="ja-JP" altLang="en-US" sz="1000" b="0" dirty="0">
              <a:sym typeface="+mn-lt"/>
            </a:endParaRPr>
          </a:p>
        </p:txBody>
      </p:sp>
      <p:sp>
        <p:nvSpPr>
          <p:cNvPr id="26" name="Text Placeholder 12"/>
          <p:cNvSpPr>
            <a:spLocks noGrp="1"/>
          </p:cNvSpPr>
          <p:nvPr>
            <p:custDataLst>
              <p:tags r:id="rId14"/>
            </p:custDataLst>
          </p:nvPr>
        </p:nvSpPr>
        <p:spPr bwMode="auto">
          <a:xfrm>
            <a:off x="32908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9100A9D-0D56-4B79-B824-6983ABB94B26}" type="datetime'''''''''''''''3''''''''''''''''''''''''5'''''''''">
              <a:rPr lang="ja-JP" altLang="en-US" sz="1000" b="0"/>
              <a:pPr algn="ctr">
                <a:spcBef>
                  <a:spcPct val="0"/>
                </a:spcBef>
                <a:spcAft>
                  <a:spcPct val="0"/>
                </a:spcAft>
              </a:pPr>
              <a:t>35</a:t>
            </a:fld>
            <a:endParaRPr kumimoji="0" lang="ja-JP" altLang="en-US" sz="1000" b="0" dirty="0">
              <a:sym typeface="+mn-lt"/>
            </a:endParaRPr>
          </a:p>
        </p:txBody>
      </p:sp>
      <p:sp>
        <p:nvSpPr>
          <p:cNvPr id="27" name="Text Placeholder 12"/>
          <p:cNvSpPr>
            <a:spLocks noGrp="1"/>
          </p:cNvSpPr>
          <p:nvPr>
            <p:custDataLst>
              <p:tags r:id="rId15"/>
            </p:custDataLst>
          </p:nvPr>
        </p:nvSpPr>
        <p:spPr bwMode="auto">
          <a:xfrm>
            <a:off x="367506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0A0621B-74C8-4085-86EC-E2CA7346065E}" type="datetime'''''''''''4''''''''''''''''''''''''''''0'''">
              <a:rPr lang="ja-JP" altLang="en-US" sz="1000" b="0"/>
              <a:pPr algn="ctr">
                <a:spcBef>
                  <a:spcPct val="0"/>
                </a:spcBef>
                <a:spcAft>
                  <a:spcPct val="0"/>
                </a:spcAft>
              </a:pPr>
              <a:t>40</a:t>
            </a:fld>
            <a:endParaRPr kumimoji="0" lang="ja-JP" altLang="en-US" sz="1000" b="0" dirty="0">
              <a:sym typeface="+mn-lt"/>
            </a:endParaRPr>
          </a:p>
        </p:txBody>
      </p:sp>
      <p:sp>
        <p:nvSpPr>
          <p:cNvPr id="28" name="Text Placeholder 12"/>
          <p:cNvSpPr>
            <a:spLocks noGrp="1"/>
          </p:cNvSpPr>
          <p:nvPr>
            <p:custDataLst>
              <p:tags r:id="rId16"/>
            </p:custDataLst>
          </p:nvPr>
        </p:nvSpPr>
        <p:spPr bwMode="auto">
          <a:xfrm>
            <a:off x="40608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71822E4-827B-40FF-B393-4DB2289D8406}" type="datetime'4''''''''''5'">
              <a:rPr lang="ja-JP" altLang="en-US" sz="1000" b="0"/>
              <a:pPr algn="ctr">
                <a:spcBef>
                  <a:spcPct val="0"/>
                </a:spcBef>
                <a:spcAft>
                  <a:spcPct val="0"/>
                </a:spcAft>
              </a:pPr>
              <a:t>45</a:t>
            </a:fld>
            <a:endParaRPr kumimoji="0" lang="ja-JP" altLang="en-US" sz="1000" b="0" dirty="0">
              <a:sym typeface="+mn-lt"/>
            </a:endParaRPr>
          </a:p>
        </p:txBody>
      </p:sp>
      <p:sp useBgFill="1">
        <p:nvSpPr>
          <p:cNvPr id="68" name="テキスト プレースホルダ 9">
            <a:extLst>
              <a:ext uri="{FF2B5EF4-FFF2-40B4-BE49-F238E27FC236}">
                <a16:creationId xmlns:a16="http://schemas.microsoft.com/office/drawing/2014/main" id="{39D4474B-2043-48B6-A25E-5045DEBDDD34}"/>
              </a:ext>
            </a:extLst>
          </p:cNvPr>
          <p:cNvSpPr>
            <a:spLocks noGrp="1"/>
          </p:cNvSpPr>
          <p:nvPr>
            <p:custDataLst>
              <p:tags r:id="rId17"/>
            </p:custDataLst>
          </p:nvPr>
        </p:nvSpPr>
        <p:spPr bwMode="gray">
          <a:xfrm>
            <a:off x="4381500" y="4079875"/>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9D58CE8-1C6D-4D5F-8115-72BF196722F1}" type="datetime'''''''4''''''''''6''''''''''''''''.''''''''3'''''''''''">
              <a:rPr lang="en-US" altLang="en-US" sz="1000" smtClean="0">
                <a:effectLst/>
                <a:sym typeface="+mn-lt"/>
              </a:rPr>
              <a:pPr marL="0" indent="0" algn="ctr">
                <a:spcBef>
                  <a:spcPct val="0"/>
                </a:spcBef>
                <a:buNone/>
              </a:pPr>
              <a:t>46.3</a:t>
            </a:fld>
            <a:endParaRPr lang="ja-JP" altLang="en-US" sz="1000" dirty="0">
              <a:sym typeface="+mn-lt"/>
            </a:endParaRPr>
          </a:p>
        </p:txBody>
      </p:sp>
      <p:cxnSp>
        <p:nvCxnSpPr>
          <p:cNvPr id="32" name="Straight Connector 31"/>
          <p:cNvCxnSpPr/>
          <p:nvPr>
            <p:custDataLst>
              <p:tags r:id="rId18"/>
            </p:custDataLst>
          </p:nvPr>
        </p:nvCxnSpPr>
        <p:spPr bwMode="gray">
          <a:xfrm>
            <a:off x="1355725" y="2651125"/>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custDataLst>
              <p:tags r:id="rId19"/>
            </p:custDataLst>
          </p:nvPr>
        </p:nvCxnSpPr>
        <p:spPr bwMode="gray">
          <a:xfrm>
            <a:off x="1355725" y="2854325"/>
            <a:ext cx="255588" cy="0"/>
          </a:xfrm>
          <a:prstGeom prst="line">
            <a:avLst/>
          </a:prstGeom>
          <a:ln w="9525" cap="rnd" algn="ctr">
            <a:solidFill>
              <a:srgbClr val="3D6E8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35" name="Oval 34"/>
          <p:cNvSpPr/>
          <p:nvPr>
            <p:custDataLst>
              <p:tags r:id="rId20"/>
            </p:custDataLst>
          </p:nvPr>
        </p:nvSpPr>
        <p:spPr bwMode="gray">
          <a:xfrm>
            <a:off x="1444624" y="2613024"/>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36" name="Rectangle 35"/>
          <p:cNvSpPr/>
          <p:nvPr>
            <p:custDataLst>
              <p:tags r:id="rId21"/>
            </p:custDataLst>
          </p:nvPr>
        </p:nvSpPr>
        <p:spPr bwMode="gray">
          <a:xfrm>
            <a:off x="1444624" y="2816224"/>
            <a:ext cx="76200" cy="76200"/>
          </a:xfrm>
          <a:prstGeom prst="rect">
            <a:avLst/>
          </a:prstGeom>
          <a:solidFill>
            <a:srgbClr val="80CCE8"/>
          </a:solidFill>
          <a:ln w="9525">
            <a:solidFill>
              <a:srgbClr val="80CCE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44" name="Text Placeholder 12"/>
          <p:cNvSpPr>
            <a:spLocks noGrp="1"/>
          </p:cNvSpPr>
          <p:nvPr>
            <p:custDataLst>
              <p:tags r:id="rId22"/>
            </p:custDataLst>
          </p:nvPr>
        </p:nvSpPr>
        <p:spPr bwMode="auto">
          <a:xfrm>
            <a:off x="1666875" y="257968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5AD08533-53E6-41E1-9638-EEE9CB974E6E}" type="datetime'''''''''''''''''''''''''''''''都''市''''''部'''''''''''''">
              <a:rPr lang="ja-JP" altLang="en-US" sz="1000" b="0"/>
              <a:pPr>
                <a:spcBef>
                  <a:spcPct val="0"/>
                </a:spcBef>
                <a:spcAft>
                  <a:spcPct val="0"/>
                </a:spcAft>
              </a:pPr>
              <a:t>都市部</a:t>
            </a:fld>
            <a:endParaRPr kumimoji="0" lang="ja-JP" altLang="en-US" sz="1000" b="0" dirty="0">
              <a:sym typeface="+mn-lt"/>
            </a:endParaRPr>
          </a:p>
        </p:txBody>
      </p:sp>
      <p:sp>
        <p:nvSpPr>
          <p:cNvPr id="45" name="Text Placeholder 12"/>
          <p:cNvSpPr>
            <a:spLocks noGrp="1"/>
          </p:cNvSpPr>
          <p:nvPr>
            <p:custDataLst>
              <p:tags r:id="rId23"/>
            </p:custDataLst>
          </p:nvPr>
        </p:nvSpPr>
        <p:spPr bwMode="auto">
          <a:xfrm>
            <a:off x="1666875" y="278288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08BBAB91-9AAC-44CD-BAB3-004B270DB978}" type="datetime'''''''農''''''''''''''''''''''村''部'''''''''">
              <a:rPr lang="ja-JP" altLang="en-US" sz="1000" b="0"/>
              <a:pPr>
                <a:spcBef>
                  <a:spcPct val="0"/>
                </a:spcBef>
                <a:spcAft>
                  <a:spcPct val="0"/>
                </a:spcAft>
              </a:pPr>
              <a:t>農村部</a:t>
            </a:fld>
            <a:endParaRPr kumimoji="0" lang="ja-JP" altLang="en-US" sz="1000" b="0" dirty="0">
              <a:sym typeface="+mn-lt"/>
            </a:endParaRPr>
          </a:p>
        </p:txBody>
      </p:sp>
      <p:graphicFrame>
        <p:nvGraphicFramePr>
          <p:cNvPr id="77" name="Chart 76">
            <a:extLst>
              <a:ext uri="{FF2B5EF4-FFF2-40B4-BE49-F238E27FC236}">
                <a16:creationId xmlns:a16="http://schemas.microsoft.com/office/drawing/2014/main" id="{7E6CE415-A329-4F91-9EB7-2FC8146B1671}"/>
              </a:ext>
            </a:extLst>
          </p:cNvPr>
          <p:cNvGraphicFramePr/>
          <p:nvPr>
            <p:custDataLst>
              <p:tags r:id="rId24"/>
            </p:custDataLst>
            <p:extLst>
              <p:ext uri="{D42A27DB-BD31-4B8C-83A1-F6EECF244321}">
                <p14:modId xmlns:p14="http://schemas.microsoft.com/office/powerpoint/2010/main" val="1488477777"/>
              </p:ext>
            </p:extLst>
          </p:nvPr>
        </p:nvGraphicFramePr>
        <p:xfrm>
          <a:off x="5211763" y="2430463"/>
          <a:ext cx="4287837" cy="3668712"/>
        </p:xfrm>
        <a:graphic>
          <a:graphicData uri="http://schemas.openxmlformats.org/drawingml/2006/chart">
            <c:chart xmlns:c="http://schemas.openxmlformats.org/drawingml/2006/chart" xmlns:r="http://schemas.openxmlformats.org/officeDocument/2006/relationships" r:id="rId48"/>
          </a:graphicData>
        </a:graphic>
      </p:graphicFrame>
      <p:cxnSp>
        <p:nvCxnSpPr>
          <p:cNvPr id="12" name="Straight Connector 11">
            <a:extLst>
              <a:ext uri="{FF2B5EF4-FFF2-40B4-BE49-F238E27FC236}">
                <a16:creationId xmlns:a16="http://schemas.microsoft.com/office/drawing/2014/main" id="{5DB0E2E1-9A4B-44B6-A8CF-E15FC8E5FBCC}"/>
              </a:ext>
            </a:extLst>
          </p:cNvPr>
          <p:cNvCxnSpPr/>
          <p:nvPr>
            <p:custDataLst>
              <p:tags r:id="rId25"/>
            </p:custDataLst>
          </p:nvPr>
        </p:nvCxnSpPr>
        <p:spPr bwMode="auto">
          <a:xfrm flipH="1">
            <a:off x="6715125" y="5060950"/>
            <a:ext cx="9207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7" name="Text Placeholder 12"/>
          <p:cNvSpPr>
            <a:spLocks noGrp="1"/>
          </p:cNvSpPr>
          <p:nvPr>
            <p:custDataLst>
              <p:tags r:id="rId26"/>
            </p:custDataLst>
          </p:nvPr>
        </p:nvSpPr>
        <p:spPr bwMode="auto">
          <a:xfrm>
            <a:off x="6269038" y="6086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6108E1-CDA8-41C1-B695-10EB6F0A322D}" type="datetime'''''''''''''1''''''''''''9''''99'''''''''''">
              <a:rPr lang="en-US" altLang="en-US" sz="1000" b="0" smtClean="0"/>
              <a:pPr/>
              <a:t>1999</a:t>
            </a:fld>
            <a:endParaRPr kumimoji="0" lang="ja-JP" altLang="en-US" sz="1000" b="0" dirty="0">
              <a:sym typeface="+mn-lt"/>
            </a:endParaRPr>
          </a:p>
        </p:txBody>
      </p:sp>
      <p:sp>
        <p:nvSpPr>
          <p:cNvPr id="188" name="テキスト プレースホルダ 9">
            <a:extLst>
              <a:ext uri="{FF2B5EF4-FFF2-40B4-BE49-F238E27FC236}">
                <a16:creationId xmlns:a16="http://schemas.microsoft.com/office/drawing/2014/main" id="{03BD5AB7-165B-41B8-916F-6CB0F15A5FC3}"/>
              </a:ext>
            </a:extLst>
          </p:cNvPr>
          <p:cNvSpPr>
            <a:spLocks noGrp="1"/>
          </p:cNvSpPr>
          <p:nvPr>
            <p:custDataLst>
              <p:tags r:id="rId27"/>
            </p:custDataLst>
          </p:nvPr>
        </p:nvSpPr>
        <p:spPr bwMode="gray">
          <a:xfrm>
            <a:off x="7681913" y="4643438"/>
            <a:ext cx="244475" cy="152400"/>
          </a:xfrm>
          <a:prstGeom prst="rect">
            <a:avLst/>
          </a:prstGeom>
          <a:solidFill>
            <a:srgbClr val="ECE5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ADA713C-6D91-4DE7-B36C-71231D056B96}" type="datetime'''3''''''''''''''''''''''92'''''''">
              <a:rPr lang="en-US" altLang="en-US" sz="1000" smtClean="0">
                <a:effectLst/>
                <a:sym typeface="+mn-lt"/>
              </a:rPr>
              <a:pPr marL="0" indent="0" algn="ctr">
                <a:spcBef>
                  <a:spcPct val="0"/>
                </a:spcBef>
                <a:buNone/>
              </a:pPr>
              <a:t>392</a:t>
            </a:fld>
            <a:endParaRPr lang="ja-JP" altLang="en-US" sz="1000" dirty="0">
              <a:sym typeface="+mn-lt"/>
            </a:endParaRPr>
          </a:p>
        </p:txBody>
      </p:sp>
      <p:sp>
        <p:nvSpPr>
          <p:cNvPr id="49" name="Text Placeholder 12"/>
          <p:cNvSpPr>
            <a:spLocks noGrp="1"/>
          </p:cNvSpPr>
          <p:nvPr>
            <p:custDataLst>
              <p:tags r:id="rId28"/>
            </p:custDataLst>
          </p:nvPr>
        </p:nvSpPr>
        <p:spPr bwMode="auto">
          <a:xfrm>
            <a:off x="7469188" y="6086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752EEF3-AFAA-4ED9-89E3-01C823A726FA}" type="datetime'''''''''''''''2''''009'''''''''''">
              <a:rPr lang="en-US" altLang="en-US" sz="1000" b="0" smtClean="0"/>
              <a:pPr/>
              <a:t>2009</a:t>
            </a:fld>
            <a:endParaRPr kumimoji="0" lang="ja-JP" altLang="en-US" sz="1000" b="0" dirty="0">
              <a:sym typeface="+mn-lt"/>
            </a:endParaRPr>
          </a:p>
        </p:txBody>
      </p:sp>
      <p:sp>
        <p:nvSpPr>
          <p:cNvPr id="50" name="Text Placeholder 12"/>
          <p:cNvSpPr>
            <a:spLocks noGrp="1"/>
          </p:cNvSpPr>
          <p:nvPr>
            <p:custDataLst>
              <p:tags r:id="rId29"/>
            </p:custDataLst>
          </p:nvPr>
        </p:nvSpPr>
        <p:spPr bwMode="auto">
          <a:xfrm>
            <a:off x="8669338" y="6086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ECBE0D0-864A-4C02-9F05-F5333644529A}" type="datetime'''''''''20''''''''''''''''''''''''''''''1''''''''''''''''9'''">
              <a:rPr lang="ja-JP" altLang="en-US" sz="1000" b="0" smtClean="0"/>
              <a:pPr/>
              <a:t>2019</a:t>
            </a:fld>
            <a:endParaRPr kumimoji="0" lang="ja-JP" altLang="en-US" sz="1000" b="0" dirty="0">
              <a:sym typeface="+mn-lt"/>
            </a:endParaRPr>
          </a:p>
        </p:txBody>
      </p:sp>
      <p:sp>
        <p:nvSpPr>
          <p:cNvPr id="64" name="テキスト プレースホルダ 9">
            <a:extLst>
              <a:ext uri="{FF2B5EF4-FFF2-40B4-BE49-F238E27FC236}">
                <a16:creationId xmlns:a16="http://schemas.microsoft.com/office/drawing/2014/main" id="{AC6C8B25-9595-4175-9CBA-D60DA6C9D4B6}"/>
              </a:ext>
            </a:extLst>
          </p:cNvPr>
          <p:cNvSpPr>
            <a:spLocks noGrp="1"/>
          </p:cNvSpPr>
          <p:nvPr>
            <p:custDataLst>
              <p:tags r:id="rId30"/>
            </p:custDataLst>
          </p:nvPr>
        </p:nvSpPr>
        <p:spPr bwMode="gray">
          <a:xfrm>
            <a:off x="6481763" y="507841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F1B92D4-17BF-409A-8E97-73D800F6BDC1}" type="datetime'''2''''''''''3''''''''1'''''''">
              <a:rPr lang="en-US" altLang="en-US" sz="1000" smtClean="0">
                <a:effectLst/>
              </a:rPr>
              <a:pPr/>
              <a:t>231</a:t>
            </a:fld>
            <a:endParaRPr lang="ja-JP" altLang="en-US" sz="1000" dirty="0">
              <a:sym typeface="+mn-lt"/>
            </a:endParaRPr>
          </a:p>
        </p:txBody>
      </p:sp>
      <p:sp>
        <p:nvSpPr>
          <p:cNvPr id="65" name="テキスト プレースホルダ 9">
            <a:extLst>
              <a:ext uri="{FF2B5EF4-FFF2-40B4-BE49-F238E27FC236}">
                <a16:creationId xmlns:a16="http://schemas.microsoft.com/office/drawing/2014/main" id="{81B90E8D-1307-4355-8435-AB76AF129958}"/>
              </a:ext>
            </a:extLst>
          </p:cNvPr>
          <p:cNvSpPr>
            <a:spLocks noGrp="1"/>
          </p:cNvSpPr>
          <p:nvPr>
            <p:custDataLst>
              <p:tags r:id="rId31"/>
            </p:custDataLst>
          </p:nvPr>
        </p:nvSpPr>
        <p:spPr bwMode="gray">
          <a:xfrm>
            <a:off x="7305675" y="4735513"/>
            <a:ext cx="244475" cy="152400"/>
          </a:xfrm>
          <a:prstGeom prst="rect">
            <a:avLst/>
          </a:prstGeom>
          <a:solidFill>
            <a:srgbClr val="D2E0E6"/>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8FA640-B75C-401B-945A-8232550A1099}" type="datetime'''''''''2''''''''''''''''4''1'''''''''''''''''''''''''''''''''">
              <a:rPr lang="en-US" altLang="en-US" sz="1000" smtClean="0">
                <a:effectLst/>
              </a:rPr>
              <a:pPr/>
              <a:t>241</a:t>
            </a:fld>
            <a:endParaRPr lang="ja-JP" altLang="en-US" sz="1000" dirty="0">
              <a:sym typeface="+mn-lt"/>
            </a:endParaRPr>
          </a:p>
        </p:txBody>
      </p:sp>
      <p:sp>
        <p:nvSpPr>
          <p:cNvPr id="66" name="テキスト プレースホルダ 9">
            <a:extLst>
              <a:ext uri="{FF2B5EF4-FFF2-40B4-BE49-F238E27FC236}">
                <a16:creationId xmlns:a16="http://schemas.microsoft.com/office/drawing/2014/main" id="{A239E888-004D-4876-A7AC-B782BA918649}"/>
              </a:ext>
            </a:extLst>
          </p:cNvPr>
          <p:cNvSpPr>
            <a:spLocks noGrp="1"/>
          </p:cNvSpPr>
          <p:nvPr>
            <p:custDataLst>
              <p:tags r:id="rId32"/>
            </p:custDataLst>
          </p:nvPr>
        </p:nvSpPr>
        <p:spPr bwMode="gray">
          <a:xfrm>
            <a:off x="7681913" y="481806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7B5DF16-163F-4E6F-AAB4-0843EB279A36}" type="datetime'3''''''''''''2''''''''''''''''''''''''6'''">
              <a:rPr lang="en-US" altLang="en-US" sz="1000" smtClean="0">
                <a:effectLst/>
              </a:rPr>
              <a:pPr/>
              <a:t>326</a:t>
            </a:fld>
            <a:endParaRPr lang="ja-JP" altLang="en-US" sz="1000" dirty="0">
              <a:sym typeface="+mn-lt"/>
            </a:endParaRPr>
          </a:p>
        </p:txBody>
      </p:sp>
      <p:sp>
        <p:nvSpPr>
          <p:cNvPr id="76" name="テキスト プレースホルダ 9">
            <a:extLst>
              <a:ext uri="{FF2B5EF4-FFF2-40B4-BE49-F238E27FC236}">
                <a16:creationId xmlns:a16="http://schemas.microsoft.com/office/drawing/2014/main" id="{59A118D0-0022-435C-A1AA-7E2E45D5DEB5}"/>
              </a:ext>
            </a:extLst>
          </p:cNvPr>
          <p:cNvSpPr>
            <a:spLocks noGrp="1"/>
          </p:cNvSpPr>
          <p:nvPr>
            <p:custDataLst>
              <p:tags r:id="rId33"/>
            </p:custDataLst>
          </p:nvPr>
        </p:nvSpPr>
        <p:spPr bwMode="gray">
          <a:xfrm>
            <a:off x="6105525" y="5029200"/>
            <a:ext cx="244475" cy="152400"/>
          </a:xfrm>
          <a:prstGeom prst="rect">
            <a:avLst/>
          </a:prstGeom>
          <a:solidFill>
            <a:srgbClr val="D2E0E6"/>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8A991C6-76E1-456C-B08F-CB490886E4AF}" type="datetime'''''1''''''''''1''''''''''''''''''''''0'''''''''''''''''''''">
              <a:rPr lang="en-US" altLang="en-US" sz="1000" smtClean="0">
                <a:effectLst/>
                <a:sym typeface="+mn-lt"/>
              </a:rPr>
              <a:pPr marL="0" indent="0" algn="ctr">
                <a:spcBef>
                  <a:spcPct val="0"/>
                </a:spcBef>
                <a:buNone/>
              </a:pPr>
              <a:t>110</a:t>
            </a:fld>
            <a:endParaRPr lang="ja-JP" altLang="en-US" sz="1000" dirty="0">
              <a:sym typeface="+mn-lt"/>
            </a:endParaRPr>
          </a:p>
        </p:txBody>
      </p:sp>
      <p:sp>
        <p:nvSpPr>
          <p:cNvPr id="52" name="Rectangle 51"/>
          <p:cNvSpPr/>
          <p:nvPr>
            <p:custDataLst>
              <p:tags r:id="rId34"/>
            </p:custDataLst>
          </p:nvPr>
        </p:nvSpPr>
        <p:spPr bwMode="gray">
          <a:xfrm>
            <a:off x="5943600" y="2787650"/>
            <a:ext cx="179388" cy="133350"/>
          </a:xfrm>
          <a:prstGeom prst="rect">
            <a:avLst/>
          </a:prstGeom>
          <a:solidFill>
            <a:srgbClr val="D2E0E6"/>
          </a:solidFill>
          <a:ln w="9525"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4" name="Rectangle 53"/>
          <p:cNvSpPr/>
          <p:nvPr>
            <p:custDataLst>
              <p:tags r:id="rId35"/>
            </p:custDataLst>
          </p:nvPr>
        </p:nvSpPr>
        <p:spPr bwMode="gray">
          <a:xfrm>
            <a:off x="5943600" y="2584450"/>
            <a:ext cx="179388" cy="133350"/>
          </a:xfrm>
          <a:prstGeom prst="rect">
            <a:avLst/>
          </a:prstGeom>
          <a:solidFill>
            <a:srgbClr val="ECE5F4"/>
          </a:solidFill>
          <a:ln w="9525"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5" name="Rectangle 54"/>
          <p:cNvSpPr/>
          <p:nvPr>
            <p:custDataLst>
              <p:tags r:id="rId36"/>
            </p:custDataLst>
          </p:nvPr>
        </p:nvSpPr>
        <p:spPr bwMode="gray">
          <a:xfrm>
            <a:off x="5943600" y="2990850"/>
            <a:ext cx="179388" cy="133350"/>
          </a:xfrm>
          <a:prstGeom prst="rect">
            <a:avLst/>
          </a:prstGeom>
          <a:solidFill>
            <a:srgbClr val="C0E6F4"/>
          </a:solidFill>
          <a:ln w="9525"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3" name="Rectangle 52"/>
          <p:cNvSpPr/>
          <p:nvPr>
            <p:custDataLst>
              <p:tags r:id="rId37"/>
            </p:custDataLst>
          </p:nvPr>
        </p:nvSpPr>
        <p:spPr bwMode="gray">
          <a:xfrm>
            <a:off x="5943600" y="3194050"/>
            <a:ext cx="179388" cy="133350"/>
          </a:xfrm>
          <a:prstGeom prst="rect">
            <a:avLst/>
          </a:prstGeom>
          <a:solidFill>
            <a:srgbClr val="80CCE8"/>
          </a:solidFill>
          <a:ln w="9525"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1" name="Rectangle 50"/>
          <p:cNvSpPr/>
          <p:nvPr>
            <p:custDataLst>
              <p:tags r:id="rId38"/>
            </p:custDataLst>
          </p:nvPr>
        </p:nvSpPr>
        <p:spPr bwMode="gray">
          <a:xfrm>
            <a:off x="5943600" y="3397250"/>
            <a:ext cx="179388" cy="133350"/>
          </a:xfrm>
          <a:prstGeom prst="rect">
            <a:avLst/>
          </a:prstGeom>
          <a:solidFill>
            <a:srgbClr val="1F497D"/>
          </a:solidFill>
          <a:ln w="9525"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7" name="Text Placeholder 12"/>
          <p:cNvSpPr>
            <a:spLocks noGrp="1"/>
          </p:cNvSpPr>
          <p:nvPr>
            <p:custDataLst>
              <p:tags r:id="rId39"/>
            </p:custDataLst>
          </p:nvPr>
        </p:nvSpPr>
        <p:spPr bwMode="auto">
          <a:xfrm>
            <a:off x="6173789" y="2782888"/>
            <a:ext cx="3032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82135D89-3A2B-4600-857D-1FCFE9869D35}" type="datetime'''''Ruir''''''''''''''''u'''''''''''''''''''''''''''''">
              <a:rPr lang="en-US" altLang="en-US" sz="1000" b="0" smtClean="0"/>
              <a:pPr/>
              <a:t>Ruiru</a:t>
            </a:fld>
            <a:endParaRPr kumimoji="0" lang="ja-JP" altLang="en-US" sz="1000" b="0" dirty="0">
              <a:sym typeface="+mn-lt"/>
            </a:endParaRPr>
          </a:p>
        </p:txBody>
      </p:sp>
      <p:sp>
        <p:nvSpPr>
          <p:cNvPr id="59" name="Text Placeholder 12"/>
          <p:cNvSpPr>
            <a:spLocks noGrp="1"/>
          </p:cNvSpPr>
          <p:nvPr>
            <p:custDataLst>
              <p:tags r:id="rId40"/>
            </p:custDataLst>
          </p:nvPr>
        </p:nvSpPr>
        <p:spPr bwMode="auto">
          <a:xfrm>
            <a:off x="6173788" y="3189288"/>
            <a:ext cx="555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C5205BE4-23FD-499D-A42F-15EB9218AFB2}" type="datetime'''''''Mo''''''''''m''''''''''''''''''''ba''''''s''a'''''''">
              <a:rPr lang="en-US" altLang="en-US" sz="1000" b="0" smtClean="0"/>
              <a:pPr/>
              <a:t>Mombasa</a:t>
            </a:fld>
            <a:endParaRPr kumimoji="0" lang="ja-JP" altLang="en-US" sz="1000" b="0" dirty="0">
              <a:sym typeface="+mn-lt"/>
            </a:endParaRPr>
          </a:p>
        </p:txBody>
      </p:sp>
      <p:sp>
        <p:nvSpPr>
          <p:cNvPr id="56" name="Text Placeholder 12"/>
          <p:cNvSpPr>
            <a:spLocks noGrp="1"/>
          </p:cNvSpPr>
          <p:nvPr>
            <p:custDataLst>
              <p:tags r:id="rId41"/>
            </p:custDataLst>
          </p:nvPr>
        </p:nvSpPr>
        <p:spPr bwMode="auto">
          <a:xfrm>
            <a:off x="6173788" y="2579688"/>
            <a:ext cx="4000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B3746157-E526-471F-98D6-752C0CF8AF57}" type="datetime'''''''''''''''E''''l''d''ore''''''''''''''''''t'''''''">
              <a:rPr lang="en-US" altLang="en-US" sz="1000" b="0" smtClean="0"/>
              <a:pPr/>
              <a:t>Eldoret</a:t>
            </a:fld>
            <a:endParaRPr kumimoji="0" lang="ja-JP" altLang="en-US" sz="1000" b="0" dirty="0">
              <a:sym typeface="+mn-lt"/>
            </a:endParaRPr>
          </a:p>
        </p:txBody>
      </p:sp>
      <p:sp>
        <p:nvSpPr>
          <p:cNvPr id="58" name="Text Placeholder 12"/>
          <p:cNvSpPr>
            <a:spLocks noGrp="1"/>
          </p:cNvSpPr>
          <p:nvPr>
            <p:custDataLst>
              <p:tags r:id="rId42"/>
            </p:custDataLst>
          </p:nvPr>
        </p:nvSpPr>
        <p:spPr bwMode="auto">
          <a:xfrm>
            <a:off x="6173788" y="2986088"/>
            <a:ext cx="4079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5DD29A3A-B2FD-4FE6-B99D-E4AA02410B27}" type="datetime'''''''''''''N''''a''k''u''''''''r''''''''''''''u'''''''''">
              <a:rPr lang="en-US" altLang="en-US" sz="1000" b="0" smtClean="0"/>
              <a:pPr/>
              <a:t>Nakuru</a:t>
            </a:fld>
            <a:endParaRPr kumimoji="0" lang="ja-JP" altLang="en-US" sz="1000" b="0" dirty="0">
              <a:sym typeface="+mn-lt"/>
            </a:endParaRPr>
          </a:p>
        </p:txBody>
      </p:sp>
      <p:sp>
        <p:nvSpPr>
          <p:cNvPr id="60" name="Text Placeholder 12"/>
          <p:cNvSpPr>
            <a:spLocks noGrp="1"/>
          </p:cNvSpPr>
          <p:nvPr>
            <p:custDataLst>
              <p:tags r:id="rId43"/>
            </p:custDataLst>
          </p:nvPr>
        </p:nvSpPr>
        <p:spPr bwMode="auto">
          <a:xfrm>
            <a:off x="6173788" y="3392488"/>
            <a:ext cx="401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AF0EE1CC-C5C2-4343-8076-FA95E6F0B4B5}" type="datetime'N''''''''''''''a''''''''''''''''i''robi'''''''''''''''''''''''">
              <a:rPr lang="en-US" altLang="en-US" sz="1000" b="0" smtClean="0"/>
              <a:pPr/>
              <a:t>Nairobi</a:t>
            </a:fld>
            <a:endParaRPr kumimoji="0" lang="ja-JP" altLang="en-US" sz="1000" b="0" dirty="0">
              <a:sym typeface="+mn-lt"/>
            </a:endParaRPr>
          </a:p>
        </p:txBody>
      </p:sp>
    </p:spTree>
    <p:extLst>
      <p:ext uri="{BB962C8B-B14F-4D97-AF65-F5344CB8AC3E}">
        <p14:creationId xmlns:p14="http://schemas.microsoft.com/office/powerpoint/2010/main" val="31739641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EA302C3-E7A7-42A3-B8B4-E82514E6326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10"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FEA302C3-E7A7-42A3-B8B4-E82514E632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ケニア／日本との関わり</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JICA</a:t>
            </a:r>
            <a:r>
              <a:rPr lang="ja-JP" altLang="en-US" dirty="0"/>
              <a:t>の主な医療国際化関連事業（</a:t>
            </a:r>
            <a:r>
              <a:rPr lang="en-US" altLang="ja-JP" dirty="0"/>
              <a:t>1/3</a:t>
            </a:r>
            <a:r>
              <a:rPr lang="ja-JP" altLang="en-US" dirty="0"/>
              <a:t>）</a:t>
            </a:r>
          </a:p>
        </p:txBody>
      </p:sp>
      <p:graphicFrame>
        <p:nvGraphicFramePr>
          <p:cNvPr id="9" name="表 8"/>
          <p:cNvGraphicFramePr>
            <a:graphicFrameLocks noGrp="1"/>
          </p:cNvGraphicFramePr>
          <p:nvPr/>
        </p:nvGraphicFramePr>
        <p:xfrm>
          <a:off x="200023" y="1160808"/>
          <a:ext cx="9577513" cy="5004672"/>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2012735">
                  <a:extLst>
                    <a:ext uri="{9D8B030D-6E8A-4147-A177-3AD203B41FA5}">
                      <a16:colId xmlns:a16="http://schemas.microsoft.com/office/drawing/2014/main" val="20006"/>
                    </a:ext>
                  </a:extLst>
                </a:gridCol>
              </a:tblGrid>
              <a:tr h="252000">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52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12700" cap="flat" cmpd="sng" algn="ctr">
                      <a:solidFill>
                        <a:schemeClr val="bg1">
                          <a:lumMod val="5000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ケニア側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540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周産期分野における現地指導医育成を通した超音波画像診断装置普及・実証・ビジネス化事業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普及・実証・ビジネス化事業（</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SDGs</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型）</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富士フイルム株式会社</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92264">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2025</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マラリアのない社会の持続を目指したコミュニティ主導型統合的戦略のための分野融合研究プロジェクト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zh-CN" altLang="en-US" sz="1000" dirty="0"/>
                        <a:t>大阪市立大学（代表機関）、長崎大学、東京女子医科大学、小樽商科大学、 東北大学</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900" dirty="0"/>
                        <a:t>マウント・ケニア大学（代表機関）、ケニア中央医学研究所、ホマベイ 郡保健局、保健省</a:t>
                      </a:r>
                      <a:endPar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16004639"/>
                  </a:ext>
                </a:extLst>
              </a:tr>
              <a:tr h="792264">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2023</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僧帽弁狭窄症患者向けカテーテル普及促進事業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民間技術普及促進事業</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東レ株式会社、東レ・メディカル株式会社 共同企業体</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792264">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医薬品アクセス改善事業準備調査</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(BOP</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ビジネス連携促進</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協力準備調査（</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BOP</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ビジネス連携促進）</a:t>
                      </a:r>
                      <a:endParaRPr kumimoji="1" lang="zh-TW" altLang="en-US" sz="100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武田薬品工業株式会社</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04388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ヘルシーキオスク事業準備調査</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(BOP</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ビジネス連携促進</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協力準備調査（</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BOP</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ビジネス連携促進）</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株式会社キャンサースキャン</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endPar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健康診断受診者拡大事業に関する案件化調査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案件化調査（中小企業支援型）</a:t>
                      </a:r>
                    </a:p>
                  </a:txBody>
                  <a:tcPr marL="31750" marR="31750" marT="31750" marB="3175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株式会社キャンサースキャン</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10" name="テキスト ボックス 9"/>
          <p:cNvSpPr txBox="1"/>
          <p:nvPr/>
        </p:nvSpPr>
        <p:spPr>
          <a:xfrm>
            <a:off x="200023" y="702940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ODA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見える化サイト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https://www2.jica.go.jp/ja/oda/index.php?anken=&amp;area1=%E3%82%A2%E3%83%95%E3%83%AA%E3%82%AB&amp;country1=%E3%82%B1%E3%83%8B%E3%82%A2&amp;area2=&amp;country2=&amp;area3=&amp;country3=&amp;field1=cd002&amp;field2=&amp;field3=&amp;start_from=2010&amp;start_to=&amp;search=%E6%A4%9C%E7%B4%A2</a:t>
            </a:r>
          </a:p>
        </p:txBody>
      </p:sp>
      <p:sp>
        <p:nvSpPr>
          <p:cNvPr id="11" name="TextBox 10">
            <a:extLst>
              <a:ext uri="{FF2B5EF4-FFF2-40B4-BE49-F238E27FC236}">
                <a16:creationId xmlns:a16="http://schemas.microsoft.com/office/drawing/2014/main" id="{EFF08522-7B66-43BA-A998-0DA2AF3284C6}"/>
              </a:ext>
            </a:extLst>
          </p:cNvPr>
          <p:cNvSpPr txBox="1"/>
          <p:nvPr/>
        </p:nvSpPr>
        <p:spPr>
          <a:xfrm>
            <a:off x="128464" y="7553001"/>
            <a:ext cx="5018926" cy="338554"/>
          </a:xfrm>
          <a:prstGeom prst="rect">
            <a:avLst/>
          </a:prstGeom>
          <a:noFill/>
        </p:spPr>
        <p:txBody>
          <a:bodyPr wrap="square">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民間連携事業案件事例検索</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https://www2.jica.go.jp/ja/priv_sme_partner/index.php</a:t>
            </a:r>
            <a:endParaRPr 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9">
            <a:extLst>
              <a:ext uri="{FF2B5EF4-FFF2-40B4-BE49-F238E27FC236}">
                <a16:creationId xmlns:a16="http://schemas.microsoft.com/office/drawing/2014/main" id="{12436B14-B6E3-4C55-A97D-45AFE48D705B}"/>
              </a:ext>
            </a:extLst>
          </p:cNvPr>
          <p:cNvSpPr txBox="1"/>
          <p:nvPr/>
        </p:nvSpPr>
        <p:spPr>
          <a:xfrm>
            <a:off x="272480" y="6597352"/>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2904270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EA302C3-E7A7-42A3-B8B4-E82514E6326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34"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FEA302C3-E7A7-42A3-B8B4-E82514E632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ケニア／日本との関わり</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JICA</a:t>
            </a:r>
            <a:r>
              <a:rPr lang="ja-JP" altLang="en-US" dirty="0"/>
              <a:t>の主な医療国際化関連事業（</a:t>
            </a:r>
            <a:r>
              <a:rPr lang="en-US" altLang="ja-JP" dirty="0"/>
              <a:t>2/3</a:t>
            </a:r>
            <a:r>
              <a:rPr lang="ja-JP" altLang="en-US" dirty="0"/>
              <a:t>）</a:t>
            </a:r>
          </a:p>
        </p:txBody>
      </p:sp>
      <p:graphicFrame>
        <p:nvGraphicFramePr>
          <p:cNvPr id="9" name="表 8"/>
          <p:cNvGraphicFramePr>
            <a:graphicFrameLocks noGrp="1"/>
          </p:cNvGraphicFramePr>
          <p:nvPr/>
        </p:nvGraphicFramePr>
        <p:xfrm>
          <a:off x="200023" y="1160808"/>
          <a:ext cx="9577513" cy="504032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2012735">
                  <a:extLst>
                    <a:ext uri="{9D8B030D-6E8A-4147-A177-3AD203B41FA5}">
                      <a16:colId xmlns:a16="http://schemas.microsoft.com/office/drawing/2014/main" val="20006"/>
                    </a:ext>
                  </a:extLst>
                </a:gridCol>
              </a:tblGrid>
              <a:tr h="252000">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52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ケニア側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540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2016~2021</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アフリカ保健システム強化パートナーシッププロジェクト　フェーズ</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1"/>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40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セラミック電極により生成させた電解水による病院内の衛生環境改善事業に関する案件化調査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案件化調査（中小企業支援型）</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株式会社ジー・イー・エス</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4013677581"/>
                  </a:ext>
                </a:extLst>
              </a:tr>
              <a:tr h="792264">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2014~2019</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地方分権下におけるカウンティ保健システム・マネジメント強化プロジェクト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7.6</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31750" marR="31750" marT="31750" marB="3175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1000" dirty="0"/>
                        <a:t>保健省及び全 </a:t>
                      </a:r>
                      <a:r>
                        <a:rPr lang="en-US" altLang="ja-JP" sz="1000" dirty="0"/>
                        <a:t>47 </a:t>
                      </a:r>
                      <a:r>
                        <a:rPr lang="ja-JP" altLang="en-US" sz="1000" dirty="0"/>
                        <a:t>カウンティの </a:t>
                      </a:r>
                      <a:r>
                        <a:rPr lang="en-US" altLang="ja-JP" sz="1000" dirty="0"/>
                        <a:t>CDOH </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792264">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ソルガムを利用した低コスト保存食現地製造販売事業自立化支援事業準備調査</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(BOP</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ビジネス連携促進</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協力準備調査（</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BOP</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ビジネス連携促進）</a:t>
                      </a:r>
                      <a:endParaRPr kumimoji="1" lang="zh-TW" altLang="en-US" sz="100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日清食品ホールディングス株式会社、株式会社あらたサステナビリティ認証機構 共同企業体</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791792">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日本の伝統的発酵技術を活用した栄養食品事業準備調査</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(BOP</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ビジネス連携促進</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協力準備調査（</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BOP</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ビジネス連携促進）</a:t>
                      </a:r>
                      <a:endParaRPr kumimoji="1" lang="zh-TW" altLang="en-US" sz="100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キッコーマン株式会社</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1"/>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2012~2017</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黄熱病およびリフトバレー熱に対する迅速診断法の開発とそのアウトブレイク警戒システムの構築</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3.6</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31750" marR="31750" marT="31750" marB="3175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zh-CN" altLang="en-US" sz="1000" dirty="0"/>
                        <a:t>長崎大学熱帯医学研究所 </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ja-JP" altLang="en-US" sz="1000" dirty="0"/>
                        <a:t>ケニア中央医学研究所（</a:t>
                      </a:r>
                      <a:r>
                        <a:rPr lang="en-US" altLang="ja-JP" sz="1000" dirty="0"/>
                        <a:t>KEMRI</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13</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防虫関連製品の貧困層向けビジネスモデル構築のための準備調査</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(BOP</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ビジネス連携促進</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協力準備調査（</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BOP</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ビジネス連携促進）</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住友化学株式会社</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907353423"/>
                  </a:ext>
                </a:extLst>
              </a:tr>
            </a:tbl>
          </a:graphicData>
        </a:graphic>
      </p:graphicFrame>
      <p:sp>
        <p:nvSpPr>
          <p:cNvPr id="8" name="テキスト ボックス 9">
            <a:extLst>
              <a:ext uri="{FF2B5EF4-FFF2-40B4-BE49-F238E27FC236}">
                <a16:creationId xmlns:a16="http://schemas.microsoft.com/office/drawing/2014/main" id="{8570FCEA-D69A-4919-8A75-EDF8EB20AD9A}"/>
              </a:ext>
            </a:extLst>
          </p:cNvPr>
          <p:cNvSpPr txBox="1"/>
          <p:nvPr/>
        </p:nvSpPr>
        <p:spPr>
          <a:xfrm>
            <a:off x="272480" y="6597352"/>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1873700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EA302C3-E7A7-42A3-B8B4-E82514E6326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58"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FEA302C3-E7A7-42A3-B8B4-E82514E632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ケニア／日本との関わり</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JICA</a:t>
            </a:r>
            <a:r>
              <a:rPr lang="ja-JP" altLang="en-US" dirty="0"/>
              <a:t>の主な医療国際化関連事業（</a:t>
            </a:r>
            <a:r>
              <a:rPr lang="en-US" altLang="ja-JP" dirty="0"/>
              <a:t>3/3</a:t>
            </a:r>
            <a:r>
              <a:rPr lang="ja-JP" altLang="en-US" dirty="0"/>
              <a:t>）</a:t>
            </a:r>
          </a:p>
        </p:txBody>
      </p:sp>
      <p:graphicFrame>
        <p:nvGraphicFramePr>
          <p:cNvPr id="9" name="表 8"/>
          <p:cNvGraphicFramePr>
            <a:graphicFrameLocks noGrp="1"/>
          </p:cNvGraphicFramePr>
          <p:nvPr/>
        </p:nvGraphicFramePr>
        <p:xfrm>
          <a:off x="200023" y="1160808"/>
          <a:ext cx="9577513" cy="2628528"/>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2012735">
                  <a:extLst>
                    <a:ext uri="{9D8B030D-6E8A-4147-A177-3AD203B41FA5}">
                      <a16:colId xmlns:a16="http://schemas.microsoft.com/office/drawing/2014/main" val="20006"/>
                    </a:ext>
                  </a:extLst>
                </a:gridCol>
              </a:tblGrid>
              <a:tr h="252000">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52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ケニア側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540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コミュニティヘルス戦略強化プロジェクト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4.2</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ja-JP" altLang="en-US" sz="1000" dirty="0"/>
                        <a:t>グローバルリンクマネジメント株式会社</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1000" dirty="0"/>
                        <a:t>公衆衛生省</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92264">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15</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ワクチン保管施設強化計画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8.9</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無償資金協力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zh-CN" altLang="en-US" sz="1000" dirty="0"/>
                        <a:t>三菱商事株式会社</a:t>
                      </a:r>
                      <a:r>
                        <a:rPr lang="ja-JP" altLang="en-US" sz="1000" dirty="0"/>
                        <a:t>、北野建設株式会社</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t>保健省</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792264">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16</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HIV</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AIDS</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対策計画（第</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期）</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2.9</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無償資金協力</a:t>
                      </a:r>
                    </a:p>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endParaRPr kumimoji="1" lang="zh-TW" altLang="en-US" sz="100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ja-JP" altLang="en-US" sz="1000" dirty="0"/>
                        <a:t>ビンコー・インターナショナル株式会社、豊田通商株式会社</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t>公衆衛生省、国家エイズ・性感染症対策プログラム（</a:t>
                      </a:r>
                      <a:r>
                        <a:rPr lang="en-US" altLang="ja-JP" sz="1000" dirty="0"/>
                        <a:t>NASCOP</a:t>
                      </a:r>
                      <a:r>
                        <a:rPr lang="ja-JP" altLang="en-US" sz="1000" dirty="0"/>
                        <a:t>）</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8" name="テキスト ボックス 9">
            <a:extLst>
              <a:ext uri="{FF2B5EF4-FFF2-40B4-BE49-F238E27FC236}">
                <a16:creationId xmlns:a16="http://schemas.microsoft.com/office/drawing/2014/main" id="{09A0FFA4-B2E7-4533-90F5-C21FE105491E}"/>
              </a:ext>
            </a:extLst>
          </p:cNvPr>
          <p:cNvSpPr txBox="1"/>
          <p:nvPr/>
        </p:nvSpPr>
        <p:spPr>
          <a:xfrm>
            <a:off x="272480" y="6597352"/>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7338637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82" name="think-cell Slide" r:id="rId4" imgW="499" imgH="499" progId="TCLayout.ActiveDocument.1">
                  <p:embed/>
                </p:oleObj>
              </mc:Choice>
              <mc:Fallback>
                <p:oleObj name="think-cell Slide" r:id="rId4" imgW="499" imgH="499" progId="TCLayout.ActiveDocument.1">
                  <p:embed/>
                  <p:pic>
                    <p:nvPicPr>
                      <p:cNvPr id="2" name="オブジェクト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AMED</a:t>
            </a:r>
            <a:r>
              <a:rPr lang="ja-JP" altLang="en-US" dirty="0"/>
              <a:t>の主な関連事業</a:t>
            </a:r>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a:t>
            </a:r>
            <a:endParaRPr lang="en-US" altLang="ja-JP" sz="800" dirty="0"/>
          </a:p>
        </p:txBody>
      </p:sp>
      <p:graphicFrame>
        <p:nvGraphicFramePr>
          <p:cNvPr id="11" name="表 10"/>
          <p:cNvGraphicFramePr>
            <a:graphicFrameLocks noGrp="1"/>
          </p:cNvGraphicFramePr>
          <p:nvPr>
            <p:extLst>
              <p:ext uri="{D42A27DB-BD31-4B8C-83A1-F6EECF244321}">
                <p14:modId xmlns:p14="http://schemas.microsoft.com/office/powerpoint/2010/main" val="252125876"/>
              </p:ext>
            </p:extLst>
          </p:nvPr>
        </p:nvGraphicFramePr>
        <p:xfrm>
          <a:off x="200472" y="1052736"/>
          <a:ext cx="9504000" cy="22818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249059">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2019~2024</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シーズ開発・研究基盤プロジェクト</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マラリアのない社会の持続を目指したコミュニティ主導型統合的戦略のための分野融合研究プロジェクト</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公立大学法人大阪市立大学</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ケニア共和国ホマベイ郡において、早期診断治療、媒介蚊対策、啓発活動、保健人材育成による住民の行動変容を通じて診断、予防、啓発などの分野融合による統合的戦略を構築し、同国のマラリア排除に寄与することを目的</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2011~2016</a:t>
                      </a:r>
                    </a:p>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ケニアにおける黄熱病およびリフトバレー熱に対する迅速診断法の開発とそのアウトブレイク警戒システムの構築</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国立大学法人長崎大学</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長崎大学の熱帯ウイルス感染症の診断法開発に係わる技術を応用し、ケニア及び東アフリカ諸国でのアルボウイルス感染症（特に黄熱病とリフトバレー熱）対策として、①簡易迅速診断手法を開発すること、②携帯電話網を利用した第一線の医療機関・施設と中央を結ぶ双方向型のアウトブレイク早期警戒システムモデルを開発し緊急疾病対策に役立つことを科学的に実装すること、を目的として実施</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20354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CEAFF9D-1C42-4F48-BFC0-A2EFC1370AD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06"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2CEAFF9D-1C42-4F48-BFC0-A2EFC1370AD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ケニア／日本との関わり</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JETRO</a:t>
            </a:r>
            <a:r>
              <a:rPr lang="ja-JP" altLang="en-US" dirty="0"/>
              <a:t>の主な医療国際化関連事業</a:t>
            </a:r>
          </a:p>
        </p:txBody>
      </p:sp>
      <p:sp>
        <p:nvSpPr>
          <p:cNvPr id="4" name="テキスト ボックス 3"/>
          <p:cNvSpPr txBox="1"/>
          <p:nvPr/>
        </p:nvSpPr>
        <p:spPr>
          <a:xfrm>
            <a:off x="200472" y="1124744"/>
            <a:ext cx="9505056" cy="22166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下記のほか</a:t>
            </a:r>
            <a:r>
              <a:rPr lang="ja-JP" altLang="en-US" sz="1400" b="0" i="0" dirty="0">
                <a:solidFill>
                  <a:srgbClr val="000000"/>
                </a:solidFill>
                <a:effectLst/>
                <a:latin typeface="ヒラギノ角ゴ Pro W3"/>
              </a:rPr>
              <a:t>輸出入や海外進出の実務の相談を無料で行うことが可能（</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kumimoji="1" lang="zh-TW" altLang="en-US" sz="1400" dirty="0">
                <a:latin typeface="Arial" panose="020B0604020202020204" pitchFamily="34" charset="0"/>
                <a:ea typeface="ＭＳ Ｐゴシック" panose="020B0600070205080204" pitchFamily="50" charset="-128"/>
                <a:cs typeface="Arial" panose="020B0604020202020204" pitchFamily="34" charset="0"/>
              </a:rPr>
              <a:t>貿易投資相談</a:t>
            </a:r>
            <a:r>
              <a:rPr lang="ja-JP" altLang="en-US" sz="1400" b="0" i="0" dirty="0">
                <a:solidFill>
                  <a:srgbClr val="000000"/>
                </a:solidFill>
                <a:effectLst/>
                <a:latin typeface="ヒラギノ角ゴ Pro W3"/>
              </a:rPr>
              <a:t>）</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正方形/長方形 9"/>
          <p:cNvSpPr/>
          <p:nvPr/>
        </p:nvSpPr>
        <p:spPr>
          <a:xfrm>
            <a:off x="5248786" y="2348880"/>
            <a:ext cx="4168709" cy="3746538"/>
          </a:xfrm>
          <a:prstGeom prst="rect">
            <a:avLst/>
          </a:prstGeom>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WEB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セミナー「</a:t>
            </a:r>
            <a:r>
              <a:rPr lang="ja-JP" altLang="en-US" sz="1400" b="0" i="0" dirty="0">
                <a:solidFill>
                  <a:srgbClr val="000000"/>
                </a:solidFill>
                <a:effectLst/>
                <a:latin typeface="ヒラギノ角ゴ Pro W3"/>
              </a:rPr>
              <a:t>ケニアにおける新型コロナウイルス関連の法務</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ケニア市場紹介動画（「成長するケニア</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医療機器編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アフリカの食品・飲料市場調査（ケニア編）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ケニアにおける事業設立ハンドブック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改定版（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ケニア税務</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Q&amp;A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マニュアル（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fontAlgn="ctr">
              <a:lnSpc>
                <a:spcPct val="114000"/>
              </a:lnSpc>
              <a:spcBef>
                <a:spcPts val="600"/>
              </a:spcBef>
              <a:buClr>
                <a:srgbClr val="5F8AC3"/>
              </a:buClr>
              <a:buSzPct val="90000"/>
              <a:buFont typeface="Wingdings" panose="05000000000000000000" pitchFamily="2" charset="2"/>
              <a:buChar char="l"/>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】IIPPF</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情報共有セミナー「ケニア</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ACA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知的財産登録制度の最新情報と新システム（</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AIMS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）登録のヒント」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fontAlgn="ctr">
              <a:lnSpc>
                <a:spcPct val="114000"/>
              </a:lnSpc>
              <a:spcBef>
                <a:spcPts val="600"/>
              </a:spcBef>
              <a:buClr>
                <a:srgbClr val="5F8AC3"/>
              </a:buClr>
              <a:buSzPct val="90000"/>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 name="グループ化 7"/>
          <p:cNvGrpSpPr/>
          <p:nvPr/>
        </p:nvGrpSpPr>
        <p:grpSpPr>
          <a:xfrm>
            <a:off x="5241032" y="1916832"/>
            <a:ext cx="4176465" cy="288032"/>
            <a:chOff x="4803500" y="2113806"/>
            <a:chExt cx="2954133" cy="288032"/>
          </a:xfrm>
        </p:grpSpPr>
        <p:cxnSp>
          <p:nvCxnSpPr>
            <p:cNvPr id="12" name="直線コネクタ 1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各種セミナー・レポートの公開（以下例示）</a:t>
              </a:r>
              <a:endParaRPr lang="zh-TW" altLang="en-US" sz="1400" dirty="0">
                <a:solidFill>
                  <a:srgbClr val="000000"/>
                </a:solidFill>
                <a:latin typeface="Arial Black" pitchFamily="34" charset="0"/>
                <a:ea typeface="HGP創英角ｺﾞｼｯｸUB" pitchFamily="50" charset="-128"/>
              </a:endParaRPr>
            </a:p>
          </p:txBody>
        </p:sp>
      </p:grpSp>
      <p:sp>
        <p:nvSpPr>
          <p:cNvPr id="14" name="正方形/長方形 13"/>
          <p:cNvSpPr>
            <a:spLocks/>
          </p:cNvSpPr>
          <p:nvPr/>
        </p:nvSpPr>
        <p:spPr>
          <a:xfrm>
            <a:off x="768783" y="3861048"/>
            <a:ext cx="3888432" cy="829073"/>
          </a:xfrm>
          <a:prstGeom prst="rect">
            <a:avLst/>
          </a:prstGeom>
        </p:spPr>
        <p:txBody>
          <a:bodyPr wrap="square">
            <a:no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b="0" i="0" dirty="0">
                <a:solidFill>
                  <a:srgbClr val="000000"/>
                </a:solidFill>
                <a:effectLst/>
                <a:latin typeface="ヒラギノ角ゴ Pro W3"/>
              </a:rPr>
              <a:t>アフリカ対象国の現地コーディネーターが連携して、現地市場の情報提供からパートナー候補リストアップ・アポイントメント取得までを支援</a:t>
            </a:r>
            <a:endParaRPr lang="ja-JP" altLang="en-US" sz="1400" dirty="0"/>
          </a:p>
        </p:txBody>
      </p:sp>
      <p:grpSp>
        <p:nvGrpSpPr>
          <p:cNvPr id="15" name="グループ化 7"/>
          <p:cNvGrpSpPr/>
          <p:nvPr/>
        </p:nvGrpSpPr>
        <p:grpSpPr>
          <a:xfrm>
            <a:off x="624767" y="3429000"/>
            <a:ext cx="4176465" cy="288032"/>
            <a:chOff x="4803500" y="2113806"/>
            <a:chExt cx="2954133" cy="288032"/>
          </a:xfrm>
        </p:grpSpPr>
        <p:cxnSp>
          <p:nvCxnSpPr>
            <p:cNvPr id="16" name="直線コネクタ 1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アフリカビジネスデスクによる市場開拓支援</a:t>
              </a:r>
              <a:endParaRPr lang="zh-TW" altLang="en-US" sz="1400" dirty="0">
                <a:solidFill>
                  <a:srgbClr val="000000"/>
                </a:solidFill>
                <a:latin typeface="Arial Black" pitchFamily="34" charset="0"/>
                <a:ea typeface="HGP創英角ｺﾞｼｯｸUB" pitchFamily="50" charset="-128"/>
              </a:endParaRPr>
            </a:p>
          </p:txBody>
        </p:sp>
      </p:grpSp>
      <p:sp>
        <p:nvSpPr>
          <p:cNvPr id="18" name="テキスト ボックス 1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p>
        </p:txBody>
      </p:sp>
      <p:sp>
        <p:nvSpPr>
          <p:cNvPr id="20" name="正方形/長方形 13">
            <a:extLst>
              <a:ext uri="{FF2B5EF4-FFF2-40B4-BE49-F238E27FC236}">
                <a16:creationId xmlns:a16="http://schemas.microsoft.com/office/drawing/2014/main" id="{ACB729A5-4000-408C-8543-695E05605EBD}"/>
              </a:ext>
            </a:extLst>
          </p:cNvPr>
          <p:cNvSpPr/>
          <p:nvPr/>
        </p:nvSpPr>
        <p:spPr>
          <a:xfrm>
            <a:off x="768783" y="5358026"/>
            <a:ext cx="3888432" cy="1074653"/>
          </a:xfrm>
          <a:prstGeom prst="rect">
            <a:avLst/>
          </a:prstGeom>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en-US" altLang="ja-JP" sz="1400" dirty="0"/>
              <a:t>TICAD7</a:t>
            </a:r>
            <a:r>
              <a:rPr lang="ja-JP" altLang="en-US" sz="1400" dirty="0"/>
              <a:t>の併催イベントとして「日本・アフリカビジネスフォーラム</a:t>
            </a:r>
            <a:r>
              <a:rPr lang="en-US" altLang="ja-JP" sz="1400" dirty="0"/>
              <a:t>&amp;EXPO</a:t>
            </a:r>
            <a:r>
              <a:rPr lang="ja-JP" altLang="en-US" sz="1400" dirty="0"/>
              <a:t>」を開催し、アフリカビジネスに関する最新情報や多角的な交流の機会を提供</a:t>
            </a:r>
          </a:p>
        </p:txBody>
      </p:sp>
      <p:grpSp>
        <p:nvGrpSpPr>
          <p:cNvPr id="21" name="グループ化 7">
            <a:extLst>
              <a:ext uri="{FF2B5EF4-FFF2-40B4-BE49-F238E27FC236}">
                <a16:creationId xmlns:a16="http://schemas.microsoft.com/office/drawing/2014/main" id="{E96AB536-1280-4CAE-B13D-94F0F7BE8592}"/>
              </a:ext>
            </a:extLst>
          </p:cNvPr>
          <p:cNvGrpSpPr/>
          <p:nvPr/>
        </p:nvGrpSpPr>
        <p:grpSpPr>
          <a:xfrm>
            <a:off x="624767" y="4925978"/>
            <a:ext cx="4176465" cy="288032"/>
            <a:chOff x="4803500" y="2113806"/>
            <a:chExt cx="2954133" cy="288032"/>
          </a:xfrm>
        </p:grpSpPr>
        <p:cxnSp>
          <p:nvCxnSpPr>
            <p:cNvPr id="22" name="直線コネクタ 15">
              <a:extLst>
                <a:ext uri="{FF2B5EF4-FFF2-40B4-BE49-F238E27FC236}">
                  <a16:creationId xmlns:a16="http://schemas.microsoft.com/office/drawing/2014/main" id="{CDD7F5B4-FAA0-4F3D-B523-F5C55C2EA5B9}"/>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9647BA19-DAA8-4946-B154-8543B85DA2CD}"/>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「日本</a:t>
              </a:r>
              <a:r>
                <a:rPr lang="ja-JP" altLang="en-US" sz="1400" dirty="0">
                  <a:solidFill>
                    <a:srgbClr val="000000"/>
                  </a:solidFill>
                  <a:latin typeface="ヒラギノ角ゴ Pro W3"/>
                  <a:ea typeface="+mn-ea"/>
                </a:rPr>
                <a:t>・</a:t>
              </a:r>
              <a:r>
                <a:rPr lang="ja-JP" altLang="en-US" sz="1400" dirty="0">
                  <a:solidFill>
                    <a:srgbClr val="000000"/>
                  </a:solidFill>
                  <a:latin typeface="Arial Black" pitchFamily="34" charset="0"/>
                  <a:ea typeface="HGP創英角ｺﾞｼｯｸUB" pitchFamily="50" charset="-128"/>
                </a:rPr>
                <a:t>アフリカビジネスフォーラム</a:t>
              </a:r>
              <a:r>
                <a:rPr lang="en-US" altLang="ja-JP" sz="1400" dirty="0">
                  <a:solidFill>
                    <a:srgbClr val="000000"/>
                  </a:solidFill>
                  <a:latin typeface="Arial Black" pitchFamily="34" charset="0"/>
                  <a:ea typeface="HGP創英角ｺﾞｼｯｸUB" pitchFamily="50" charset="-128"/>
                </a:rPr>
                <a:t>&amp;EXPO</a:t>
              </a:r>
              <a:r>
                <a:rPr lang="ja-JP" altLang="en-US" sz="1400" dirty="0">
                  <a:solidFill>
                    <a:srgbClr val="000000"/>
                  </a:solidFill>
                  <a:latin typeface="Arial Black" pitchFamily="34" charset="0"/>
                  <a:ea typeface="HGP創英角ｺﾞｼｯｸUB" pitchFamily="50" charset="-128"/>
                </a:rPr>
                <a:t>」</a:t>
              </a:r>
              <a:endParaRPr lang="zh-TW" altLang="en-US" sz="1400" dirty="0">
                <a:solidFill>
                  <a:srgbClr val="000000"/>
                </a:solidFill>
                <a:latin typeface="Arial Black" pitchFamily="34" charset="0"/>
                <a:ea typeface="HGP創英角ｺﾞｼｯｸUB" pitchFamily="50" charset="-128"/>
              </a:endParaRPr>
            </a:p>
          </p:txBody>
        </p:sp>
      </p:grpSp>
      <p:sp>
        <p:nvSpPr>
          <p:cNvPr id="26" name="TextBox 25">
            <a:extLst>
              <a:ext uri="{FF2B5EF4-FFF2-40B4-BE49-F238E27FC236}">
                <a16:creationId xmlns:a16="http://schemas.microsoft.com/office/drawing/2014/main" id="{9CA0BDD5-157A-4A0C-9953-4463B9BE8F0C}"/>
              </a:ext>
            </a:extLst>
          </p:cNvPr>
          <p:cNvSpPr txBox="1">
            <a:spLocks/>
          </p:cNvSpPr>
          <p:nvPr/>
        </p:nvSpPr>
        <p:spPr>
          <a:xfrm>
            <a:off x="768783" y="2204864"/>
            <a:ext cx="3888432" cy="1074653"/>
          </a:xfrm>
          <a:prstGeom prst="rect">
            <a:avLst/>
          </a:prstGeom>
          <a:noFill/>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en-US" altLang="ja-JP" sz="1400" dirty="0"/>
              <a:t>2022</a:t>
            </a:r>
            <a:r>
              <a:rPr lang="ja-JP" altLang="en-US" sz="1400" dirty="0"/>
              <a:t>年度は、アフリカ</a:t>
            </a:r>
            <a:r>
              <a:rPr lang="en-US" altLang="ja-JP" sz="1400" dirty="0"/>
              <a:t>9</a:t>
            </a:r>
            <a:r>
              <a:rPr lang="ja-JP" altLang="en-US" sz="1400" dirty="0"/>
              <a:t>カ国（アルジェリア、エジプト、コートジボワール、ガーナ、ケニア、モロッコ、モザンビーク、トーゴ、チュニジア</a:t>
            </a:r>
            <a:r>
              <a:rPr lang="en-US" altLang="ja-JP" sz="1400" dirty="0"/>
              <a:t>)</a:t>
            </a:r>
            <a:r>
              <a:rPr lang="ja-JP" altLang="en-US" sz="1400" dirty="0"/>
              <a:t>から</a:t>
            </a:r>
            <a:r>
              <a:rPr lang="en-US" altLang="ja-JP" sz="1400" dirty="0"/>
              <a:t>14</a:t>
            </a:r>
            <a:r>
              <a:rPr lang="ja-JP" altLang="en-US" sz="1400" dirty="0"/>
              <a:t>社が参加</a:t>
            </a:r>
            <a:endParaRPr lang="en-US" sz="1400" dirty="0"/>
          </a:p>
        </p:txBody>
      </p:sp>
      <p:grpSp>
        <p:nvGrpSpPr>
          <p:cNvPr id="30" name="グループ化 7">
            <a:extLst>
              <a:ext uri="{FF2B5EF4-FFF2-40B4-BE49-F238E27FC236}">
                <a16:creationId xmlns:a16="http://schemas.microsoft.com/office/drawing/2014/main" id="{FCFC66AE-E394-4634-86CD-39E311B33338}"/>
              </a:ext>
            </a:extLst>
          </p:cNvPr>
          <p:cNvGrpSpPr/>
          <p:nvPr/>
        </p:nvGrpSpPr>
        <p:grpSpPr>
          <a:xfrm>
            <a:off x="624767" y="1866878"/>
            <a:ext cx="4176465" cy="288032"/>
            <a:chOff x="4803500" y="2113806"/>
            <a:chExt cx="2954133" cy="288032"/>
          </a:xfrm>
        </p:grpSpPr>
        <p:cxnSp>
          <p:nvCxnSpPr>
            <p:cNvPr id="31" name="直線コネクタ 15">
              <a:extLst>
                <a:ext uri="{FF2B5EF4-FFF2-40B4-BE49-F238E27FC236}">
                  <a16:creationId xmlns:a16="http://schemas.microsoft.com/office/drawing/2014/main" id="{3DA12030-4988-41F5-83AD-EB412FFD81D0}"/>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a:extLst>
                <a:ext uri="{FF2B5EF4-FFF2-40B4-BE49-F238E27FC236}">
                  <a16:creationId xmlns:a16="http://schemas.microsoft.com/office/drawing/2014/main" id="{FDB42E81-6014-48C5-874E-17CDFE9F48AF}"/>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solidFill>
                    <a:srgbClr val="000000"/>
                  </a:solidFill>
                  <a:latin typeface="Arial Black" pitchFamily="34" charset="0"/>
                  <a:ea typeface="HGP創英角ｺﾞｼｯｸUB" pitchFamily="50" charset="-128"/>
                </a:rPr>
                <a:t>アフリカ医療機器 オンライン個別商談会 </a:t>
              </a:r>
              <a:endParaRPr lang="en-US" altLang="ja-JP" sz="14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2857865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29235878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4" name="think-cell Slide" r:id="rId71" imgW="360" imgH="360" progId="TCLayout.ActiveDocument.1">
                  <p:embed/>
                </p:oleObj>
              </mc:Choice>
              <mc:Fallback>
                <p:oleObj name="think-cell Slide" r:id="rId71" imgW="360" imgH="360" progId="TCLayout.ActiveDocument.1">
                  <p:embed/>
                  <p:pic>
                    <p:nvPicPr>
                      <p:cNvPr id="8" name="Object 7" hidden="1"/>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44" name="フリーフォーム 43"/>
          <p:cNvSpPr/>
          <p:nvPr/>
        </p:nvSpPr>
        <p:spPr>
          <a:xfrm>
            <a:off x="7870655" y="2087041"/>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a:off x="7833321" y="4581128"/>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成長率、一人当たり</a:t>
            </a:r>
            <a:r>
              <a:rPr lang="en-US" altLang="ja-JP" dirty="0"/>
              <a:t>GDP</a:t>
            </a:r>
          </a:p>
        </p:txBody>
      </p:sp>
      <p:sp>
        <p:nvSpPr>
          <p:cNvPr id="49" name="テキスト ボックス 48"/>
          <p:cNvSpPr txBox="1"/>
          <p:nvPr/>
        </p:nvSpPr>
        <p:spPr>
          <a:xfrm>
            <a:off x="8265368" y="2060848"/>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0" name="片側の 2 つの角を丸めた四角形 49"/>
          <p:cNvSpPr/>
          <p:nvPr/>
        </p:nvSpPr>
        <p:spPr>
          <a:xfrm>
            <a:off x="8265368" y="263691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spc="-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117.6</a:t>
            </a:r>
            <a:endParaRPr lang="ja-JP" altLang="en-US" sz="2000" spc="-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52" name="テキスト ボックス 51"/>
          <p:cNvSpPr txBox="1"/>
          <p:nvPr/>
        </p:nvSpPr>
        <p:spPr>
          <a:xfrm>
            <a:off x="8218660" y="4559154"/>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一人当たり</a:t>
            </a:r>
            <a:b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3" name="片側の 2 つの角を丸めた四角形 52"/>
          <p:cNvSpPr/>
          <p:nvPr/>
        </p:nvSpPr>
        <p:spPr>
          <a:xfrm>
            <a:off x="8218660" y="520777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2,258</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7"/>
          <p:cNvGrpSpPr/>
          <p:nvPr/>
        </p:nvGrpSpPr>
        <p:grpSpPr>
          <a:xfrm>
            <a:off x="632520" y="1700808"/>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名目</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および実質</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成長率</a:t>
              </a:r>
            </a:p>
          </p:txBody>
        </p:sp>
      </p:grpSp>
      <p:grpSp>
        <p:nvGrpSpPr>
          <p:cNvPr id="57" name="グループ化 7"/>
          <p:cNvGrpSpPr/>
          <p:nvPr/>
        </p:nvGrpSpPr>
        <p:grpSpPr>
          <a:xfrm>
            <a:off x="632520" y="4149080"/>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一人</a:t>
              </a:r>
              <a:r>
                <a:rPr lang="ja-JP" altLang="en-US" sz="1400" dirty="0">
                  <a:solidFill>
                    <a:srgbClr val="000000"/>
                  </a:solidFill>
                  <a:latin typeface="Arial Black" pitchFamily="34" charset="0"/>
                  <a:ea typeface="HGP創英角ｺﾞｼｯｸUB" pitchFamily="50" charset="-128"/>
                </a:rPr>
                <a:t>当たり名目</a:t>
              </a:r>
              <a:r>
                <a:rPr lang="en-US" altLang="zh-TW" sz="1400" dirty="0">
                  <a:solidFill>
                    <a:srgbClr val="000000"/>
                  </a:solidFill>
                  <a:latin typeface="Arial Black" pitchFamily="34" charset="0"/>
                  <a:ea typeface="HGP創英角ｺﾞｼｯｸUB" pitchFamily="50" charset="-128"/>
                </a:rPr>
                <a:t>GDP</a:t>
              </a:r>
            </a:p>
          </p:txBody>
        </p:sp>
      </p:grpSp>
      <p:sp>
        <p:nvSpPr>
          <p:cNvPr id="60" name="テキスト ボックス 59"/>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年は新型コロナからの回復を見せており、今後も成長は続くとみられている。</a:t>
            </a: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一人当たり名目</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GDP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を超えて推移している。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テキスト ボックス 24"/>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101" name="Chart 100">
            <a:extLst>
              <a:ext uri="{FF2B5EF4-FFF2-40B4-BE49-F238E27FC236}">
                <a16:creationId xmlns:a16="http://schemas.microsoft.com/office/drawing/2014/main" id="{ABB1A715-3866-4CC7-AC94-B25B6B79E2DC}"/>
              </a:ext>
            </a:extLst>
          </p:cNvPr>
          <p:cNvGraphicFramePr/>
          <p:nvPr>
            <p:custDataLst>
              <p:tags r:id="rId4"/>
            </p:custDataLst>
            <p:extLst>
              <p:ext uri="{D42A27DB-BD31-4B8C-83A1-F6EECF244321}">
                <p14:modId xmlns:p14="http://schemas.microsoft.com/office/powerpoint/2010/main" val="1628339782"/>
              </p:ext>
            </p:extLst>
          </p:nvPr>
        </p:nvGraphicFramePr>
        <p:xfrm>
          <a:off x="338138" y="2251075"/>
          <a:ext cx="7959725" cy="1733550"/>
        </p:xfrm>
        <a:graphic>
          <a:graphicData uri="http://schemas.openxmlformats.org/drawingml/2006/chart">
            <c:chart xmlns:c="http://schemas.openxmlformats.org/drawingml/2006/chart" xmlns:r="http://schemas.openxmlformats.org/officeDocument/2006/relationships" r:id="rId73"/>
          </a:graphicData>
        </a:graphic>
      </p:graphicFrame>
      <p:cxnSp>
        <p:nvCxnSpPr>
          <p:cNvPr id="21" name="Straight Connector 20">
            <a:extLst>
              <a:ext uri="{FF2B5EF4-FFF2-40B4-BE49-F238E27FC236}">
                <a16:creationId xmlns:a16="http://schemas.microsoft.com/office/drawing/2014/main" id="{7593BC7C-B27D-42BB-AD40-B3AD17FBC9A4}"/>
              </a:ext>
            </a:extLst>
          </p:cNvPr>
          <p:cNvCxnSpPr/>
          <p:nvPr>
            <p:custDataLst>
              <p:tags r:id="rId5"/>
            </p:custDataLst>
          </p:nvPr>
        </p:nvCxnSpPr>
        <p:spPr bwMode="auto">
          <a:xfrm>
            <a:off x="5102225" y="3162300"/>
            <a:ext cx="0" cy="420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7D9FE975-3BEF-4C45-9F41-7BF82C77CB03}"/>
              </a:ext>
            </a:extLst>
          </p:cNvPr>
          <p:cNvCxnSpPr/>
          <p:nvPr>
            <p:custDataLst>
              <p:tags r:id="rId6"/>
            </p:custDataLst>
          </p:nvPr>
        </p:nvCxnSpPr>
        <p:spPr bwMode="auto">
          <a:xfrm>
            <a:off x="927100" y="3338513"/>
            <a:ext cx="0" cy="490537"/>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56B5F4BA-7236-4832-958F-233A2759FDD0}"/>
              </a:ext>
            </a:extLst>
          </p:cNvPr>
          <p:cNvCxnSpPr/>
          <p:nvPr>
            <p:custDataLst>
              <p:tags r:id="rId7"/>
            </p:custDataLst>
          </p:nvPr>
        </p:nvCxnSpPr>
        <p:spPr bwMode="auto">
          <a:xfrm>
            <a:off x="3495675" y="3352800"/>
            <a:ext cx="0" cy="3571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19040B25-B844-4380-8BEF-748A4493E5FD}"/>
              </a:ext>
            </a:extLst>
          </p:cNvPr>
          <p:cNvCxnSpPr/>
          <p:nvPr>
            <p:custDataLst>
              <p:tags r:id="rId8"/>
            </p:custDataLst>
          </p:nvPr>
        </p:nvCxnSpPr>
        <p:spPr bwMode="auto">
          <a:xfrm>
            <a:off x="5060950" y="3162300"/>
            <a:ext cx="4127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7" name="Text Placeholder 12"/>
          <p:cNvSpPr>
            <a:spLocks noGrp="1"/>
          </p:cNvSpPr>
          <p:nvPr>
            <p:custDataLst>
              <p:tags r:id="rId9"/>
            </p:custDataLst>
          </p:nvPr>
        </p:nvSpPr>
        <p:spPr bwMode="auto">
          <a:xfrm>
            <a:off x="11731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E59A78-71EE-444C-BA1B-1071F6327E9D}" type="datetime'''''''0''''''''''''''''''''''''''''''''1'''''">
              <a:rPr lang="ja-JP" altLang="en-US" sz="1000" b="0"/>
              <a:pPr algn="ctr">
                <a:spcBef>
                  <a:spcPct val="0"/>
                </a:spcBef>
                <a:spcAft>
                  <a:spcPct val="0"/>
                </a:spcAft>
              </a:pPr>
              <a:t>01</a:t>
            </a:fld>
            <a:endParaRPr kumimoji="0" lang="ja-JP" altLang="en-US" sz="1000" b="0" dirty="0">
              <a:sym typeface="+mn-lt"/>
            </a:endParaRPr>
          </a:p>
        </p:txBody>
      </p:sp>
      <p:sp>
        <p:nvSpPr>
          <p:cNvPr id="35" name="Text Placeholder 12"/>
          <p:cNvSpPr>
            <a:spLocks noGrp="1"/>
          </p:cNvSpPr>
          <p:nvPr>
            <p:custDataLst>
              <p:tags r:id="rId10"/>
            </p:custDataLst>
          </p:nvPr>
        </p:nvSpPr>
        <p:spPr bwMode="auto">
          <a:xfrm>
            <a:off x="37417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A61B9E3-2CE9-4E6A-95AA-A64E3F97018E}" type="datetime'''''''0''''''9'''''''''''''''''''''''''''''''''''''''''''''">
              <a:rPr lang="ja-JP" altLang="en-US" sz="1000" b="0"/>
              <a:pPr algn="ctr">
                <a:spcBef>
                  <a:spcPct val="0"/>
                </a:spcBef>
                <a:spcAft>
                  <a:spcPct val="0"/>
                </a:spcAft>
              </a:pPr>
              <a:t>09</a:t>
            </a:fld>
            <a:endParaRPr kumimoji="0" lang="ja-JP" altLang="en-US" sz="1000" b="0" dirty="0">
              <a:sym typeface="+mn-lt"/>
            </a:endParaRPr>
          </a:p>
        </p:txBody>
      </p:sp>
      <p:sp>
        <p:nvSpPr>
          <p:cNvPr id="24" name="Text Placeholder 12"/>
          <p:cNvSpPr>
            <a:spLocks noGrp="1"/>
          </p:cNvSpPr>
          <p:nvPr>
            <p:custDataLst>
              <p:tags r:id="rId11"/>
            </p:custDataLst>
          </p:nvPr>
        </p:nvSpPr>
        <p:spPr bwMode="auto">
          <a:xfrm>
            <a:off x="430213" y="2019300"/>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10</a:t>
            </a:r>
            <a:r>
              <a:rPr kumimoji="0" lang="ja-JP" altLang="en-US" sz="1000" b="0" dirty="0">
                <a:sym typeface="+mn-lt"/>
              </a:rPr>
              <a:t>億</a:t>
            </a:r>
            <a:r>
              <a:rPr kumimoji="0" lang="en-US" altLang="ja-JP" sz="1000" b="0" dirty="0">
                <a:sym typeface="+mn-lt"/>
              </a:rPr>
              <a:t>US$</a:t>
            </a:r>
            <a:r>
              <a:rPr kumimoji="0" lang="ja-JP" altLang="en-US" sz="1000" b="0" dirty="0">
                <a:sym typeface="+mn-lt"/>
              </a:rPr>
              <a:t>）</a:t>
            </a:r>
          </a:p>
        </p:txBody>
      </p:sp>
      <p:sp>
        <p:nvSpPr>
          <p:cNvPr id="26" name="Text Placeholder 12"/>
          <p:cNvSpPr>
            <a:spLocks noGrp="1"/>
          </p:cNvSpPr>
          <p:nvPr>
            <p:custDataLst>
              <p:tags r:id="rId12"/>
            </p:custDataLst>
          </p:nvPr>
        </p:nvSpPr>
        <p:spPr bwMode="auto">
          <a:xfrm>
            <a:off x="781050"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57D1FAB-6CD7-49A3-B6E4-072E6475572F}" type="datetime'''''''2''''''''''''''''00''''0'''''''''''''''''">
              <a:rPr lang="ja-JP" altLang="en-US" sz="1000" b="0"/>
              <a:pPr algn="ctr">
                <a:spcBef>
                  <a:spcPct val="0"/>
                </a:spcBef>
                <a:spcAft>
                  <a:spcPct val="0"/>
                </a:spcAft>
              </a:pPr>
              <a:t>2000</a:t>
            </a:fld>
            <a:endParaRPr kumimoji="0" lang="ja-JP" altLang="en-US" sz="1000" b="0" dirty="0">
              <a:sym typeface="+mn-lt"/>
            </a:endParaRPr>
          </a:p>
        </p:txBody>
      </p:sp>
      <p:sp>
        <p:nvSpPr>
          <p:cNvPr id="31" name="Text Placeholder 12"/>
          <p:cNvSpPr>
            <a:spLocks noGrp="1"/>
          </p:cNvSpPr>
          <p:nvPr>
            <p:custDataLst>
              <p:tags r:id="rId13"/>
            </p:custDataLst>
          </p:nvPr>
        </p:nvSpPr>
        <p:spPr bwMode="auto">
          <a:xfrm>
            <a:off x="245745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EE42F83-4A3C-4C33-949C-8C95AFFC46F0}" type="datetime'''''''''''0''''5'''''''''''''''''">
              <a:rPr lang="ja-JP" altLang="en-US" sz="1000" b="0"/>
              <a:pPr algn="ctr">
                <a:spcBef>
                  <a:spcPct val="0"/>
                </a:spcBef>
                <a:spcAft>
                  <a:spcPct val="0"/>
                </a:spcAft>
              </a:pPr>
              <a:t>05</a:t>
            </a:fld>
            <a:endParaRPr kumimoji="0" lang="ja-JP" altLang="en-US" sz="1000" b="0" dirty="0">
              <a:sym typeface="+mn-lt"/>
            </a:endParaRPr>
          </a:p>
        </p:txBody>
      </p:sp>
      <p:sp>
        <p:nvSpPr>
          <p:cNvPr id="28" name="Text Placeholder 12"/>
          <p:cNvSpPr>
            <a:spLocks noGrp="1"/>
          </p:cNvSpPr>
          <p:nvPr>
            <p:custDataLst>
              <p:tags r:id="rId14"/>
            </p:custDataLst>
          </p:nvPr>
        </p:nvSpPr>
        <p:spPr bwMode="auto">
          <a:xfrm>
            <a:off x="14938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0F8B8B-DC28-4481-BC44-0B8329098133}" type="datetime'''''''''''''''''''0''''''''''''''''''''''''''''''''''2'''">
              <a:rPr lang="ja-JP" altLang="en-US" sz="1000" b="0"/>
              <a:pPr algn="ctr">
                <a:spcBef>
                  <a:spcPct val="0"/>
                </a:spcBef>
                <a:spcAft>
                  <a:spcPct val="0"/>
                </a:spcAft>
              </a:pPr>
              <a:t>02</a:t>
            </a:fld>
            <a:endParaRPr kumimoji="0" lang="ja-JP" altLang="en-US" sz="1000" b="0" dirty="0">
              <a:sym typeface="+mn-lt"/>
            </a:endParaRPr>
          </a:p>
        </p:txBody>
      </p:sp>
      <p:sp>
        <p:nvSpPr>
          <p:cNvPr id="29" name="Text Placeholder 12"/>
          <p:cNvSpPr>
            <a:spLocks noGrp="1"/>
          </p:cNvSpPr>
          <p:nvPr>
            <p:custDataLst>
              <p:tags r:id="rId15"/>
            </p:custDataLst>
          </p:nvPr>
        </p:nvSpPr>
        <p:spPr bwMode="auto">
          <a:xfrm>
            <a:off x="18145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6CB8413-86EA-4E18-80CF-C4773EDFB8BE}" type="datetime'''''0''''''3'''''''''">
              <a:rPr lang="ja-JP" altLang="en-US" sz="1000" b="0"/>
              <a:pPr algn="ctr">
                <a:spcBef>
                  <a:spcPct val="0"/>
                </a:spcBef>
                <a:spcAft>
                  <a:spcPct val="0"/>
                </a:spcAft>
              </a:pPr>
              <a:t>03</a:t>
            </a:fld>
            <a:endParaRPr kumimoji="0" lang="ja-JP" altLang="en-US" sz="1000" b="0" dirty="0">
              <a:sym typeface="+mn-lt"/>
            </a:endParaRPr>
          </a:p>
        </p:txBody>
      </p:sp>
      <p:sp>
        <p:nvSpPr>
          <p:cNvPr id="32" name="Text Placeholder 12"/>
          <p:cNvSpPr>
            <a:spLocks noGrp="1"/>
          </p:cNvSpPr>
          <p:nvPr>
            <p:custDataLst>
              <p:tags r:id="rId16"/>
            </p:custDataLst>
          </p:nvPr>
        </p:nvSpPr>
        <p:spPr bwMode="auto">
          <a:xfrm>
            <a:off x="27781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AF145C9-0490-42F9-A25F-225595C1ED6A}" type="datetime'''''''''''0''''''''''''''''''6'''''">
              <a:rPr lang="ja-JP" altLang="en-US" sz="1000" b="0"/>
              <a:pPr algn="ctr">
                <a:spcBef>
                  <a:spcPct val="0"/>
                </a:spcBef>
                <a:spcAft>
                  <a:spcPct val="0"/>
                </a:spcAft>
              </a:pPr>
              <a:t>06</a:t>
            </a:fld>
            <a:endParaRPr kumimoji="0" lang="ja-JP" altLang="en-US" sz="1000" b="0" dirty="0">
              <a:sym typeface="+mn-lt"/>
            </a:endParaRPr>
          </a:p>
        </p:txBody>
      </p:sp>
      <p:sp useBgFill="1">
        <p:nvSpPr>
          <p:cNvPr id="97" name="テキスト プレースホルダ 9">
            <a:extLst>
              <a:ext uri="{FF2B5EF4-FFF2-40B4-BE49-F238E27FC236}">
                <a16:creationId xmlns:a16="http://schemas.microsoft.com/office/drawing/2014/main" id="{95E99CFE-8959-4CEA-8835-9419BD4ECF05}"/>
              </a:ext>
            </a:extLst>
          </p:cNvPr>
          <p:cNvSpPr>
            <a:spLocks noGrp="1"/>
          </p:cNvSpPr>
          <p:nvPr>
            <p:custDataLst>
              <p:tags r:id="rId17"/>
            </p:custDataLst>
          </p:nvPr>
        </p:nvSpPr>
        <p:spPr bwMode="gray">
          <a:xfrm>
            <a:off x="4886325" y="3086100"/>
            <a:ext cx="174625"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C4FE712-D7EC-4D13-B866-0191E42E3352}" type="datetime'''''''''''''''''''''''6''''''''''''''''2'''''''''''">
              <a:rPr lang="en-US" altLang="en-US" sz="1000" smtClean="0">
                <a:effectLst/>
                <a:sym typeface="+mn-lt"/>
              </a:rPr>
              <a:pPr marL="0" indent="0" algn="ctr">
                <a:spcBef>
                  <a:spcPct val="0"/>
                </a:spcBef>
                <a:buNone/>
              </a:pPr>
              <a:t>62</a:t>
            </a:fld>
            <a:endParaRPr lang="ja-JP" altLang="en-US" sz="1000" dirty="0">
              <a:sym typeface="+mn-lt"/>
            </a:endParaRPr>
          </a:p>
        </p:txBody>
      </p:sp>
      <p:sp>
        <p:nvSpPr>
          <p:cNvPr id="33" name="Text Placeholder 12"/>
          <p:cNvSpPr>
            <a:spLocks noGrp="1"/>
          </p:cNvSpPr>
          <p:nvPr>
            <p:custDataLst>
              <p:tags r:id="rId18"/>
            </p:custDataLst>
          </p:nvPr>
        </p:nvSpPr>
        <p:spPr bwMode="auto">
          <a:xfrm>
            <a:off x="309880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0F25E8D-F34D-408F-845A-B834E399DFA4}" type="datetime'''''''''''''''''0''''''''''''''''''''''''''7'''''''''''''''">
              <a:rPr lang="ja-JP" altLang="en-US" sz="1000" b="0"/>
              <a:pPr algn="ctr">
                <a:spcBef>
                  <a:spcPct val="0"/>
                </a:spcBef>
                <a:spcAft>
                  <a:spcPct val="0"/>
                </a:spcAft>
              </a:pPr>
              <a:t>07</a:t>
            </a:fld>
            <a:endParaRPr kumimoji="0" lang="ja-JP" altLang="en-US" sz="1000" b="0" dirty="0">
              <a:sym typeface="+mn-lt"/>
            </a:endParaRPr>
          </a:p>
        </p:txBody>
      </p:sp>
      <p:sp>
        <p:nvSpPr>
          <p:cNvPr id="34" name="Text Placeholder 12"/>
          <p:cNvSpPr>
            <a:spLocks noGrp="1"/>
          </p:cNvSpPr>
          <p:nvPr>
            <p:custDataLst>
              <p:tags r:id="rId19"/>
            </p:custDataLst>
          </p:nvPr>
        </p:nvSpPr>
        <p:spPr bwMode="auto">
          <a:xfrm>
            <a:off x="341947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0F95C94-8CF6-4824-A77B-97D531979910}" type="datetime'0''''''''''''''''''''''''''''''''''''8'''''''''''''''">
              <a:rPr lang="ja-JP" altLang="en-US" sz="1000" b="0"/>
              <a:pPr algn="ctr">
                <a:spcBef>
                  <a:spcPct val="0"/>
                </a:spcBef>
                <a:spcAft>
                  <a:spcPct val="0"/>
                </a:spcAft>
              </a:pPr>
              <a:t>08</a:t>
            </a:fld>
            <a:endParaRPr kumimoji="0" lang="ja-JP" altLang="en-US" sz="1000" b="0" dirty="0">
              <a:sym typeface="+mn-lt"/>
            </a:endParaRPr>
          </a:p>
        </p:txBody>
      </p:sp>
      <p:sp>
        <p:nvSpPr>
          <p:cNvPr id="109" name="Text Placeholder 12">
            <a:extLst>
              <a:ext uri="{FF2B5EF4-FFF2-40B4-BE49-F238E27FC236}">
                <a16:creationId xmlns:a16="http://schemas.microsoft.com/office/drawing/2014/main" id="{BA7375C9-218B-4C04-9D17-E9A95FD0684B}"/>
              </a:ext>
            </a:extLst>
          </p:cNvPr>
          <p:cNvSpPr>
            <a:spLocks noGrp="1"/>
          </p:cNvSpPr>
          <p:nvPr>
            <p:custDataLst>
              <p:tags r:id="rId20"/>
            </p:custDataLst>
          </p:nvPr>
        </p:nvSpPr>
        <p:spPr bwMode="auto">
          <a:xfrm>
            <a:off x="7524750"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CEC5CFF-E2A9-49AF-80A7-FD30C88FA601}" type="datetime'''2''''''''''0''''''2''''''''''''''''''''''''''''1'''''''''''">
              <a:rPr kumimoji="0" lang="en-US" altLang="en-US" sz="1000" b="0" smtClean="0"/>
              <a:pPr/>
              <a:t>2021</a:t>
            </a:fld>
            <a:endParaRPr kumimoji="0" lang="ja-JP" altLang="en-US" sz="1000" b="0" dirty="0">
              <a:sym typeface="+mn-lt"/>
            </a:endParaRPr>
          </a:p>
        </p:txBody>
      </p:sp>
      <p:sp useBgFill="1">
        <p:nvSpPr>
          <p:cNvPr id="121" name="テキスト プレースホルダ 9">
            <a:extLst>
              <a:ext uri="{FF2B5EF4-FFF2-40B4-BE49-F238E27FC236}">
                <a16:creationId xmlns:a16="http://schemas.microsoft.com/office/drawing/2014/main" id="{7A5F8745-6B1A-40C7-BAD0-E913D6901B40}"/>
              </a:ext>
            </a:extLst>
          </p:cNvPr>
          <p:cNvSpPr>
            <a:spLocks noGrp="1"/>
          </p:cNvSpPr>
          <p:nvPr>
            <p:custDataLst>
              <p:tags r:id="rId21"/>
            </p:custDataLst>
          </p:nvPr>
        </p:nvSpPr>
        <p:spPr bwMode="gray">
          <a:xfrm>
            <a:off x="3713163" y="295910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87C63BA-D6FB-4858-B046-133809248C4D}" type="datetime'''''''''''3.''''''''''''''''3'">
              <a:rPr lang="en-US" altLang="en-US" sz="1000" smtClean="0">
                <a:effectLst/>
              </a:rPr>
              <a:pPr/>
              <a:t>3.3</a:t>
            </a:fld>
            <a:endParaRPr lang="ja-JP" altLang="en-US" sz="1000" dirty="0">
              <a:sym typeface="+mn-lt"/>
            </a:endParaRPr>
          </a:p>
        </p:txBody>
      </p:sp>
      <p:sp>
        <p:nvSpPr>
          <p:cNvPr id="102" name="Text Placeholder 12">
            <a:extLst>
              <a:ext uri="{FF2B5EF4-FFF2-40B4-BE49-F238E27FC236}">
                <a16:creationId xmlns:a16="http://schemas.microsoft.com/office/drawing/2014/main" id="{A37369EE-5863-478A-A406-9859E7A15C4F}"/>
              </a:ext>
            </a:extLst>
          </p:cNvPr>
          <p:cNvSpPr>
            <a:spLocks noGrp="1"/>
          </p:cNvSpPr>
          <p:nvPr>
            <p:custDataLst>
              <p:tags r:id="rId22"/>
            </p:custDataLst>
          </p:nvPr>
        </p:nvSpPr>
        <p:spPr bwMode="auto">
          <a:xfrm>
            <a:off x="66309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BF9202-85C1-497C-8D30-E4B71FC76F49}" type="datetime'''1''''''''''''''''''''''''''''8'''''''''''''''''''''''''">
              <a:rPr kumimoji="0" lang="en-US" altLang="en-US" sz="1000" b="0" smtClean="0"/>
              <a:pPr/>
              <a:t>18</a:t>
            </a:fld>
            <a:endParaRPr kumimoji="0" lang="ja-JP" altLang="en-US" sz="1000" b="0" dirty="0">
              <a:sym typeface="+mn-lt"/>
            </a:endParaRPr>
          </a:p>
        </p:txBody>
      </p:sp>
      <p:sp>
        <p:nvSpPr>
          <p:cNvPr id="36" name="Text Placeholder 12"/>
          <p:cNvSpPr>
            <a:spLocks noGrp="1"/>
          </p:cNvSpPr>
          <p:nvPr>
            <p:custDataLst>
              <p:tags r:id="rId23"/>
            </p:custDataLst>
          </p:nvPr>
        </p:nvSpPr>
        <p:spPr bwMode="auto">
          <a:xfrm>
            <a:off x="40624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FEEC1AE-3CBC-4472-A01A-1DEF9888DE26}" type="datetime'''''''''''''1''''''''''0'''''''''">
              <a:rPr lang="ja-JP" altLang="en-US" sz="1000" b="0"/>
              <a:pPr algn="ctr">
                <a:spcBef>
                  <a:spcPct val="0"/>
                </a:spcBef>
                <a:spcAft>
                  <a:spcPct val="0"/>
                </a:spcAft>
              </a:pPr>
              <a:t>10</a:t>
            </a:fld>
            <a:endParaRPr kumimoji="0" lang="ja-JP" altLang="en-US" sz="1000" b="0" dirty="0">
              <a:sym typeface="+mn-lt"/>
            </a:endParaRPr>
          </a:p>
        </p:txBody>
      </p:sp>
      <p:sp>
        <p:nvSpPr>
          <p:cNvPr id="37" name="Text Placeholder 12"/>
          <p:cNvSpPr>
            <a:spLocks noGrp="1"/>
          </p:cNvSpPr>
          <p:nvPr>
            <p:custDataLst>
              <p:tags r:id="rId24"/>
            </p:custDataLst>
          </p:nvPr>
        </p:nvSpPr>
        <p:spPr bwMode="auto">
          <a:xfrm>
            <a:off x="43830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18DD295-7783-4CD0-B68F-BEBEBB340394}" type="datetime'''''''''1''''''1'''''''''''''''''">
              <a:rPr lang="ja-JP" altLang="en-US" sz="1000" b="0"/>
              <a:pPr algn="ctr">
                <a:spcBef>
                  <a:spcPct val="0"/>
                </a:spcBef>
                <a:spcAft>
                  <a:spcPct val="0"/>
                </a:spcAft>
              </a:pPr>
              <a:t>11</a:t>
            </a:fld>
            <a:endParaRPr kumimoji="0" lang="ja-JP" altLang="en-US" sz="1000" b="0" dirty="0">
              <a:sym typeface="+mn-lt"/>
            </a:endParaRPr>
          </a:p>
        </p:txBody>
      </p:sp>
      <p:sp>
        <p:nvSpPr>
          <p:cNvPr id="38" name="Text Placeholder 12"/>
          <p:cNvSpPr>
            <a:spLocks noGrp="1"/>
          </p:cNvSpPr>
          <p:nvPr>
            <p:custDataLst>
              <p:tags r:id="rId25"/>
            </p:custDataLst>
          </p:nvPr>
        </p:nvSpPr>
        <p:spPr bwMode="auto">
          <a:xfrm>
            <a:off x="470535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8D2A3B0-2CCC-4E7B-AB3E-EAF745271A9F}" type="datetime'''''''''''''''''1''''''''''2'''''''''''''''''''''''''''">
              <a:rPr lang="ja-JP" altLang="en-US" sz="1000" b="0"/>
              <a:pPr algn="ctr">
                <a:spcBef>
                  <a:spcPct val="0"/>
                </a:spcBef>
                <a:spcAft>
                  <a:spcPct val="0"/>
                </a:spcAft>
              </a:pPr>
              <a:t>12</a:t>
            </a:fld>
            <a:endParaRPr kumimoji="0" lang="ja-JP" altLang="en-US" sz="1000" b="0" dirty="0">
              <a:sym typeface="+mn-lt"/>
            </a:endParaRPr>
          </a:p>
        </p:txBody>
      </p:sp>
      <p:sp>
        <p:nvSpPr>
          <p:cNvPr id="39" name="Text Placeholder 12"/>
          <p:cNvSpPr>
            <a:spLocks noGrp="1"/>
          </p:cNvSpPr>
          <p:nvPr>
            <p:custDataLst>
              <p:tags r:id="rId26"/>
            </p:custDataLst>
          </p:nvPr>
        </p:nvSpPr>
        <p:spPr bwMode="auto">
          <a:xfrm>
            <a:off x="50260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150507E-391E-4C64-B6F9-FF72E9BB0259}" type="datetime'''''1''''''''''''''''''''''3'''''''''''''''''">
              <a:rPr lang="ja-JP" altLang="en-US" sz="1000" b="0"/>
              <a:pPr algn="ctr">
                <a:spcBef>
                  <a:spcPct val="0"/>
                </a:spcBef>
                <a:spcAft>
                  <a:spcPct val="0"/>
                </a:spcAft>
              </a:pPr>
              <a:t>13</a:t>
            </a:fld>
            <a:endParaRPr kumimoji="0" lang="ja-JP" altLang="en-US" sz="1000" b="0" dirty="0">
              <a:sym typeface="+mn-lt"/>
            </a:endParaRPr>
          </a:p>
        </p:txBody>
      </p:sp>
      <p:sp>
        <p:nvSpPr>
          <p:cNvPr id="40" name="Text Placeholder 12"/>
          <p:cNvSpPr>
            <a:spLocks noGrp="1"/>
          </p:cNvSpPr>
          <p:nvPr>
            <p:custDataLst>
              <p:tags r:id="rId27"/>
            </p:custDataLst>
          </p:nvPr>
        </p:nvSpPr>
        <p:spPr bwMode="auto">
          <a:xfrm>
            <a:off x="534670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4380FE1-1935-4611-8C66-E103BB7984F9}" type="datetime'''''1''''''''''''''''''''''''''''4'''''''''''''">
              <a:rPr lang="ja-JP" altLang="en-US" sz="1000" b="0"/>
              <a:pPr algn="ctr">
                <a:spcBef>
                  <a:spcPct val="0"/>
                </a:spcBef>
                <a:spcAft>
                  <a:spcPct val="0"/>
                </a:spcAft>
              </a:pPr>
              <a:t>14</a:t>
            </a:fld>
            <a:endParaRPr kumimoji="0" lang="ja-JP" altLang="en-US" sz="1000" b="0" dirty="0">
              <a:sym typeface="+mn-lt"/>
            </a:endParaRPr>
          </a:p>
        </p:txBody>
      </p:sp>
      <p:sp>
        <p:nvSpPr>
          <p:cNvPr id="41" name="Text Placeholder 12"/>
          <p:cNvSpPr>
            <a:spLocks noGrp="1"/>
          </p:cNvSpPr>
          <p:nvPr>
            <p:custDataLst>
              <p:tags r:id="rId28"/>
            </p:custDataLst>
          </p:nvPr>
        </p:nvSpPr>
        <p:spPr bwMode="auto">
          <a:xfrm>
            <a:off x="566737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B9B59EC-1DF0-45A2-B6ED-E52C9F111144}" type="datetime'1''''''''''''''''''''''''''''''''''''''''5'''''''''''''">
              <a:rPr lang="ja-JP" altLang="en-US" sz="1000" b="0"/>
              <a:pPr algn="ctr">
                <a:spcBef>
                  <a:spcPct val="0"/>
                </a:spcBef>
                <a:spcAft>
                  <a:spcPct val="0"/>
                </a:spcAft>
              </a:pPr>
              <a:t>15</a:t>
            </a:fld>
            <a:endParaRPr kumimoji="0" lang="ja-JP" altLang="en-US" sz="1000" b="0" dirty="0">
              <a:sym typeface="+mn-lt"/>
            </a:endParaRPr>
          </a:p>
        </p:txBody>
      </p:sp>
      <p:sp>
        <p:nvSpPr>
          <p:cNvPr id="80" name="Text Placeholder 12"/>
          <p:cNvSpPr>
            <a:spLocks noGrp="1"/>
          </p:cNvSpPr>
          <p:nvPr>
            <p:custDataLst>
              <p:tags r:id="rId29"/>
            </p:custDataLst>
          </p:nvPr>
        </p:nvSpPr>
        <p:spPr bwMode="auto">
          <a:xfrm>
            <a:off x="59896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F8246BA-6AE9-41B6-8302-875B89AA43A0}" type="datetime'''''''''1''''''''''''''''''''''''''6'''''''''''''''''''''''">
              <a:rPr lang="ja-JP" altLang="en-US" sz="1000" b="0" smtClean="0"/>
              <a:pPr algn="ctr">
                <a:spcBef>
                  <a:spcPct val="0"/>
                </a:spcBef>
                <a:spcAft>
                  <a:spcPct val="0"/>
                </a:spcAft>
              </a:pPr>
              <a:t>16</a:t>
            </a:fld>
            <a:endParaRPr kumimoji="0" lang="ja-JP" altLang="en-US" sz="1000" b="0" dirty="0">
              <a:sym typeface="+mn-lt"/>
            </a:endParaRPr>
          </a:p>
        </p:txBody>
      </p:sp>
      <p:sp>
        <p:nvSpPr>
          <p:cNvPr id="104" name="Text Placeholder 12">
            <a:extLst>
              <a:ext uri="{FF2B5EF4-FFF2-40B4-BE49-F238E27FC236}">
                <a16:creationId xmlns:a16="http://schemas.microsoft.com/office/drawing/2014/main" id="{CDD6BB76-D5D7-4195-A02B-AEEA5F4C6AD5}"/>
              </a:ext>
            </a:extLst>
          </p:cNvPr>
          <p:cNvSpPr>
            <a:spLocks noGrp="1"/>
          </p:cNvSpPr>
          <p:nvPr>
            <p:custDataLst>
              <p:tags r:id="rId30"/>
            </p:custDataLst>
          </p:nvPr>
        </p:nvSpPr>
        <p:spPr bwMode="auto">
          <a:xfrm>
            <a:off x="69516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7A7578-FACE-4CB3-9133-D20A8E7FA107}" type="datetime'''''''''''''''''''''''1''''''''''''''''9'''">
              <a:rPr kumimoji="0" lang="en-US" altLang="en-US" sz="1000" b="0" smtClean="0"/>
              <a:pPr/>
              <a:t>19</a:t>
            </a:fld>
            <a:endParaRPr kumimoji="0" lang="ja-JP" altLang="en-US" sz="1000" b="0" dirty="0">
              <a:sym typeface="+mn-lt"/>
            </a:endParaRPr>
          </a:p>
        </p:txBody>
      </p:sp>
      <p:sp useBgFill="1">
        <p:nvSpPr>
          <p:cNvPr id="122" name="テキスト プレースホルダ 9">
            <a:extLst>
              <a:ext uri="{FF2B5EF4-FFF2-40B4-BE49-F238E27FC236}">
                <a16:creationId xmlns:a16="http://schemas.microsoft.com/office/drawing/2014/main" id="{415AF3A0-18DE-4C7C-92D4-90435F032A8F}"/>
              </a:ext>
            </a:extLst>
          </p:cNvPr>
          <p:cNvSpPr>
            <a:spLocks noGrp="1"/>
          </p:cNvSpPr>
          <p:nvPr>
            <p:custDataLst>
              <p:tags r:id="rId31"/>
            </p:custDataLst>
          </p:nvPr>
        </p:nvSpPr>
        <p:spPr bwMode="gray">
          <a:xfrm>
            <a:off x="7224713" y="3414713"/>
            <a:ext cx="252413"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7F170B-F84B-4CD9-974B-248EC7DDFCE1}" type="datetime'''''-''''''0''''''.''''''''''''''''''''''''''''''''''3'''''">
              <a:rPr lang="en-US" altLang="en-US" sz="1000" smtClean="0">
                <a:effectLst/>
              </a:rPr>
              <a:pPr/>
              <a:t>-0.3</a:t>
            </a:fld>
            <a:endParaRPr lang="ja-JP" altLang="en-US" sz="1000" dirty="0">
              <a:sym typeface="+mn-lt"/>
            </a:endParaRPr>
          </a:p>
        </p:txBody>
      </p:sp>
      <p:sp>
        <p:nvSpPr>
          <p:cNvPr id="30" name="Text Placeholder 12"/>
          <p:cNvSpPr>
            <a:spLocks noGrp="1"/>
          </p:cNvSpPr>
          <p:nvPr>
            <p:custDataLst>
              <p:tags r:id="rId32"/>
            </p:custDataLst>
          </p:nvPr>
        </p:nvSpPr>
        <p:spPr bwMode="auto">
          <a:xfrm>
            <a:off x="21351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8122F03-87E9-44A4-B61D-AEDDE6B397BA}" type="datetime'''''''''''''0''''''''''''''''''''4'''''''''''''''''''''''">
              <a:rPr lang="ja-JP" altLang="en-US" sz="1000" b="0"/>
              <a:pPr algn="ctr">
                <a:spcBef>
                  <a:spcPct val="0"/>
                </a:spcBef>
                <a:spcAft>
                  <a:spcPct val="0"/>
                </a:spcAft>
              </a:pPr>
              <a:t>04</a:t>
            </a:fld>
            <a:endParaRPr kumimoji="0" lang="ja-JP" altLang="en-US" sz="1000" b="0" dirty="0">
              <a:sym typeface="+mn-lt"/>
            </a:endParaRPr>
          </a:p>
        </p:txBody>
      </p:sp>
      <p:sp useBgFill="1">
        <p:nvSpPr>
          <p:cNvPr id="89" name="テキスト プレースホルダ 9">
            <a:extLst>
              <a:ext uri="{FF2B5EF4-FFF2-40B4-BE49-F238E27FC236}">
                <a16:creationId xmlns:a16="http://schemas.microsoft.com/office/drawing/2014/main" id="{6EA3B5D7-2F42-42CB-8E67-17E35059DDE6}"/>
              </a:ext>
            </a:extLst>
          </p:cNvPr>
          <p:cNvSpPr>
            <a:spLocks noGrp="1"/>
          </p:cNvSpPr>
          <p:nvPr>
            <p:custDataLst>
              <p:tags r:id="rId33"/>
            </p:custDataLst>
          </p:nvPr>
        </p:nvSpPr>
        <p:spPr bwMode="gray">
          <a:xfrm>
            <a:off x="823913" y="333851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F4B9F2C-62B7-40B6-91C2-4CB2E1A270EC}" type="datetime'''''0''''''''''''''''''''''''''''''''''''''.''3'">
              <a:rPr lang="en-US" altLang="en-US" sz="1000" smtClean="0">
                <a:effectLst/>
                <a:sym typeface="+mn-lt"/>
              </a:rPr>
              <a:pPr marL="0" indent="0" algn="ctr">
                <a:spcBef>
                  <a:spcPct val="0"/>
                </a:spcBef>
                <a:buNone/>
              </a:pPr>
              <a:t>0.3</a:t>
            </a:fld>
            <a:endParaRPr lang="ja-JP" altLang="en-US" sz="1000" dirty="0">
              <a:sym typeface="+mn-lt"/>
            </a:endParaRPr>
          </a:p>
        </p:txBody>
      </p:sp>
      <p:sp useBgFill="1">
        <p:nvSpPr>
          <p:cNvPr id="90" name="テキスト プレースホルダ 9">
            <a:extLst>
              <a:ext uri="{FF2B5EF4-FFF2-40B4-BE49-F238E27FC236}">
                <a16:creationId xmlns:a16="http://schemas.microsoft.com/office/drawing/2014/main" id="{EAF1AA03-AB0C-41D9-9CFF-327ADDFA0EC3}"/>
              </a:ext>
            </a:extLst>
          </p:cNvPr>
          <p:cNvSpPr>
            <a:spLocks noGrp="1"/>
          </p:cNvSpPr>
          <p:nvPr>
            <p:custDataLst>
              <p:tags r:id="rId34"/>
            </p:custDataLst>
          </p:nvPr>
        </p:nvSpPr>
        <p:spPr bwMode="gray">
          <a:xfrm>
            <a:off x="1466850" y="332105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B4F8052-EA95-463C-ACEB-D17EBDF6C792}" type="datetime'0''''''''.''''''''5'''''''''''''''''''''''''">
              <a:rPr lang="en-US" altLang="en-US" sz="1000" smtClean="0">
                <a:effectLst/>
                <a:sym typeface="+mn-lt"/>
              </a:rPr>
              <a:pPr marL="0" indent="0" algn="ctr">
                <a:spcBef>
                  <a:spcPct val="0"/>
                </a:spcBef>
                <a:buNone/>
              </a:pPr>
              <a:t>0.5</a:t>
            </a:fld>
            <a:endParaRPr lang="ja-JP" altLang="en-US" sz="1000" dirty="0">
              <a:sym typeface="+mn-lt"/>
            </a:endParaRPr>
          </a:p>
        </p:txBody>
      </p:sp>
      <p:sp useBgFill="1">
        <p:nvSpPr>
          <p:cNvPr id="98" name="テキスト プレースホルダ 9">
            <a:extLst>
              <a:ext uri="{FF2B5EF4-FFF2-40B4-BE49-F238E27FC236}">
                <a16:creationId xmlns:a16="http://schemas.microsoft.com/office/drawing/2014/main" id="{324844A4-F8A7-4A40-9468-2FBB6FE2476D}"/>
              </a:ext>
            </a:extLst>
          </p:cNvPr>
          <p:cNvSpPr>
            <a:spLocks noGrp="1"/>
          </p:cNvSpPr>
          <p:nvPr>
            <p:custDataLst>
              <p:tags r:id="rId35"/>
            </p:custDataLst>
          </p:nvPr>
        </p:nvSpPr>
        <p:spPr bwMode="gray">
          <a:xfrm>
            <a:off x="6905625" y="3090863"/>
            <a:ext cx="244475"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9E5778-EA59-4697-87FA-B6B94C68C192}" type="datetime'''1''''''''0''0'">
              <a:rPr lang="en-US" altLang="en-US" sz="1000" smtClean="0">
                <a:effectLst/>
                <a:sym typeface="+mn-lt"/>
              </a:rPr>
              <a:pPr marL="0" indent="0" algn="ctr">
                <a:spcBef>
                  <a:spcPct val="0"/>
                </a:spcBef>
                <a:buNone/>
              </a:pPr>
              <a:t>100</a:t>
            </a:fld>
            <a:endParaRPr lang="ja-JP" altLang="en-US" sz="1000" dirty="0">
              <a:sym typeface="+mn-lt"/>
            </a:endParaRPr>
          </a:p>
        </p:txBody>
      </p:sp>
      <p:sp>
        <p:nvSpPr>
          <p:cNvPr id="106" name="Text Placeholder 12">
            <a:extLst>
              <a:ext uri="{FF2B5EF4-FFF2-40B4-BE49-F238E27FC236}">
                <a16:creationId xmlns:a16="http://schemas.microsoft.com/office/drawing/2014/main" id="{0A3CE905-5073-41D1-91F6-1B57B4BD8200}"/>
              </a:ext>
            </a:extLst>
          </p:cNvPr>
          <p:cNvSpPr>
            <a:spLocks noGrp="1"/>
          </p:cNvSpPr>
          <p:nvPr>
            <p:custDataLst>
              <p:tags r:id="rId36"/>
            </p:custDataLst>
          </p:nvPr>
        </p:nvSpPr>
        <p:spPr bwMode="auto">
          <a:xfrm>
            <a:off x="72739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47B10BE-1B9E-4C9E-8731-5A5D97D229C2}" type="datetime'''''''''''''''''''''''''''2''''''''0'''''''">
              <a:rPr kumimoji="0" lang="en-US" altLang="en-US" sz="1000" b="0" smtClean="0"/>
              <a:pPr/>
              <a:t>20</a:t>
            </a:fld>
            <a:endParaRPr kumimoji="0" lang="ja-JP" altLang="en-US" sz="1000" b="0" dirty="0">
              <a:sym typeface="+mn-lt"/>
            </a:endParaRPr>
          </a:p>
        </p:txBody>
      </p:sp>
      <p:sp>
        <p:nvSpPr>
          <p:cNvPr id="83" name="Text Placeholder 12"/>
          <p:cNvSpPr>
            <a:spLocks noGrp="1"/>
          </p:cNvSpPr>
          <p:nvPr>
            <p:custDataLst>
              <p:tags r:id="rId37"/>
            </p:custDataLst>
          </p:nvPr>
        </p:nvSpPr>
        <p:spPr bwMode="auto">
          <a:xfrm>
            <a:off x="63103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30152B8-EBD8-4B73-BB55-A0D26378150C}" type="datetime'1''''''''7'''''''''''''''''''''''''''''''''''''''''''''''''''">
              <a:rPr lang="en-US" altLang="en-US" sz="1000" b="0" smtClean="0"/>
              <a:pPr algn="ctr">
                <a:spcBef>
                  <a:spcPct val="0"/>
                </a:spcBef>
                <a:spcAft>
                  <a:spcPct val="0"/>
                </a:spcAft>
              </a:pPr>
              <a:t>17</a:t>
            </a:fld>
            <a:endParaRPr kumimoji="0" lang="ja-JP" altLang="en-US" sz="1000" b="0" dirty="0">
              <a:sym typeface="+mn-lt"/>
            </a:endParaRPr>
          </a:p>
        </p:txBody>
      </p:sp>
      <p:sp>
        <p:nvSpPr>
          <p:cNvPr id="42" name="Text Placeholder 12"/>
          <p:cNvSpPr>
            <a:spLocks noGrp="1"/>
          </p:cNvSpPr>
          <p:nvPr>
            <p:custDataLst>
              <p:tags r:id="rId38"/>
            </p:custDataLst>
          </p:nvPr>
        </p:nvSpPr>
        <p:spPr bwMode="auto">
          <a:xfrm>
            <a:off x="7951788" y="2019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useBgFill="1">
        <p:nvSpPr>
          <p:cNvPr id="91" name="テキスト プレースホルダ 9">
            <a:extLst>
              <a:ext uri="{FF2B5EF4-FFF2-40B4-BE49-F238E27FC236}">
                <a16:creationId xmlns:a16="http://schemas.microsoft.com/office/drawing/2014/main" id="{2F8E0D44-7E41-4642-BC6D-7FADA3026B7F}"/>
              </a:ext>
            </a:extLst>
          </p:cNvPr>
          <p:cNvSpPr>
            <a:spLocks noGrp="1"/>
          </p:cNvSpPr>
          <p:nvPr>
            <p:custDataLst>
              <p:tags r:id="rId39"/>
            </p:custDataLst>
          </p:nvPr>
        </p:nvSpPr>
        <p:spPr bwMode="gray">
          <a:xfrm>
            <a:off x="3392488" y="335280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74EAB5B-6AB4-459D-A2C1-804029407A3F}" type="datetime'''''''''''''''''''''''''0.''''''''''''''''2'''''''''''">
              <a:rPr lang="en-US" altLang="en-US" sz="1000" smtClean="0">
                <a:effectLst/>
                <a:sym typeface="+mn-lt"/>
              </a:rPr>
              <a:pPr marL="0" indent="0" algn="ctr">
                <a:spcBef>
                  <a:spcPct val="0"/>
                </a:spcBef>
                <a:buNone/>
              </a:pPr>
              <a:t>0.2</a:t>
            </a:fld>
            <a:endParaRPr lang="ja-JP" altLang="en-US" sz="1000" dirty="0">
              <a:sym typeface="+mn-lt"/>
            </a:endParaRPr>
          </a:p>
        </p:txBody>
      </p:sp>
      <p:graphicFrame>
        <p:nvGraphicFramePr>
          <p:cNvPr id="116" name="Chart 115">
            <a:extLst>
              <a:ext uri="{FF2B5EF4-FFF2-40B4-BE49-F238E27FC236}">
                <a16:creationId xmlns:a16="http://schemas.microsoft.com/office/drawing/2014/main" id="{A2758CB0-8E1D-4426-8633-4AA0BDA92BEC}"/>
              </a:ext>
            </a:extLst>
          </p:cNvPr>
          <p:cNvGraphicFramePr/>
          <p:nvPr>
            <p:custDataLst>
              <p:tags r:id="rId40"/>
            </p:custDataLst>
            <p:extLst>
              <p:ext uri="{D42A27DB-BD31-4B8C-83A1-F6EECF244321}">
                <p14:modId xmlns:p14="http://schemas.microsoft.com/office/powerpoint/2010/main" val="969859673"/>
              </p:ext>
            </p:extLst>
          </p:nvPr>
        </p:nvGraphicFramePr>
        <p:xfrm>
          <a:off x="200025" y="4695825"/>
          <a:ext cx="7753350" cy="1568450"/>
        </p:xfrm>
        <a:graphic>
          <a:graphicData uri="http://schemas.openxmlformats.org/drawingml/2006/chart">
            <c:chart xmlns:c="http://schemas.openxmlformats.org/drawingml/2006/chart" xmlns:r="http://schemas.openxmlformats.org/officeDocument/2006/relationships" r:id="rId74"/>
          </a:graphicData>
        </a:graphic>
      </p:graphicFrame>
      <p:cxnSp>
        <p:nvCxnSpPr>
          <p:cNvPr id="14" name="Straight Connector 13">
            <a:extLst>
              <a:ext uri="{FF2B5EF4-FFF2-40B4-BE49-F238E27FC236}">
                <a16:creationId xmlns:a16="http://schemas.microsoft.com/office/drawing/2014/main" id="{F137E8BE-4BCC-494A-9C90-F4CC53E3B04A}"/>
              </a:ext>
            </a:extLst>
          </p:cNvPr>
          <p:cNvCxnSpPr/>
          <p:nvPr>
            <p:custDataLst>
              <p:tags r:id="rId41"/>
            </p:custDataLst>
          </p:nvPr>
        </p:nvCxnSpPr>
        <p:spPr bwMode="auto">
          <a:xfrm>
            <a:off x="4465638" y="5341938"/>
            <a:ext cx="0" cy="2540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3" name="Text Placeholder 12"/>
          <p:cNvSpPr>
            <a:spLocks noGrp="1"/>
          </p:cNvSpPr>
          <p:nvPr>
            <p:custDataLst>
              <p:tags r:id="rId42"/>
            </p:custDataLst>
          </p:nvPr>
        </p:nvSpPr>
        <p:spPr bwMode="auto">
          <a:xfrm>
            <a:off x="292100" y="4464050"/>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US$</a:t>
            </a:r>
            <a:r>
              <a:rPr kumimoji="0" lang="ja-JP" altLang="en-US" sz="1000" b="0" dirty="0">
                <a:sym typeface="+mn-lt"/>
              </a:rPr>
              <a:t>）</a:t>
            </a:r>
          </a:p>
        </p:txBody>
      </p:sp>
      <p:sp>
        <p:nvSpPr>
          <p:cNvPr id="69" name="Text Placeholder 12"/>
          <p:cNvSpPr>
            <a:spLocks noGrp="1"/>
          </p:cNvSpPr>
          <p:nvPr>
            <p:custDataLst>
              <p:tags r:id="rId43"/>
            </p:custDataLst>
          </p:nvPr>
        </p:nvSpPr>
        <p:spPr bwMode="auto">
          <a:xfrm>
            <a:off x="2443163"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5B8B526-E51C-4EE1-B859-B784D83B34AE}" type="datetime'''''''''''''''''''''''''''''''''''''05'''''''''''''''">
              <a:rPr lang="ja-JP" altLang="en-US" sz="1000" b="0"/>
              <a:pPr algn="ctr">
                <a:spcBef>
                  <a:spcPct val="0"/>
                </a:spcBef>
                <a:spcAft>
                  <a:spcPct val="0"/>
                </a:spcAft>
              </a:pPr>
              <a:t>05</a:t>
            </a:fld>
            <a:endParaRPr kumimoji="0" lang="ja-JP" altLang="en-US" sz="1000" b="0" dirty="0">
              <a:sym typeface="+mn-lt"/>
            </a:endParaRPr>
          </a:p>
        </p:txBody>
      </p:sp>
      <p:sp>
        <p:nvSpPr>
          <p:cNvPr id="64" name="Text Placeholder 12"/>
          <p:cNvSpPr>
            <a:spLocks noGrp="1"/>
          </p:cNvSpPr>
          <p:nvPr>
            <p:custDataLst>
              <p:tags r:id="rId44"/>
            </p:custDataLst>
          </p:nvPr>
        </p:nvSpPr>
        <p:spPr bwMode="auto">
          <a:xfrm>
            <a:off x="750888" y="62515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84B9863-92CB-4E7F-A5CC-D490F8CA5D59}" type="datetime'''2''''''''''''''''0''''0''''''''''''''''''''''''''''''''0'''">
              <a:rPr lang="ja-JP" altLang="en-US" sz="1000" b="0"/>
              <a:pPr algn="ctr">
                <a:spcBef>
                  <a:spcPct val="0"/>
                </a:spcBef>
                <a:spcAft>
                  <a:spcPct val="0"/>
                </a:spcAft>
              </a:pPr>
              <a:t>2000</a:t>
            </a:fld>
            <a:endParaRPr kumimoji="0" lang="ja-JP" altLang="en-US" sz="1000" b="0" dirty="0">
              <a:sym typeface="+mn-lt"/>
            </a:endParaRPr>
          </a:p>
        </p:txBody>
      </p:sp>
      <p:sp>
        <p:nvSpPr>
          <p:cNvPr id="65" name="Text Placeholder 12"/>
          <p:cNvSpPr>
            <a:spLocks noGrp="1"/>
          </p:cNvSpPr>
          <p:nvPr>
            <p:custDataLst>
              <p:tags r:id="rId45"/>
            </p:custDataLst>
          </p:nvPr>
        </p:nvSpPr>
        <p:spPr bwMode="auto">
          <a:xfrm>
            <a:off x="1144588"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37389C2-5F5A-480F-8913-6D0F7E15B479}" type="datetime'''''''''''''''''''''''''''''''''''''''''0''''''1'">
              <a:rPr lang="ja-JP" altLang="en-US" sz="1000" b="0"/>
              <a:pPr algn="ctr">
                <a:spcBef>
                  <a:spcPct val="0"/>
                </a:spcBef>
                <a:spcAft>
                  <a:spcPct val="0"/>
                </a:spcAft>
              </a:pPr>
              <a:t>01</a:t>
            </a:fld>
            <a:endParaRPr kumimoji="0" lang="ja-JP" altLang="en-US" sz="1000" b="0" dirty="0">
              <a:sym typeface="+mn-lt"/>
            </a:endParaRPr>
          </a:p>
        </p:txBody>
      </p:sp>
      <p:sp>
        <p:nvSpPr>
          <p:cNvPr id="66" name="Text Placeholder 12"/>
          <p:cNvSpPr>
            <a:spLocks noGrp="1"/>
          </p:cNvSpPr>
          <p:nvPr>
            <p:custDataLst>
              <p:tags r:id="rId46"/>
            </p:custDataLst>
          </p:nvPr>
        </p:nvSpPr>
        <p:spPr bwMode="auto">
          <a:xfrm>
            <a:off x="1470025"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6774A7E-EE78-42F3-A63C-8FED0DAE6E00}" type="datetime'''''''''''''''''0''''''''''''''''''''''''''''''''''''2'''">
              <a:rPr lang="ja-JP" altLang="en-US" sz="1000" b="0"/>
              <a:pPr algn="ctr">
                <a:spcBef>
                  <a:spcPct val="0"/>
                </a:spcBef>
                <a:spcAft>
                  <a:spcPct val="0"/>
                </a:spcAft>
              </a:pPr>
              <a:t>02</a:t>
            </a:fld>
            <a:endParaRPr kumimoji="0" lang="ja-JP" altLang="en-US" sz="1000" b="0" dirty="0">
              <a:sym typeface="+mn-lt"/>
            </a:endParaRPr>
          </a:p>
        </p:txBody>
      </p:sp>
      <p:sp>
        <p:nvSpPr>
          <p:cNvPr id="67" name="Text Placeholder 12"/>
          <p:cNvSpPr>
            <a:spLocks noGrp="1"/>
          </p:cNvSpPr>
          <p:nvPr>
            <p:custDataLst>
              <p:tags r:id="rId47"/>
            </p:custDataLst>
          </p:nvPr>
        </p:nvSpPr>
        <p:spPr bwMode="auto">
          <a:xfrm>
            <a:off x="1793875"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26D4C44-3323-4E9C-9EC3-0820FD7CBD22}" type="datetime'''''''0''''''''''3'''''''''''''''''''''''''''''''''''''">
              <a:rPr lang="ja-JP" altLang="en-US" sz="1000" b="0"/>
              <a:pPr algn="ctr">
                <a:spcBef>
                  <a:spcPct val="0"/>
                </a:spcBef>
                <a:spcAft>
                  <a:spcPct val="0"/>
                </a:spcAft>
              </a:pPr>
              <a:t>03</a:t>
            </a:fld>
            <a:endParaRPr kumimoji="0" lang="ja-JP" altLang="en-US" sz="1000" b="0" dirty="0">
              <a:sym typeface="+mn-lt"/>
            </a:endParaRPr>
          </a:p>
        </p:txBody>
      </p:sp>
      <p:sp>
        <p:nvSpPr>
          <p:cNvPr id="68" name="Text Placeholder 12"/>
          <p:cNvSpPr>
            <a:spLocks noGrp="1"/>
          </p:cNvSpPr>
          <p:nvPr>
            <p:custDataLst>
              <p:tags r:id="rId48"/>
            </p:custDataLst>
          </p:nvPr>
        </p:nvSpPr>
        <p:spPr bwMode="auto">
          <a:xfrm>
            <a:off x="2117725"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4061DC8-6FD5-473E-AD3C-5C7FBE78207B}" type="datetime'''''''''''''''0''''''''''4'''''''''''''''">
              <a:rPr lang="ja-JP" altLang="en-US" sz="1000" b="0"/>
              <a:pPr algn="ctr">
                <a:spcBef>
                  <a:spcPct val="0"/>
                </a:spcBef>
                <a:spcAft>
                  <a:spcPct val="0"/>
                </a:spcAft>
              </a:pPr>
              <a:t>04</a:t>
            </a:fld>
            <a:endParaRPr kumimoji="0" lang="ja-JP" altLang="en-US" sz="1000" b="0" dirty="0">
              <a:sym typeface="+mn-lt"/>
            </a:endParaRPr>
          </a:p>
        </p:txBody>
      </p:sp>
      <p:sp>
        <p:nvSpPr>
          <p:cNvPr id="70" name="Text Placeholder 12"/>
          <p:cNvSpPr>
            <a:spLocks noGrp="1"/>
          </p:cNvSpPr>
          <p:nvPr>
            <p:custDataLst>
              <p:tags r:id="rId49"/>
            </p:custDataLst>
          </p:nvPr>
        </p:nvSpPr>
        <p:spPr bwMode="auto">
          <a:xfrm>
            <a:off x="2767013"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1D352DD-DF2E-4B25-A5C8-C1F15C9270BB}" type="datetime'''''''''''''''''''''''''''''''''''''''''''''0''''6'">
              <a:rPr lang="ja-JP" altLang="en-US" sz="1000" b="0"/>
              <a:pPr algn="ctr">
                <a:spcBef>
                  <a:spcPct val="0"/>
                </a:spcBef>
                <a:spcAft>
                  <a:spcPct val="0"/>
                </a:spcAft>
              </a:pPr>
              <a:t>06</a:t>
            </a:fld>
            <a:endParaRPr kumimoji="0" lang="ja-JP" altLang="en-US" sz="1000" b="0" dirty="0">
              <a:sym typeface="+mn-lt"/>
            </a:endParaRPr>
          </a:p>
        </p:txBody>
      </p:sp>
      <p:sp>
        <p:nvSpPr>
          <p:cNvPr id="71" name="Text Placeholder 12"/>
          <p:cNvSpPr>
            <a:spLocks noGrp="1"/>
          </p:cNvSpPr>
          <p:nvPr>
            <p:custDataLst>
              <p:tags r:id="rId50"/>
            </p:custDataLst>
          </p:nvPr>
        </p:nvSpPr>
        <p:spPr bwMode="auto">
          <a:xfrm>
            <a:off x="3090863"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C78E3E8-7102-42BF-B0BC-FA1E5CB5949D}" type="datetime'''''''''''''''''0''''''''''''''''''''''7'">
              <a:rPr lang="ja-JP" altLang="en-US" sz="1000" b="0"/>
              <a:pPr algn="ctr">
                <a:spcBef>
                  <a:spcPct val="0"/>
                </a:spcBef>
                <a:spcAft>
                  <a:spcPct val="0"/>
                </a:spcAft>
              </a:pPr>
              <a:t>07</a:t>
            </a:fld>
            <a:endParaRPr kumimoji="0" lang="ja-JP" altLang="en-US" sz="1000" b="0" dirty="0">
              <a:sym typeface="+mn-lt"/>
            </a:endParaRPr>
          </a:p>
        </p:txBody>
      </p:sp>
      <p:sp>
        <p:nvSpPr>
          <p:cNvPr id="72" name="Text Placeholder 12"/>
          <p:cNvSpPr>
            <a:spLocks noGrp="1"/>
          </p:cNvSpPr>
          <p:nvPr>
            <p:custDataLst>
              <p:tags r:id="rId51"/>
            </p:custDataLst>
          </p:nvPr>
        </p:nvSpPr>
        <p:spPr bwMode="auto">
          <a:xfrm>
            <a:off x="3416300"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04DF5EB-60E2-425F-887F-5A7A4E1F7368}" type="datetime'''''''''''''''0''''''''''''8'">
              <a:rPr lang="ja-JP" altLang="en-US" sz="1000" b="0"/>
              <a:pPr algn="ctr">
                <a:spcBef>
                  <a:spcPct val="0"/>
                </a:spcBef>
                <a:spcAft>
                  <a:spcPct val="0"/>
                </a:spcAft>
              </a:pPr>
              <a:t>08</a:t>
            </a:fld>
            <a:endParaRPr kumimoji="0" lang="ja-JP" altLang="en-US" sz="1000" b="0" dirty="0">
              <a:sym typeface="+mn-lt"/>
            </a:endParaRPr>
          </a:p>
        </p:txBody>
      </p:sp>
      <p:sp>
        <p:nvSpPr>
          <p:cNvPr id="73" name="Text Placeholder 12"/>
          <p:cNvSpPr>
            <a:spLocks noGrp="1"/>
          </p:cNvSpPr>
          <p:nvPr>
            <p:custDataLst>
              <p:tags r:id="rId52"/>
            </p:custDataLst>
          </p:nvPr>
        </p:nvSpPr>
        <p:spPr bwMode="auto">
          <a:xfrm>
            <a:off x="3740150"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8001A92-9F3B-4E1A-AE6B-609B86E40DBC}" type="datetime'''''''''''''''''''''''''''''''''''''''0''9'''''''''''''''''''">
              <a:rPr lang="ja-JP" altLang="en-US" sz="1000" b="0"/>
              <a:pPr algn="ctr">
                <a:spcBef>
                  <a:spcPct val="0"/>
                </a:spcBef>
                <a:spcAft>
                  <a:spcPct val="0"/>
                </a:spcAft>
              </a:pPr>
              <a:t>09</a:t>
            </a:fld>
            <a:endParaRPr kumimoji="0" lang="ja-JP" altLang="en-US" sz="1000" b="0" dirty="0">
              <a:sym typeface="+mn-lt"/>
            </a:endParaRPr>
          </a:p>
        </p:txBody>
      </p:sp>
      <p:sp>
        <p:nvSpPr>
          <p:cNvPr id="74" name="Text Placeholder 12"/>
          <p:cNvSpPr>
            <a:spLocks noGrp="1"/>
          </p:cNvSpPr>
          <p:nvPr>
            <p:custDataLst>
              <p:tags r:id="rId53"/>
            </p:custDataLst>
          </p:nvPr>
        </p:nvSpPr>
        <p:spPr bwMode="auto">
          <a:xfrm>
            <a:off x="4064000"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2C19DD4-A886-4CD4-A276-45F6AEBA937D}" type="datetime'''''''''''''1''''''''''''''''0'''''''''''">
              <a:rPr lang="ja-JP" altLang="en-US" sz="1000" b="0"/>
              <a:pPr algn="ctr">
                <a:spcBef>
                  <a:spcPct val="0"/>
                </a:spcBef>
                <a:spcAft>
                  <a:spcPct val="0"/>
                </a:spcAft>
              </a:pPr>
              <a:t>10</a:t>
            </a:fld>
            <a:endParaRPr kumimoji="0" lang="ja-JP" altLang="en-US" sz="1000" b="0" dirty="0">
              <a:sym typeface="+mn-lt"/>
            </a:endParaRPr>
          </a:p>
        </p:txBody>
      </p:sp>
      <p:sp>
        <p:nvSpPr>
          <p:cNvPr id="112" name="Text Placeholder 12"/>
          <p:cNvSpPr>
            <a:spLocks noGrp="1"/>
          </p:cNvSpPr>
          <p:nvPr>
            <p:custDataLst>
              <p:tags r:id="rId54"/>
            </p:custDataLst>
          </p:nvPr>
        </p:nvSpPr>
        <p:spPr bwMode="auto">
          <a:xfrm>
            <a:off x="6010275"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FAC1101-2511-4BA8-9D4D-7A8F3C6FC7F4}" type="datetime'''1''6'''''''''''''''''''''''''''''''''''''''''''''''''''''">
              <a:rPr lang="ja-JP" altLang="en-US" sz="1000" b="0" smtClean="0"/>
              <a:pPr algn="ctr">
                <a:spcBef>
                  <a:spcPct val="0"/>
                </a:spcBef>
                <a:spcAft>
                  <a:spcPct val="0"/>
                </a:spcAft>
              </a:pPr>
              <a:t>16</a:t>
            </a:fld>
            <a:endParaRPr kumimoji="0" lang="ja-JP" altLang="en-US" sz="1000" b="0" dirty="0">
              <a:sym typeface="+mn-lt"/>
            </a:endParaRPr>
          </a:p>
        </p:txBody>
      </p:sp>
      <p:sp>
        <p:nvSpPr>
          <p:cNvPr id="75" name="Text Placeholder 12"/>
          <p:cNvSpPr>
            <a:spLocks noGrp="1"/>
          </p:cNvSpPr>
          <p:nvPr>
            <p:custDataLst>
              <p:tags r:id="rId55"/>
            </p:custDataLst>
          </p:nvPr>
        </p:nvSpPr>
        <p:spPr bwMode="auto">
          <a:xfrm>
            <a:off x="4389438"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7FD87E4-8858-4291-9F63-BBB50041C8D7}" type="datetime'''''''''''''''''''''''''''1''1'''''">
              <a:rPr lang="ja-JP" altLang="en-US" sz="1000" b="0"/>
              <a:pPr algn="ctr">
                <a:spcBef>
                  <a:spcPct val="0"/>
                </a:spcBef>
                <a:spcAft>
                  <a:spcPct val="0"/>
                </a:spcAft>
              </a:pPr>
              <a:t>11</a:t>
            </a:fld>
            <a:endParaRPr kumimoji="0" lang="ja-JP" altLang="en-US" sz="1000" b="0" dirty="0">
              <a:sym typeface="+mn-lt"/>
            </a:endParaRPr>
          </a:p>
        </p:txBody>
      </p:sp>
      <p:sp>
        <p:nvSpPr>
          <p:cNvPr id="76" name="Text Placeholder 12"/>
          <p:cNvSpPr>
            <a:spLocks noGrp="1"/>
          </p:cNvSpPr>
          <p:nvPr>
            <p:custDataLst>
              <p:tags r:id="rId56"/>
            </p:custDataLst>
          </p:nvPr>
        </p:nvSpPr>
        <p:spPr bwMode="auto">
          <a:xfrm>
            <a:off x="4713288"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E62BFF4-ED1C-4C50-9387-F46F0A7DE98A}" type="datetime'''''''''''''''''''''''''''''''''''1''''''''''2'''''''''''''''">
              <a:rPr lang="ja-JP" altLang="en-US" sz="1000" b="0"/>
              <a:pPr algn="ctr">
                <a:spcBef>
                  <a:spcPct val="0"/>
                </a:spcBef>
                <a:spcAft>
                  <a:spcPct val="0"/>
                </a:spcAft>
              </a:pPr>
              <a:t>12</a:t>
            </a:fld>
            <a:endParaRPr kumimoji="0" lang="ja-JP" altLang="en-US" sz="1000" b="0" dirty="0">
              <a:sym typeface="+mn-lt"/>
            </a:endParaRPr>
          </a:p>
        </p:txBody>
      </p:sp>
      <p:sp>
        <p:nvSpPr>
          <p:cNvPr id="86" name="Text Placeholder 12"/>
          <p:cNvSpPr>
            <a:spLocks noGrp="1"/>
          </p:cNvSpPr>
          <p:nvPr>
            <p:custDataLst>
              <p:tags r:id="rId57"/>
            </p:custDataLst>
          </p:nvPr>
        </p:nvSpPr>
        <p:spPr bwMode="auto">
          <a:xfrm>
            <a:off x="6334125"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81FBC31-52FC-485A-9C4C-89BEF09D51B8}" type="datetime'''''1''''7'''''''''''''''''''''">
              <a:rPr lang="en-US" altLang="en-US" sz="1000" b="0" smtClean="0"/>
              <a:pPr algn="ctr">
                <a:spcBef>
                  <a:spcPct val="0"/>
                </a:spcBef>
                <a:spcAft>
                  <a:spcPct val="0"/>
                </a:spcAft>
              </a:pPr>
              <a:t>17</a:t>
            </a:fld>
            <a:endParaRPr kumimoji="0" lang="ja-JP" altLang="en-US" sz="1000" b="0" dirty="0">
              <a:sym typeface="+mn-lt"/>
            </a:endParaRPr>
          </a:p>
        </p:txBody>
      </p:sp>
      <p:sp>
        <p:nvSpPr>
          <p:cNvPr id="77" name="Text Placeholder 12"/>
          <p:cNvSpPr>
            <a:spLocks noGrp="1"/>
          </p:cNvSpPr>
          <p:nvPr>
            <p:custDataLst>
              <p:tags r:id="rId58"/>
            </p:custDataLst>
          </p:nvPr>
        </p:nvSpPr>
        <p:spPr bwMode="auto">
          <a:xfrm>
            <a:off x="5037138"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732CAEE-A5DE-4841-94E9-D13FB4264FF9}" type="datetime'''''''''''''1''''''''''''3'''''''''">
              <a:rPr lang="ja-JP" altLang="en-US" sz="1000" b="0"/>
              <a:pPr algn="ctr">
                <a:spcBef>
                  <a:spcPct val="0"/>
                </a:spcBef>
                <a:spcAft>
                  <a:spcPct val="0"/>
                </a:spcAft>
              </a:pPr>
              <a:t>13</a:t>
            </a:fld>
            <a:endParaRPr kumimoji="0" lang="ja-JP" altLang="en-US" sz="1000" b="0" dirty="0">
              <a:sym typeface="+mn-lt"/>
            </a:endParaRPr>
          </a:p>
        </p:txBody>
      </p:sp>
      <p:sp>
        <p:nvSpPr>
          <p:cNvPr id="78" name="Text Placeholder 12"/>
          <p:cNvSpPr>
            <a:spLocks noGrp="1"/>
          </p:cNvSpPr>
          <p:nvPr>
            <p:custDataLst>
              <p:tags r:id="rId59"/>
            </p:custDataLst>
          </p:nvPr>
        </p:nvSpPr>
        <p:spPr bwMode="auto">
          <a:xfrm>
            <a:off x="5360988"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49559D3-009A-411B-8485-FD47EC7EA168}" type="datetime'''''''''''''''''''''''1''''''''''''4'''''''''''">
              <a:rPr lang="ja-JP" altLang="en-US" sz="1000" b="0"/>
              <a:pPr algn="ctr">
                <a:spcBef>
                  <a:spcPct val="0"/>
                </a:spcBef>
                <a:spcAft>
                  <a:spcPct val="0"/>
                </a:spcAft>
              </a:pPr>
              <a:t>14</a:t>
            </a:fld>
            <a:endParaRPr kumimoji="0" lang="ja-JP" altLang="en-US" sz="1000" b="0" dirty="0">
              <a:sym typeface="+mn-lt"/>
            </a:endParaRPr>
          </a:p>
        </p:txBody>
      </p:sp>
      <p:sp>
        <p:nvSpPr>
          <p:cNvPr id="79" name="Text Placeholder 12"/>
          <p:cNvSpPr>
            <a:spLocks noGrp="1"/>
          </p:cNvSpPr>
          <p:nvPr>
            <p:custDataLst>
              <p:tags r:id="rId60"/>
            </p:custDataLst>
          </p:nvPr>
        </p:nvSpPr>
        <p:spPr bwMode="auto">
          <a:xfrm>
            <a:off x="5686425"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D2C0248-983B-4CE5-9787-91F38EED57D3}" type="datetime'''''''''''1''''''''''''''''''''''''''5'''''''''''''">
              <a:rPr lang="ja-JP" altLang="en-US" sz="1000" b="0"/>
              <a:pPr algn="ctr">
                <a:spcBef>
                  <a:spcPct val="0"/>
                </a:spcBef>
                <a:spcAft>
                  <a:spcPct val="0"/>
                </a:spcAft>
              </a:pPr>
              <a:t>15</a:t>
            </a:fld>
            <a:endParaRPr kumimoji="0" lang="ja-JP" altLang="en-US" sz="1000" b="0" dirty="0">
              <a:sym typeface="+mn-lt"/>
            </a:endParaRPr>
          </a:p>
        </p:txBody>
      </p:sp>
      <p:sp>
        <p:nvSpPr>
          <p:cNvPr id="84" name="Text Placeholder 12">
            <a:extLst>
              <a:ext uri="{FF2B5EF4-FFF2-40B4-BE49-F238E27FC236}">
                <a16:creationId xmlns:a16="http://schemas.microsoft.com/office/drawing/2014/main" id="{953C82F3-7428-4735-A5D9-AFEFFEB5EB66}"/>
              </a:ext>
            </a:extLst>
          </p:cNvPr>
          <p:cNvSpPr>
            <a:spLocks noGrp="1"/>
          </p:cNvSpPr>
          <p:nvPr>
            <p:custDataLst>
              <p:tags r:id="rId61"/>
            </p:custDataLst>
          </p:nvPr>
        </p:nvSpPr>
        <p:spPr bwMode="auto">
          <a:xfrm>
            <a:off x="6659563"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2049D9A-6A22-4A73-A082-7EF724D67CFC}" type="datetime'''''''''1''''''''''''''''''''''''''''''''''8'''''''''''''">
              <a:rPr kumimoji="0" lang="en-US" altLang="en-US" sz="1000" b="0" smtClean="0"/>
              <a:pPr/>
              <a:t>18</a:t>
            </a:fld>
            <a:endParaRPr kumimoji="0" lang="ja-JP" altLang="en-US" sz="1000" b="0" dirty="0">
              <a:sym typeface="+mn-lt"/>
            </a:endParaRPr>
          </a:p>
        </p:txBody>
      </p:sp>
      <p:sp>
        <p:nvSpPr>
          <p:cNvPr id="87" name="Text Placeholder 12">
            <a:extLst>
              <a:ext uri="{FF2B5EF4-FFF2-40B4-BE49-F238E27FC236}">
                <a16:creationId xmlns:a16="http://schemas.microsoft.com/office/drawing/2014/main" id="{F444EC47-6C4E-4954-86B6-A8E72503AE54}"/>
              </a:ext>
            </a:extLst>
          </p:cNvPr>
          <p:cNvSpPr>
            <a:spLocks noGrp="1"/>
          </p:cNvSpPr>
          <p:nvPr>
            <p:custDataLst>
              <p:tags r:id="rId62"/>
            </p:custDataLst>
          </p:nvPr>
        </p:nvSpPr>
        <p:spPr bwMode="auto">
          <a:xfrm>
            <a:off x="6983413"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72B748C-EE66-45D8-8DF7-1A080960C48D}" type="datetime'''''''''1''''''''''''''''''''9'''''''''''''''''''''''''''''">
              <a:rPr kumimoji="0" lang="en-US" altLang="en-US" sz="1000" b="0" smtClean="0"/>
              <a:pPr/>
              <a:t>19</a:t>
            </a:fld>
            <a:endParaRPr kumimoji="0" lang="ja-JP" altLang="en-US" sz="1000" b="0" dirty="0">
              <a:sym typeface="+mn-lt"/>
            </a:endParaRPr>
          </a:p>
        </p:txBody>
      </p:sp>
      <p:sp>
        <p:nvSpPr>
          <p:cNvPr id="88" name="Text Placeholder 12">
            <a:extLst>
              <a:ext uri="{FF2B5EF4-FFF2-40B4-BE49-F238E27FC236}">
                <a16:creationId xmlns:a16="http://schemas.microsoft.com/office/drawing/2014/main" id="{2B64225D-573D-4645-B7AF-1A02ECA16C3D}"/>
              </a:ext>
            </a:extLst>
          </p:cNvPr>
          <p:cNvSpPr>
            <a:spLocks noGrp="1"/>
          </p:cNvSpPr>
          <p:nvPr>
            <p:custDataLst>
              <p:tags r:id="rId63"/>
            </p:custDataLst>
          </p:nvPr>
        </p:nvSpPr>
        <p:spPr bwMode="auto">
          <a:xfrm>
            <a:off x="7307263"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3815770-0CD2-45C6-B72B-746BC0D0A00B}" type="datetime'''''''''''''''''''''''''''2''''''''''0'''''''''''''''''">
              <a:rPr kumimoji="0" lang="en-US" altLang="en-US" sz="1000" b="0" smtClean="0"/>
              <a:pPr/>
              <a:t>20</a:t>
            </a:fld>
            <a:endParaRPr kumimoji="0" lang="ja-JP" altLang="en-US" sz="1000" b="0" dirty="0">
              <a:sym typeface="+mn-lt"/>
            </a:endParaRPr>
          </a:p>
        </p:txBody>
      </p:sp>
      <p:sp>
        <p:nvSpPr>
          <p:cNvPr id="95" name="Text Placeholder 12">
            <a:extLst>
              <a:ext uri="{FF2B5EF4-FFF2-40B4-BE49-F238E27FC236}">
                <a16:creationId xmlns:a16="http://schemas.microsoft.com/office/drawing/2014/main" id="{A59BD8F7-0CC8-4502-9B5B-6CEA46B28068}"/>
              </a:ext>
            </a:extLst>
          </p:cNvPr>
          <p:cNvSpPr>
            <a:spLocks noGrp="1"/>
          </p:cNvSpPr>
          <p:nvPr>
            <p:custDataLst>
              <p:tags r:id="rId64"/>
            </p:custDataLst>
          </p:nvPr>
        </p:nvSpPr>
        <p:spPr bwMode="auto">
          <a:xfrm>
            <a:off x="7562850" y="62515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B962D43-AC7E-4C5B-AA7C-556E3CFEBA6E}" type="datetime'''''''''''2''''''''''''''''0''21'''''''''''''''''''''''">
              <a:rPr kumimoji="0" lang="en-US" altLang="en-US" sz="1000" b="0" smtClean="0"/>
              <a:pPr/>
              <a:t>2021</a:t>
            </a:fld>
            <a:endParaRPr kumimoji="0" lang="ja-JP" altLang="en-US" sz="1000" b="0" dirty="0">
              <a:sym typeface="+mn-lt"/>
            </a:endParaRPr>
          </a:p>
        </p:txBody>
      </p:sp>
      <p:sp>
        <p:nvSpPr>
          <p:cNvPr id="3" name="Rectangle 2"/>
          <p:cNvSpPr/>
          <p:nvPr>
            <p:custDataLst>
              <p:tags r:id="rId65"/>
            </p:custDataLst>
          </p:nvPr>
        </p:nvSpPr>
        <p:spPr bwMode="gray">
          <a:xfrm>
            <a:off x="8315325" y="3484563"/>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4" name="Straight Connector 3"/>
          <p:cNvCxnSpPr/>
          <p:nvPr>
            <p:custDataLst>
              <p:tags r:id="rId66"/>
            </p:custDataLst>
          </p:nvPr>
        </p:nvCxnSpPr>
        <p:spPr bwMode="gray">
          <a:xfrm>
            <a:off x="8234362" y="3754438"/>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67"/>
            </p:custDataLst>
          </p:nvPr>
        </p:nvSpPr>
        <p:spPr bwMode="gray">
          <a:xfrm>
            <a:off x="8323263" y="3716338"/>
            <a:ext cx="76200" cy="76200"/>
          </a:xfrm>
          <a:prstGeom prst="ellipse">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82" name="テキスト プレースホルダ 9"/>
          <p:cNvSpPr>
            <a:spLocks noGrp="1"/>
          </p:cNvSpPr>
          <p:nvPr>
            <p:custDataLst>
              <p:tags r:id="rId68"/>
            </p:custDataLst>
          </p:nvPr>
        </p:nvSpPr>
        <p:spPr bwMode="auto">
          <a:xfrm>
            <a:off x="8545513" y="3479800"/>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072E489-822F-492E-A948-1E20BDB24D7D}" type="datetime'''名''目G''''''''''''D''''''P''''''（''10''''億''U''''''S$）'''">
              <a:rPr kumimoji="0" lang="ja-JP" altLang="en-US" sz="1000">
                <a:sym typeface="+mn-lt"/>
              </a:rPr>
              <a:pPr marL="0" indent="0">
                <a:spcBef>
                  <a:spcPct val="0"/>
                </a:spcBef>
                <a:buNone/>
              </a:pPr>
              <a:t>名目GDP（10億US$）</a:t>
            </a:fld>
            <a:endParaRPr kumimoji="0" lang="ja-JP" altLang="en-US" sz="1000" dirty="0">
              <a:sym typeface="+mn-lt"/>
            </a:endParaRPr>
          </a:p>
        </p:txBody>
      </p:sp>
      <p:sp>
        <p:nvSpPr>
          <p:cNvPr id="81" name="テキスト プレースホルダ 9"/>
          <p:cNvSpPr>
            <a:spLocks noGrp="1"/>
          </p:cNvSpPr>
          <p:nvPr>
            <p:custDataLst>
              <p:tags r:id="rId69"/>
            </p:custDataLst>
          </p:nvPr>
        </p:nvSpPr>
        <p:spPr bwMode="auto">
          <a:xfrm>
            <a:off x="8545513" y="3683000"/>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D2B3C44-C5E4-47BB-BBBE-ED97E2E81B8B}" type="datetime'''''''''''''''''''''実''''''''質''''''''''G''DP成長''''''''率''（％）'">
              <a:rPr kumimoji="0" lang="ja-JP" altLang="en-US" sz="1000">
                <a:sym typeface="+mn-lt"/>
              </a:rPr>
              <a:pPr marL="0" indent="0">
                <a:spcBef>
                  <a:spcPct val="0"/>
                </a:spcBef>
                <a:buNone/>
              </a:pPr>
              <a:t>実質GDP成長率（％）</a:t>
            </a:fld>
            <a:endParaRPr kumimoji="0" lang="ja-JP" altLang="en-US" sz="1000" dirty="0">
              <a:sym typeface="+mn-lt"/>
            </a:endParaRPr>
          </a:p>
        </p:txBody>
      </p:sp>
    </p:spTree>
    <p:extLst>
      <p:ext uri="{BB962C8B-B14F-4D97-AF65-F5344CB8AC3E}">
        <p14:creationId xmlns:p14="http://schemas.microsoft.com/office/powerpoint/2010/main" val="1064080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26945267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8" name="think-cell Slide" r:id="rId76" imgW="360" imgH="360" progId="TCLayout.ActiveDocument.1">
                  <p:embed/>
                </p:oleObj>
              </mc:Choice>
              <mc:Fallback>
                <p:oleObj name="think-cell Slide" r:id="rId76" imgW="360" imgH="360" progId="TCLayout.ActiveDocument.1">
                  <p:embed/>
                  <p:pic>
                    <p:nvPicPr>
                      <p:cNvPr id="7" name="Object 6" hidden="1"/>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インフレ率・為替レート</a:t>
            </a:r>
          </a:p>
        </p:txBody>
      </p:sp>
      <p:sp>
        <p:nvSpPr>
          <p:cNvPr id="25" name="テキスト ボックス 24"/>
          <p:cNvSpPr txBox="1"/>
          <p:nvPr/>
        </p:nvSpPr>
        <p:spPr>
          <a:xfrm>
            <a:off x="5274092" y="2393096"/>
            <a:ext cx="1109246" cy="124727"/>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（円</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ケニアシリング）</a:t>
            </a:r>
          </a:p>
        </p:txBody>
      </p:sp>
      <p:grpSp>
        <p:nvGrpSpPr>
          <p:cNvPr id="26" name="グループ化 7"/>
          <p:cNvGrpSpPr/>
          <p:nvPr/>
        </p:nvGrpSpPr>
        <p:grpSpPr>
          <a:xfrm>
            <a:off x="200471" y="1773396"/>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インフレ率</a:t>
              </a:r>
            </a:p>
          </p:txBody>
        </p:sp>
      </p:grpSp>
      <p:grpSp>
        <p:nvGrpSpPr>
          <p:cNvPr id="29" name="グループ化 7"/>
          <p:cNvGrpSpPr/>
          <p:nvPr/>
        </p:nvGrpSpPr>
        <p:grpSpPr>
          <a:xfrm>
            <a:off x="5169024" y="177339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為替</a:t>
              </a:r>
              <a:r>
                <a:rPr lang="ja-JP" altLang="en-US" sz="1400" dirty="0">
                  <a:solidFill>
                    <a:srgbClr val="000000"/>
                  </a:solidFill>
                  <a:latin typeface="Arial Black" pitchFamily="34" charset="0"/>
                  <a:ea typeface="HGP創英角ｺﾞｼｯｸUB" pitchFamily="50" charset="-128"/>
                </a:rPr>
                <a:t>レート</a:t>
              </a:r>
            </a:p>
          </p:txBody>
        </p:sp>
      </p:grpSp>
      <p:sp>
        <p:nvSpPr>
          <p:cNvPr id="33" name="テキスト ボックス 32"/>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年以降、ケニアのインフレ率は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前後で推移してきている。</a:t>
            </a: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0" name="グループ化 39"/>
          <p:cNvGrpSpPr/>
          <p:nvPr/>
        </p:nvGrpSpPr>
        <p:grpSpPr>
          <a:xfrm>
            <a:off x="3920885" y="2394035"/>
            <a:ext cx="1152130" cy="4165679"/>
            <a:chOff x="6342493" y="-215875"/>
            <a:chExt cx="1484517" cy="4196021"/>
          </a:xfrm>
        </p:grpSpPr>
        <p:sp>
          <p:nvSpPr>
            <p:cNvPr id="41" name="フリーフォーム 40"/>
            <p:cNvSpPr/>
            <p:nvPr/>
          </p:nvSpPr>
          <p:spPr>
            <a:xfrm>
              <a:off x="6610985" y="-215875"/>
              <a:ext cx="1216025"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42" name="角丸四角形 41"/>
            <p:cNvSpPr/>
            <p:nvPr/>
          </p:nvSpPr>
          <p:spPr>
            <a:xfrm>
              <a:off x="6342493" y="3773413"/>
              <a:ext cx="1287478" cy="206733"/>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aphicFrame>
        <p:nvGraphicFramePr>
          <p:cNvPr id="147" name="Chart 146">
            <a:extLst>
              <a:ext uri="{FF2B5EF4-FFF2-40B4-BE49-F238E27FC236}">
                <a16:creationId xmlns:a16="http://schemas.microsoft.com/office/drawing/2014/main" id="{69CB8E78-E286-459B-939B-9B0CD99C20E1}"/>
              </a:ext>
            </a:extLst>
          </p:cNvPr>
          <p:cNvGraphicFramePr/>
          <p:nvPr>
            <p:custDataLst>
              <p:tags r:id="rId4"/>
            </p:custDataLst>
            <p:extLst>
              <p:ext uri="{D42A27DB-BD31-4B8C-83A1-F6EECF244321}">
                <p14:modId xmlns:p14="http://schemas.microsoft.com/office/powerpoint/2010/main" val="1082599130"/>
              </p:ext>
            </p:extLst>
          </p:nvPr>
        </p:nvGraphicFramePr>
        <p:xfrm>
          <a:off x="-77788" y="2393950"/>
          <a:ext cx="4948237" cy="3748088"/>
        </p:xfrm>
        <a:graphic>
          <a:graphicData uri="http://schemas.openxmlformats.org/drawingml/2006/chart">
            <c:chart xmlns:c="http://schemas.openxmlformats.org/drawingml/2006/chart" xmlns:r="http://schemas.openxmlformats.org/officeDocument/2006/relationships" r:id="rId78"/>
          </a:graphicData>
        </a:graphic>
      </p:graphicFrame>
      <p:sp useBgFill="1">
        <p:nvSpPr>
          <p:cNvPr id="136" name="テキスト プレースホルダ 9">
            <a:extLst>
              <a:ext uri="{FF2B5EF4-FFF2-40B4-BE49-F238E27FC236}">
                <a16:creationId xmlns:a16="http://schemas.microsoft.com/office/drawing/2014/main" id="{258D91E0-231A-4391-8B03-4D71E8323E10}"/>
              </a:ext>
            </a:extLst>
          </p:cNvPr>
          <p:cNvSpPr>
            <a:spLocks noGrp="1"/>
          </p:cNvSpPr>
          <p:nvPr>
            <p:custDataLst>
              <p:tags r:id="rId5"/>
            </p:custDataLst>
          </p:nvPr>
        </p:nvSpPr>
        <p:spPr bwMode="gray">
          <a:xfrm>
            <a:off x="457200" y="4270375"/>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56AE54-014C-4F4B-91A7-8DAB923821BC}" type="datetime'''''''''''''''''''''''''''''''''''''5.''7'''''''">
              <a:rPr lang="en-US" altLang="en-US" sz="1000" smtClean="0">
                <a:effectLst/>
                <a:sym typeface="+mn-lt"/>
              </a:rPr>
              <a:pPr marL="0" indent="0" algn="ctr">
                <a:spcBef>
                  <a:spcPct val="0"/>
                </a:spcBef>
                <a:buNone/>
              </a:pPr>
              <a:t>5.7</a:t>
            </a:fld>
            <a:endParaRPr lang="ja-JP" altLang="en-US" sz="1000" dirty="0">
              <a:sym typeface="+mn-lt"/>
            </a:endParaRPr>
          </a:p>
        </p:txBody>
      </p:sp>
      <p:sp>
        <p:nvSpPr>
          <p:cNvPr id="75" name="Text Placeholder 12"/>
          <p:cNvSpPr>
            <a:spLocks noGrp="1"/>
          </p:cNvSpPr>
          <p:nvPr>
            <p:custDataLst>
              <p:tags r:id="rId6"/>
            </p:custDataLst>
          </p:nvPr>
        </p:nvSpPr>
        <p:spPr bwMode="auto">
          <a:xfrm>
            <a:off x="14288"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77" name="Text Placeholder 12"/>
          <p:cNvSpPr>
            <a:spLocks noGrp="1"/>
          </p:cNvSpPr>
          <p:nvPr>
            <p:custDataLst>
              <p:tags r:id="rId7"/>
            </p:custDataLst>
          </p:nvPr>
        </p:nvSpPr>
        <p:spPr bwMode="auto">
          <a:xfrm>
            <a:off x="4857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B445B01-90A1-4D21-90F5-16AB3567B144}" type="datetime'''''''''''''''''''''''''0''''''1'''''">
              <a:rPr lang="ja-JP" altLang="en-US" sz="1000" b="0"/>
              <a:pPr algn="ctr">
                <a:spcBef>
                  <a:spcPct val="0"/>
                </a:spcBef>
                <a:spcAft>
                  <a:spcPct val="0"/>
                </a:spcAft>
              </a:pPr>
              <a:t>01</a:t>
            </a:fld>
            <a:endParaRPr kumimoji="0" lang="ja-JP" altLang="en-US" sz="1000" b="0" dirty="0">
              <a:sym typeface="+mn-lt"/>
            </a:endParaRPr>
          </a:p>
        </p:txBody>
      </p:sp>
      <p:sp>
        <p:nvSpPr>
          <p:cNvPr id="88" name="Text Placeholder 12"/>
          <p:cNvSpPr>
            <a:spLocks noGrp="1"/>
          </p:cNvSpPr>
          <p:nvPr>
            <p:custDataLst>
              <p:tags r:id="rId8"/>
            </p:custDataLst>
          </p:nvPr>
        </p:nvSpPr>
        <p:spPr bwMode="auto">
          <a:xfrm>
            <a:off x="25733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ACEBB06-7BD7-431A-9EFB-BF219AE8059D}" type="datetime'''''''''''''''''''''1''''''''''''''''''''''''''''3'''''''''">
              <a:rPr lang="ja-JP" altLang="en-US" sz="1000" b="0"/>
              <a:pPr algn="ctr">
                <a:spcBef>
                  <a:spcPct val="0"/>
                </a:spcBef>
                <a:spcAft>
                  <a:spcPct val="0"/>
                </a:spcAft>
              </a:pPr>
              <a:t>13</a:t>
            </a:fld>
            <a:endParaRPr kumimoji="0" lang="ja-JP" altLang="en-US" sz="1000" b="0" dirty="0">
              <a:sym typeface="+mn-lt"/>
            </a:endParaRPr>
          </a:p>
        </p:txBody>
      </p:sp>
      <p:sp>
        <p:nvSpPr>
          <p:cNvPr id="83" name="Text Placeholder 12"/>
          <p:cNvSpPr>
            <a:spLocks noGrp="1"/>
          </p:cNvSpPr>
          <p:nvPr>
            <p:custDataLst>
              <p:tags r:id="rId9"/>
            </p:custDataLst>
          </p:nvPr>
        </p:nvSpPr>
        <p:spPr bwMode="auto">
          <a:xfrm>
            <a:off x="17033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22E42F4-4689-4A29-8C42-BAB3F0CC64CC}" type="datetime'''''0''8'">
              <a:rPr lang="ja-JP" altLang="en-US" sz="1000" b="0"/>
              <a:pPr algn="ctr">
                <a:spcBef>
                  <a:spcPct val="0"/>
                </a:spcBef>
                <a:spcAft>
                  <a:spcPct val="0"/>
                </a:spcAft>
              </a:pPr>
              <a:t>08</a:t>
            </a:fld>
            <a:endParaRPr kumimoji="0" lang="ja-JP" altLang="en-US" sz="1000" b="0" dirty="0">
              <a:sym typeface="+mn-lt"/>
            </a:endParaRPr>
          </a:p>
        </p:txBody>
      </p:sp>
      <p:sp>
        <p:nvSpPr>
          <p:cNvPr id="76" name="Text Placeholder 12"/>
          <p:cNvSpPr>
            <a:spLocks noGrp="1"/>
          </p:cNvSpPr>
          <p:nvPr>
            <p:custDataLst>
              <p:tags r:id="rId10"/>
            </p:custDataLst>
          </p:nvPr>
        </p:nvSpPr>
        <p:spPr bwMode="auto">
          <a:xfrm>
            <a:off x="241300" y="61293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190E23F-08A0-4B2A-A382-7B2682502C80}" type="datetime'''''''''''''''''2''''0''''''''''''''0''''''''''''''''0'''''">
              <a:rPr lang="ja-JP" altLang="en-US" sz="1000" b="0"/>
              <a:pPr algn="ctr">
                <a:spcBef>
                  <a:spcPct val="0"/>
                </a:spcBef>
                <a:spcAft>
                  <a:spcPct val="0"/>
                </a:spcAft>
              </a:pPr>
              <a:t>2000</a:t>
            </a:fld>
            <a:endParaRPr kumimoji="0" lang="ja-JP" altLang="en-US" sz="1000" b="0" dirty="0">
              <a:sym typeface="+mn-lt"/>
            </a:endParaRPr>
          </a:p>
        </p:txBody>
      </p:sp>
      <p:sp useBgFill="1">
        <p:nvSpPr>
          <p:cNvPr id="138" name="テキスト プレースホルダ 9">
            <a:extLst>
              <a:ext uri="{FF2B5EF4-FFF2-40B4-BE49-F238E27FC236}">
                <a16:creationId xmlns:a16="http://schemas.microsoft.com/office/drawing/2014/main" id="{5C5DEAA4-7FE1-4116-A14F-9DCBF6934107}"/>
              </a:ext>
            </a:extLst>
          </p:cNvPr>
          <p:cNvSpPr>
            <a:spLocks noGrp="1"/>
          </p:cNvSpPr>
          <p:nvPr>
            <p:custDataLst>
              <p:tags r:id="rId11"/>
            </p:custDataLst>
          </p:nvPr>
        </p:nvSpPr>
        <p:spPr bwMode="gray">
          <a:xfrm>
            <a:off x="3067050" y="4154488"/>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18C05FA-4ABC-4E33-98CA-E48781E169D9}" type="datetime'''''''''6''''''''''''.''''''3'''''''''''''''''''">
              <a:rPr lang="en-US" altLang="en-US" sz="1000" smtClean="0">
                <a:effectLst/>
                <a:sym typeface="+mn-lt"/>
              </a:rPr>
              <a:pPr marL="0" indent="0" algn="ctr">
                <a:spcBef>
                  <a:spcPct val="0"/>
                </a:spcBef>
                <a:buNone/>
              </a:pPr>
              <a:t>6.3</a:t>
            </a:fld>
            <a:endParaRPr lang="ja-JP" altLang="en-US" sz="1000" dirty="0">
              <a:sym typeface="+mn-lt"/>
            </a:endParaRPr>
          </a:p>
        </p:txBody>
      </p:sp>
      <p:sp>
        <p:nvSpPr>
          <p:cNvPr id="78" name="Text Placeholder 12"/>
          <p:cNvSpPr>
            <a:spLocks noGrp="1"/>
          </p:cNvSpPr>
          <p:nvPr>
            <p:custDataLst>
              <p:tags r:id="rId12"/>
            </p:custDataLst>
          </p:nvPr>
        </p:nvSpPr>
        <p:spPr bwMode="auto">
          <a:xfrm>
            <a:off x="8334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6D9795E-6FBE-4DE3-86F8-95509A1F33E1}" type="datetime'''''''''''0''''''''''''''3'''''''''''''''''''''''''''''''''''">
              <a:rPr lang="ja-JP" altLang="en-US" sz="1000" b="0"/>
              <a:pPr algn="ctr">
                <a:spcBef>
                  <a:spcPct val="0"/>
                </a:spcBef>
                <a:spcAft>
                  <a:spcPct val="0"/>
                </a:spcAft>
              </a:pPr>
              <a:t>03</a:t>
            </a:fld>
            <a:endParaRPr kumimoji="0" lang="ja-JP" altLang="en-US" sz="1000" b="0" dirty="0">
              <a:sym typeface="+mn-lt"/>
            </a:endParaRPr>
          </a:p>
        </p:txBody>
      </p:sp>
      <p:sp>
        <p:nvSpPr>
          <p:cNvPr id="85" name="Text Placeholder 12"/>
          <p:cNvSpPr>
            <a:spLocks noGrp="1"/>
          </p:cNvSpPr>
          <p:nvPr>
            <p:custDataLst>
              <p:tags r:id="rId13"/>
            </p:custDataLst>
          </p:nvPr>
        </p:nvSpPr>
        <p:spPr bwMode="auto">
          <a:xfrm>
            <a:off x="20510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B24CB80-674C-4585-8B34-4264960C9623}" type="datetime'''''''''''''''''''''''''''''1''0'''''''''''''''''''''">
              <a:rPr lang="ja-JP" altLang="en-US" sz="1000" b="0"/>
              <a:pPr algn="ctr">
                <a:spcBef>
                  <a:spcPct val="0"/>
                </a:spcBef>
                <a:spcAft>
                  <a:spcPct val="0"/>
                </a:spcAft>
              </a:pPr>
              <a:t>10</a:t>
            </a:fld>
            <a:endParaRPr kumimoji="0" lang="ja-JP" altLang="en-US" sz="1000" b="0" dirty="0">
              <a:sym typeface="+mn-lt"/>
            </a:endParaRPr>
          </a:p>
        </p:txBody>
      </p:sp>
      <p:sp>
        <p:nvSpPr>
          <p:cNvPr id="81" name="Text Placeholder 12"/>
          <p:cNvSpPr>
            <a:spLocks noGrp="1"/>
          </p:cNvSpPr>
          <p:nvPr>
            <p:custDataLst>
              <p:tags r:id="rId14"/>
            </p:custDataLst>
          </p:nvPr>
        </p:nvSpPr>
        <p:spPr bwMode="auto">
          <a:xfrm>
            <a:off x="13557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2358B97-4395-4B96-9F11-EB676F30E66C}" type="datetime'''0''''''''''''''''''''''''''''''''6'''''''''''''''''''">
              <a:rPr lang="ja-JP" altLang="en-US" sz="1000" b="0"/>
              <a:pPr algn="ctr">
                <a:spcBef>
                  <a:spcPct val="0"/>
                </a:spcBef>
                <a:spcAft>
                  <a:spcPct val="0"/>
                </a:spcAft>
              </a:pPr>
              <a:t>06</a:t>
            </a:fld>
            <a:endParaRPr kumimoji="0" lang="ja-JP" altLang="en-US" sz="1000" b="0" dirty="0">
              <a:sym typeface="+mn-lt"/>
            </a:endParaRPr>
          </a:p>
        </p:txBody>
      </p:sp>
      <p:sp useBgFill="1">
        <p:nvSpPr>
          <p:cNvPr id="96" name="Text Placeholder 12"/>
          <p:cNvSpPr>
            <a:spLocks noGrp="1"/>
          </p:cNvSpPr>
          <p:nvPr>
            <p:custDataLst>
              <p:tags r:id="rId15"/>
            </p:custDataLst>
          </p:nvPr>
        </p:nvSpPr>
        <p:spPr bwMode="gray">
          <a:xfrm>
            <a:off x="630238" y="5013325"/>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2DFA83C-32F8-4E6A-BD80-335B5DBD45E8}" type="datetime'''''''''''''''''2''''.''''''''''''''''''''''0'">
              <a:rPr lang="en-US" altLang="en-US" sz="1000" b="0" smtClean="0">
                <a:effectLst/>
              </a:rPr>
              <a:pPr/>
              <a:t>2.0</a:t>
            </a:fld>
            <a:endParaRPr kumimoji="0" lang="ja-JP" altLang="en-US" sz="1000" b="0" dirty="0">
              <a:sym typeface="+mn-lt"/>
            </a:endParaRPr>
          </a:p>
        </p:txBody>
      </p:sp>
      <p:sp>
        <p:nvSpPr>
          <p:cNvPr id="74" name="Text Placeholder 12"/>
          <p:cNvSpPr>
            <a:spLocks noGrp="1"/>
          </p:cNvSpPr>
          <p:nvPr>
            <p:custDataLst>
              <p:tags r:id="rId16"/>
            </p:custDataLst>
          </p:nvPr>
        </p:nvSpPr>
        <p:spPr bwMode="auto">
          <a:xfrm>
            <a:off x="6588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F98D798-2425-4638-85D4-E4DB0A3657A8}" type="datetime'''''''''0''''''''''''''''''''''2'''''''''''''''''''''''''''''">
              <a:rPr lang="ja-JP" altLang="en-US" sz="1000" b="0"/>
              <a:pPr algn="ctr">
                <a:spcBef>
                  <a:spcPct val="0"/>
                </a:spcBef>
                <a:spcAft>
                  <a:spcPct val="0"/>
                </a:spcAft>
              </a:pPr>
              <a:t>02</a:t>
            </a:fld>
            <a:endParaRPr kumimoji="0" lang="ja-JP" altLang="en-US" sz="1000" b="0" dirty="0">
              <a:sym typeface="+mn-lt"/>
            </a:endParaRPr>
          </a:p>
        </p:txBody>
      </p:sp>
      <p:sp>
        <p:nvSpPr>
          <p:cNvPr id="89" name="Text Placeholder 12"/>
          <p:cNvSpPr>
            <a:spLocks noGrp="1"/>
          </p:cNvSpPr>
          <p:nvPr>
            <p:custDataLst>
              <p:tags r:id="rId17"/>
            </p:custDataLst>
          </p:nvPr>
        </p:nvSpPr>
        <p:spPr bwMode="auto">
          <a:xfrm>
            <a:off x="27463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8D1D3C1-6075-4B2A-9C98-638305A0C5DA}" type="datetime'''''''''''''''1''''''''''''''''''''''4'''''''">
              <a:rPr lang="ja-JP" altLang="en-US" sz="1000" b="0"/>
              <a:pPr algn="ctr">
                <a:spcBef>
                  <a:spcPct val="0"/>
                </a:spcBef>
                <a:spcAft>
                  <a:spcPct val="0"/>
                </a:spcAft>
              </a:pPr>
              <a:t>14</a:t>
            </a:fld>
            <a:endParaRPr kumimoji="0" lang="ja-JP" altLang="en-US" sz="1000" b="0" dirty="0">
              <a:sym typeface="+mn-lt"/>
            </a:endParaRPr>
          </a:p>
        </p:txBody>
      </p:sp>
      <p:sp useBgFill="1">
        <p:nvSpPr>
          <p:cNvPr id="94" name="Text Placeholder 12"/>
          <p:cNvSpPr>
            <a:spLocks noGrp="1"/>
          </p:cNvSpPr>
          <p:nvPr>
            <p:custDataLst>
              <p:tags r:id="rId18"/>
            </p:custDataLst>
          </p:nvPr>
        </p:nvSpPr>
        <p:spPr bwMode="gray">
          <a:xfrm>
            <a:off x="804863" y="3467100"/>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E6BA77C-51C5-430A-AEB2-C0486457AD47}" type="datetime'''''''''''''''9''''''''''''''.''''''''''''''''''''8'''''''">
              <a:rPr lang="en-US" altLang="en-US" sz="1000" b="0" smtClean="0">
                <a:effectLst/>
              </a:rPr>
              <a:pPr/>
              <a:t>9.8</a:t>
            </a:fld>
            <a:endParaRPr kumimoji="0" lang="ja-JP" altLang="en-US" sz="1000" b="0" dirty="0">
              <a:sym typeface="+mn-lt"/>
            </a:endParaRPr>
          </a:p>
        </p:txBody>
      </p:sp>
      <p:sp>
        <p:nvSpPr>
          <p:cNvPr id="79" name="Text Placeholder 12"/>
          <p:cNvSpPr>
            <a:spLocks noGrp="1"/>
          </p:cNvSpPr>
          <p:nvPr>
            <p:custDataLst>
              <p:tags r:id="rId19"/>
            </p:custDataLst>
          </p:nvPr>
        </p:nvSpPr>
        <p:spPr bwMode="auto">
          <a:xfrm>
            <a:off x="10064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D6AD546-4875-42C6-9DA3-C6400C0892A1}" type="datetime'''''''''''''''''''''''''''''''''''''''0''''''''''''''''4'''">
              <a:rPr lang="ja-JP" altLang="en-US" sz="1000" b="0"/>
              <a:pPr algn="ctr">
                <a:spcBef>
                  <a:spcPct val="0"/>
                </a:spcBef>
                <a:spcAft>
                  <a:spcPct val="0"/>
                </a:spcAft>
              </a:pPr>
              <a:t>04</a:t>
            </a:fld>
            <a:endParaRPr kumimoji="0" lang="ja-JP" altLang="en-US" sz="1000" b="0" dirty="0">
              <a:sym typeface="+mn-lt"/>
            </a:endParaRPr>
          </a:p>
        </p:txBody>
      </p:sp>
      <p:sp useBgFill="1">
        <p:nvSpPr>
          <p:cNvPr id="95" name="Text Placeholder 12"/>
          <p:cNvSpPr>
            <a:spLocks noGrp="1"/>
          </p:cNvSpPr>
          <p:nvPr>
            <p:custDataLst>
              <p:tags r:id="rId20"/>
            </p:custDataLst>
          </p:nvPr>
        </p:nvSpPr>
        <p:spPr bwMode="gray">
          <a:xfrm>
            <a:off x="1152525" y="3446463"/>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6C93F24-8A32-4C3E-AD5C-4A3C08F724AA}" type="datetime'''''''''''9''''''''''''''.''''9'''''''''''''''''''''''''''''">
              <a:rPr lang="en-US" altLang="en-US" sz="1000" b="0" smtClean="0">
                <a:effectLst/>
              </a:rPr>
              <a:pPr/>
              <a:t>9.9</a:t>
            </a:fld>
            <a:endParaRPr kumimoji="0" lang="ja-JP" altLang="en-US" sz="1000" b="0" dirty="0">
              <a:sym typeface="+mn-lt"/>
            </a:endParaRPr>
          </a:p>
        </p:txBody>
      </p:sp>
      <p:sp>
        <p:nvSpPr>
          <p:cNvPr id="80" name="Text Placeholder 12"/>
          <p:cNvSpPr>
            <a:spLocks noGrp="1"/>
          </p:cNvSpPr>
          <p:nvPr>
            <p:custDataLst>
              <p:tags r:id="rId21"/>
            </p:custDataLst>
          </p:nvPr>
        </p:nvSpPr>
        <p:spPr bwMode="auto">
          <a:xfrm>
            <a:off x="11811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DE23B5B-8892-47D1-BB95-A871D1D9D509}" type="datetime'''''''''''''''''''''''''0''''''''''''''''''''''''5'''''''">
              <a:rPr lang="ja-JP" altLang="en-US" sz="1000" b="0"/>
              <a:pPr algn="ctr">
                <a:spcBef>
                  <a:spcPct val="0"/>
                </a:spcBef>
                <a:spcAft>
                  <a:spcPct val="0"/>
                </a:spcAft>
              </a:pPr>
              <a:t>05</a:t>
            </a:fld>
            <a:endParaRPr kumimoji="0" lang="ja-JP" altLang="en-US" sz="1000" b="0" dirty="0">
              <a:sym typeface="+mn-lt"/>
            </a:endParaRPr>
          </a:p>
        </p:txBody>
      </p:sp>
      <p:sp useBgFill="1">
        <p:nvSpPr>
          <p:cNvPr id="92" name="Text Placeholder 12"/>
          <p:cNvSpPr>
            <a:spLocks noGrp="1"/>
          </p:cNvSpPr>
          <p:nvPr>
            <p:custDataLst>
              <p:tags r:id="rId22"/>
            </p:custDataLst>
          </p:nvPr>
        </p:nvSpPr>
        <p:spPr bwMode="gray">
          <a:xfrm>
            <a:off x="1327150" y="4211638"/>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283B38B-0635-469F-B836-AD72A23FB813}" type="datetime'''''''6''''''''''''''''''''''''''''''''''''''''''.''0'">
              <a:rPr lang="en-US" altLang="en-US" sz="1000" b="0" smtClean="0">
                <a:effectLst/>
              </a:rPr>
              <a:pPr/>
              <a:t>6.0</a:t>
            </a:fld>
            <a:endParaRPr kumimoji="0" lang="ja-JP" altLang="en-US" sz="1000" b="0" dirty="0">
              <a:sym typeface="+mn-lt"/>
            </a:endParaRPr>
          </a:p>
        </p:txBody>
      </p:sp>
      <p:sp useBgFill="1">
        <p:nvSpPr>
          <p:cNvPr id="143" name="テキスト プレースホルダ 9">
            <a:extLst>
              <a:ext uri="{FF2B5EF4-FFF2-40B4-BE49-F238E27FC236}">
                <a16:creationId xmlns:a16="http://schemas.microsoft.com/office/drawing/2014/main" id="{6DF72F03-C643-41AC-9B5D-7566E420C6BD}"/>
              </a:ext>
            </a:extLst>
          </p:cNvPr>
          <p:cNvSpPr>
            <a:spLocks noGrp="1"/>
          </p:cNvSpPr>
          <p:nvPr>
            <p:custDataLst>
              <p:tags r:id="rId23"/>
            </p:custDataLst>
          </p:nvPr>
        </p:nvSpPr>
        <p:spPr bwMode="gray">
          <a:xfrm>
            <a:off x="4457700" y="4389438"/>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9177C83-FF80-461D-902C-CB2F568C4933}" type="datetime'''''''''''''''''''5''''''''''''.''''1'''''''''''''''''''">
              <a:rPr lang="en-US" altLang="en-US" sz="1000" smtClean="0">
                <a:effectLst/>
                <a:sym typeface="+mn-lt"/>
              </a:rPr>
              <a:pPr marL="0" indent="0" algn="ctr">
                <a:spcBef>
                  <a:spcPct val="0"/>
                </a:spcBef>
                <a:buNone/>
              </a:pPr>
              <a:t>5.1</a:t>
            </a:fld>
            <a:endParaRPr lang="ja-JP" altLang="en-US" sz="1000" dirty="0">
              <a:sym typeface="+mn-lt"/>
            </a:endParaRPr>
          </a:p>
        </p:txBody>
      </p:sp>
      <p:sp>
        <p:nvSpPr>
          <p:cNvPr id="71" name="Text Placeholder 12"/>
          <p:cNvSpPr>
            <a:spLocks noGrp="1"/>
          </p:cNvSpPr>
          <p:nvPr>
            <p:custDataLst>
              <p:tags r:id="rId24"/>
            </p:custDataLst>
          </p:nvPr>
        </p:nvSpPr>
        <p:spPr bwMode="auto">
          <a:xfrm>
            <a:off x="34432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58872A7-EECC-4338-AB66-E4FBC4E65488}" type="datetime'''1''8'''''''''''">
              <a:rPr lang="ja-JP" altLang="en-US" sz="1000" b="0"/>
              <a:pPr algn="ctr">
                <a:spcBef>
                  <a:spcPct val="0"/>
                </a:spcBef>
                <a:spcAft>
                  <a:spcPct val="0"/>
                </a:spcAft>
              </a:pPr>
              <a:t>18</a:t>
            </a:fld>
            <a:endParaRPr kumimoji="0" lang="ja-JP" altLang="en-US" sz="1000" b="0" dirty="0">
              <a:sym typeface="+mn-lt"/>
            </a:endParaRPr>
          </a:p>
        </p:txBody>
      </p:sp>
      <p:sp useBgFill="1">
        <p:nvSpPr>
          <p:cNvPr id="91" name="Text Placeholder 12"/>
          <p:cNvSpPr>
            <a:spLocks noGrp="1"/>
          </p:cNvSpPr>
          <p:nvPr>
            <p:custDataLst>
              <p:tags r:id="rId25"/>
            </p:custDataLst>
          </p:nvPr>
        </p:nvSpPr>
        <p:spPr bwMode="gray">
          <a:xfrm>
            <a:off x="1500188" y="4559300"/>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4230455-2DA3-4277-919C-A14A99755F85}" type="datetime'''''4''''''''''''.''''''''''''''''''''3'''''''''''''">
              <a:rPr lang="en-US" altLang="en-US" sz="1000" b="0" smtClean="0">
                <a:effectLst/>
              </a:rPr>
              <a:pPr/>
              <a:t>4.3</a:t>
            </a:fld>
            <a:endParaRPr kumimoji="0" lang="ja-JP" altLang="en-US" sz="1000" b="0" dirty="0">
              <a:sym typeface="+mn-lt"/>
            </a:endParaRPr>
          </a:p>
        </p:txBody>
      </p:sp>
      <p:sp>
        <p:nvSpPr>
          <p:cNvPr id="82" name="Text Placeholder 12"/>
          <p:cNvSpPr>
            <a:spLocks noGrp="1"/>
          </p:cNvSpPr>
          <p:nvPr>
            <p:custDataLst>
              <p:tags r:id="rId26"/>
            </p:custDataLst>
          </p:nvPr>
        </p:nvSpPr>
        <p:spPr bwMode="auto">
          <a:xfrm>
            <a:off x="15287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2FADD05-3C9B-4BE1-BB1B-88E6C0F118D2}" type="datetime'''''''''''0''''''''7'''''''">
              <a:rPr lang="ja-JP" altLang="en-US" sz="1000" b="0"/>
              <a:pPr algn="ctr">
                <a:spcBef>
                  <a:spcPct val="0"/>
                </a:spcBef>
                <a:spcAft>
                  <a:spcPct val="0"/>
                </a:spcAft>
              </a:pPr>
              <a:t>07</a:t>
            </a:fld>
            <a:endParaRPr kumimoji="0" lang="ja-JP" altLang="en-US" sz="1000" b="0" dirty="0">
              <a:sym typeface="+mn-lt"/>
            </a:endParaRPr>
          </a:p>
        </p:txBody>
      </p:sp>
      <p:sp>
        <p:nvSpPr>
          <p:cNvPr id="69" name="Text Placeholder 12"/>
          <p:cNvSpPr>
            <a:spLocks noGrp="1"/>
          </p:cNvSpPr>
          <p:nvPr>
            <p:custDataLst>
              <p:tags r:id="rId27"/>
            </p:custDataLst>
          </p:nvPr>
        </p:nvSpPr>
        <p:spPr bwMode="auto">
          <a:xfrm>
            <a:off x="30956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593677E-4D4D-43DC-AB74-1A5085C2A61F}" type="datetime'''''''1''''''''''''6'''''''''''''''''''''''''''''''''''''''">
              <a:rPr lang="ja-JP" altLang="en-US" sz="1000" b="0"/>
              <a:pPr algn="ctr">
                <a:spcBef>
                  <a:spcPct val="0"/>
                </a:spcBef>
                <a:spcAft>
                  <a:spcPct val="0"/>
                </a:spcAft>
              </a:pPr>
              <a:t>16</a:t>
            </a:fld>
            <a:endParaRPr kumimoji="0" lang="ja-JP" altLang="en-US" sz="1000" b="0" dirty="0">
              <a:sym typeface="+mn-lt"/>
            </a:endParaRPr>
          </a:p>
        </p:txBody>
      </p:sp>
      <p:sp useBgFill="1">
        <p:nvSpPr>
          <p:cNvPr id="97" name="Text Placeholder 12"/>
          <p:cNvSpPr>
            <a:spLocks noGrp="1"/>
          </p:cNvSpPr>
          <p:nvPr>
            <p:custDataLst>
              <p:tags r:id="rId28"/>
            </p:custDataLst>
          </p:nvPr>
        </p:nvSpPr>
        <p:spPr bwMode="gray">
          <a:xfrm>
            <a:off x="1812925" y="3322638"/>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08802B1-662C-4C8B-9D33-1A3C615F716C}" type="datetime'1''''''''''''''''0''''''''''''''''''''''''.''''5'''''''''''''">
              <a:rPr lang="en-US" altLang="en-US" sz="1000" b="0" smtClean="0">
                <a:effectLst/>
              </a:rPr>
              <a:pPr/>
              <a:t>10.5</a:t>
            </a:fld>
            <a:endParaRPr kumimoji="0" lang="ja-JP" altLang="en-US" sz="1000" b="0" dirty="0">
              <a:sym typeface="+mn-lt"/>
            </a:endParaRPr>
          </a:p>
        </p:txBody>
      </p:sp>
      <p:sp>
        <p:nvSpPr>
          <p:cNvPr id="84" name="Text Placeholder 12"/>
          <p:cNvSpPr>
            <a:spLocks noGrp="1"/>
          </p:cNvSpPr>
          <p:nvPr>
            <p:custDataLst>
              <p:tags r:id="rId29"/>
            </p:custDataLst>
          </p:nvPr>
        </p:nvSpPr>
        <p:spPr bwMode="auto">
          <a:xfrm>
            <a:off x="18764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61AB56C-434C-46A9-96B5-79EF171C26AA}" type="datetime'''''''''''''''''''''09'''''''''''''''''''''''''''''''">
              <a:rPr lang="ja-JP" altLang="en-US" sz="1000" b="0"/>
              <a:pPr algn="ctr">
                <a:spcBef>
                  <a:spcPct val="0"/>
                </a:spcBef>
                <a:spcAft>
                  <a:spcPct val="0"/>
                </a:spcAft>
              </a:pPr>
              <a:t>09</a:t>
            </a:fld>
            <a:endParaRPr kumimoji="0" lang="ja-JP" altLang="en-US" sz="1000" b="0" dirty="0">
              <a:sym typeface="+mn-lt"/>
            </a:endParaRPr>
          </a:p>
        </p:txBody>
      </p:sp>
      <p:sp>
        <p:nvSpPr>
          <p:cNvPr id="87" name="Text Placeholder 12"/>
          <p:cNvSpPr>
            <a:spLocks noGrp="1"/>
          </p:cNvSpPr>
          <p:nvPr>
            <p:custDataLst>
              <p:tags r:id="rId30"/>
            </p:custDataLst>
          </p:nvPr>
        </p:nvSpPr>
        <p:spPr bwMode="auto">
          <a:xfrm>
            <a:off x="23987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4154DD6-5AA5-48A9-A36F-4777DB996E92}" type="datetime'''''''''''''''''''''''''''''''''''''''''''''1''''2'">
              <a:rPr lang="ja-JP" altLang="en-US" sz="1000" b="0"/>
              <a:pPr algn="ctr">
                <a:spcBef>
                  <a:spcPct val="0"/>
                </a:spcBef>
                <a:spcAft>
                  <a:spcPct val="0"/>
                </a:spcAft>
              </a:pPr>
              <a:t>12</a:t>
            </a:fld>
            <a:endParaRPr kumimoji="0" lang="ja-JP" altLang="en-US" sz="1000" b="0" dirty="0">
              <a:sym typeface="+mn-lt"/>
            </a:endParaRPr>
          </a:p>
        </p:txBody>
      </p:sp>
      <p:sp useBgFill="1">
        <p:nvSpPr>
          <p:cNvPr id="98" name="Text Placeholder 12"/>
          <p:cNvSpPr>
            <a:spLocks noGrp="1"/>
          </p:cNvSpPr>
          <p:nvPr>
            <p:custDataLst>
              <p:tags r:id="rId31"/>
            </p:custDataLst>
          </p:nvPr>
        </p:nvSpPr>
        <p:spPr bwMode="gray">
          <a:xfrm>
            <a:off x="2022475" y="4595813"/>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A8DBC2F-685B-48F6-B37A-83A1EA3A0E0E}" type="datetime'''4.''''1'''''''''''''''''''''''''''''''''''''''''''''''''''">
              <a:rPr lang="en-US" altLang="en-US" sz="1000" b="0" smtClean="0">
                <a:effectLst/>
              </a:rPr>
              <a:pPr/>
              <a:t>4.1</a:t>
            </a:fld>
            <a:endParaRPr kumimoji="0" lang="ja-JP" altLang="en-US" sz="1000" b="0" dirty="0">
              <a:sym typeface="+mn-lt"/>
            </a:endParaRPr>
          </a:p>
        </p:txBody>
      </p:sp>
      <p:sp useBgFill="1">
        <p:nvSpPr>
          <p:cNvPr id="142" name="テキスト プレースホルダ 9">
            <a:extLst>
              <a:ext uri="{FF2B5EF4-FFF2-40B4-BE49-F238E27FC236}">
                <a16:creationId xmlns:a16="http://schemas.microsoft.com/office/drawing/2014/main" id="{836602A6-4685-4D6A-AA8F-AACAC9EC21D2}"/>
              </a:ext>
            </a:extLst>
          </p:cNvPr>
          <p:cNvSpPr>
            <a:spLocks noGrp="1"/>
          </p:cNvSpPr>
          <p:nvPr>
            <p:custDataLst>
              <p:tags r:id="rId32"/>
            </p:custDataLst>
          </p:nvPr>
        </p:nvSpPr>
        <p:spPr bwMode="gray">
          <a:xfrm>
            <a:off x="3937000" y="419576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9740B4A-06D7-46C5-9429-A02E9E750934}" type="datetime'''''''6''''''''''''''.''''''1'''''''''''''''">
              <a:rPr lang="en-US" altLang="en-US" sz="1000" smtClean="0">
                <a:effectLst/>
                <a:sym typeface="+mn-lt"/>
              </a:rPr>
              <a:pPr marL="0" indent="0" algn="ctr">
                <a:spcBef>
                  <a:spcPct val="0"/>
                </a:spcBef>
                <a:buNone/>
              </a:pPr>
              <a:t>6.1</a:t>
            </a:fld>
            <a:endParaRPr lang="ja-JP" altLang="en-US" sz="1000" dirty="0">
              <a:sym typeface="+mn-lt"/>
            </a:endParaRPr>
          </a:p>
        </p:txBody>
      </p:sp>
      <p:sp useBgFill="1">
        <p:nvSpPr>
          <p:cNvPr id="99" name="Text Placeholder 12"/>
          <p:cNvSpPr>
            <a:spLocks noGrp="1"/>
          </p:cNvSpPr>
          <p:nvPr>
            <p:custDataLst>
              <p:tags r:id="rId33"/>
            </p:custDataLst>
          </p:nvPr>
        </p:nvSpPr>
        <p:spPr bwMode="gray">
          <a:xfrm>
            <a:off x="2370138" y="3551238"/>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43B46CB-E5CE-489F-BCFE-224D79A64EB1}" type="datetime'''''''''''''''''9''''''''''''''''.''''4'''''''">
              <a:rPr lang="en-US" altLang="en-US" sz="1000" b="0" smtClean="0">
                <a:effectLst/>
              </a:rPr>
              <a:pPr/>
              <a:t>9.4</a:t>
            </a:fld>
            <a:endParaRPr kumimoji="0" lang="ja-JP" altLang="en-US" sz="1000" b="0" dirty="0">
              <a:sym typeface="+mn-lt"/>
            </a:endParaRPr>
          </a:p>
        </p:txBody>
      </p:sp>
      <p:sp>
        <p:nvSpPr>
          <p:cNvPr id="86" name="Text Placeholder 12"/>
          <p:cNvSpPr>
            <a:spLocks noGrp="1"/>
          </p:cNvSpPr>
          <p:nvPr>
            <p:custDataLst>
              <p:tags r:id="rId34"/>
            </p:custDataLst>
          </p:nvPr>
        </p:nvSpPr>
        <p:spPr bwMode="auto">
          <a:xfrm>
            <a:off x="22256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221A82D-DE48-481B-A3F8-3523817E9A8A}" type="datetime'''''11'''''''''''''''''''''''''">
              <a:rPr lang="ja-JP" altLang="en-US" sz="1000" b="0"/>
              <a:pPr algn="ctr">
                <a:spcBef>
                  <a:spcPct val="0"/>
                </a:spcBef>
                <a:spcAft>
                  <a:spcPct val="0"/>
                </a:spcAft>
              </a:pPr>
              <a:t>11</a:t>
            </a:fld>
            <a:endParaRPr kumimoji="0" lang="ja-JP" altLang="en-US" sz="1000" b="0" dirty="0">
              <a:sym typeface="+mn-lt"/>
            </a:endParaRPr>
          </a:p>
        </p:txBody>
      </p:sp>
      <p:sp useBgFill="1">
        <p:nvSpPr>
          <p:cNvPr id="137" name="テキスト プレースホルダ 9">
            <a:extLst>
              <a:ext uri="{FF2B5EF4-FFF2-40B4-BE49-F238E27FC236}">
                <a16:creationId xmlns:a16="http://schemas.microsoft.com/office/drawing/2014/main" id="{FF9B25F0-D9E9-499F-AB73-248B693BDFC8}"/>
              </a:ext>
            </a:extLst>
          </p:cNvPr>
          <p:cNvSpPr>
            <a:spLocks noGrp="1"/>
          </p:cNvSpPr>
          <p:nvPr>
            <p:custDataLst>
              <p:tags r:id="rId35"/>
            </p:custDataLst>
          </p:nvPr>
        </p:nvSpPr>
        <p:spPr bwMode="gray">
          <a:xfrm>
            <a:off x="2544763" y="427355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112AC03-221B-4079-9D43-14D86390BD65}" type="datetime'5''''''''''''''''''''''''''''''''''''''''.''''7'''''">
              <a:rPr lang="en-US" altLang="en-US" sz="1000" smtClean="0">
                <a:effectLst/>
                <a:sym typeface="+mn-lt"/>
              </a:rPr>
              <a:pPr marL="0" indent="0" algn="ctr">
                <a:spcBef>
                  <a:spcPct val="0"/>
                </a:spcBef>
                <a:buNone/>
              </a:pPr>
              <a:t>5.7</a:t>
            </a:fld>
            <a:endParaRPr lang="ja-JP" altLang="en-US" sz="1000" dirty="0">
              <a:sym typeface="+mn-lt"/>
            </a:endParaRPr>
          </a:p>
        </p:txBody>
      </p:sp>
      <p:sp>
        <p:nvSpPr>
          <p:cNvPr id="90" name="Text Placeholder 12"/>
          <p:cNvSpPr>
            <a:spLocks noGrp="1"/>
          </p:cNvSpPr>
          <p:nvPr>
            <p:custDataLst>
              <p:tags r:id="rId36"/>
            </p:custDataLst>
          </p:nvPr>
        </p:nvSpPr>
        <p:spPr bwMode="auto">
          <a:xfrm>
            <a:off x="29210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EB6BF6D-FAC8-4D50-ACC0-A9B066AB82FA}" type="datetime'''''''''''''1''''''''''''''''''''''''''''''''''5'''">
              <a:rPr lang="ja-JP" altLang="en-US" sz="1000" b="0"/>
              <a:pPr algn="ctr">
                <a:spcBef>
                  <a:spcPct val="0"/>
                </a:spcBef>
                <a:spcAft>
                  <a:spcPct val="0"/>
                </a:spcAft>
              </a:pPr>
              <a:t>15</a:t>
            </a:fld>
            <a:endParaRPr kumimoji="0" lang="ja-JP" altLang="en-US" sz="1000" b="0" dirty="0">
              <a:sym typeface="+mn-lt"/>
            </a:endParaRPr>
          </a:p>
        </p:txBody>
      </p:sp>
      <p:sp>
        <p:nvSpPr>
          <p:cNvPr id="133" name="Text Placeholder 12"/>
          <p:cNvSpPr>
            <a:spLocks noGrp="1"/>
          </p:cNvSpPr>
          <p:nvPr>
            <p:custDataLst>
              <p:tags r:id="rId37"/>
            </p:custDataLst>
          </p:nvPr>
        </p:nvSpPr>
        <p:spPr bwMode="auto">
          <a:xfrm>
            <a:off x="39655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79FB3FC-EEC2-4A15-A798-0DB8CF6526D6}" type="datetime'''''''''''''''''''''''''''''''''''''''''''''21'''''''''''''">
              <a:rPr lang="en-US" altLang="en-US" sz="1000" b="0" smtClean="0"/>
              <a:pPr algn="ctr">
                <a:spcBef>
                  <a:spcPct val="0"/>
                </a:spcBef>
                <a:spcAft>
                  <a:spcPct val="0"/>
                </a:spcAft>
              </a:pPr>
              <a:t>21</a:t>
            </a:fld>
            <a:endParaRPr kumimoji="0" lang="ja-JP" altLang="en-US" sz="1000" b="0" dirty="0">
              <a:sym typeface="+mn-lt"/>
            </a:endParaRPr>
          </a:p>
        </p:txBody>
      </p:sp>
      <p:sp>
        <p:nvSpPr>
          <p:cNvPr id="70" name="Text Placeholder 12"/>
          <p:cNvSpPr>
            <a:spLocks noGrp="1"/>
          </p:cNvSpPr>
          <p:nvPr>
            <p:custDataLst>
              <p:tags r:id="rId38"/>
            </p:custDataLst>
          </p:nvPr>
        </p:nvSpPr>
        <p:spPr bwMode="auto">
          <a:xfrm>
            <a:off x="32686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954C152-EF2E-483E-B55C-81EBFA499D87}" type="datetime'''''1''''''''''''''''7'''''''''''''''''''''">
              <a:rPr lang="ja-JP" altLang="en-US" sz="1000" b="0"/>
              <a:pPr algn="ctr">
                <a:spcBef>
                  <a:spcPct val="0"/>
                </a:spcBef>
                <a:spcAft>
                  <a:spcPct val="0"/>
                </a:spcAft>
              </a:pPr>
              <a:t>17</a:t>
            </a:fld>
            <a:endParaRPr kumimoji="0" lang="ja-JP" altLang="en-US" sz="1000" b="0" dirty="0">
              <a:sym typeface="+mn-lt"/>
            </a:endParaRPr>
          </a:p>
        </p:txBody>
      </p:sp>
      <p:sp useBgFill="1">
        <p:nvSpPr>
          <p:cNvPr id="141" name="テキスト プレースホルダ 9">
            <a:extLst>
              <a:ext uri="{FF2B5EF4-FFF2-40B4-BE49-F238E27FC236}">
                <a16:creationId xmlns:a16="http://schemas.microsoft.com/office/drawing/2014/main" id="{AA833A69-F8A2-481B-A3E3-B9BAF8CF1395}"/>
              </a:ext>
            </a:extLst>
          </p:cNvPr>
          <p:cNvSpPr>
            <a:spLocks noGrp="1"/>
          </p:cNvSpPr>
          <p:nvPr>
            <p:custDataLst>
              <p:tags r:id="rId39"/>
            </p:custDataLst>
          </p:nvPr>
        </p:nvSpPr>
        <p:spPr bwMode="gray">
          <a:xfrm>
            <a:off x="3414713" y="447675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A2AC854-382E-49E0-AFFD-9C1E39AD7BC8}" type="datetime'4''''''''''''''''.''''''''''''''''''''7'''''''''''''">
              <a:rPr lang="en-US" altLang="en-US" sz="1000" smtClean="0">
                <a:effectLst/>
                <a:sym typeface="+mn-lt"/>
              </a:rPr>
              <a:pPr marL="0" indent="0" algn="ctr">
                <a:spcBef>
                  <a:spcPct val="0"/>
                </a:spcBef>
                <a:buNone/>
              </a:pPr>
              <a:t>4.7</a:t>
            </a:fld>
            <a:endParaRPr lang="ja-JP" altLang="en-US" sz="1000" dirty="0">
              <a:sym typeface="+mn-lt"/>
            </a:endParaRPr>
          </a:p>
        </p:txBody>
      </p:sp>
      <p:sp>
        <p:nvSpPr>
          <p:cNvPr id="104" name="Text Placeholder 12">
            <a:extLst>
              <a:ext uri="{FF2B5EF4-FFF2-40B4-BE49-F238E27FC236}">
                <a16:creationId xmlns:a16="http://schemas.microsoft.com/office/drawing/2014/main" id="{A093D1C3-95B7-48CE-B753-AFA2C80E0EE2}"/>
              </a:ext>
            </a:extLst>
          </p:cNvPr>
          <p:cNvSpPr>
            <a:spLocks noGrp="1"/>
          </p:cNvSpPr>
          <p:nvPr>
            <p:custDataLst>
              <p:tags r:id="rId40"/>
            </p:custDataLst>
          </p:nvPr>
        </p:nvSpPr>
        <p:spPr bwMode="auto">
          <a:xfrm>
            <a:off x="44862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D510C82-D478-416A-A052-E73A84369C7F}" type="datetime'''''''''''''''''''''''''''''''''''''''''''''2''''''''''4'">
              <a:rPr kumimoji="0" lang="en-US" altLang="en-US" sz="1000" b="0" smtClean="0"/>
              <a:pPr/>
              <a:t>24</a:t>
            </a:fld>
            <a:endParaRPr kumimoji="0" lang="ja-JP" altLang="en-US" sz="1000" b="0" dirty="0">
              <a:sym typeface="+mn-lt"/>
            </a:endParaRPr>
          </a:p>
        </p:txBody>
      </p:sp>
      <p:sp>
        <p:nvSpPr>
          <p:cNvPr id="72" name="Text Placeholder 12"/>
          <p:cNvSpPr>
            <a:spLocks noGrp="1"/>
          </p:cNvSpPr>
          <p:nvPr>
            <p:custDataLst>
              <p:tags r:id="rId41"/>
            </p:custDataLst>
          </p:nvPr>
        </p:nvSpPr>
        <p:spPr bwMode="auto">
          <a:xfrm>
            <a:off x="36163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9D26FC6-1D03-47EF-B147-4547A140B407}" type="datetime'''''1''''''''''''''''''''''''''''''9'''''''''''''''''">
              <a:rPr lang="ja-JP" altLang="en-US" sz="1000" b="0"/>
              <a:pPr algn="ctr">
                <a:spcBef>
                  <a:spcPct val="0"/>
                </a:spcBef>
                <a:spcAft>
                  <a:spcPct val="0"/>
                </a:spcAft>
              </a:pPr>
              <a:t>19</a:t>
            </a:fld>
            <a:endParaRPr kumimoji="0" lang="ja-JP" altLang="en-US" sz="1000" b="0" dirty="0">
              <a:sym typeface="+mn-lt"/>
            </a:endParaRPr>
          </a:p>
        </p:txBody>
      </p:sp>
      <p:sp>
        <p:nvSpPr>
          <p:cNvPr id="73" name="Text Placeholder 12"/>
          <p:cNvSpPr>
            <a:spLocks noGrp="1"/>
          </p:cNvSpPr>
          <p:nvPr>
            <p:custDataLst>
              <p:tags r:id="rId42"/>
            </p:custDataLst>
          </p:nvPr>
        </p:nvSpPr>
        <p:spPr bwMode="auto">
          <a:xfrm>
            <a:off x="37909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7B04DF-318C-4CC7-AF8C-4353CDFA5FA7}" type="datetime'''''''2''''''''''''''''''''''''''''''''''''''0'''''''''''">
              <a:rPr lang="ja-JP" altLang="en-US" sz="1000" b="0"/>
              <a:pPr algn="ctr">
                <a:spcBef>
                  <a:spcPct val="0"/>
                </a:spcBef>
                <a:spcAft>
                  <a:spcPct val="0"/>
                </a:spcAft>
              </a:pPr>
              <a:t>20</a:t>
            </a:fld>
            <a:endParaRPr kumimoji="0" lang="ja-JP" altLang="en-US" sz="1000" b="0" dirty="0">
              <a:sym typeface="+mn-lt"/>
            </a:endParaRPr>
          </a:p>
        </p:txBody>
      </p:sp>
      <p:sp>
        <p:nvSpPr>
          <p:cNvPr id="135" name="Text Placeholder 12"/>
          <p:cNvSpPr>
            <a:spLocks noGrp="1"/>
          </p:cNvSpPr>
          <p:nvPr>
            <p:custDataLst>
              <p:tags r:id="rId43"/>
            </p:custDataLst>
          </p:nvPr>
        </p:nvSpPr>
        <p:spPr bwMode="auto">
          <a:xfrm>
            <a:off x="41386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D2CE2DB-DC3F-4EC4-87BA-0A06FE4FFD9F}" type="datetime'''''2''''''''''''''''''''2'''''''''''''''''''''''''''''''''">
              <a:rPr lang="en-US" altLang="en-US" sz="1000" b="0" smtClean="0"/>
              <a:pPr algn="ctr">
                <a:spcBef>
                  <a:spcPct val="0"/>
                </a:spcBef>
                <a:spcAft>
                  <a:spcPct val="0"/>
                </a:spcAft>
              </a:pPr>
              <a:t>22</a:t>
            </a:fld>
            <a:endParaRPr kumimoji="0" lang="ja-JP" altLang="en-US" sz="1000" b="0" dirty="0">
              <a:sym typeface="+mn-lt"/>
            </a:endParaRPr>
          </a:p>
        </p:txBody>
      </p:sp>
      <p:sp>
        <p:nvSpPr>
          <p:cNvPr id="101" name="Text Placeholder 12">
            <a:extLst>
              <a:ext uri="{FF2B5EF4-FFF2-40B4-BE49-F238E27FC236}">
                <a16:creationId xmlns:a16="http://schemas.microsoft.com/office/drawing/2014/main" id="{6D563230-D94C-4FD4-BA86-6BDAD398B81D}"/>
              </a:ext>
            </a:extLst>
          </p:cNvPr>
          <p:cNvSpPr>
            <a:spLocks noGrp="1"/>
          </p:cNvSpPr>
          <p:nvPr>
            <p:custDataLst>
              <p:tags r:id="rId44"/>
            </p:custDataLst>
          </p:nvPr>
        </p:nvSpPr>
        <p:spPr bwMode="auto">
          <a:xfrm>
            <a:off x="43132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7473550-E903-48F3-841A-C09E448E2F76}" type="datetime'''''''''''''''''''''''''''''''''''''''''2''3'''''''''">
              <a:rPr kumimoji="0" lang="en-US" altLang="en-US" sz="1000" b="0" smtClean="0"/>
              <a:pPr/>
              <a:t>23</a:t>
            </a:fld>
            <a:endParaRPr kumimoji="0" lang="ja-JP" altLang="en-US" sz="1000" b="0" dirty="0">
              <a:sym typeface="+mn-lt"/>
            </a:endParaRPr>
          </a:p>
        </p:txBody>
      </p:sp>
      <p:sp>
        <p:nvSpPr>
          <p:cNvPr id="105" name="Text Placeholder 12">
            <a:extLst>
              <a:ext uri="{FF2B5EF4-FFF2-40B4-BE49-F238E27FC236}">
                <a16:creationId xmlns:a16="http://schemas.microsoft.com/office/drawing/2014/main" id="{ED7B225E-7773-42EA-97EA-3039CF7A04F3}"/>
              </a:ext>
            </a:extLst>
          </p:cNvPr>
          <p:cNvSpPr>
            <a:spLocks noGrp="1"/>
          </p:cNvSpPr>
          <p:nvPr>
            <p:custDataLst>
              <p:tags r:id="rId45"/>
            </p:custDataLst>
          </p:nvPr>
        </p:nvSpPr>
        <p:spPr bwMode="auto">
          <a:xfrm>
            <a:off x="46609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536E9C7-2E52-4A19-85D3-6D89F35D678F}" type="datetime'''''''2''''''''''''''''''''''''5'''''''''''''''''''''''''''">
              <a:rPr kumimoji="0" lang="en-US" altLang="en-US" sz="1000" b="0" smtClean="0"/>
              <a:pPr/>
              <a:t>25</a:t>
            </a:fld>
            <a:endParaRPr kumimoji="0" lang="ja-JP" altLang="en-US" sz="1000" b="0" dirty="0">
              <a:sym typeface="+mn-lt"/>
            </a:endParaRPr>
          </a:p>
        </p:txBody>
      </p:sp>
      <p:graphicFrame>
        <p:nvGraphicFramePr>
          <p:cNvPr id="241" name="Chart 240">
            <a:extLst>
              <a:ext uri="{FF2B5EF4-FFF2-40B4-BE49-F238E27FC236}">
                <a16:creationId xmlns:a16="http://schemas.microsoft.com/office/drawing/2014/main" id="{D07A9D7A-2D66-4463-9BB5-982FF5F09C22}"/>
              </a:ext>
            </a:extLst>
          </p:cNvPr>
          <p:cNvGraphicFramePr/>
          <p:nvPr>
            <p:custDataLst>
              <p:tags r:id="rId46"/>
            </p:custDataLst>
            <p:extLst>
              <p:ext uri="{D42A27DB-BD31-4B8C-83A1-F6EECF244321}">
                <p14:modId xmlns:p14="http://schemas.microsoft.com/office/powerpoint/2010/main" val="3234733322"/>
              </p:ext>
            </p:extLst>
          </p:nvPr>
        </p:nvGraphicFramePr>
        <p:xfrm>
          <a:off x="5226050" y="2533650"/>
          <a:ext cx="4648200" cy="3244850"/>
        </p:xfrm>
        <a:graphic>
          <a:graphicData uri="http://schemas.openxmlformats.org/drawingml/2006/chart">
            <c:chart xmlns:c="http://schemas.openxmlformats.org/drawingml/2006/chart" xmlns:r="http://schemas.openxmlformats.org/officeDocument/2006/relationships" r:id="rId79"/>
          </a:graphicData>
        </a:graphic>
      </p:graphicFrame>
      <p:sp>
        <p:nvSpPr>
          <p:cNvPr id="225" name="テキスト プレースホルダ 9">
            <a:extLst>
              <a:ext uri="{FF2B5EF4-FFF2-40B4-BE49-F238E27FC236}">
                <a16:creationId xmlns:a16="http://schemas.microsoft.com/office/drawing/2014/main" id="{304E6AD2-2BAD-497E-8F9A-391819E1A8C2}"/>
              </a:ext>
            </a:extLst>
          </p:cNvPr>
          <p:cNvSpPr>
            <a:spLocks noGrp="1"/>
          </p:cNvSpPr>
          <p:nvPr>
            <p:custDataLst>
              <p:tags r:id="rId47"/>
            </p:custDataLst>
          </p:nvPr>
        </p:nvSpPr>
        <p:spPr bwMode="auto">
          <a:xfrm>
            <a:off x="7707313"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3F781B0-89B0-46E2-87F8-50CAE8BA63C6}" type="datetime'''''1''4'''''''''''''''''''''''''''''">
              <a:rPr lang="en-US" altLang="en-US" sz="1000" smtClean="0"/>
              <a:pPr/>
              <a:t>14</a:t>
            </a:fld>
            <a:endParaRPr lang="ja-JP" altLang="en-US" sz="1000" dirty="0"/>
          </a:p>
        </p:txBody>
      </p:sp>
      <p:sp>
        <p:nvSpPr>
          <p:cNvPr id="152" name="テキスト プレースホルダ 9">
            <a:extLst>
              <a:ext uri="{FF2B5EF4-FFF2-40B4-BE49-F238E27FC236}">
                <a16:creationId xmlns:a16="http://schemas.microsoft.com/office/drawing/2014/main" id="{9EFE5137-F154-4A95-9082-4D2F5D502D7B}"/>
              </a:ext>
            </a:extLst>
          </p:cNvPr>
          <p:cNvSpPr>
            <a:spLocks noGrp="1"/>
          </p:cNvSpPr>
          <p:nvPr>
            <p:custDataLst>
              <p:tags r:id="rId48"/>
            </p:custDataLst>
          </p:nvPr>
        </p:nvSpPr>
        <p:spPr bwMode="auto">
          <a:xfrm>
            <a:off x="6746875"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6986318-E306-43BD-A6FD-1732E56D5B4D}" type="datetime'''''''''''''''''''10'''''''''''''''''''''''''''''''">
              <a:rPr lang="en-US" altLang="en-US" sz="1000" smtClean="0"/>
              <a:pPr/>
              <a:t>10</a:t>
            </a:fld>
            <a:endParaRPr lang="ja-JP" altLang="en-US" sz="1000" dirty="0"/>
          </a:p>
        </p:txBody>
      </p:sp>
      <p:sp>
        <p:nvSpPr>
          <p:cNvPr id="151" name="テキスト プレースホルダ 9">
            <a:extLst>
              <a:ext uri="{FF2B5EF4-FFF2-40B4-BE49-F238E27FC236}">
                <a16:creationId xmlns:a16="http://schemas.microsoft.com/office/drawing/2014/main" id="{A28500DF-0827-436E-9493-E7EA9C121D53}"/>
              </a:ext>
            </a:extLst>
          </p:cNvPr>
          <p:cNvSpPr>
            <a:spLocks noGrp="1"/>
          </p:cNvSpPr>
          <p:nvPr>
            <p:custDataLst>
              <p:tags r:id="rId49"/>
            </p:custDataLst>
          </p:nvPr>
        </p:nvSpPr>
        <p:spPr bwMode="auto">
          <a:xfrm>
            <a:off x="5475288" y="57229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B3157A2-9C12-466A-BFF7-3E2F16D65277}" type="datetime'''''''''''''''''''''20''0''''''''5'''''''''">
              <a:rPr lang="en-US" altLang="en-US" sz="1000" smtClean="0"/>
              <a:pPr/>
              <a:t>2005</a:t>
            </a:fld>
            <a:endParaRPr lang="ja-JP" altLang="en-US" sz="1000" dirty="0"/>
          </a:p>
        </p:txBody>
      </p:sp>
      <p:sp>
        <p:nvSpPr>
          <p:cNvPr id="216" name="テキスト プレースホルダ 9">
            <a:extLst>
              <a:ext uri="{FF2B5EF4-FFF2-40B4-BE49-F238E27FC236}">
                <a16:creationId xmlns:a16="http://schemas.microsoft.com/office/drawing/2014/main" id="{808189D2-C412-4CCE-AB4A-849A7F6EDF2D}"/>
              </a:ext>
            </a:extLst>
          </p:cNvPr>
          <p:cNvSpPr>
            <a:spLocks noGrp="1"/>
          </p:cNvSpPr>
          <p:nvPr>
            <p:custDataLst>
              <p:tags r:id="rId50"/>
            </p:custDataLst>
          </p:nvPr>
        </p:nvSpPr>
        <p:spPr bwMode="auto">
          <a:xfrm>
            <a:off x="6300788" y="5722938"/>
            <a:ext cx="82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C7DF0E9-7D3D-4C03-B1BD-3D55E59E3210}" type="datetime'''''''''''''''''''''''''''''''''''''''''''''''''''''8'">
              <a:rPr lang="en-US" altLang="en-US" sz="1000" smtClean="0"/>
              <a:pPr/>
              <a:t>8</a:t>
            </a:fld>
            <a:endParaRPr lang="ja-JP" altLang="en-US" sz="1000" dirty="0"/>
          </a:p>
        </p:txBody>
      </p:sp>
      <p:sp>
        <p:nvSpPr>
          <p:cNvPr id="157" name="テキスト プレースホルダ 9">
            <a:extLst>
              <a:ext uri="{FF2B5EF4-FFF2-40B4-BE49-F238E27FC236}">
                <a16:creationId xmlns:a16="http://schemas.microsoft.com/office/drawing/2014/main" id="{76C575F9-742E-482B-A755-C0E82A9B5651}"/>
              </a:ext>
            </a:extLst>
          </p:cNvPr>
          <p:cNvSpPr>
            <a:spLocks noGrp="1"/>
          </p:cNvSpPr>
          <p:nvPr>
            <p:custDataLst>
              <p:tags r:id="rId51"/>
            </p:custDataLst>
          </p:nvPr>
        </p:nvSpPr>
        <p:spPr bwMode="auto">
          <a:xfrm>
            <a:off x="7948613"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0AEA629-9AE2-4D28-9742-FBC750E19A88}" type="datetime'''''''''''''''1''5'''''''''''''''''">
              <a:rPr lang="en-US" altLang="en-US" sz="1000" smtClean="0"/>
              <a:pPr/>
              <a:t>15</a:t>
            </a:fld>
            <a:endParaRPr lang="ja-JP" altLang="en-US" sz="1000" dirty="0"/>
          </a:p>
        </p:txBody>
      </p:sp>
      <p:sp>
        <p:nvSpPr>
          <p:cNvPr id="162" name="テキスト プレースホルダ 9">
            <a:extLst>
              <a:ext uri="{FF2B5EF4-FFF2-40B4-BE49-F238E27FC236}">
                <a16:creationId xmlns:a16="http://schemas.microsoft.com/office/drawing/2014/main" id="{385ECCEF-F4B2-4D1E-B240-D8D94D20718D}"/>
              </a:ext>
            </a:extLst>
          </p:cNvPr>
          <p:cNvSpPr>
            <a:spLocks noGrp="1"/>
          </p:cNvSpPr>
          <p:nvPr>
            <p:custDataLst>
              <p:tags r:id="rId52"/>
            </p:custDataLst>
          </p:nvPr>
        </p:nvSpPr>
        <p:spPr bwMode="auto">
          <a:xfrm>
            <a:off x="9148763"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02D1E5B-81FD-4DE6-B598-5357AEA7F51D}" type="datetime'''''''''''''''''''''''2''''''''''''''''''''0'''">
              <a:rPr lang="en-US" altLang="en-US" sz="1000" smtClean="0"/>
              <a:pPr/>
              <a:t>20</a:t>
            </a:fld>
            <a:endParaRPr lang="ja-JP" altLang="en-US" sz="1000" dirty="0"/>
          </a:p>
        </p:txBody>
      </p:sp>
      <p:sp>
        <p:nvSpPr>
          <p:cNvPr id="222" name="テキスト プレースホルダ 9">
            <a:extLst>
              <a:ext uri="{FF2B5EF4-FFF2-40B4-BE49-F238E27FC236}">
                <a16:creationId xmlns:a16="http://schemas.microsoft.com/office/drawing/2014/main" id="{FAAD428A-66DC-439B-A25F-51A78DD09588}"/>
              </a:ext>
            </a:extLst>
          </p:cNvPr>
          <p:cNvSpPr>
            <a:spLocks noGrp="1"/>
          </p:cNvSpPr>
          <p:nvPr>
            <p:custDataLst>
              <p:tags r:id="rId53"/>
            </p:custDataLst>
          </p:nvPr>
        </p:nvSpPr>
        <p:spPr bwMode="auto">
          <a:xfrm>
            <a:off x="7226300"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6A86346-111A-49C7-A02A-07C089FC5599}" type="datetime'''''''1''''''''''2'''''''''''''">
              <a:rPr lang="en-US" altLang="en-US" sz="1000" smtClean="0"/>
              <a:pPr/>
              <a:t>12</a:t>
            </a:fld>
            <a:endParaRPr lang="ja-JP" altLang="en-US" sz="1000" dirty="0"/>
          </a:p>
        </p:txBody>
      </p:sp>
      <p:sp>
        <p:nvSpPr>
          <p:cNvPr id="164" name="テキスト プレースホルダ 9">
            <a:extLst>
              <a:ext uri="{FF2B5EF4-FFF2-40B4-BE49-F238E27FC236}">
                <a16:creationId xmlns:a16="http://schemas.microsoft.com/office/drawing/2014/main" id="{131702CA-5FF6-4B57-9A79-CB0AFEC16C5D}"/>
              </a:ext>
            </a:extLst>
          </p:cNvPr>
          <p:cNvSpPr>
            <a:spLocks noGrp="1"/>
          </p:cNvSpPr>
          <p:nvPr>
            <p:custDataLst>
              <p:tags r:id="rId54"/>
            </p:custDataLst>
          </p:nvPr>
        </p:nvSpPr>
        <p:spPr bwMode="auto">
          <a:xfrm>
            <a:off x="9536113" y="5722938"/>
            <a:ext cx="3397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948A634-7F86-432C-9004-6CA90EDB21AF}" type="datetime'''2''''''''0''''''''''2''''2'''''''''''''''''''''''''''''''''">
              <a:rPr lang="en-US" altLang="en-US" sz="1000" smtClean="0"/>
              <a:pPr/>
              <a:t>2022</a:t>
            </a:fld>
            <a:r>
              <a:rPr lang="en-US" altLang="en-US" sz="1000" baseline="30000" dirty="0"/>
              <a:t>1</a:t>
            </a:r>
            <a:r>
              <a:rPr lang="en-US" altLang="en-US" sz="1000" dirty="0"/>
              <a:t> </a:t>
            </a:r>
            <a:endParaRPr lang="ja-JP" altLang="en-US" sz="1000" dirty="0"/>
          </a:p>
        </p:txBody>
      </p:sp>
      <p:sp useBgFill="1">
        <p:nvSpPr>
          <p:cNvPr id="178" name="テキスト プレースホルダ 9">
            <a:extLst>
              <a:ext uri="{FF2B5EF4-FFF2-40B4-BE49-F238E27FC236}">
                <a16:creationId xmlns:a16="http://schemas.microsoft.com/office/drawing/2014/main" id="{08962174-3FBC-4EB9-A5F3-806CFCE092D8}"/>
              </a:ext>
            </a:extLst>
          </p:cNvPr>
          <p:cNvSpPr>
            <a:spLocks noGrp="1"/>
          </p:cNvSpPr>
          <p:nvPr>
            <p:custDataLst>
              <p:tags r:id="rId55"/>
            </p:custDataLst>
          </p:nvPr>
        </p:nvSpPr>
        <p:spPr bwMode="gray">
          <a:xfrm>
            <a:off x="5665788" y="3049588"/>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129AAF3-0234-4E89-B83B-EC0B876FF6E4}" type="datetime'1''''''.''4''''5'''''''''''''''''''''''''''''''''">
              <a:rPr lang="en-US" altLang="en-US" sz="1000" smtClean="0">
                <a:effectLst/>
              </a:rPr>
              <a:pPr/>
              <a:t>1.45</a:t>
            </a:fld>
            <a:endParaRPr lang="ja-JP" altLang="en-US" sz="1000" dirty="0"/>
          </a:p>
        </p:txBody>
      </p:sp>
      <p:sp useBgFill="1">
        <p:nvSpPr>
          <p:cNvPr id="179" name="テキスト プレースホルダ 9">
            <a:extLst>
              <a:ext uri="{FF2B5EF4-FFF2-40B4-BE49-F238E27FC236}">
                <a16:creationId xmlns:a16="http://schemas.microsoft.com/office/drawing/2014/main" id="{31A95615-10C7-477F-A0BA-C3CB0CE653C3}"/>
              </a:ext>
            </a:extLst>
          </p:cNvPr>
          <p:cNvSpPr>
            <a:spLocks noGrp="1"/>
          </p:cNvSpPr>
          <p:nvPr>
            <p:custDataLst>
              <p:tags r:id="rId56"/>
            </p:custDataLst>
          </p:nvPr>
        </p:nvSpPr>
        <p:spPr bwMode="gray">
          <a:xfrm>
            <a:off x="6202363" y="2982913"/>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A3D8F4-B99D-41AE-9738-4A6D20A04A9E}" type="datetime'''''''''''''''''''1''''''''.''''''''4''9'">
              <a:rPr lang="en-US" altLang="en-US" sz="1000" smtClean="0">
                <a:effectLst/>
              </a:rPr>
              <a:pPr/>
              <a:t>1.49</a:t>
            </a:fld>
            <a:endParaRPr lang="ja-JP" altLang="en-US" sz="1000" dirty="0"/>
          </a:p>
        </p:txBody>
      </p:sp>
      <p:sp useBgFill="1">
        <p:nvSpPr>
          <p:cNvPr id="180" name="テキスト プレースホルダ 9">
            <a:extLst>
              <a:ext uri="{FF2B5EF4-FFF2-40B4-BE49-F238E27FC236}">
                <a16:creationId xmlns:a16="http://schemas.microsoft.com/office/drawing/2014/main" id="{89C7AAE4-039E-4B45-AD97-0462F7F870C4}"/>
              </a:ext>
            </a:extLst>
          </p:cNvPr>
          <p:cNvSpPr>
            <a:spLocks noGrp="1"/>
          </p:cNvSpPr>
          <p:nvPr>
            <p:custDataLst>
              <p:tags r:id="rId57"/>
            </p:custDataLst>
          </p:nvPr>
        </p:nvSpPr>
        <p:spPr bwMode="gray">
          <a:xfrm>
            <a:off x="6442075" y="3457575"/>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3B6710E-4DFE-4673-B9C4-542982B4DE51}" type="datetime'''''1.''2''''''''''''''''''''''''''''''''''''''''''''''''''1'">
              <a:rPr lang="en-US" altLang="en-US" sz="1000" smtClean="0">
                <a:effectLst/>
              </a:rPr>
              <a:pPr/>
              <a:t>1.21</a:t>
            </a:fld>
            <a:endParaRPr lang="ja-JP" altLang="en-US" sz="1000" dirty="0"/>
          </a:p>
        </p:txBody>
      </p:sp>
      <p:sp useBgFill="1">
        <p:nvSpPr>
          <p:cNvPr id="181" name="テキスト プレースホルダ 9">
            <a:extLst>
              <a:ext uri="{FF2B5EF4-FFF2-40B4-BE49-F238E27FC236}">
                <a16:creationId xmlns:a16="http://schemas.microsoft.com/office/drawing/2014/main" id="{FAC9C034-C98F-4666-B9A4-CF3CE774C3B3}"/>
              </a:ext>
            </a:extLst>
          </p:cNvPr>
          <p:cNvSpPr>
            <a:spLocks noGrp="1"/>
          </p:cNvSpPr>
          <p:nvPr>
            <p:custDataLst>
              <p:tags r:id="rId58"/>
            </p:custDataLst>
          </p:nvPr>
        </p:nvSpPr>
        <p:spPr bwMode="gray">
          <a:xfrm>
            <a:off x="6923088" y="3979863"/>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3550637-6905-48D0-B302-970C32BEF5CD}" type="datetime'''0''''''''''.''''''''''''8''''''''''''''''''''''9'''''''''''">
              <a:rPr lang="en-US" altLang="en-US" sz="1000" smtClean="0">
                <a:effectLst/>
              </a:rPr>
              <a:pPr/>
              <a:t>0.89</a:t>
            </a:fld>
            <a:endParaRPr lang="ja-JP" altLang="en-US" sz="1000" dirty="0"/>
          </a:p>
        </p:txBody>
      </p:sp>
      <p:sp useBgFill="1">
        <p:nvSpPr>
          <p:cNvPr id="187" name="テキスト プレースホルダ 9">
            <a:extLst>
              <a:ext uri="{FF2B5EF4-FFF2-40B4-BE49-F238E27FC236}">
                <a16:creationId xmlns:a16="http://schemas.microsoft.com/office/drawing/2014/main" id="{ACBA504D-6C2F-44AC-9E47-82D04301D0AB}"/>
              </a:ext>
            </a:extLst>
          </p:cNvPr>
          <p:cNvSpPr>
            <a:spLocks noGrp="1"/>
          </p:cNvSpPr>
          <p:nvPr>
            <p:custDataLst>
              <p:tags r:id="rId59"/>
            </p:custDataLst>
          </p:nvPr>
        </p:nvSpPr>
        <p:spPr bwMode="gray">
          <a:xfrm>
            <a:off x="5721350" y="2782888"/>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21C821D-D40A-49FF-88F6-72D27377FE1E}" type="datetime'1''''''''''''.''''''''''''''''''6''''''''''1'''''''''''''">
              <a:rPr lang="en-US" altLang="en-US" sz="1000" smtClean="0">
                <a:effectLst/>
              </a:rPr>
              <a:pPr marL="0" indent="0" algn="ctr">
                <a:spcBef>
                  <a:spcPct val="0"/>
                </a:spcBef>
                <a:buNone/>
              </a:pPr>
              <a:t>1.61</a:t>
            </a:fld>
            <a:endParaRPr lang="ja-JP" altLang="en-US" sz="1000" dirty="0"/>
          </a:p>
        </p:txBody>
      </p:sp>
      <p:sp useBgFill="1">
        <p:nvSpPr>
          <p:cNvPr id="188" name="テキスト プレースホルダ 9">
            <a:extLst>
              <a:ext uri="{FF2B5EF4-FFF2-40B4-BE49-F238E27FC236}">
                <a16:creationId xmlns:a16="http://schemas.microsoft.com/office/drawing/2014/main" id="{3E6650FB-8037-4ABA-8F69-45333B6BD58D}"/>
              </a:ext>
            </a:extLst>
          </p:cNvPr>
          <p:cNvSpPr>
            <a:spLocks noGrp="1"/>
          </p:cNvSpPr>
          <p:nvPr>
            <p:custDataLst>
              <p:tags r:id="rId60"/>
            </p:custDataLst>
          </p:nvPr>
        </p:nvSpPr>
        <p:spPr bwMode="gray">
          <a:xfrm>
            <a:off x="6683375" y="3630613"/>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D7AAF0A-ABE4-401D-AD2A-826BCD672DB7}" type="datetime'1''''''''''.''''1''''''''''''''''''''''''''0'''''">
              <a:rPr lang="en-US" altLang="en-US" sz="1000" smtClean="0">
                <a:effectLst/>
              </a:rPr>
              <a:pPr marL="0" indent="0" algn="ctr">
                <a:spcBef>
                  <a:spcPct val="0"/>
                </a:spcBef>
                <a:buNone/>
              </a:pPr>
              <a:t>1.10</a:t>
            </a:fld>
            <a:endParaRPr lang="ja-JP" altLang="en-US" sz="1000" dirty="0"/>
          </a:p>
        </p:txBody>
      </p:sp>
      <p:sp useBgFill="1">
        <p:nvSpPr>
          <p:cNvPr id="189" name="テキスト プレースホルダ 9">
            <a:extLst>
              <a:ext uri="{FF2B5EF4-FFF2-40B4-BE49-F238E27FC236}">
                <a16:creationId xmlns:a16="http://schemas.microsoft.com/office/drawing/2014/main" id="{069BDA27-CAE1-4CD3-92F7-8CC23D3F6704}"/>
              </a:ext>
            </a:extLst>
          </p:cNvPr>
          <p:cNvSpPr>
            <a:spLocks noGrp="1"/>
          </p:cNvSpPr>
          <p:nvPr>
            <p:custDataLst>
              <p:tags r:id="rId61"/>
            </p:custDataLst>
          </p:nvPr>
        </p:nvSpPr>
        <p:spPr bwMode="gray">
          <a:xfrm>
            <a:off x="7162800" y="3897313"/>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C1212B-2F11-44EE-ACB0-8DE7901EBD94}" type="datetime'''''''''''0.''''''''''''''''''''9''''''''''4'''''''''''''''''">
              <a:rPr lang="en-US" altLang="en-US" sz="1000" smtClean="0">
                <a:effectLst/>
              </a:rPr>
              <a:pPr marL="0" indent="0" algn="ctr">
                <a:spcBef>
                  <a:spcPct val="0"/>
                </a:spcBef>
                <a:buNone/>
              </a:pPr>
              <a:t>0.94</a:t>
            </a:fld>
            <a:endParaRPr lang="ja-JP" altLang="en-US" sz="1000" dirty="0"/>
          </a:p>
        </p:txBody>
      </p:sp>
      <p:sp useBgFill="1">
        <p:nvSpPr>
          <p:cNvPr id="191" name="テキスト プレースホルダ 9">
            <a:extLst>
              <a:ext uri="{FF2B5EF4-FFF2-40B4-BE49-F238E27FC236}">
                <a16:creationId xmlns:a16="http://schemas.microsoft.com/office/drawing/2014/main" id="{28EC4BBA-581D-4E59-B953-2AD853F28281}"/>
              </a:ext>
            </a:extLst>
          </p:cNvPr>
          <p:cNvSpPr>
            <a:spLocks noGrp="1"/>
          </p:cNvSpPr>
          <p:nvPr>
            <p:custDataLst>
              <p:tags r:id="rId62"/>
            </p:custDataLst>
          </p:nvPr>
        </p:nvSpPr>
        <p:spPr bwMode="gray">
          <a:xfrm>
            <a:off x="8124825" y="3690938"/>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19DA405-B453-4185-BE91-649C64A5822B}" type="datetime'''''1.''''''''''''''0''''''''''''''''''7'">
              <a:rPr lang="en-US" altLang="en-US" sz="1000" smtClean="0">
                <a:effectLst/>
              </a:rPr>
              <a:pPr marL="0" indent="0" algn="ctr">
                <a:spcBef>
                  <a:spcPct val="0"/>
                </a:spcBef>
                <a:buNone/>
              </a:pPr>
              <a:t>1.07</a:t>
            </a:fld>
            <a:endParaRPr lang="ja-JP" altLang="en-US" sz="1000" dirty="0"/>
          </a:p>
        </p:txBody>
      </p:sp>
      <p:sp useBgFill="1">
        <p:nvSpPr>
          <p:cNvPr id="193" name="テキスト プレースホルダ 9">
            <a:extLst>
              <a:ext uri="{FF2B5EF4-FFF2-40B4-BE49-F238E27FC236}">
                <a16:creationId xmlns:a16="http://schemas.microsoft.com/office/drawing/2014/main" id="{D06B3265-F66D-4C3D-95F7-D0811CAE94AD}"/>
              </a:ext>
            </a:extLst>
          </p:cNvPr>
          <p:cNvSpPr>
            <a:spLocks noGrp="1"/>
          </p:cNvSpPr>
          <p:nvPr>
            <p:custDataLst>
              <p:tags r:id="rId63"/>
            </p:custDataLst>
          </p:nvPr>
        </p:nvSpPr>
        <p:spPr bwMode="gray">
          <a:xfrm>
            <a:off x="9326563" y="3803650"/>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88A45D2-035D-4E25-8DC5-789BC5E47B7D}" type="datetime'''''''''''''1''''''.''''''''''''''''''0''''''0'''''''''''''''">
              <a:rPr lang="en-US" altLang="en-US" sz="1000" smtClean="0">
                <a:effectLst/>
              </a:rPr>
              <a:pPr marL="0" indent="0" algn="ctr">
                <a:spcBef>
                  <a:spcPct val="0"/>
                </a:spcBef>
                <a:buNone/>
              </a:pPr>
              <a:t>1.00</a:t>
            </a:fld>
            <a:endParaRPr lang="ja-JP" altLang="en-US" sz="1000" dirty="0"/>
          </a:p>
        </p:txBody>
      </p:sp>
      <p:sp>
        <p:nvSpPr>
          <p:cNvPr id="212" name="テキスト プレースホルダ 9">
            <a:extLst>
              <a:ext uri="{FF2B5EF4-FFF2-40B4-BE49-F238E27FC236}">
                <a16:creationId xmlns:a16="http://schemas.microsoft.com/office/drawing/2014/main" id="{6FB9092E-D620-49B7-9C46-D8878555D82F}"/>
              </a:ext>
            </a:extLst>
          </p:cNvPr>
          <p:cNvSpPr>
            <a:spLocks noGrp="1"/>
          </p:cNvSpPr>
          <p:nvPr>
            <p:custDataLst>
              <p:tags r:id="rId64"/>
            </p:custDataLst>
          </p:nvPr>
        </p:nvSpPr>
        <p:spPr bwMode="auto">
          <a:xfrm>
            <a:off x="5819775" y="5722938"/>
            <a:ext cx="82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791700B-A545-40D3-932E-7CDD1EE81CBA}" type="datetime'''''''''''''''''''''''''''''''''''''6'''''''''''''''">
              <a:rPr lang="en-US" altLang="en-US" sz="1000" smtClean="0"/>
              <a:pPr/>
              <a:t>6</a:t>
            </a:fld>
            <a:endParaRPr lang="ja-JP" altLang="en-US" sz="1000" dirty="0"/>
          </a:p>
        </p:txBody>
      </p:sp>
      <p:sp>
        <p:nvSpPr>
          <p:cNvPr id="229" name="テキスト プレースホルダ 9">
            <a:extLst>
              <a:ext uri="{FF2B5EF4-FFF2-40B4-BE49-F238E27FC236}">
                <a16:creationId xmlns:a16="http://schemas.microsoft.com/office/drawing/2014/main" id="{91F438A2-87ED-45E9-8DD5-887BF6CCD597}"/>
              </a:ext>
            </a:extLst>
          </p:cNvPr>
          <p:cNvSpPr>
            <a:spLocks noGrp="1"/>
          </p:cNvSpPr>
          <p:nvPr>
            <p:custDataLst>
              <p:tags r:id="rId65"/>
            </p:custDataLst>
          </p:nvPr>
        </p:nvSpPr>
        <p:spPr bwMode="auto">
          <a:xfrm>
            <a:off x="8428038"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8C141A5-D4BA-4225-AD55-2746A1BB62CE}" type="datetime'''''''''''''''''''''''''''''''''''''''1''''''7'''''''''''''''">
              <a:rPr lang="en-US" altLang="en-US" sz="1000" smtClean="0"/>
              <a:pPr/>
              <a:t>17</a:t>
            </a:fld>
            <a:endParaRPr lang="ja-JP" altLang="en-US" sz="1000" dirty="0"/>
          </a:p>
        </p:txBody>
      </p:sp>
      <p:sp>
        <p:nvSpPr>
          <p:cNvPr id="214" name="テキスト プレースホルダ 9">
            <a:extLst>
              <a:ext uri="{FF2B5EF4-FFF2-40B4-BE49-F238E27FC236}">
                <a16:creationId xmlns:a16="http://schemas.microsoft.com/office/drawing/2014/main" id="{43187A00-A16F-4BD9-81CF-3287A91264D6}"/>
              </a:ext>
            </a:extLst>
          </p:cNvPr>
          <p:cNvSpPr>
            <a:spLocks noGrp="1"/>
          </p:cNvSpPr>
          <p:nvPr>
            <p:custDataLst>
              <p:tags r:id="rId66"/>
            </p:custDataLst>
          </p:nvPr>
        </p:nvSpPr>
        <p:spPr bwMode="auto">
          <a:xfrm>
            <a:off x="6061075" y="5722938"/>
            <a:ext cx="82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6F59077-C7F3-4649-91CF-F1132BE4B2C1}" type="datetime'''''''''''''''''''''''''''''''7'''''''''''''''''''">
              <a:rPr lang="en-US" altLang="en-US" sz="1000" smtClean="0"/>
              <a:pPr/>
              <a:t>7</a:t>
            </a:fld>
            <a:endParaRPr lang="ja-JP" altLang="en-US" sz="1000" dirty="0"/>
          </a:p>
        </p:txBody>
      </p:sp>
      <p:sp>
        <p:nvSpPr>
          <p:cNvPr id="218" name="テキスト プレースホルダ 9">
            <a:extLst>
              <a:ext uri="{FF2B5EF4-FFF2-40B4-BE49-F238E27FC236}">
                <a16:creationId xmlns:a16="http://schemas.microsoft.com/office/drawing/2014/main" id="{A521630D-A189-46DF-91DF-C9ABB3894C20}"/>
              </a:ext>
            </a:extLst>
          </p:cNvPr>
          <p:cNvSpPr>
            <a:spLocks noGrp="1"/>
          </p:cNvSpPr>
          <p:nvPr>
            <p:custDataLst>
              <p:tags r:id="rId67"/>
            </p:custDataLst>
          </p:nvPr>
        </p:nvSpPr>
        <p:spPr bwMode="auto">
          <a:xfrm>
            <a:off x="6540500" y="5722938"/>
            <a:ext cx="82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D655FC6-5BC3-4D74-A3BB-5300D42A306C}" type="datetime'''''''''''''''''''''''''''''''''''''''''9'''''''''''''''''">
              <a:rPr lang="en-US" altLang="en-US" sz="1000" smtClean="0"/>
              <a:pPr/>
              <a:t>9</a:t>
            </a:fld>
            <a:endParaRPr lang="ja-JP" altLang="en-US" sz="1000" dirty="0"/>
          </a:p>
        </p:txBody>
      </p:sp>
      <p:sp>
        <p:nvSpPr>
          <p:cNvPr id="220" name="テキスト プレースホルダ 9">
            <a:extLst>
              <a:ext uri="{FF2B5EF4-FFF2-40B4-BE49-F238E27FC236}">
                <a16:creationId xmlns:a16="http://schemas.microsoft.com/office/drawing/2014/main" id="{57EEDD77-983E-4328-8A97-E93E7737B97D}"/>
              </a:ext>
            </a:extLst>
          </p:cNvPr>
          <p:cNvSpPr>
            <a:spLocks noGrp="1"/>
          </p:cNvSpPr>
          <p:nvPr>
            <p:custDataLst>
              <p:tags r:id="rId68"/>
            </p:custDataLst>
          </p:nvPr>
        </p:nvSpPr>
        <p:spPr bwMode="auto">
          <a:xfrm>
            <a:off x="6986588"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B2460A9-A634-41F2-81FB-2F21810D246D}" type="datetime'''''''''''''''''''1''1'''''''''''''''''''''''''''''''''''">
              <a:rPr lang="en-US" altLang="en-US" sz="1000" smtClean="0"/>
              <a:pPr/>
              <a:t>11</a:t>
            </a:fld>
            <a:endParaRPr lang="ja-JP" altLang="en-US" sz="1000" dirty="0"/>
          </a:p>
        </p:txBody>
      </p:sp>
      <p:sp>
        <p:nvSpPr>
          <p:cNvPr id="223" name="テキスト プレースホルダ 9">
            <a:extLst>
              <a:ext uri="{FF2B5EF4-FFF2-40B4-BE49-F238E27FC236}">
                <a16:creationId xmlns:a16="http://schemas.microsoft.com/office/drawing/2014/main" id="{58979B88-0D93-4D8B-A79F-4EC881EAEB1A}"/>
              </a:ext>
            </a:extLst>
          </p:cNvPr>
          <p:cNvSpPr>
            <a:spLocks noGrp="1"/>
          </p:cNvSpPr>
          <p:nvPr>
            <p:custDataLst>
              <p:tags r:id="rId69"/>
            </p:custDataLst>
          </p:nvPr>
        </p:nvSpPr>
        <p:spPr bwMode="auto">
          <a:xfrm>
            <a:off x="7467600"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33246E5-5B1F-4BEF-A452-3894DDD0E346}" type="datetime'''''''''''''''''''1''''''''3'''">
              <a:rPr lang="en-US" altLang="en-US" sz="1000" smtClean="0"/>
              <a:pPr/>
              <a:t>13</a:t>
            </a:fld>
            <a:endParaRPr lang="ja-JP" altLang="en-US" sz="1000" dirty="0"/>
          </a:p>
        </p:txBody>
      </p:sp>
      <p:sp>
        <p:nvSpPr>
          <p:cNvPr id="231" name="テキスト プレースホルダ 9">
            <a:extLst>
              <a:ext uri="{FF2B5EF4-FFF2-40B4-BE49-F238E27FC236}">
                <a16:creationId xmlns:a16="http://schemas.microsoft.com/office/drawing/2014/main" id="{4488D099-4B3F-4CDC-A273-DD435D0DA351}"/>
              </a:ext>
            </a:extLst>
          </p:cNvPr>
          <p:cNvSpPr>
            <a:spLocks noGrp="1"/>
          </p:cNvSpPr>
          <p:nvPr>
            <p:custDataLst>
              <p:tags r:id="rId70"/>
            </p:custDataLst>
          </p:nvPr>
        </p:nvSpPr>
        <p:spPr bwMode="auto">
          <a:xfrm>
            <a:off x="8669338"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D404E60-B7B2-4776-9895-250F8C65D117}" type="datetime'''''''''''''''''''''''1''8'''''''''''''''''''''''">
              <a:rPr lang="en-US" altLang="en-US" sz="1000" smtClean="0"/>
              <a:pPr/>
              <a:t>18</a:t>
            </a:fld>
            <a:endParaRPr lang="ja-JP" altLang="en-US" sz="1000" dirty="0"/>
          </a:p>
        </p:txBody>
      </p:sp>
      <p:sp>
        <p:nvSpPr>
          <p:cNvPr id="227" name="テキスト プレースホルダ 9">
            <a:extLst>
              <a:ext uri="{FF2B5EF4-FFF2-40B4-BE49-F238E27FC236}">
                <a16:creationId xmlns:a16="http://schemas.microsoft.com/office/drawing/2014/main" id="{59979145-7206-4D2E-AA98-DCC7A6BE2176}"/>
              </a:ext>
            </a:extLst>
          </p:cNvPr>
          <p:cNvSpPr>
            <a:spLocks noGrp="1"/>
          </p:cNvSpPr>
          <p:nvPr>
            <p:custDataLst>
              <p:tags r:id="rId71"/>
            </p:custDataLst>
          </p:nvPr>
        </p:nvSpPr>
        <p:spPr bwMode="auto">
          <a:xfrm>
            <a:off x="8188325"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EF4D689-36E4-4A90-AFB4-85B521B9AEEE}" type="datetime'''1''6'''''''''''''''''''''''''''''''''''''''''''''">
              <a:rPr lang="en-US" altLang="en-US" sz="1000" smtClean="0"/>
              <a:pPr/>
              <a:t>16</a:t>
            </a:fld>
            <a:endParaRPr lang="ja-JP" altLang="en-US" sz="1000" dirty="0"/>
          </a:p>
        </p:txBody>
      </p:sp>
      <p:sp>
        <p:nvSpPr>
          <p:cNvPr id="233" name="テキスト プレースホルダ 9">
            <a:extLst>
              <a:ext uri="{FF2B5EF4-FFF2-40B4-BE49-F238E27FC236}">
                <a16:creationId xmlns:a16="http://schemas.microsoft.com/office/drawing/2014/main" id="{CB47132F-4C7A-4C40-83B1-91565E9E813B}"/>
              </a:ext>
            </a:extLst>
          </p:cNvPr>
          <p:cNvSpPr>
            <a:spLocks noGrp="1"/>
          </p:cNvSpPr>
          <p:nvPr>
            <p:custDataLst>
              <p:tags r:id="rId72"/>
            </p:custDataLst>
          </p:nvPr>
        </p:nvSpPr>
        <p:spPr bwMode="auto">
          <a:xfrm>
            <a:off x="8909050"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B3C18D2-4EB1-49D5-8608-F82D367F09BA}" type="datetime'''''''''''''''''''''''''''''''''''''''''''1''9'''''">
              <a:rPr lang="en-US" altLang="en-US" sz="1000" smtClean="0"/>
              <a:pPr/>
              <a:t>19</a:t>
            </a:fld>
            <a:endParaRPr lang="ja-JP" altLang="en-US" sz="1000" dirty="0"/>
          </a:p>
        </p:txBody>
      </p:sp>
      <p:sp>
        <p:nvSpPr>
          <p:cNvPr id="235" name="テキスト プレースホルダ 9">
            <a:extLst>
              <a:ext uri="{FF2B5EF4-FFF2-40B4-BE49-F238E27FC236}">
                <a16:creationId xmlns:a16="http://schemas.microsoft.com/office/drawing/2014/main" id="{F305F80D-B62E-434D-9DF4-8FB043B3DDD7}"/>
              </a:ext>
            </a:extLst>
          </p:cNvPr>
          <p:cNvSpPr>
            <a:spLocks noGrp="1"/>
          </p:cNvSpPr>
          <p:nvPr>
            <p:custDataLst>
              <p:tags r:id="rId73"/>
            </p:custDataLst>
          </p:nvPr>
        </p:nvSpPr>
        <p:spPr bwMode="auto">
          <a:xfrm>
            <a:off x="9390063"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BB82DCB-A539-4E39-955B-FACB8A4DB4C0}" type="datetime'''''''''''''''''''''''''''''''''''''21'''''''''''''''''''">
              <a:rPr lang="en-US" altLang="en-US" sz="1000" smtClean="0"/>
              <a:pPr/>
              <a:t>21</a:t>
            </a:fld>
            <a:endParaRPr lang="ja-JP" altLang="en-US" sz="1000" dirty="0"/>
          </a:p>
        </p:txBody>
      </p:sp>
      <p:sp>
        <p:nvSpPr>
          <p:cNvPr id="68" name="4. Footnote">
            <a:extLst>
              <a:ext uri="{FF2B5EF4-FFF2-40B4-BE49-F238E27FC236}">
                <a16:creationId xmlns:a16="http://schemas.microsoft.com/office/drawing/2014/main" id="{220603D3-5889-45E6-A36D-DC62B31F5386}"/>
              </a:ext>
            </a:extLst>
          </p:cNvPr>
          <p:cNvSpPr txBox="1"/>
          <p:nvPr>
            <p:custDataLst>
              <p:tags r:id="rId74"/>
            </p:custDataLst>
          </p:nvPr>
        </p:nvSpPr>
        <p:spPr>
          <a:xfrm>
            <a:off x="217783" y="6484938"/>
            <a:ext cx="2168208" cy="123111"/>
          </a:xfrm>
          <a:prstGeom prst="rect">
            <a:avLst/>
          </a:prstGeom>
          <a:noFill/>
        </p:spPr>
        <p:txBody>
          <a:bodyPr vert="horz" wrap="square" lIns="0" tIns="0" rIns="0" bIns="0" rtlCol="0" anchor="b" anchorCtr="0">
            <a:spAutoFit/>
          </a:bodyPr>
          <a:lstStyle/>
          <a:p>
            <a:pPr marL="203200" indent="-212725"/>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	2022</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年は</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1-11</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月の平均</a:t>
            </a:r>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2" name="テキスト ボックス 24">
            <a:extLst>
              <a:ext uri="{FF2B5EF4-FFF2-40B4-BE49-F238E27FC236}">
                <a16:creationId xmlns:a16="http://schemas.microsoft.com/office/drawing/2014/main" id="{D8960FF5-557D-4AFC-A1AA-B4BE8EB663C7}"/>
              </a:ext>
            </a:extLst>
          </p:cNvPr>
          <p:cNvSpPr txBox="1"/>
          <p:nvPr/>
        </p:nvSpPr>
        <p:spPr>
          <a:xfrm>
            <a:off x="344488"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Key CBK Indicative Exchange Rates</a:t>
            </a:r>
          </a:p>
          <a:p>
            <a:pPr>
              <a:spcAft>
                <a:spcPts val="100"/>
              </a:spcAft>
            </a:pP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3735765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e378f461-5c73-46ec-9281-d7e45e6a2893"/>
  <p:tag name="TSCLIENT" val="True"/>
  <p:tag name="THINKCELLPRESENTATIONDONOTDELETE" val="&lt;?xml version=&quot;1.0&quot; encoding=&quot;UTF-16&quot; standalone=&quot;yes&quot;?&gt;&lt;root reqver=&quot;27037&quot;&gt;&lt;version val=&quot;3297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6&quot;&gt;&lt;elem m_fUsage=&quot;4.47449039442726093085E+00&quot;&gt;&lt;m_msothmcolidx val=&quot;0&quot;/&gt;&lt;m_rgb r=&quot;80&quot; g=&quot;CC&quot; b=&quot;E8&quot;/&gt;&lt;/elem&gt;&lt;elem m_fUsage=&quot;2.07452829189028475909E+00&quot;&gt;&lt;m_msothmcolidx val=&quot;0&quot;/&gt;&lt;m_rgb r=&quot;1F&quot; g=&quot;49&quot; b=&quot;7D&quot;/&gt;&lt;/elem&gt;&lt;elem m_fUsage=&quot;1.75322888389322728564E+00&quot;&gt;&lt;m_msothmcolidx val=&quot;0&quot;/&gt;&lt;m_rgb r=&quot;C0&quot; g=&quot;E6&quot; b=&quot;F4&quot;/&gt;&lt;/elem&gt;&lt;elem m_fUsage=&quot;1.64486303909999986850E+00&quot;&gt;&lt;m_msothmcolidx val=&quot;0&quot;/&gt;&lt;m_rgb r=&quot;33&quot; g=&quot;99&quot; b=&quot;CC&quot;/&gt;&lt;/elem&gt;&lt;elem m_fUsage=&quot;2.78128389443693807559E-02&quot;&gt;&lt;m_msothmcolidx val=&quot;0&quot;/&gt;&lt;m_rgb r=&quot;F3&quot; g=&quot;F3&quot; b=&quot;F3&quot;/&gt;&lt;/elem&gt;&lt;elem m_fUsage=&quot;2.50442592846800288209E-02&quot;&gt;&lt;m_msothmcolidx val=&quot;0&quot;/&gt;&lt;m_rgb r=&quot;EC&quot; g=&quot;E5&quot; b=&quot;F4&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lLLjY83mI_.bfUsgPSuRe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ZfYVdGUxcsMRiknCC2J0Vw"/>
</p:tagLst>
</file>

<file path=ppt/tags/tag10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4.xml><?xml version="1.0" encoding="utf-8"?>
<p:tagLst xmlns:a="http://schemas.openxmlformats.org/drawingml/2006/main" xmlns:r="http://schemas.openxmlformats.org/officeDocument/2006/relationships" xmlns:p="http://schemas.openxmlformats.org/presentationml/2006/main">
  <p:tag name="THINKCELLSHAPEDONOTDELETE" val="tX0u8Q178RZOMsHYMr5Adww"/>
</p:tagLst>
</file>

<file path=ppt/tags/tag1005.xml><?xml version="1.0" encoding="utf-8"?>
<p:tagLst xmlns:a="http://schemas.openxmlformats.org/drawingml/2006/main" xmlns:r="http://schemas.openxmlformats.org/officeDocument/2006/relationships" xmlns:p="http://schemas.openxmlformats.org/presentationml/2006/main">
  <p:tag name="THINKCELLSHAPEDONOTDELETE" val="t.MeysbwDYLhlK7cwmRcpjw"/>
</p:tagLst>
</file>

<file path=ppt/tags/tag1006.xml><?xml version="1.0" encoding="utf-8"?>
<p:tagLst xmlns:a="http://schemas.openxmlformats.org/drawingml/2006/main" xmlns:r="http://schemas.openxmlformats.org/officeDocument/2006/relationships" xmlns:p="http://schemas.openxmlformats.org/presentationml/2006/main">
  <p:tag name="THINKCELLSHAPEDONOTDELETE" val="tT7vi2we5JDhwK4o6EmBiQg"/>
</p:tagLst>
</file>

<file path=ppt/tags/tag1007.xml><?xml version="1.0" encoding="utf-8"?>
<p:tagLst xmlns:a="http://schemas.openxmlformats.org/drawingml/2006/main" xmlns:r="http://schemas.openxmlformats.org/officeDocument/2006/relationships" xmlns:p="http://schemas.openxmlformats.org/presentationml/2006/main">
  <p:tag name="THINKCELLSHAPEDONOTDELETE" val="t1nGSCvslZsdkZ8zv9vMqAg"/>
</p:tagLst>
</file>

<file path=ppt/tags/tag1008.xml><?xml version="1.0" encoding="utf-8"?>
<p:tagLst xmlns:a="http://schemas.openxmlformats.org/drawingml/2006/main" xmlns:r="http://schemas.openxmlformats.org/officeDocument/2006/relationships" xmlns:p="http://schemas.openxmlformats.org/presentationml/2006/main">
  <p:tag name="THINKCELLSHAPEDONOTDELETE" val="t7m6cwmFx4rYEg18r2FmgAQ"/>
</p:tagLst>
</file>

<file path=ppt/tags/tag1009.xml><?xml version="1.0" encoding="utf-8"?>
<p:tagLst xmlns:a="http://schemas.openxmlformats.org/drawingml/2006/main" xmlns:r="http://schemas.openxmlformats.org/officeDocument/2006/relationships" xmlns:p="http://schemas.openxmlformats.org/presentationml/2006/main">
  <p:tag name="THINKCELLSHAPEDONOTDELETE" val="thUHi_r3tNZOg2mz5Fno3O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Ahb0VKtUjSkkcj73NM1.MQ"/>
</p:tagLst>
</file>

<file path=ppt/tags/tag1010.xml><?xml version="1.0" encoding="utf-8"?>
<p:tagLst xmlns:a="http://schemas.openxmlformats.org/drawingml/2006/main" xmlns:r="http://schemas.openxmlformats.org/officeDocument/2006/relationships" xmlns:p="http://schemas.openxmlformats.org/presentationml/2006/main">
  <p:tag name="THINKCELLSHAPEDONOTDELETE" val="tDBs.ptwWC8RffPZRDHz9HQ"/>
</p:tagLst>
</file>

<file path=ppt/tags/tag1011.xml><?xml version="1.0" encoding="utf-8"?>
<p:tagLst xmlns:a="http://schemas.openxmlformats.org/drawingml/2006/main" xmlns:r="http://schemas.openxmlformats.org/officeDocument/2006/relationships" xmlns:p="http://schemas.openxmlformats.org/presentationml/2006/main">
  <p:tag name="THINKCELLSHAPEDONOTDELETE" val="t34P3ektIdQ64k..1Ig.yRA"/>
</p:tagLst>
</file>

<file path=ppt/tags/tag1012.xml><?xml version="1.0" encoding="utf-8"?>
<p:tagLst xmlns:a="http://schemas.openxmlformats.org/drawingml/2006/main" xmlns:r="http://schemas.openxmlformats.org/officeDocument/2006/relationships" xmlns:p="http://schemas.openxmlformats.org/presentationml/2006/main">
  <p:tag name="THINKCELLSHAPEDONOTDELETE" val="tEB3H9ZcFPk8TeF4lUb63sQ"/>
</p:tagLst>
</file>

<file path=ppt/tags/tag1013.xml><?xml version="1.0" encoding="utf-8"?>
<p:tagLst xmlns:a="http://schemas.openxmlformats.org/drawingml/2006/main" xmlns:r="http://schemas.openxmlformats.org/officeDocument/2006/relationships" xmlns:p="http://schemas.openxmlformats.org/presentationml/2006/main">
  <p:tag name="THINKCELLSHAPEDONOTDELETE" val="tVSeNXLpiN_8kz_9ZIn59qg"/>
</p:tagLst>
</file>

<file path=ppt/tags/tag1014.xml><?xml version="1.0" encoding="utf-8"?>
<p:tagLst xmlns:a="http://schemas.openxmlformats.org/drawingml/2006/main" xmlns:r="http://schemas.openxmlformats.org/officeDocument/2006/relationships" xmlns:p="http://schemas.openxmlformats.org/presentationml/2006/main">
  <p:tag name="THINKCELLSHAPEDONOTDELETE" val="tt5b3iK_EFyIB1TbKlTLJTQ"/>
</p:tagLst>
</file>

<file path=ppt/tags/tag1015.xml><?xml version="1.0" encoding="utf-8"?>
<p:tagLst xmlns:a="http://schemas.openxmlformats.org/drawingml/2006/main" xmlns:r="http://schemas.openxmlformats.org/officeDocument/2006/relationships" xmlns:p="http://schemas.openxmlformats.org/presentationml/2006/main">
  <p:tag name="THINKCELLSHAPEDONOTDELETE" val="tj_X46wbwVROTwuHj0BxIAQ"/>
</p:tagLst>
</file>

<file path=ppt/tags/tag1016.xml><?xml version="1.0" encoding="utf-8"?>
<p:tagLst xmlns:a="http://schemas.openxmlformats.org/drawingml/2006/main" xmlns:r="http://schemas.openxmlformats.org/officeDocument/2006/relationships" xmlns:p="http://schemas.openxmlformats.org/presentationml/2006/main">
  <p:tag name="THINKCELLSHAPEDONOTDELETE" val="tqcoICWAGk9CfQB1UUKRTXg"/>
</p:tagLst>
</file>

<file path=ppt/tags/tag1017.xml><?xml version="1.0" encoding="utf-8"?>
<p:tagLst xmlns:a="http://schemas.openxmlformats.org/drawingml/2006/main" xmlns:r="http://schemas.openxmlformats.org/officeDocument/2006/relationships" xmlns:p="http://schemas.openxmlformats.org/presentationml/2006/main">
  <p:tag name="THINKCELLSHAPEDONOTDELETE" val="tr6NljZGU27MY57Tg6W.xwA"/>
</p:tagLst>
</file>

<file path=ppt/tags/tag1018.xml><?xml version="1.0" encoding="utf-8"?>
<p:tagLst xmlns:a="http://schemas.openxmlformats.org/drawingml/2006/main" xmlns:r="http://schemas.openxmlformats.org/officeDocument/2006/relationships" xmlns:p="http://schemas.openxmlformats.org/presentationml/2006/main">
  <p:tag name="THINKCELLSHAPEDONOTDELETE" val="tXhZVYeRABY6RYTQNg4p03A"/>
</p:tagLst>
</file>

<file path=ppt/tags/tag1019.xml><?xml version="1.0" encoding="utf-8"?>
<p:tagLst xmlns:a="http://schemas.openxmlformats.org/drawingml/2006/main" xmlns:r="http://schemas.openxmlformats.org/officeDocument/2006/relationships" xmlns:p="http://schemas.openxmlformats.org/presentationml/2006/main">
  <p:tag name="THINKCELLSHAPEDONOTDELETE" val="tcWblj.08_c17GzSN61_us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fxFuxE1bfvrLZStkrG_5bQ"/>
</p:tagLst>
</file>

<file path=ppt/tags/tag1020.xml><?xml version="1.0" encoding="utf-8"?>
<p:tagLst xmlns:a="http://schemas.openxmlformats.org/drawingml/2006/main" xmlns:r="http://schemas.openxmlformats.org/officeDocument/2006/relationships" xmlns:p="http://schemas.openxmlformats.org/presentationml/2006/main">
  <p:tag name="THINKCELLSHAPEDONOTDELETE" val="t.S97zCKhEUKSSGvfM7K2bw"/>
</p:tagLst>
</file>

<file path=ppt/tags/tag1021.xml><?xml version="1.0" encoding="utf-8"?>
<p:tagLst xmlns:a="http://schemas.openxmlformats.org/drawingml/2006/main" xmlns:r="http://schemas.openxmlformats.org/officeDocument/2006/relationships" xmlns:p="http://schemas.openxmlformats.org/presentationml/2006/main">
  <p:tag name="THINKCELLSHAPEDONOTDELETE" val="t55SepwLAKNxw9Pqezhi0Mg"/>
</p:tagLst>
</file>

<file path=ppt/tags/tag1022.xml><?xml version="1.0" encoding="utf-8"?>
<p:tagLst xmlns:a="http://schemas.openxmlformats.org/drawingml/2006/main" xmlns:r="http://schemas.openxmlformats.org/officeDocument/2006/relationships" xmlns:p="http://schemas.openxmlformats.org/presentationml/2006/main">
  <p:tag name="THINKCELLSHAPEDONOTDELETE" val="t1RvuyIlI0whm4UiMR3c8dg"/>
</p:tagLst>
</file>

<file path=ppt/tags/tag10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EMOjUz_SwdHEHepItF4wFQ"/>
</p:tagLst>
</file>

<file path=ppt/tags/tag10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Dp6Lw13qYFJYw73S3ZWD0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5yq4yzEEF1eLoWWJ.9szJ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7FcGiopPb2pKNDgFSTbFE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CamHypxKS6xG0g7sgUVrM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pbOjwvECJQb6zB4vp0wo9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74tS8GFUY5NuxzaE5u8uS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lB49aNuz0JH_eQ6bZNPg_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aI395.x.pHxCTPrQ8WP_A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g37c26lAzOCHzfeVkw_Rt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2D8vHf3hvbJKh11nOkLJP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2o.CM6g5FaRuBkXKZnTXj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oMD4NPQJNUn1D3cODlJ.c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IRBau5MUN.8tf_Jn9PC.e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8_8CZtvnzz.ntsiTcVfBV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Yx6zD62zL9uaNcxh_6iK3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8bdPDmWQPThkXL0GYCIDq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u31bBpOFE8MC1QhN2DqyU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R2abOB3c2lBp_iJF0pzvq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moriLTAQ9LnqiWwM7ISZz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8bWkyTu0tw9z0uGqO1D_g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v6A3BgUUu7SOytFffyhhV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9RNU9U0txrWLlFFNnl7vz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3OtKbljUXtBPpic54PRD.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i3SqZVMY83o2gMn_9sUXg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asV0dJLrClLTfM.2EpFix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7Cf_LR4LrWPntKYWzOoFt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FDUtt5dwnbwO5OFNIIMqj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BeHC5EknaZaAoCDoJbj1X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tJAgJWzPhZySP_...vlrP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SpZb1Ig5f05g1ieGmRsQI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OjMb9Su6lLrDDFQ3cLe5i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GJu.Uxe4gRskZ3MUL80D4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W45Zuxd4h.tWybcatngVF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BB7bA58LUYrCJSv9o_wA0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vcke0ldrbmMpl_ID67asM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sFFI44OMBXyztaqm2oE_b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F1Hue2EKJ4ZVistzRB2HV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dw920nXkgMNGuNwEhePEj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ryby5Yi7DOUGE2K6fuT0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iQih.ML05Z3YSCeN9mSoc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bVxGopR6bykekR2m9CJrg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dtKoQa8bxugUGO3NYshA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4oaZXjWbHWiyoWdaJjnJI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kPggc6xQ2bJwcbSmSCM12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XAr0OXXEqjR4WGKcaZAV1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3SRHUpRQxHuU5dyS_N4bw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XH3pSrmPAojHWklHbLQHY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R4oQyJIkU3rmYCPegbgtJ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oB6jbNfLSdO47plpCBUX4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XmLwOteyVyIROpa3mRp2b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bnMOGDajiqQXbYEGeNNBP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YsQEvFGMTGubaefTBivKV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ua6YNwMBq6oLQ8Hf0O2G8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1eXBZZihezKiRVncEn5U_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eDjDMg4Th_K9ltvwLT7k.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bTPEChs5ewUwyn1oRTueq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PNC7PwPwSEVt5LEHtQ.tM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XBw6exkL9VsV7Q44k37xq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IOOyB2o.SEq0OybOoke8i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m1ludUlSRG2z1bjS06Df0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Y0R_oXv3Tq6i3b3hBAh7o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gP4vpqEbHspUpEukv5JDT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3j4NijwkElIVBEu8e1yF4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Urp2w8HbhtlmTTz.g7Q40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JNKvQtUeYOzMnbrZr7o3u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u4SB0XMdyyvIJh7UbxAsF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8znkInCqwGZZdkLlrpB2e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LjxU7m5ORMKM6gNKaWY8t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SCScEDNNQRSuYB5dmGl5x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_UHVbg0jSL2n1xVmOT0aT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8R02NHCZQvSoK_hlE3McJ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9PUa_m24RGGNMjwpZfmlW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ePGfGO8vz70wFHZNk2ksU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alYtVMbCSLKs3IchFW0hG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C3i4JC_uStGNlc5eUTlZP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ZRFDzGYCRhKZjZE8WIK2M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ur_HPod.Tb6iAHfk7.5JN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0XaGWV0mRkOKmgi9q2eKM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PH4XE497R3i6E9UITZP5C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oB1yWPRSQhiYf.LIcwgj.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yGnruozYR62_3nv.SpzU4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QhTM0BcjTQGhKFZo3a2U4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z_pyAByJQnWSmkExhCJL0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jXzkm.X.5ROLWHj81NDmVw"/>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ZN0QPCstTQ2w0qkzSSTIo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pgAlmZGjRP.EcXV_B1Irj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z6QwCYh_S3Gvtmntj6Ab6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hCFT2JWSR26wjd5x0CEr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ps3bg.0pQJ.m_8IQe2Un0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mzdC56YUQ8WEH2nxr3eho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yZhlSBnWRcOp8ov9C63jY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dlbbB8jLhpHvOpddcNJh.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6q_SijZHRni8psHOQ2lAg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2zevgGLWTyqCjEtmePfFF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q2eiYHBjXE6_4iVI0b7SvQ"/>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pzwbndD1Tge8j3l4oncUo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ASQ4aojOSDOLdlS_vtASq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5pfbdWPWSKWCJgGUM3wMH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jFZxVDxSQKKQaN_cSMjLu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yjznz_26QISgEJA6bh2TD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4SLRarFjRNqPYg6VHlhKq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XP_04kZvSMywlyclcxd18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x4KhVG16SmaZ2xf0LSl_s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Pw.XDD9YSqabh7zmN6i6f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1w8dIpKkTz6cw7tuHtNnz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bOEIQ3_OZ0AAmXNuma9el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ezsc6O4CRrmqqb7RBC_fm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IPDCMVupQNChJ8jPFpbUn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krQCmkLoQHCfPu6KbnF2Q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Up0yNwBLSYObGYgP90whY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ksDlv5eXQ5CyEE.KVxVmA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KDRmmvaQRX.stbRIsbRXS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PRgL9yh3QhC9ghHAtDReP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99vdqbO5STehHmjSXns5J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Wrw2hyysRSizvtx29E35l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_G5K.40xTUKVt2VdPufyT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qf7x_0LXmGLtuZhsNsxsi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vRggYnHJSg.yHHnph9T4X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s5_AQHVuSh.ujgtenmwQ4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RvMA4vlDQJucSXxt.zuR1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Q7SGJFzaQqK_iKMZyRdDm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Y0HtPXrBTTGxmEwiTXMEg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I79joHI.QmyWp3_WxNJvA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drKWJu9pTmiSNj.wdnz3v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_wBp0Q0hSYuu1gpsCnyt3Q"/>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qm4e2UGT_uq.LqfUxkhr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utHEXimUT7KKV2J5uFF_f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geA4OfiUROeb1Jl9NjUy.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6HmlH8OSSiySyFK2mGl8l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d9C.iZ_qR9mv8g6iYXZO.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Sm5AtZbuSa6t.olOFaNAm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svhiSPeN1mYm3iytkhaV_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IEBp7sgBPXG_dbufE0lGRQ"/>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YShH8oLWPqB2DAlXIkou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Itfp7L_4QjakPJ69R2A_A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GLL2JfShQ9i2zXE6E6ewP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SQ_hUFNLRWulBUbetPCu2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N7wb97obRXWXmesMv_atP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agNQPtaASLiBUS6T3o4JZ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c7EcxgxcQQmJWj8k9rAuV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3bVTXLsLSfyTOLatSHo1u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6mStvzfYRtmUp54KrUJBAA"/>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r2h90e5eTauV3VIvkpJDf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wrRLzUqVQhmXXJbrhX38v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GHLsCEe3SjCX_X83RgNot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qV.IWzEwRT65WPpulO14P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OruErhAsSH..QdwAJPc8_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f0xbCmm7Q7CBMk9PL6uRh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A8RDJY.rT8iUduXqOoOmBg"/>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BaAdXpiAR1mOynjl0y4m1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OKoNO1WdQNeFcUpA5MeJy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_Nzjvcs4Sd6W6AcCOnkQP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cPoKWhr1QeiQPq3lmn7fwg"/>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LAy7QJ_tTV6KxbzBWzQYT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J_HQ0mBKQdSoHe2iywQLJ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dWth5t7PQrSQ23k2Be7mBQ"/>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QK_y1g.HRreD6bhhL7Xo1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ZQBfUsASTJiAtNhqUYAOZ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j6_5u43dS32gULXTTBCwW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RvVGERnTR1ueiZ8He7oO5A"/>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V7y_V0u5TrOXxEVziytE8g"/>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qHvBBi4XAuPFcO8XgwInG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B02ZbHP7SEeDc5jA5GuWbw"/>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de2LtWX9RqatVRQcHQWA_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ZBRvo7KlS6uvb0tWEizq5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xRhGFdBlTFuv1qrurkJgt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Af8ncw.nQeq3XTNCZR8dS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CTecs601QJWQ2o56c3YjZ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9I8CDsXsTkGsCB2NsZrt.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clPwdhtromCv9qYTY9_4U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3PQPSbPSQca9uc5_.2jYc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02x3pnCyQeq0CAkQKEmSBQ"/>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U_3z5.QN2KAOU.SXe6x3q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EFiY8R74QZOHfVKoxNUQ4w"/>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GBLcBEeWTqWv1znSmATh0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coTWC65HTYrDawMukNFIB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PuUITY3hQYwgB6N5oisGdg"/>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ahf.8C3ijb4kj96NxcaSs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IQoAaGaSZISJkb.BTJiTGw"/>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HO_ZIkl7SyS0jSnccZvRh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g8w5_PaBR4mKBX5W3bZDA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79VFMZOIssuJmHys0My4ng"/>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3YAydI2dRCuPdErsvtak.w"/>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NnVo0eGGQy6GUWPyV1vui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ZiNn5rmoRIqdgiSX8sW6rw"/>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ffz1bJwMSiC.4q1bBxoGP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b4izZPlhSbWtiTxFfsQ9Aw"/>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1xWDWeh.QQeKlIlbcHhNV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Txmc.wN7Ri6GQwinUQKSR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WUsV.LM6RDahxZL2.I_GBQ"/>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w41idhCKSoq2Z3eUcvN4w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iQnght2XzOlmp9aVM_2IQ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Bla1HcHwVkrCDmcFXhi6Nw"/>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GKMtSSIoFfbnlKJdpx56X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LqE1U3LRmJdTORYTqarhq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NwageCD5SmyWrSl58SGyA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USixJSGjQASnNLIabsQf6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zCKY4bqdSOmdSdyiWlFJ8A"/>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gy9l0iiIS9anftSD__Cf7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uHdPQ56vTROYf8XJPkS9rw"/>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QqXVdVl8TAS3dTPELTFj4Q"/>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NVbpZsmGQBe6oZttjxK8oA"/>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Nt9VuZkfTQ639D5zfsfKSw"/>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7YQ5YhqddQzyYFqpi_x1Hg"/>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7fx9iBYAQQOGuviIks_N7g"/>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j9wyQzozT9edddBor0nbO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w34UBPb0jq4umfDL3xURoA"/>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4QepldvqKyK82v2IXrastg"/>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f2dqPaY2GLwIr.D99ipX7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ih4a4QvuRg6rOdelhpAY.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nEJxnsAS2gUGrPqsgO_hf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8XI7zN9gTFSlgbwagszsy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AtJFqjbkTWO894sEE55Ku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7jUbbOJcS7CEBhoKb6234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9f2nizNqR7OCjct68VnPE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GVgi1gl2ROC8KKYkgTWb5g"/>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iEfek8pmQ.GlgfdftqcLaw"/>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lBN7tIhxTpqzu0F1KTCai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0dEX.BfLGWzZnEXrRtBm3w"/>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2cHr.UA23rh4ZMb7m.aXmw"/>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bC5KezbASbGYDz_yjEr_O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cbCnkUaGzKWDyBpp38Iue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z2qqs7wlQVa.ZB.kK3xbl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whcgQ7syko99rAyFvhChew"/>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6oP4nGF_XafW56Z3FFE9ew"/>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k7IZbMbT8MqdIoaODchKr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xDH8w0TTPztKWxyotUQEo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1fjvYC5LSJ0N4SFDrB9Ig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lihvcQUtdBB9138MVv2nHw"/>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W5hsAmFITWiXLpDsggixL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fjuD1HM1Si.tsnh5ZNMKm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KJSuNy6aQ6qmo3g8CWRoeQ"/>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rN5554npS7.HDs4gZDTC5Q"/>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4ICs8jxfSje39IngqYuU5Q"/>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u0OZG5tnTpisnTFp35Vo1g"/>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z1VbMeTPQ5CIV9GT2qcPiQ"/>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rDoV85nQwy7.SCMqm5SVQ"/>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WWBXTrLkRDCjYNFfWA_MXQ"/>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VCjd66zcTtClUzYVl_JR1g"/>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dzyKwrlXTzac3mv6Uv9PPw"/>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Y4UQGFeTRJmn53VnVOujG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O_yBdEfaSHCkOzZTyc0Py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ty0TUeg.QZ6O84YcIEucyw"/>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dfXYGDqjR7WQt6K3Ur1rsA"/>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0XNc5FI.TciEt9GhOSWuRQ"/>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AVS2dQryzeXEQy2OVeDxDg"/>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vOsYZ_XhScecoWMqQRlqpg"/>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M0IbG7t.T_C2eqHeIGNcD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em0aGw_TSY6YmYWjX4H4I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V12oxHYABVQo0zF7ttEA9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5454l8PyeYOSKmpN7pRxy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Udzezsmk5wHGqHoKV22yp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NwtytWA7R2OKRMUXjS1dnA"/>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WnW3nIzZ1L.7kdnluIZCgw"/>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5jXUutt.Xp3RbRgfbyDsb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KiygPIQfT76nKxDCSO_QGg"/>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pL3DogvyTvSwLvE3DjxQlg"/>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Me_c9XtwTu6q4QaUS9HmfQ"/>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LO5nHISUR2G8rS38P8L1O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GzxqtupJnFhu6UuCieWHFw"/>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H12tLa94QM.obzX2CUW8wg"/>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wyRbpji7RNCZ0a_GRZmnZA"/>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6cKeQ1Y7T3aVnVthRzL2Dg"/>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tceedmMDR9eiyO84VA9t6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RlTNqdM3XLgsdpCY1rNVT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XJbmQPGaQ6CGesBfc20cPg"/>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hmzI.z2gTNuyPp8TVyJpJQ"/>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pCWEQmvSTr.Wxo1sDlzOlg"/>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joqLL2TDRMWXYaEazu3Abw"/>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gmKy9zpITyC5fKcuSci2oA"/>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say6vWtyToustPsjw4iJ4Q"/>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zJVkxtrdQBWmS.NGX_B3mg"/>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gOIiClbShKmds_jk7Cziaw"/>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bXKu4a1lQFG23Uf9oG4Pfw"/>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JKT.G_NnSBG7HGEeqhWPb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53Rb_fs05jmamEmOjGHLd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_hinHrllQimtSUAAGnS_ww"/>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F8c.6YdRTVqf3B5E_lHlGA"/>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PIE55Zy7T3aiEywtT1XibQ"/>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ybCI9H0IT9yCQbU45qP_hQ"/>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OxkBlu_RQiuoG6skD5ilr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xIdk9aauRyuMmRGt5x42HQ"/>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UyNxYYWWrskZ01d_logACw"/>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S6U4CpmaRMKlwWT9zZliZ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BFjNpVceQH.Uz5O1nc6msQ"/>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F.UJIoK3KWhR_MqeIrcUB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YXZax.bcT6Wk5JdCIXRVqw"/>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VcLJnSEpQ7.0m5sjlmEPN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XiccX69OvQqEa6PbGxVFTA"/>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drMnA0GtR6GxHl_yYSR1NQ"/>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wnGUr9D6ljAFmbJyejWWCg"/>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edilkq_u9fSK4qvb0zRYjw"/>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79AHXMaORoyFpjO96huJeg"/>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ZpMe7PksRtC_XEQnvdbw0w"/>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mQH.uzamZ.cTYrk_hsWadQ"/>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1BCH7BVS_im1RdwfuDTD8A"/>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MZCuunLe34fdXOxDFa_31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z6hOSA2yToecF9abH1550w"/>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Gm6NBdedfhOpIaWqLe.oRQ"/>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GVz.7gOCTgb0klxw.t18QA"/>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V9i_tQxGF_lOLt6PXXa0XA"/>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spuWrM6eDXKsQe0E4R4.UQ"/>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uuXDhHROBfpwAFca.i2l2w"/>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bYCrjBhdS24Aw1oN52gT.g"/>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AAloB1VMN5vGVVnJ3d8j3Q"/>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5Oe2jCEX_itDoN5Ab3uM7g"/>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4bz01KOJquraTh89tTLlqA"/>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loag8483ojLeVsRssZOU5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GgPKNOWsCewIiYxA4Hxedg"/>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J5E2PsFfQsUIxdWOB9B3vg"/>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N09B7OLConfagStZXK80EA"/>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Roz91RANYg.PY1CYfEhwqg"/>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GPZFZDH8mLQlwzWgbtCmbw"/>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eFpQ7Uie5wsDaQjzfaZ97w"/>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el9ApXJM8dcmnQoONXSimw"/>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baMpTOAkunvjCh_bV5W8Tg"/>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lzAPeDdIj2LwiiKzmb6llA"/>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XeJYnxQ553UXWYsJmszwVA"/>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WemIasRfDksfa7u4Dj..n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yuPjfSB6TvOADzSm4Tgs4w"/>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SrUcnbxy1euNyzKZWAP4TQ"/>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AiVrG0KFI1clMWVJ5.9VhA"/>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fL4v.aZn2RRUW3g8qNva0A"/>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gyWwRMbCGvLhwQ4QyH2GqQ"/>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y5afOJaHfee71r3.6.Gl6g"/>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litPORRCo_Bng7DrJoAEPA"/>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v65WhHHo74hh84AdurtR3w"/>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1PBgKoj6pwVgkLnDa.G5ww"/>
</p:tagLst>
</file>

<file path=ppt/tags/tag418.xml><?xml version="1.0" encoding="utf-8"?>
<p:tagLst xmlns:a="http://schemas.openxmlformats.org/drawingml/2006/main" xmlns:r="http://schemas.openxmlformats.org/officeDocument/2006/relationships" xmlns:p="http://schemas.openxmlformats.org/presentationml/2006/main">
  <p:tag name="NAME" val="4. Footnote"/>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yXI0mMqFivJSw6euCwH6og"/>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1.xml><?xml version="1.0" encoding="utf-8"?>
<p:tagLst xmlns:a="http://schemas.openxmlformats.org/drawingml/2006/main" xmlns:r="http://schemas.openxmlformats.org/officeDocument/2006/relationships" xmlns:p="http://schemas.openxmlformats.org/presentationml/2006/main">
  <p:tag name="NAME" val="4. Footnote"/>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8Bw0L6K0TMCRbQQa5hdrKw"/>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Ma1WQ6_tTYqSkFT5lW9AjA"/>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1G7AIuwtLSa3zM9uWaxoNg"/>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xkQt2KrsQqOHxQVtm9gpl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JCw0Y4pxS2Ou0PwZKsA9xw"/>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BMsoVhtrSeyHxWgLDgT.NQ"/>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Scr9UDKfTMaq57hkAIQOGg"/>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ccdMoAZL53yZaK4hecTOJA"/>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lMJLrKx8Rs.cyJbfoL2RDQ"/>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5Sq_y2xlfnNdutkfbaXgHg"/>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c7.xVOP8S22DWXJHPYRPHg"/>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f4wr.skYHv_v6_tO2n8yhw"/>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SxwVHB7xUngv5hfGs75zew"/>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0hUGFeSWR9q8C_p2gms..w"/>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knx_LvMXPtxsiYmj.cd8I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F.kexmBCjLFsuY9TbwGe5Q"/>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iJIfIDchQQGmY4qu4HXb9g"/>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vgCQb_wiQ2akhuyuj2PeSQ"/>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eZ0Dh2jDR6WQYD.1aFaiFA"/>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Hs9VLd5HRPuePMkIwCOa4Q"/>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zI1wgLnGf2Vh8l_fAIIDsA"/>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G5xYLlatloip8zDxX_D4rQ"/>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gzG1DH4_tiYz.xM9PeFvxA"/>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LMLH1qyzSQi63RDrPo.sTw"/>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zDJV5ZUDmxol05vDkcD.Aw"/>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UNG18yi9wwxowvtDwkqgF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eiBovaIHQnOVpZzIhZlq0g"/>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cEhLhrIw_fq_nJE3sKz6yw"/>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f54OhLUz6hcJ8Q5g3JmB9Q"/>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RkRwSyShm.GHmqAWNr8NSw"/>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RirXwCbMKGJKimYhqD4e5w"/>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tP2SFGGhRcSJDBMKnKd4wA"/>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3XxfBYfGLd8z8PNOk6KSvA"/>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5fiAE5khY76P41X.ylRtQA"/>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p8cVsPnyQ5CJskWXujieAw"/>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8oxhzbRl9YmB0nyg.BMZjg"/>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n2UEpC4dTaeikamwzwCmN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che9get3eTND_ZfmLGSPCA"/>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60IJwDfhSVOnmuaC3ZasUQ"/>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VdYNDu6N.VRiZaJf4I6wdg"/>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NcEe8EjURnutEaYlpHZ2Iw"/>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5hhh95ErRnGXxmGypq6MjA"/>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u1afavENQm6HxTTd0.bhjQ"/>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Dckp4oKrCQCmVUXsKlEmnA"/>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HrA6oW21REaTjrZ_d_M5tg"/>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iqj4lAgZSNiJBAS6yqnY5Q"/>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Ax3qtMQO7zg6VsKBePtJVQ"/>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Z2TemvO4S7WHnVUVk5ok0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2Cyb5eTlAqku4w9z9FKJ3w"/>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qun_MuQ2SnS_FQAbVgt7xg"/>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rBq5KZQyT3._OCB1aXcJBg"/>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xY6IFQQbRhOywsoBSpY6Zg"/>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cgoUGU7TRQic0xaqLtD7Iw"/>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b6.xwnnvQguA4uLkbvAOLA"/>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6YL.4rwHShaDH1OaBcu0iQ"/>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kmDMRSdvQxy1c0iYsKkNrQ"/>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1.YzVGp7Sg6lF0RfYFhhZw"/>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ynFbMiaLQeOsVDRNfv_PSg"/>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vsRciBlMR8ax6jihPyP6E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9uUwUvUzRviiUvudZtEjow"/>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yxKPyNowT8uq79QHtCLxAg"/>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5hLtu86qSrmt9OKWwJ8m8g"/>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dTXwPmV7a1g.SAgf1VCtWw"/>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pLyDm2geJi5d_r0gwmn6UA"/>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O1jcOB_5_Au6Bp2J6QGpwA"/>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4UPwMs0FaZYYuvpAgNNwoA"/>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VIEkf_VCPEzNbJwe1gWSig"/>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tXQPUMNVbYpy93djOx1ZoA"/>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ph_k0c04w.IH0MVihfmxYg"/>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BMl6NVjOSr6QxAK_xdl9q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WcE4uxVoRJecYNLmnYcnSw"/>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qYzJhrDLTLer9nEvyZXoAA"/>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ow5_XAjZSY2_VHV_TIetgg"/>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rjGJTXcuSOSxv4gwef1WHg"/>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iXsf87_RQCCSvxL34b4wog"/>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PbEKxzVSRf2X7B1IY8QeFA"/>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tXMbtot0SlOrYjvM6bIV8A"/>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PcjHc.40wYEAT_je7kxikA"/>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AeGarELbTdSKhnqekpN6Bg"/>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c4B7Y8C1T.qviUFf_wzE8w"/>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7tC2o1uoSE2r4jqf8V6aR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EFj5HWH_RMmiS9NlMPTc3A"/>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vKRPH.o0TpS1sDvkzaB9Xw"/>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WjYGH4dtTE6hQY5dbPi7pA"/>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blRMGMLFTT2q6BV3Aht9pw"/>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mPra3t2AIv7hlEDlTeoUrw"/>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4aueIqH9S6xl__F9FORwAg"/>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pmoA.jKEtAXYnMW3d4wzYg"/>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Yi4TvlW3QnqHp4V2MZZs4Q"/>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9sn8ApQ9QFyQvF3_bB454g"/>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asQlButuTMWcrhpjB7Qg4Q"/>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tBVCPzcmReyI8mXCn7qdpg"/>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UqgoVzWxdC.5R8luBzDnTQ"/>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DaP9m50JQZuodzPQ7Nlz9A"/>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I4ETzk7aRmCv86VRsLrlhQ"/>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U5ZVqlIvSIC5c1OVnThxhw"/>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3j1Jv4UWTWWtRFGP1Sd1dg"/>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hEFiIfIJSh6OQlI_HFKFvw"/>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vRqS3SZzzrjCphwnSyljQw"/>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Pxg9HVZ0TN2x9jJ0EX9Y0Q"/>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DsNftynbTSCYi3RbhRijM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erGPQoo3RkSgbEFfuPnw1Q"/>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AZu1feSmTJK7F.xMyM.Swg"/>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2QfSAnO5RzGGgpt0c3uV4g"/>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Tck3LjweR3id.vZVw3sUCA"/>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MA9h451WR8.wKsIIl1g14g"/>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3wX5g4AyDQVf499k.SSrQ"/>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JnPnxDt7T1m2PiEJDsk3zA"/>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H6HqSB.zTw2Kjugsd1yp1g"/>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Ew5Eml01SJ.VY0hhCvoIsw"/>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w3JkyKf3RFKkFffU_YNJyQ"/>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qSReY4FuRw2skU_teJBil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qIGnEUarSWCGPLBR3zWTfQ"/>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QOeZboTDqH2DZEFMNtPbJw"/>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SjyXG6ceHg0LEH2xzSnWqg"/>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MYKiNHqETwG1dNcVoZnXMw"/>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ErdaQObrSkiwAqWeC5.c0g"/>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jx4va6o0T6Sez940NsKcyg"/>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Jbm29JZiSFStM8dIXXXfXw"/>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TG5DLQRLSgmDb8p6ZZyWIA"/>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0FR2iNVrSlaeV7r4fibpYw"/>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EIGsqRwJQimaqnpHswUV1Q"/>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RXH5mRCKTLCDwoyu.3hwO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FYmX1tISQE.bHwL9HrjnDA"/>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LGGMOq91Qlym5alwG5zL_Q"/>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2r6nGIYeQiCzwlZMw4rKkw"/>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76tvzJmiT9yzBVFDVigizw"/>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0HOUUb59Qu634qPwxUARqw"/>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tWyLXeWmTQyee83VgTfDBw"/>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xebuJQbFTfy0NfKshRBG0A"/>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PP7pUMx2Rs2RWR1SNlWKRQ"/>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qEUM.YVtG37bmL4dlzYeag"/>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kJ_xXZs2c7YIqoHuWvSpVw"/>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LPnMRNDrPekMCByqlxA1K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tDxWMwIBTgio0T7Gq1hISQ"/>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pUyiQlm7QmCvHPYCel8tUA"/>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nIbVekH9Ram7R315hFxzLw"/>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IQcl.Pw4Q2SWKCmz_mtEZQ"/>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WnT_sGrCTp2.JaU68p3yYA"/>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jkbf5VywQGKfxXnIaUlJ6w"/>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mhmFdJgaQWWdDo_ltB6vfg"/>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ePl6OxaTSq.SradgE1QrMw"/>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lZ00kc8sQ.6q3VYXncMvC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kjPfIDAnTyGUVpU53N6KQA"/>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IVaBE6SGTlaxF3tgyhP7LQ"/>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ctlddKQBQMGTOFC_g4QO3w"/>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LNEs7ks_RPGs.EZnrB3.kA"/>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IJYXsA8ueOWUjL5n77g7oQ"/>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h3PCbkeySaC94lLYp1ApgA"/>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WCIO77KjwsmU6mNnMgrIcA"/>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1Df7P60A1KWCm9hm2RxzD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oJr0cq63SfSTE3ZM9cLOsg"/>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Ew701U_sInbf3gjuWVwyjQ"/>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KM8C2fPUhy5E1iRP4a5QLg"/>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ik3lIicgJFq9Mhxu2A9SCw"/>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76CJx5x5MvY1LEDGBUXr_A"/>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_x1YJmwUe8n.ppLZL3UGuQ"/>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HJG_R6nFYRL8Sml7PyBFiQ"/>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LHjv.DneeYriB7qbM_2bSg"/>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z1fUg1CLoHgZB3lAh2zIe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ZrsUDdq2Qga6pMQpxHko3A"/>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2E.7G57GTi_whzy9_zZEMg"/>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qO21UY3hoci296gyelfHPw"/>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Ge5pE3mT5JmV6L8t8nqCYA"/>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ZX1s73Iq8IYhCNX2LAYy5w"/>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2ZfWFdF9Ukv7MCcHfnzU7Q"/>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fajHH_R38Gt9JsScd_KW2Q"/>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VDS93QUgGUlHU4JUDN57Pg"/>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TBhmH7jHx4ZrLueeDTWPNQ"/>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YcBrsU5n0zaLsshE_WmxA"/>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WPrI80kheyPMMuYFgz.3K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Q07WZ_YNnINXIOrR0BbsAw"/>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X.MjLnW_8V39aQNjiNVTNg"/>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jh62Brg85Ysz98GesOvlmQ"/>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uwwTaq9lha4Se_W2ABOHbg"/>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6iSIcnzkiyzgV5dG4.40Iw"/>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ThUMatAiOwvDMHyaouDy7A"/>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dPQy86yEPdQvHQ5Ih090cw"/>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KuqK9rS6Tq98.PSjG2Oxcg"/>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e5is.fMTarwZ4k1bfhXD6g"/>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fThuITIN3hxiZiTfK9L.lQ"/>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dNOQCyIHPKIiI7AqPhwwh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CnvD4A7Rs_2pJgWOzBWXSA"/>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e4urv_oxUmZlGDqHU6mUNQ"/>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shfzT9BGfMCcuuMzds9elQ"/>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xX3kK5s.Ro_RmPcREaGKvQ"/>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SszH0sK46d5ZxIfXf3.eeQ"/>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YAqyx1YJvtS0S3EPjgjbyQ"/>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3aFKm50WgRgiB5CzXsp5_w"/>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16hdIGnqUznoyonsfta_SA"/>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N_oVGE0Z.ONY2c9GrGiV7Q"/>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eFMAKIIwl5t9HAYFCI1yzA"/>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BtfS4bz72WTLwrj6RFh63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WeE_gpiRLC.o.pJyDwmbBw"/>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t.9DQdgeuHaI5h3AVINGg"/>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zBRy7p_cKw_tDe9fFThhMQ"/>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yJL5Xg6auIuXXLEOkR20Gg"/>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vGcRyV8HMxZR5rTHa6vSrw"/>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rjzkbYowXblSenQja.C54w"/>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RTK6baXpPKFDT.1xLJupjQ"/>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Su4IRmx_QSPZl65zRCdKoA"/>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rKftVldTnv45XtVcdLZPJA"/>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XcNmoQstMQbrP0ufdXRO7g"/>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R6yAGUmUwcm1B.X3ElKMZ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1fJcz9UgrOyEXUx1wAmgOg"/>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0p3CSfdMehO2tRnkAsTF_w"/>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Yjdso.Zw44rvZAvfN_T89w"/>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QPY4JUxidxyZrPOSxiQYaA"/>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4XAt56_ZWvlbB1kkCsLvFA"/>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g.TlRjJ_N6txBiMPKxYRmg"/>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7bzbzTlztHYwRlpvSsM4Vw"/>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JvahDV2f0pOMu16HeKp3BA"/>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HJCEkth.X2.co8S1NQW48g"/>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1vF0zhwG3dSzJDP.uYqlcw"/>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HhrNjoYf_ire85.SyMYhV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XdXBUXDZwX18Iri98MeovA"/>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rsEVBm54.4FlZkqJgAu6hw"/>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PH8gC7h1kgOstxbIk4z4ug"/>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rVyv4GbCa5nUkarnFHq0Vg"/>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mnmNfj9Go4xYtH8arNJgcw"/>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kqinw5dRIS5sHutC2Z2ew"/>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CSil8vfL.2seh1Ze.LbuQg"/>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yisRe7T1ZZB0niblh753Vw"/>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dUL4uP73Vw1lwJ6H.TZbFA"/>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PUeQ_38Un7Qq1bu8dnI8LA"/>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u6w1UNLR7fGrwwgk4uSmD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1xjVU1dI4jQqSAEt_ErPWw"/>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wNA653dYu0JG_skGPHHw1A"/>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R49.TsZBeD0J6wQvJ3cIGA"/>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YRhy6g6MgR1nwFoFJiuYmw"/>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YwUwhXvH79hMzA9IDwVghg"/>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VgWtEXTDiYG6BI0VHI8Rdw"/>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NgWYP3LpDsNxjk8ghmLScg"/>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H_GODUoptDO_Q59etQyGcw"/>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h_uXNWGTbDWRItaS408lSw"/>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nLH5k0UlK9l_Av_P0D4gpA"/>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vrAxLCy0tmIRAwUTgWNqe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iVMI7uZnMubp22tv3oHPRQ"/>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ve5vubpspLuiQYmEjnaemg"/>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25mHekkKS1AQ5DrWaU4YpQ"/>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EDLxEtUXITEiH61tqXu7VA"/>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nTJpv_WmBjLQ_tv_mQ961Q"/>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Om_we3suBSRDRF0Zp44S.w"/>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nteUEvpYjIt5Cz.v2J67Ig"/>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gXX7YafInQw_nsm3zxTvMw"/>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p67uLcK4b2RHKTFAt8N3gA"/>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N2928DtxMenTU4Ex13yrAw"/>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S6o3lnMQjTqJYDqysg1rB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WzBvjNQegne_gNT_J0U4Tw"/>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FTw.cT8iBRkI8RDrzDaKMg"/>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WL.2esGEnTqlbc189nL5WA"/>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_nbeomOjPCi0iIu1vfT_Ww"/>
</p:tagLst>
</file>

<file path=ppt/tags/tag663.xml><?xml version="1.0" encoding="utf-8"?>
<p:tagLst xmlns:a="http://schemas.openxmlformats.org/drawingml/2006/main" xmlns:r="http://schemas.openxmlformats.org/officeDocument/2006/relationships" xmlns:p="http://schemas.openxmlformats.org/presentationml/2006/main">
  <p:tag name="NAME" val="4. Footnote"/>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NWdMm66q364yX3esQm1dVA"/>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uXM007z1kOVVvsRixSn2iw"/>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EesL2M.rzKpS.JZBUZBnfw"/>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orF_Z3rFPcFgcM1VhRPVKw"/>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I3ICP44aQUEX8n2HX9bVoA"/>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QlXw8bB_V3fiBky5M8V0w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NH6lxTWvEzZq.UfNpRr8.A"/>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hnoEzvo3v7oYpaPR1WVb9w"/>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vOzvBv.Is_HiouKIaC4ZsQ"/>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vB0GseGHXoJwh6QSgdz.2Q"/>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ijGDLELrjjOkf8CvPVZW4Q"/>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Du6klBfqm2fwyPXHt4O2nw"/>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GYCnJJkSSpVi2w7U_kWcMw"/>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nb_1ZYI0uqILu3VUMp2Rfg"/>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rFcopoh5MILKZhg0SMeOjw"/>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xNzKBOTO1eEPEB7634hOvA"/>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DGO8ultkSNpdlU7dmPhr7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xInZ.IjUcdeZak2HrZWS6A"/>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76xf3SJr_FJ0XF96qb37AQ"/>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j2cc0CScImpuUVCu1OQk3A"/>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Ie1xAdd3JfdjJlGgh2x1tw"/>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2VIzjpmzNaAMrAliWZgJmA"/>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AVf5e_R1mpMGwKlf8tCFuA"/>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wyUBqDil2pbbVjM4T3e9.Q"/>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5D.AKx.Yy9m_KmowPJi34w"/>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8.xml><?xml version="1.0" encoding="utf-8"?>
<p:tagLst xmlns:a="http://schemas.openxmlformats.org/drawingml/2006/main" xmlns:r="http://schemas.openxmlformats.org/officeDocument/2006/relationships" xmlns:p="http://schemas.openxmlformats.org/presentationml/2006/main">
  <p:tag name="NAME" val="4. Footnote"/>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f.h7fjnwC29FuSQLcab_Gw"/>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decey3gCBmTmhyRo8fFi8A"/>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tDoGphlqyL_S6AEnVEGRmQ"/>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aZ34CzvyNFliX7awlRWm3g"/>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J.gHhxrmHD6olgAmWwx9sw"/>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o7VgtHeI7nC25gRIatzM7g"/>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Z2gjoHjgixYrLHYygH0mSQ"/>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qJO0eybiCP4CzimizFS9mQ"/>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Xc0I25BYjMnrWG9iIvFycg"/>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ySeCsk2BzApM_QztleP9HQ"/>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a3eu2Pnbhav92pdSK7aKD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vagYkky69H9C9FFeAfcdBQ"/>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wksza0DC8XMsIpd.uK_I8w"/>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T2QGkZVpexFyr0E2ABz3zQ"/>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K77ulNomVvuxRcaNwApU0Q"/>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5.xml><?xml version="1.0" encoding="utf-8"?>
<p:tagLst xmlns:a="http://schemas.openxmlformats.org/drawingml/2006/main" xmlns:r="http://schemas.openxmlformats.org/officeDocument/2006/relationships" xmlns:p="http://schemas.openxmlformats.org/presentationml/2006/main">
  <p:tag name="NAME" val="4. Footnote"/>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sPkG02.UQE2X7J3FZdkuHA"/>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uUZVJNwMfzYBmny0uYE7tQ"/>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o7rbkcMNA6y23GiCyJomw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ebvpFlxynnWiXq.0d0.fTw"/>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FwAXzcF6rTQ.4b9IFE.QIg"/>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OyRijw.g89xn7zXm4y_JvQ"/>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kdROuaDmVT9Y5kNYi31ndw"/>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AbF6HdSAVjW4rwO3huSrIA"/>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6weShngvgfrkVAY6N2Em3Q"/>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KZw4JDjHjLqEkizMEj7RzQ"/>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CqMnlbxvn0vUbaVI062oFw"/>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w8WZZxYx771bXjqWLM6mNA"/>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rO8jbHGUH81EaEIEZrhb0A"/>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n.OcbAw_i2yW8o3nWPKi9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IzKwFHwFDKY23q9mc9aZNQ"/>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ANHEhpnVhdf._Xr2t3PJzw"/>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2drP6WFayRcGe2EbOqYyQQ"/>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Xb_mIvVC3AMI_GWuXcP9.A"/>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q4oDyt.xHntHUBkRb1OKaw"/>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qq6MorB3b6KbLP8kONHsvg"/>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aOJkM3O6GLX2FXoNNjdK1g"/>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BRwtcuYYR2KiSWnaUzCz0g"/>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E__R4bRrQDijUVoFhrFfDQ"/>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Gk8heQfxRAmcA8aG76lPZg"/>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oGweBRbPPpNVLMrNsJDf9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gzvFOdXDAe4BcvrS_Gin.w"/>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OEcefj8YT9.r5GFALZ5YUQ"/>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5cfsdBPiRACwX7ZUQUSZQQ"/>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4AWUQGQXTOOyDq3Pg_DQPQ"/>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XTB4zQduCq2qZCkZer28Ww"/>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KRKxyu2ECOyPnGQaRYFb6Q"/>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qW2NP3AZQ2mokBYFep6I9g"/>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kngNgSa1QJqhojHIeg7ZeQ"/>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2LJowSfCjGoQ9GW4pSI5ow"/>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JrYgqeQfQkKvBWCs87Ij3w"/>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UL6I9m8eFqmi0J3dH7yUz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v4AIShCMYVIsNiuMSv.inA"/>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HRrCwD1CKAyr29hiFE3jpg"/>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THN7Y5.sszYh7sqfev7I8Q"/>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ff9YN_h8EP_Ol2ZEGVvsMw"/>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5urkPxeYiHrazz5uePfG1g"/>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t2AscASrF2_Yi0E.asBXSg"/>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JQ6zmdO2f99ppPZjQUWu0Q"/>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lj6n.kIn3LckdovgXUi82A"/>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LBJo9UjMIKnuw_ZbZmS9yg"/>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o.gWow2MoOovJuomf4JqjQ"/>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MNJ5odyRU9WGxsngZJa.H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WJn7QvQokVKJ7gjyQvv_yg"/>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uEtHPlwcRqUwUaBBodhbcA"/>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rxwcW1uADluq2RXiDc.lVw"/>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osF.MbbmGV8adjCYt_FWTA"/>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HhkW2Q1UcPE91OPNzRME8g"/>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08VdJpzmREvXYBczOJE53Q"/>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emyfK6f19O7Acjhcxy5QZA"/>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arE7F9nESH1lQG9G22C44g"/>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ZVDLFZbk.V211pr8XLRvpg"/>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M5v7X3UrMYRRnhK4qpbbLA"/>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B2FgbBXc9PdNqkIISqXC4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LHz56xpHT1wDxZBsDEvexg"/>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drTBsUHMzthkGDRHQNQX3w"/>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IcdoMg.Z8n_ymcPqNj1gMQ"/>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61ADLcTm5qruiJJdVn8K8Q"/>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cf5EDT4JDjEO__XWTNYxEg"/>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16IguihUcoJK9jsXr5a6kg"/>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xVAbvvg2BzK9G1S52yjB0Q"/>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GRZ7JwLRRXJkDFKyvredyA"/>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QlnXuvAJUB_Is15vy1_ZNw"/>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qN7rt4iKc4AXJRmw7kiDDA"/>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3CL.fAEihSCUUpH3uW.Jm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arix7z_gvS1k.5Xqy3CdA"/>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Ti9iivlr.C.AJamqVEciYw"/>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80z4Q5Lr7ScJl6I7rU1MIQ"/>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lFRrVeo61Wblo66GbvTEMQ"/>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F2g8Ay5SwGsA9NL7E39nRg"/>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0tCksDTnUp.wYjFvAk6_dA"/>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vEla7DNlRzIAhV7A6Q_xzQ"/>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DEF53oQlbC15_3pAJEm6tA"/>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YVLTCneFHNQeNysDUeB8uQ"/>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yQfZVF8C8aSuw_ettd9na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8HSlHW6W.2aJtTcPJYsomg"/>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FlZXtXfpZGNVjtmKAWlhiQ"/>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RlN26bh5oFDafllBNjonRw"/>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ivU759NSvKE.Q6BuA9cgwQ"/>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pLCY4wERVc7xVjjJtBu1jQ"/>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S9Lxwdli5OfiSpgjVeEGXw"/>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HAswlxQwenZPYsbGdm9Zmw"/>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RneuKJ9t5GEsUekAsQw2bA"/>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7m8gZabsfSwKxpbrNQNAeg"/>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yuoixyM2YkBBnqX6iCwJw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3DZn8ZJn8t6tIxZ.JW.J0g"/>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D4cKhYtFDqTE3PMHjp.IoA"/>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_2h2rZILBviAu91UsN3xJg"/>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1BX4lZeVwGr6_hkZ4V10jA"/>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e9lL1u_78CNopkeKZfqHSA"/>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YeuCU6Xcik6hmVhO6zgp0g"/>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HJV4Z_xoMbad4gWk4Plpag"/>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bjrmEyZduW3naWJ34P9eUQ"/>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DrIXrko5BQD0C_9MEyzkwA"/>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SYUkzZ1z6QmRNygQxf42m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isiY0NPYnqf9xwyjJlqgXA"/>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AgML_I5_2AHjVWYjvKg.gQ"/>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AOs0yv5KkLI2J1A1dTbnhw"/>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EKcrbXW.6d0Nm.mPRC5ndg"/>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5ME7JSYqqimko5m_Yt5cjg"/>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jBkmrApWoc1xJtMlj11tlQ"/>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En5UWCYqOCV2R3tNcZX04A"/>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guPKgAX2EyrUm2_iheOIZA"/>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E44xVNhSFfoenqQU1pOaCQ"/>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ZqzNkp0m05TJy_nZ7uOuzA"/>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h.V3M8B5.2opDkjM4pnNY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OpWZJUuXHAgUIgQ5niiyqg"/>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P24A6pK7XqpRqIIamilTww"/>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e1DCBWfGiUPlSr3uWSSYyQ"/>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tl8BILQ6Oi0w98zngksxHQ"/>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xl.WipLq0rWm49n8v4ogKg"/>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AL34fVwVnjDPRCq37mgmLQ"/>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MbjCsAdzOVyL7EnFeungkA"/>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LjLeclwnSalqHOiBsF8gOA"/>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IkSWMuxj2Y8f3mjxbC1cUA"/>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vqv0XVW824XJe1qAMJvbIg"/>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mMhQu5UsPCjbeCJAbNSni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1pF73hU87hLwMbyeaj5nNw"/>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n4.3DiNYFEi0bx_nKVjBBw"/>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Xs_VRKKOPDXbejI.k9l6Kg"/>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z4l9WsRxs8buzYJweFmQqw"/>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emrFD4D60Bo75nE03IIekA"/>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d9NOv0BXAgwnMeYpEtqGg"/>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TxR7HhqTQlSNCutECaPFmA"/>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CgY4d.NYSdydnG9kSP4oJw"/>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53E10B6PQpCg9HWuV1UwS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sD9Lt8PsIjuHpiwKozCRqw"/>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xJ6Jt7WORb7jNOoOS9CUFQ"/>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_rvaCVTJSsypfbBg.mN3tw"/>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eTlILkuqRjiaLdbFj4c_dA"/>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_0bqEXLoR22RFDAC4Cabuw"/>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O7opQGcwR.iQiHhOlho0XQ"/>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uqp3ySuoSfa2OAx8KIXE9A"/>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SQBh4EBeRoqP0Z_vAf5_qQ"/>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1.6_enLQR22x.Vn_lOnmXw"/>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kDMDWkXZR06FH4W.lGKVPQ"/>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sQSrsd7KRkq6ojHPVb4yq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uk5LioALJ.k2oKqrVsDGsA"/>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wUqLrbm2TuWn01q00vjUYg"/>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784wksSsQUqZpw9w3sSBpA"/>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En7jfvpATLKDFTv8uvnSgw"/>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er710nYf_rOt7UsAZUqB8g"/>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omPnmqDEhIYthULrnqyawA"/>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Ok5HAzySSAAyhI6NNXDAcQ"/>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tp8xs43h6CZhGgRxZE4hng"/>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dujY2KC5TUJIqcR9SvDAD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fO5HNKRu8SNeX0W09llx9Q"/>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QW_CtQljpRF3A82uCAi9DQ"/>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Os_DPyiCv8UqQDpUM_E2Yg"/>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h6TzM.4MuSRTsl4HBA2kjg"/>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8MK0E9YoqEE7aT_ggY7J6Q"/>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_ynxb6yX8rqk3mLbU8bKsA"/>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LHsa7PuW1Sbzhw8WX.H3DA"/>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oJGEBKF3amQUAmboR5vRGQ"/>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xq25XMoJuamNUga9cHM.A"/>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UrSBvwetINW3DdOAl8hMgw"/>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1lJ1VBUp2nWckzDYeIiOt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uIr5m5LOITDhqBEYUBChVg"/>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OSDLQ7WUVKNEYsxA6AQHuQ"/>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NiqM3LZg5YvWd_iqYK1DA"/>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9.sbGliXWvykJM3o38msyA"/>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bn6lf5dUqm9.szGqQWhq2w"/>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c.iILqxkz3bm6O9KCbNIXQ"/>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0FrnJS9BSRGpBsJTANHqHw"/>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XgXNrFKWTYWroY5yC2Angg"/>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U62eN.xsQeqsSPdV1v6n.g"/>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XHUOCmkjSmuPN_t2drnnWw"/>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GgymP6L6RryQf19r81JqV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q9lxCFA93sbb8gVwKxgimw"/>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Hyp5e9f5KdTOMMrOsyP5iA"/>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koscXEUvCJQkbJJeJXDJzQ"/>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Rt70m5FRD82nPPcUGboFvg"/>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wY4ZYHYue5brIIM1mPzajw"/>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C4VFHPcGSqWZTjkOrvgRCQ"/>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iWQ6FxPMyjQ5Zj8vPONN2g"/>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bDIeWXA.ACOto5TlYDolUA"/>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bb_JBj2KOtbE0u8hCyN0B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O.zoKt.0w3fOk5Yxbyh1Nw"/>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czA8KALvT1Jjj7l117zzQw"/>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K2fh6MVzI_x7GqQzQdkNUQ"/>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Bk0Ji.L6cwihtT95VAQZQ"/>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AMCFdtTbOouwdbybMuulGg"/>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WfDWabjGlMKdbWfE0zrjuA"/>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uf2y08VanBJbez6O.U0yLw"/>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Jh_pw.hpCHEltnZCrbZu3Q"/>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NFXiPHoiQWk2goPnvEwfGw"/>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u2JpVdEaFEz3II8j1S338g"/>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mwQY2yT6UuxG.20oIs_f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2yEUJSKakmO99_zuvnsuQ"/>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t0zwTtP_ws6pRh4alKYIweg"/>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aeqjokOMS6G98NqllM9Krw"/>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Sxwjzp2ajakVKHpTIHTFiw"/>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x_QYMDY41331FZpbvDz9yQ"/>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h5bQToFZjZ_e70rSTmmyDg"/>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jVeQoQU54AbmFnVs5tIpMw"/>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V9lire2Z6wVUZ2ZNddMPSg"/>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Snd1deOw12Opai_I6XfzmQ"/>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tRlt5QkN7A1a2tctTzpTVDw"/>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NDN0C1WBXUKCFX.xuKh7cw"/>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a93cPzpWuVShtaDOy9Ivew"/>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W4tpx88inoNxK4RTU_j_DQ"/>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4LTJ9MqXCQV.TM2KYjTubw"/>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zD8xjG.sRzCnGY.lnrntMQ"/>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tm3QbediLNSbMwku7NYsR8Q"/>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_U0JguvLRjyVgWz6FViQZ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Kz85QFFKQxWb8QSQvr0.Kw"/>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KT.c4EEAQMWrlTZ813ck4w"/>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6lYJdni.SMGUdJG.uNgwcA"/>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tAOQa98SYQy2a2MJ.V5PMkg"/>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tw8giTCeeRL.dsoqIEaoZCw"/>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tCmUIYtAdTLqUGnCgr6hQLA"/>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tuoMCChfAh9peWCUAKWoybA"/>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tvwipPbilRQasNzAehWx8Ww"/>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nOlWmpfpQfCdFVovp1s9fw"/>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WYv6H3rXSq.ZxVfEpSfbmQ"/>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j767FlkTcWR2rB2zRM_vYg"/>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tDnrNb6DBRpOc1Zdm_dhZ4Q"/>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6.xml><?xml version="1.0" encoding="utf-8"?>
<p:tagLst xmlns:a="http://schemas.openxmlformats.org/drawingml/2006/main" xmlns:r="http://schemas.openxmlformats.org/officeDocument/2006/relationships" xmlns:p="http://schemas.openxmlformats.org/presentationml/2006/main">
  <p:tag name="NAME" val="4. Footnote"/>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9.xml><?xml version="1.0" encoding="utf-8"?>
<p:tagLst xmlns:a="http://schemas.openxmlformats.org/drawingml/2006/main" xmlns:r="http://schemas.openxmlformats.org/officeDocument/2006/relationships" xmlns:p="http://schemas.openxmlformats.org/presentationml/2006/main">
  <p:tag name="NAME" val="4. Footno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Q1LmsGSR7kCkf04lgaIISQ"/>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tbSZn14I2eathiQd5OonPyw"/>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txLSchgAvmD5.qFM0lAlsfA"/>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tg.Ls2Gq97TIvwBzPRUrhwA"/>
</p:tagLst>
</file>

<file path=ppt/tags/tag945.xml><?xml version="1.0" encoding="utf-8"?>
<p:tagLst xmlns:a="http://schemas.openxmlformats.org/drawingml/2006/main" xmlns:r="http://schemas.openxmlformats.org/officeDocument/2006/relationships" xmlns:p="http://schemas.openxmlformats.org/presentationml/2006/main">
  <p:tag name="THINKCELLSHAPEDONOTDELETE" val="tbjFzfVJ5M_qGSRsW9nevzg"/>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tksSJbw.78v9KiU3oQOVjDQ"/>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tcEGqYU9yy0Lq1fm474e61Q"/>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thNqg7d9WKfFUdUjClQtsIg"/>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tknRtd7UB5TJiVyVm6Lucq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wegZsuVtg7l228y2MUPNbA"/>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tqVzYUscm56UT.bnXEQ1KVg"/>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t1FP8c7XZq5m05mneDnW2Ag"/>
</p:tagLst>
</file>

<file path=ppt/tags/tag952.xml><?xml version="1.0" encoding="utf-8"?>
<p:tagLst xmlns:a="http://schemas.openxmlformats.org/drawingml/2006/main" xmlns:r="http://schemas.openxmlformats.org/officeDocument/2006/relationships" xmlns:p="http://schemas.openxmlformats.org/presentationml/2006/main">
  <p:tag name="THINKCELLSHAPEDONOTDELETE" val="tN8aP6PwazMyBNUgOT8ujXw"/>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twuIdBXy5k0d0IWgdBE0YJQ"/>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tpQ.Eua2b2MmCagTklv27Uw"/>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tCj4mIRXzSCXa1WaDBbzN5g"/>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t0xGyVwpi8x0i9dh4xObI7w"/>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txjqil5S0BaTN7vClpM5bYA"/>
</p:tagLst>
</file>

<file path=ppt/tags/tag958.xml><?xml version="1.0" encoding="utf-8"?>
<p:tagLst xmlns:a="http://schemas.openxmlformats.org/drawingml/2006/main" xmlns:r="http://schemas.openxmlformats.org/officeDocument/2006/relationships" xmlns:p="http://schemas.openxmlformats.org/presentationml/2006/main">
  <p:tag name="THINKCELLSHAPEDONOTDELETE" val="tAfN0COXJE7VHrwfKzsX9ww"/>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trM12xlYg8KQoThaSqKkPl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Ct4AoGgILhltO8glDP9lQ"/>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tYfPXGz._5dLp.tkmb05i6g"/>
</p:tagLst>
</file>

<file path=ppt/tags/tag961.xml><?xml version="1.0" encoding="utf-8"?>
<p:tagLst xmlns:a="http://schemas.openxmlformats.org/drawingml/2006/main" xmlns:r="http://schemas.openxmlformats.org/officeDocument/2006/relationships" xmlns:p="http://schemas.openxmlformats.org/presentationml/2006/main">
  <p:tag name="THINKCELLSHAPEDONOTDELETE" val="tkScxwE9ATdA_e2BHu7oZBQ"/>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963.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964.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965.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t.dnQMVMHniBSdIgYdueW4w"/>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tfu2Z3Lij61TlanT6i8iKtw"/>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tleTxi0xb9WpTa_M7g.wgg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xXSPKQkcQDvZxxHsNWXSZA"/>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txwlYDkAvVUidXBns0MQ3Sg"/>
</p:tagLst>
</file>

<file path=ppt/tags/tag971.xml><?xml version="1.0" encoding="utf-8"?>
<p:tagLst xmlns:a="http://schemas.openxmlformats.org/drawingml/2006/main" xmlns:r="http://schemas.openxmlformats.org/officeDocument/2006/relationships" xmlns:p="http://schemas.openxmlformats.org/presentationml/2006/main">
  <p:tag name="THINKCELLSHAPEDONOTDELETE" val="t.JWruHBrcp5VwLJvzx7jpA"/>
</p:tagLst>
</file>

<file path=ppt/tags/tag972.xml><?xml version="1.0" encoding="utf-8"?>
<p:tagLst xmlns:a="http://schemas.openxmlformats.org/drawingml/2006/main" xmlns:r="http://schemas.openxmlformats.org/officeDocument/2006/relationships" xmlns:p="http://schemas.openxmlformats.org/presentationml/2006/main">
  <p:tag name="THINKCELLSHAPEDONOTDELETE" val="tRxwLNHouFWi2F.3XIs7ACA"/>
</p:tagLst>
</file>

<file path=ppt/tags/tag973.xml><?xml version="1.0" encoding="utf-8"?>
<p:tagLst xmlns:a="http://schemas.openxmlformats.org/drawingml/2006/main" xmlns:r="http://schemas.openxmlformats.org/officeDocument/2006/relationships" xmlns:p="http://schemas.openxmlformats.org/presentationml/2006/main">
  <p:tag name="THINKCELLSHAPEDONOTDELETE" val="tlesrXQZsZYozZGcAEra9Bw"/>
</p:tagLst>
</file>

<file path=ppt/tags/tag974.xml><?xml version="1.0" encoding="utf-8"?>
<p:tagLst xmlns:a="http://schemas.openxmlformats.org/drawingml/2006/main" xmlns:r="http://schemas.openxmlformats.org/officeDocument/2006/relationships" xmlns:p="http://schemas.openxmlformats.org/presentationml/2006/main">
  <p:tag name="THINKCELLSHAPEDONOTDELETE" val="tuQxe0Gi0TjbAekOHvb0gDw"/>
</p:tagLst>
</file>

<file path=ppt/tags/tag975.xml><?xml version="1.0" encoding="utf-8"?>
<p:tagLst xmlns:a="http://schemas.openxmlformats.org/drawingml/2006/main" xmlns:r="http://schemas.openxmlformats.org/officeDocument/2006/relationships" xmlns:p="http://schemas.openxmlformats.org/presentationml/2006/main">
  <p:tag name="THINKCELLSHAPEDONOTDELETE" val="tw.9Hp8ISSsudV.mHWTxh6g"/>
</p:tagLst>
</file>

<file path=ppt/tags/tag976.xml><?xml version="1.0" encoding="utf-8"?>
<p:tagLst xmlns:a="http://schemas.openxmlformats.org/drawingml/2006/main" xmlns:r="http://schemas.openxmlformats.org/officeDocument/2006/relationships" xmlns:p="http://schemas.openxmlformats.org/presentationml/2006/main">
  <p:tag name="THINKCELLSHAPEDONOTDELETE" val="tBBRAhfeqRce7MtoKMtmsOQ"/>
</p:tagLst>
</file>

<file path=ppt/tags/tag977.xml><?xml version="1.0" encoding="utf-8"?>
<p:tagLst xmlns:a="http://schemas.openxmlformats.org/drawingml/2006/main" xmlns:r="http://schemas.openxmlformats.org/officeDocument/2006/relationships" xmlns:p="http://schemas.openxmlformats.org/presentationml/2006/main">
  <p:tag name="THINKCELLSHAPEDONOTDELETE" val="tl6p.9aDDT6aLjEY37ZG.5A"/>
</p:tagLst>
</file>

<file path=ppt/tags/tag978.xml><?xml version="1.0" encoding="utf-8"?>
<p:tagLst xmlns:a="http://schemas.openxmlformats.org/drawingml/2006/main" xmlns:r="http://schemas.openxmlformats.org/officeDocument/2006/relationships" xmlns:p="http://schemas.openxmlformats.org/presentationml/2006/main">
  <p:tag name="THINKCELLSHAPEDONOTDELETE" val="t0GHjk77dScaZgKmG4TxWUg"/>
</p:tagLst>
</file>

<file path=ppt/tags/tag979.xml><?xml version="1.0" encoding="utf-8"?>
<p:tagLst xmlns:a="http://schemas.openxmlformats.org/drawingml/2006/main" xmlns:r="http://schemas.openxmlformats.org/officeDocument/2006/relationships" xmlns:p="http://schemas.openxmlformats.org/presentationml/2006/main">
  <p:tag name="THINKCELLSHAPEDONOTDELETE" val="tMhGjcnmXaud2gLTejgb1T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UA_De0hxHPNpgP398PlfIA"/>
</p:tagLst>
</file>

<file path=ppt/tags/tag980.xml><?xml version="1.0" encoding="utf-8"?>
<p:tagLst xmlns:a="http://schemas.openxmlformats.org/drawingml/2006/main" xmlns:r="http://schemas.openxmlformats.org/officeDocument/2006/relationships" xmlns:p="http://schemas.openxmlformats.org/presentationml/2006/main">
  <p:tag name="THINKCELLSHAPEDONOTDELETE" val="t.xALeohw35PPzpohPDF_1A"/>
</p:tagLst>
</file>

<file path=ppt/tags/tag981.xml><?xml version="1.0" encoding="utf-8"?>
<p:tagLst xmlns:a="http://schemas.openxmlformats.org/drawingml/2006/main" xmlns:r="http://schemas.openxmlformats.org/officeDocument/2006/relationships" xmlns:p="http://schemas.openxmlformats.org/presentationml/2006/main">
  <p:tag name="THINKCELLSHAPEDONOTDELETE" val="t9VyEz4x5tQlVTyR4We02gw"/>
</p:tagLst>
</file>

<file path=ppt/tags/tag982.xml><?xml version="1.0" encoding="utf-8"?>
<p:tagLst xmlns:a="http://schemas.openxmlformats.org/drawingml/2006/main" xmlns:r="http://schemas.openxmlformats.org/officeDocument/2006/relationships" xmlns:p="http://schemas.openxmlformats.org/presentationml/2006/main">
  <p:tag name="THINKCELLSHAPEDONOTDELETE" val="tZJkq2pjLMQTE5JXLG334iQ"/>
</p:tagLst>
</file>

<file path=ppt/tags/tag983.xml><?xml version="1.0" encoding="utf-8"?>
<p:tagLst xmlns:a="http://schemas.openxmlformats.org/drawingml/2006/main" xmlns:r="http://schemas.openxmlformats.org/officeDocument/2006/relationships" xmlns:p="http://schemas.openxmlformats.org/presentationml/2006/main">
  <p:tag name="THINKCELLSHAPEDONOTDELETE" val="tpg1G2TwfUbXK_YMDPdvdmQ"/>
</p:tagLst>
</file>

<file path=ppt/tags/tag984.xml><?xml version="1.0" encoding="utf-8"?>
<p:tagLst xmlns:a="http://schemas.openxmlformats.org/drawingml/2006/main" xmlns:r="http://schemas.openxmlformats.org/officeDocument/2006/relationships" xmlns:p="http://schemas.openxmlformats.org/presentationml/2006/main">
  <p:tag name="THINKCELLSHAPEDONOTDELETE" val="tTw6OxYuGaGIqU2OIHi2NUA"/>
</p:tagLst>
</file>

<file path=ppt/tags/tag985.xml><?xml version="1.0" encoding="utf-8"?>
<p:tagLst xmlns:a="http://schemas.openxmlformats.org/drawingml/2006/main" xmlns:r="http://schemas.openxmlformats.org/officeDocument/2006/relationships" xmlns:p="http://schemas.openxmlformats.org/presentationml/2006/main">
  <p:tag name="THINKCELLSHAPEDONOTDELETE" val="tyYIJd8Zk8L.lQUQ7OO70pA"/>
</p:tagLst>
</file>

<file path=ppt/tags/tag9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9.xml><?xml version="1.0" encoding="utf-8"?>
<p:tagLst xmlns:a="http://schemas.openxmlformats.org/drawingml/2006/main" xmlns:r="http://schemas.openxmlformats.org/officeDocument/2006/relationships" xmlns:p="http://schemas.openxmlformats.org/presentationml/2006/main">
  <p:tag name="NAME" val="4. Footno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x5UmRJbMNJqmR1kaz4.s1Q"/>
</p:tagLst>
</file>

<file path=ppt/tags/tag9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1.xml><?xml version="1.0" encoding="utf-8"?>
<p:tagLst xmlns:a="http://schemas.openxmlformats.org/drawingml/2006/main" xmlns:r="http://schemas.openxmlformats.org/officeDocument/2006/relationships" xmlns:p="http://schemas.openxmlformats.org/presentationml/2006/main">
  <p:tag name="NAME" val="4. Footnote"/>
</p:tagLst>
</file>

<file path=ppt/tags/tag9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5.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9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8.xml><?xml version="1.0" encoding="utf-8"?>
<p:tagLst xmlns:a="http://schemas.openxmlformats.org/drawingml/2006/main" xmlns:r="http://schemas.openxmlformats.org/officeDocument/2006/relationships" xmlns:p="http://schemas.openxmlformats.org/presentationml/2006/main">
  <p:tag name="NAME" val="Sticky"/>
</p:tagLst>
</file>

<file path=ppt/tags/tag9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28115</Words>
  <Application>Microsoft Office PowerPoint</Application>
  <PresentationFormat>A4 Paper (210x297 mm)</PresentationFormat>
  <Paragraphs>2446</Paragraphs>
  <Slides>74</Slides>
  <Notes>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86" baseType="lpstr">
      <vt:lpstr>HGP創英角ｺﾞｼｯｸUB</vt:lpstr>
      <vt:lpstr>Meiryo UI</vt:lpstr>
      <vt:lpstr>ＭＳ Ｐゴシック</vt:lpstr>
      <vt:lpstr>ヒラギノ角ゴ Pro W3</vt:lpstr>
      <vt:lpstr>Arial</vt:lpstr>
      <vt:lpstr>Arial</vt:lpstr>
      <vt:lpstr>Arial Black</vt:lpstr>
      <vt:lpstr>Segoe UI</vt:lpstr>
      <vt:lpstr>Verdana</vt:lpstr>
      <vt:lpstr>Wingdings</vt:lpstr>
      <vt:lpstr>NRI Template</vt:lpstr>
      <vt:lpstr>think-cell Slide</vt:lpstr>
      <vt:lpstr>PowerPoint Presentation</vt:lpstr>
      <vt:lpstr>PowerPoint Presentation</vt:lpstr>
      <vt:lpstr>PowerPoint Presentation</vt:lpstr>
      <vt:lpstr>一般概況</vt:lpstr>
      <vt:lpstr>ケニア／一般概況</vt:lpstr>
      <vt:lpstr>ケニア／一般概況／経済</vt:lpstr>
      <vt:lpstr>ケニア／一般概況／経済</vt:lpstr>
      <vt:lpstr>ケニア／一般概況／経済</vt:lpstr>
      <vt:lpstr>ケニア／一般概況／経済</vt:lpstr>
      <vt:lpstr>ケニア／一般概況／規制</vt:lpstr>
      <vt:lpstr>ケニア／一般概況／規制</vt:lpstr>
      <vt:lpstr>ケニア／一般概況／規制</vt:lpstr>
      <vt:lpstr>ケニア／一般概況／規制</vt:lpstr>
      <vt:lpstr>医療関連</vt:lpstr>
      <vt:lpstr>ケニア／医療関連／医療・公衆衛生</vt:lpstr>
      <vt:lpstr>ケニア／医療関連／医療・公衆衛生</vt:lpstr>
      <vt:lpstr>ケニア／医療関連／医療・公衆衛生</vt:lpstr>
      <vt:lpstr>ケニア／医療関連／医療・公衆衛生</vt:lpstr>
      <vt:lpstr>ケニア／医療関連／医療・公衆衛生</vt:lpstr>
      <vt:lpstr>ケニア／医療関連／医療・公衆衛生</vt:lpstr>
      <vt:lpstr>ケニア／医療関連／医療・公衆衛生</vt:lpstr>
      <vt:lpstr>ケニア／医療関連／医療・公衆衛生</vt:lpstr>
      <vt:lpstr>ケニア／医療関連／医療・公衆衛生</vt:lpstr>
      <vt:lpstr>ケニア／医療関連／医療・公衆衛生</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ケニア／医療関連／医療サービス</vt:lpstr>
      <vt:lpstr>ケニア／医療関連／医療機器</vt:lpstr>
      <vt:lpstr>ケニア／医療関連／医療機器</vt:lpstr>
      <vt:lpstr>ケニア／医療関連／医療機器</vt:lpstr>
      <vt:lpstr>ケニア／医療関連／医療機器</vt:lpstr>
      <vt:lpstr>ケニア／医療関連／医療機器</vt:lpstr>
      <vt:lpstr>ケニア／医療関連／医療機器</vt:lpstr>
      <vt:lpstr>ケニア／医療関連／医療機器</vt:lpstr>
      <vt:lpstr>ケニア／医療関連／医療機器</vt:lpstr>
      <vt:lpstr>ケニア／医療関連／医療機器</vt:lpstr>
      <vt:lpstr>ケニア／医療関連／医薬品</vt:lpstr>
      <vt:lpstr>ケニア／医療関連／医薬品</vt:lpstr>
      <vt:lpstr>ケニア／医療関連／医薬品</vt:lpstr>
      <vt:lpstr>ケニア／医療関連／医薬品</vt:lpstr>
      <vt:lpstr>ケニア／医療関連／医薬品</vt:lpstr>
      <vt:lpstr>ケニア／医療関連／医薬品</vt:lpstr>
      <vt:lpstr>ケニア／医療関連／介護</vt:lpstr>
      <vt:lpstr>ケニア／医療関連／歯科</vt:lpstr>
      <vt:lpstr>その他</vt:lpstr>
      <vt:lpstr>ケニア／医療関連／その他</vt:lpstr>
      <vt:lpstr>ケニア／医療関連／その他</vt:lpstr>
      <vt:lpstr>ケニア／医療関連／その他</vt:lpstr>
      <vt:lpstr>ケニア／医療関連／その他</vt:lpstr>
      <vt:lpstr>政策動向</vt:lpstr>
      <vt:lpstr>ケニア／政策動向</vt:lpstr>
      <vt:lpstr>ケニア／政策動向</vt:lpstr>
      <vt:lpstr>日本との関わり</vt:lpstr>
      <vt:lpstr>ケニア／日本との関わり</vt:lpstr>
      <vt:lpstr>ケニア／日本との関わり</vt:lpstr>
      <vt:lpstr>ケニア／日本との関わり</vt:lpstr>
      <vt:lpstr>ケニア／日本との関わり</vt:lpstr>
      <vt:lpstr>ケニア／日本との関わり</vt:lpstr>
      <vt:lpstr>ケニア／日本との関わり</vt:lpstr>
      <vt:lpstr>ケニア／日本との関わり</vt:lpstr>
      <vt:lpstr>ケニア／日本との関わり</vt:lpstr>
      <vt:lpstr>ケニア／日本との関わり</vt:lpstr>
      <vt:lpstr>ケニア／日本との関わり</vt:lpstr>
      <vt:lpstr>ケニア／日本との関わり</vt:lpstr>
      <vt:lpstr>ケニア／日本との関わり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2015-11-09T06:22:56Z</dcterms:created>
  <dcterms:modified xsi:type="dcterms:W3CDTF">2023-03-30T06:48:26Z</dcterms:modified>
</cp:coreProperties>
</file>