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notesSlides/notesSlide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charts/chart7.xml" ContentType="application/vnd.openxmlformats-officedocument.drawingml.chart+xml"/>
  <Override PartName="/ppt/charts/chart8.xml" ContentType="application/vnd.openxmlformats-officedocument.drawingml.chart+xml"/>
  <Override PartName="/ppt/notesSlides/notesSlide6.xml" ContentType="application/vnd.openxmlformats-officedocument.presentationml.notesSlide+xml"/>
  <Override PartName="/ppt/tags/tag442.xml" ContentType="application/vnd.openxmlformats-officedocument.presentationml.tags+xml"/>
  <Override PartName="/ppt/tags/tag443.xml" ContentType="application/vnd.openxmlformats-officedocument.presentationml.tags+xml"/>
  <Override PartName="/ppt/notesSlides/notesSlide7.xml" ContentType="application/vnd.openxmlformats-officedocument.presentationml.notesSlide+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notesSlides/notesSlide8.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charts/chart12.xml" ContentType="application/vnd.openxmlformats-officedocument.drawingml.chart+xml"/>
  <Override PartName="/ppt/charts/chart13.xml" ContentType="application/vnd.openxmlformats-officedocument.drawingml.chart+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notesSlides/notesSlide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charts/chart16.xml" ContentType="application/vnd.openxmlformats-officedocument.drawingml.chart+xml"/>
  <Override PartName="/ppt/charts/chart17.xml" ContentType="application/vnd.openxmlformats-officedocument.drawingml.chart+xml"/>
  <Override PartName="/ppt/tags/tag877.xml" ContentType="application/vnd.openxmlformats-officedocument.presentationml.tags+xml"/>
  <Override PartName="/ppt/tags/tag878.xml" ContentType="application/vnd.openxmlformats-officedocument.presentationml.tags+xml"/>
  <Override PartName="/ppt/notesSlides/notesSlide10.xml" ContentType="application/vnd.openxmlformats-officedocument.presentationml.notesSlide+xml"/>
  <Override PartName="/ppt/charts/chart18.xml" ContentType="application/vnd.openxmlformats-officedocument.drawingml.chart+xml"/>
  <Override PartName="/ppt/charts/style1.xml" ContentType="application/vnd.ms-office.chartstyle+xml"/>
  <Override PartName="/ppt/charts/colors1.xml" ContentType="application/vnd.ms-office.chartcolorstyle+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notesSlides/notesSlide11.xml" ContentType="application/vnd.openxmlformats-officedocument.presentationml.notesSlide+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notesSlides/notesSlide12.xml" ContentType="application/vnd.openxmlformats-officedocument.presentationml.notesSlide+xml"/>
  <Override PartName="/ppt/charts/chart19.xml" ContentType="application/vnd.openxmlformats-officedocument.drawingml.chart+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notesSlides/notesSlide13.xml" ContentType="application/vnd.openxmlformats-officedocument.presentationml.notesSlide+xml"/>
  <Override PartName="/ppt/charts/chart20.xml" ContentType="application/vnd.openxmlformats-officedocument.drawingml.chart+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charts/chart21.xml" ContentType="application/vnd.openxmlformats-officedocument.drawingml.chart+xml"/>
  <Override PartName="/ppt/charts/chart22.xml" ContentType="application/vnd.openxmlformats-officedocument.drawingml.chart+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notesSlides/notesSlide14.xml" ContentType="application/vnd.openxmlformats-officedocument.presentationml.notesSlide+xml"/>
  <Override PartName="/ppt/charts/chart26.xml" ContentType="application/vnd.openxmlformats-officedocument.drawingml.chart+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notesSlides/notesSlide15.xml" ContentType="application/vnd.openxmlformats-officedocument.presentationml.notesSlide+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charts/chart27.xml" ContentType="application/vnd.openxmlformats-officedocument.drawingml.chart+xml"/>
  <Override PartName="/ppt/tags/tag1191.xml" ContentType="application/vnd.openxmlformats-officedocument.presentationml.tags+xml"/>
  <Override PartName="/ppt/tags/tag1192.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9">
  <p:sldMasterIdLst>
    <p:sldMasterId id="2147483660" r:id="rId1"/>
    <p:sldMasterId id="2147483677" r:id="rId2"/>
    <p:sldMasterId id="2147483682" r:id="rId3"/>
  </p:sldMasterIdLst>
  <p:notesMasterIdLst>
    <p:notesMasterId r:id="rId93"/>
  </p:notesMasterIdLst>
  <p:handoutMasterIdLst>
    <p:handoutMasterId r:id="rId94"/>
  </p:handoutMasterIdLst>
  <p:sldIdLst>
    <p:sldId id="613" r:id="rId4"/>
    <p:sldId id="2147470377" r:id="rId5"/>
    <p:sldId id="2147470378" r:id="rId6"/>
    <p:sldId id="338" r:id="rId7"/>
    <p:sldId id="2147470400" r:id="rId8"/>
    <p:sldId id="2147472420" r:id="rId9"/>
    <p:sldId id="626" r:id="rId10"/>
    <p:sldId id="2147472422" r:id="rId11"/>
    <p:sldId id="2147470423" r:id="rId12"/>
    <p:sldId id="2147470401" r:id="rId13"/>
    <p:sldId id="2147470402" r:id="rId14"/>
    <p:sldId id="2147470403" r:id="rId15"/>
    <p:sldId id="339" r:id="rId16"/>
    <p:sldId id="637" r:id="rId17"/>
    <p:sldId id="2147472425" r:id="rId18"/>
    <p:sldId id="2147470425" r:id="rId19"/>
    <p:sldId id="2147472405" r:id="rId20"/>
    <p:sldId id="2147472406" r:id="rId21"/>
    <p:sldId id="2147472407" r:id="rId22"/>
    <p:sldId id="2147472408" r:id="rId23"/>
    <p:sldId id="2147472409" r:id="rId24"/>
    <p:sldId id="2147472410" r:id="rId25"/>
    <p:sldId id="673" r:id="rId26"/>
    <p:sldId id="2147470412" r:id="rId27"/>
    <p:sldId id="2147470413" r:id="rId28"/>
    <p:sldId id="2147470414" r:id="rId29"/>
    <p:sldId id="2147472427" r:id="rId30"/>
    <p:sldId id="2147470415" r:id="rId31"/>
    <p:sldId id="2147470410" r:id="rId32"/>
    <p:sldId id="553" r:id="rId33"/>
    <p:sldId id="669" r:id="rId34"/>
    <p:sldId id="2147470338" r:id="rId35"/>
    <p:sldId id="555" r:id="rId36"/>
    <p:sldId id="682" r:id="rId37"/>
    <p:sldId id="683" r:id="rId38"/>
    <p:sldId id="684" r:id="rId39"/>
    <p:sldId id="559" r:id="rId40"/>
    <p:sldId id="567" r:id="rId41"/>
    <p:sldId id="582" r:id="rId42"/>
    <p:sldId id="2147470417" r:id="rId43"/>
    <p:sldId id="564" r:id="rId44"/>
    <p:sldId id="696" r:id="rId45"/>
    <p:sldId id="2147472402" r:id="rId46"/>
    <p:sldId id="2147472412" r:id="rId47"/>
    <p:sldId id="694" r:id="rId48"/>
    <p:sldId id="2147472428" r:id="rId49"/>
    <p:sldId id="2147472429" r:id="rId50"/>
    <p:sldId id="597" r:id="rId51"/>
    <p:sldId id="2147470419" r:id="rId52"/>
    <p:sldId id="598" r:id="rId53"/>
    <p:sldId id="524" r:id="rId54"/>
    <p:sldId id="702" r:id="rId55"/>
    <p:sldId id="2147470420" r:id="rId56"/>
    <p:sldId id="599" r:id="rId57"/>
    <p:sldId id="600" r:id="rId58"/>
    <p:sldId id="2147470411" r:id="rId59"/>
    <p:sldId id="675" r:id="rId60"/>
    <p:sldId id="648" r:id="rId61"/>
    <p:sldId id="2147470315" r:id="rId62"/>
    <p:sldId id="691" r:id="rId63"/>
    <p:sldId id="601" r:id="rId64"/>
    <p:sldId id="528" r:id="rId65"/>
    <p:sldId id="529" r:id="rId66"/>
    <p:sldId id="476" r:id="rId67"/>
    <p:sldId id="2147472413" r:id="rId68"/>
    <p:sldId id="2147470421" r:id="rId69"/>
    <p:sldId id="660" r:id="rId70"/>
    <p:sldId id="2147470422" r:id="rId71"/>
    <p:sldId id="695" r:id="rId72"/>
    <p:sldId id="658" r:id="rId73"/>
    <p:sldId id="2147472414" r:id="rId74"/>
    <p:sldId id="2147472415" r:id="rId75"/>
    <p:sldId id="2147472416" r:id="rId76"/>
    <p:sldId id="2147472417" r:id="rId77"/>
    <p:sldId id="2147472418" r:id="rId78"/>
    <p:sldId id="482" r:id="rId79"/>
    <p:sldId id="650" r:id="rId80"/>
    <p:sldId id="605" r:id="rId81"/>
    <p:sldId id="606" r:id="rId82"/>
    <p:sldId id="607" r:id="rId83"/>
    <p:sldId id="672" r:id="rId84"/>
    <p:sldId id="608" r:id="rId85"/>
    <p:sldId id="538" r:id="rId86"/>
    <p:sldId id="639" r:id="rId87"/>
    <p:sldId id="679" r:id="rId88"/>
    <p:sldId id="651" r:id="rId89"/>
    <p:sldId id="609" r:id="rId90"/>
    <p:sldId id="678" r:id="rId91"/>
    <p:sldId id="542" r:id="rId92"/>
  </p:sldIdLst>
  <p:sldSz cx="9906000" cy="6858000" type="A4"/>
  <p:notesSz cx="6735763" cy="9866313"/>
  <p:custDataLst>
    <p:tags r:id="rId95"/>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247" userDrawn="1">
          <p15:clr>
            <a:srgbClr val="A4A3A4"/>
          </p15:clr>
        </p15:guide>
        <p15:guide id="7" pos="6114" userDrawn="1">
          <p15:clr>
            <a:srgbClr val="A4A3A4"/>
          </p15:clr>
        </p15:guide>
        <p15:guide id="8" orient="horz" pos="1979" userDrawn="1">
          <p15:clr>
            <a:srgbClr val="A4A3A4"/>
          </p15:clr>
        </p15:guide>
        <p15:guide id="10" pos="3256" userDrawn="1">
          <p15:clr>
            <a:srgbClr val="A4A3A4"/>
          </p15:clr>
        </p15:guide>
        <p15:guide id="11" pos="126" userDrawn="1">
          <p15:clr>
            <a:srgbClr val="A4A3A4"/>
          </p15:clr>
        </p15:guide>
        <p15:guide id="13" orient="horz" pos="709" userDrawn="1">
          <p15:clr>
            <a:srgbClr val="A4A3A4"/>
          </p15:clr>
        </p15:guide>
        <p15:guide id="14" orient="horz"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777"/>
    <a:srgbClr val="4D4D4D"/>
    <a:srgbClr val="80CCE8"/>
    <a:srgbClr val="1F497D"/>
    <a:srgbClr val="C0E6F4"/>
    <a:srgbClr val="5F8AC3"/>
    <a:srgbClr val="CCDAEC"/>
    <a:srgbClr val="F6E8C2"/>
    <a:srgbClr val="F1DB9D"/>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5" autoAdjust="0"/>
    <p:restoredTop sz="93969" autoAdjust="0"/>
  </p:normalViewPr>
  <p:slideViewPr>
    <p:cSldViewPr>
      <p:cViewPr varScale="1">
        <p:scale>
          <a:sx n="86" d="100"/>
          <a:sy n="86" d="100"/>
        </p:scale>
        <p:origin x="965" y="288"/>
      </p:cViewPr>
      <p:guideLst>
        <p:guide orient="horz" pos="4247"/>
        <p:guide pos="6114"/>
        <p:guide orient="horz" pos="1979"/>
        <p:guide pos="3256"/>
        <p:guide pos="126"/>
        <p:guide orient="horz" pos="709"/>
        <p:guide orient="horz" pos="2160"/>
      </p:guideLst>
    </p:cSldViewPr>
  </p:slideViewPr>
  <p:outlineViewPr>
    <p:cViewPr>
      <p:scale>
        <a:sx n="33" d="100"/>
        <a:sy n="33" d="100"/>
      </p:scale>
      <p:origin x="0" y="0"/>
    </p:cViewPr>
  </p:outlineViewPr>
  <p:notesTextViewPr>
    <p:cViewPr>
      <p:scale>
        <a:sx n="66" d="100"/>
        <a:sy n="66"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tags" Target="tags/tag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handoutMaster" Target="handoutMasters/handoutMaster1.xml"/><Relationship Id="rId9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microsoft.com/office/2018/10/relationships/authors" Target="author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notesMaster" Target="notesMasters/notesMaster1.xml"/><Relationship Id="rId98"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Binary_Worksheet24.xlsb"/></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Binary_Worksheet25.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375596455351054E-2"/>
          <c:y val="0.11181102362204724"/>
          <c:w val="0.90439672801635995"/>
          <c:h val="0.77637795275590549"/>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0"/>
                  <c:y val="-0.334645669291338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531-44D7-B648-F8419D6826F8}"/>
                </c:ext>
              </c:extLst>
            </c:dLbl>
            <c:dLbl>
              <c:idx val="1"/>
              <c:layout>
                <c:manualLayout>
                  <c:x val="0"/>
                  <c:y val="-0.3338582677165354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531-44D7-B648-F8419D6826F8}"/>
                </c:ext>
              </c:extLst>
            </c:dLbl>
            <c:dLbl>
              <c:idx val="2"/>
              <c:layout>
                <c:manualLayout>
                  <c:x val="0"/>
                  <c:y val="-0.3330708661417322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531-44D7-B648-F8419D6826F8}"/>
                </c:ext>
              </c:extLst>
            </c:dLbl>
            <c:dLbl>
              <c:idx val="3"/>
              <c:layout>
                <c:manualLayout>
                  <c:x val="0"/>
                  <c:y val="-0.3338582677165354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531-44D7-B648-F8419D6826F8}"/>
                </c:ext>
              </c:extLst>
            </c:dLbl>
            <c:dLbl>
              <c:idx val="4"/>
              <c:layout>
                <c:manualLayout>
                  <c:x val="0"/>
                  <c:y val="-0.3322834645669291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531-44D7-B648-F8419D6826F8}"/>
                </c:ext>
              </c:extLst>
            </c:dLbl>
            <c:dLbl>
              <c:idx val="5"/>
              <c:layout>
                <c:manualLayout>
                  <c:x val="0"/>
                  <c:y val="-0.3314960629921259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531-44D7-B648-F8419D6826F8}"/>
                </c:ext>
              </c:extLst>
            </c:dLbl>
            <c:dLbl>
              <c:idx val="6"/>
              <c:layout>
                <c:manualLayout>
                  <c:x val="0"/>
                  <c:y val="-0.3299212598425196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531-44D7-B648-F8419D6826F8}"/>
                </c:ext>
              </c:extLst>
            </c:dLbl>
            <c:dLbl>
              <c:idx val="7"/>
              <c:layout>
                <c:manualLayout>
                  <c:x val="0"/>
                  <c:y val="-0.3291338582677165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531-44D7-B648-F8419D6826F8}"/>
                </c:ext>
              </c:extLst>
            </c:dLbl>
            <c:dLbl>
              <c:idx val="8"/>
              <c:layout>
                <c:manualLayout>
                  <c:x val="0"/>
                  <c:y val="-0.3299212598425196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531-44D7-B648-F8419D6826F8}"/>
                </c:ext>
              </c:extLst>
            </c:dLbl>
            <c:dLbl>
              <c:idx val="9"/>
              <c:layout>
                <c:manualLayout>
                  <c:x val="0"/>
                  <c:y val="-0.3291338582677165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531-44D7-B648-F8419D6826F8}"/>
                </c:ext>
              </c:extLst>
            </c:dLbl>
            <c:dLbl>
              <c:idx val="10"/>
              <c:layout>
                <c:manualLayout>
                  <c:x val="0"/>
                  <c:y val="-0.3291338582677165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531-44D7-B648-F8419D6826F8}"/>
                </c:ext>
              </c:extLst>
            </c:dLbl>
            <c:dLbl>
              <c:idx val="11"/>
              <c:layout>
                <c:manualLayout>
                  <c:x val="0"/>
                  <c:y val="-0.3299212598425196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4531-44D7-B648-F8419D6826F8}"/>
                </c:ext>
              </c:extLst>
            </c:dLbl>
            <c:dLbl>
              <c:idx val="12"/>
              <c:layout>
                <c:manualLayout>
                  <c:x val="0"/>
                  <c:y val="-0.3299212598425196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4531-44D7-B648-F8419D6826F8}"/>
                </c:ext>
              </c:extLst>
            </c:dLbl>
            <c:dLbl>
              <c:idx val="13"/>
              <c:layout>
                <c:manualLayout>
                  <c:x val="0"/>
                  <c:y val="-0.3314960629921259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4531-44D7-B648-F8419D6826F8}"/>
                </c:ext>
              </c:extLst>
            </c:dLbl>
            <c:dLbl>
              <c:idx val="14"/>
              <c:layout>
                <c:manualLayout>
                  <c:x val="0"/>
                  <c:y val="-0.3314960629921259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4531-44D7-B648-F8419D6826F8}"/>
                </c:ext>
              </c:extLst>
            </c:dLbl>
            <c:dLbl>
              <c:idx val="15"/>
              <c:layout>
                <c:manualLayout>
                  <c:x val="0"/>
                  <c:y val="-0.3322834645669291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4531-44D7-B648-F8419D6826F8}"/>
                </c:ext>
              </c:extLst>
            </c:dLbl>
            <c:dLbl>
              <c:idx val="16"/>
              <c:layout>
                <c:manualLayout>
                  <c:x val="0"/>
                  <c:y val="-0.3338582677165354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4531-44D7-B648-F8419D6826F8}"/>
                </c:ext>
              </c:extLst>
            </c:dLbl>
            <c:dLbl>
              <c:idx val="17"/>
              <c:layout>
                <c:manualLayout>
                  <c:x val="0"/>
                  <c:y val="-0.334645669291338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4531-44D7-B648-F8419D6826F8}"/>
                </c:ext>
              </c:extLst>
            </c:dLbl>
            <c:dLbl>
              <c:idx val="18"/>
              <c:layout>
                <c:manualLayout>
                  <c:x val="0"/>
                  <c:y val="-0.334645669291338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4531-44D7-B648-F8419D6826F8}"/>
                </c:ext>
              </c:extLst>
            </c:dLbl>
            <c:dLbl>
              <c:idx val="19"/>
              <c:layout>
                <c:manualLayout>
                  <c:x val="0"/>
                  <c:y val="-0.334645669291338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4531-44D7-B648-F8419D6826F8}"/>
                </c:ext>
              </c:extLst>
            </c:dLbl>
            <c:dLbl>
              <c:idx val="20"/>
              <c:layout>
                <c:manualLayout>
                  <c:x val="0"/>
                  <c:y val="-0.3338582677165354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4531-44D7-B648-F8419D6826F8}"/>
                </c:ext>
              </c:extLst>
            </c:dLbl>
            <c:dLbl>
              <c:idx val="21"/>
              <c:layout>
                <c:manualLayout>
                  <c:x val="0"/>
                  <c:y val="-0.3338582677165354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4531-44D7-B648-F8419D6826F8}"/>
                </c:ext>
              </c:extLst>
            </c:dLbl>
            <c:dLbl>
              <c:idx val="22"/>
              <c:layout>
                <c:manualLayout>
                  <c:x val="0"/>
                  <c:y val="-0.3330708661417322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4531-44D7-B648-F8419D6826F8}"/>
                </c:ext>
              </c:extLst>
            </c:dLbl>
            <c:dLbl>
              <c:idx val="23"/>
              <c:layout>
                <c:manualLayout>
                  <c:x val="0"/>
                  <c:y val="-0.3330708661417322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4531-44D7-B648-F8419D6826F8}"/>
                </c:ext>
              </c:extLst>
            </c:dLbl>
            <c:dLbl>
              <c:idx val="24"/>
              <c:layout>
                <c:manualLayout>
                  <c:x val="0"/>
                  <c:y val="-0.3314960629921259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4531-44D7-B648-F8419D6826F8}"/>
                </c:ext>
              </c:extLst>
            </c:dLbl>
            <c:dLbl>
              <c:idx val="25"/>
              <c:layout>
                <c:manualLayout>
                  <c:x val="0"/>
                  <c:y val="-0.3299212598425196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4531-44D7-B648-F8419D6826F8}"/>
                </c:ext>
              </c:extLst>
            </c:dLbl>
            <c:dLbl>
              <c:idx val="26"/>
              <c:layout>
                <c:manualLayout>
                  <c:x val="0"/>
                  <c:y val="-0.3251968503937007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4531-44D7-B648-F8419D6826F8}"/>
                </c:ext>
              </c:extLst>
            </c:dLbl>
            <c:dLbl>
              <c:idx val="27"/>
              <c:layout>
                <c:manualLayout>
                  <c:x val="0"/>
                  <c:y val="-0.3188976377952755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4531-44D7-B648-F8419D6826F8}"/>
                </c:ext>
              </c:extLst>
            </c:dLbl>
            <c:dLbl>
              <c:idx val="28"/>
              <c:layout>
                <c:manualLayout>
                  <c:x val="0"/>
                  <c:y val="-0.3149606299212598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4531-44D7-B648-F8419D6826F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Sheet1!$A$1:$AC$1</c:f>
              <c:numCache>
                <c:formatCode>General</c:formatCode>
                <c:ptCount val="29"/>
                <c:pt idx="0">
                  <c:v>146.7177825</c:v>
                </c:pt>
                <c:pt idx="1">
                  <c:v>146.11728400000001</c:v>
                </c:pt>
                <c:pt idx="2">
                  <c:v>145.93950000000001</c:v>
                </c:pt>
                <c:pt idx="3">
                  <c:v>145.7942295</c:v>
                </c:pt>
                <c:pt idx="4">
                  <c:v>145.18009649999999</c:v>
                </c:pt>
                <c:pt idx="5">
                  <c:v>144.59788449999999</c:v>
                </c:pt>
                <c:pt idx="6">
                  <c:v>144.102948</c:v>
                </c:pt>
                <c:pt idx="7">
                  <c:v>143.85976350000001</c:v>
                </c:pt>
                <c:pt idx="8">
                  <c:v>143.81184049999999</c:v>
                </c:pt>
                <c:pt idx="9">
                  <c:v>143.86913200000001</c:v>
                </c:pt>
                <c:pt idx="10">
                  <c:v>143.93446549999999</c:v>
                </c:pt>
                <c:pt idx="11">
                  <c:v>144.04374849999999</c:v>
                </c:pt>
                <c:pt idx="12">
                  <c:v>144.29102900000001</c:v>
                </c:pt>
                <c:pt idx="13">
                  <c:v>144.60409749999999</c:v>
                </c:pt>
                <c:pt idx="14">
                  <c:v>144.92563799999999</c:v>
                </c:pt>
                <c:pt idx="15">
                  <c:v>145.3076155</c:v>
                </c:pt>
                <c:pt idx="16">
                  <c:v>145.77867699999999</c:v>
                </c:pt>
                <c:pt idx="17">
                  <c:v>146.18679900000001</c:v>
                </c:pt>
                <c:pt idx="18">
                  <c:v>146.43014550000001</c:v>
                </c:pt>
                <c:pt idx="19">
                  <c:v>146.53306699999999</c:v>
                </c:pt>
                <c:pt idx="20">
                  <c:v>146.37129849999999</c:v>
                </c:pt>
                <c:pt idx="21">
                  <c:v>145.836175</c:v>
                </c:pt>
                <c:pt idx="22">
                  <c:v>145.57989900000001</c:v>
                </c:pt>
                <c:pt idx="23">
                  <c:v>145.44050050000001</c:v>
                </c:pt>
                <c:pt idx="24">
                  <c:v>144.82042300000001</c:v>
                </c:pt>
                <c:pt idx="25">
                  <c:v>143.99739299999999</c:v>
                </c:pt>
                <c:pt idx="26">
                  <c:v>141.8894095</c:v>
                </c:pt>
                <c:pt idx="27">
                  <c:v>138.28183100000001</c:v>
                </c:pt>
                <c:pt idx="28">
                  <c:v>136.13277500000001</c:v>
                </c:pt>
              </c:numCache>
            </c:numRef>
          </c:val>
          <c:extLst>
            <c:ext xmlns:c16="http://schemas.microsoft.com/office/drawing/2014/chart" uri="{C3380CC4-5D6E-409C-BE32-E72D297353CC}">
              <c16:uniqueId val="{0000001D-4531-44D7-B648-F8419D6826F8}"/>
            </c:ext>
          </c:extLst>
        </c:ser>
        <c:dLbls>
          <c:showLegendKey val="0"/>
          <c:showVal val="0"/>
          <c:showCatName val="0"/>
          <c:showSerName val="0"/>
          <c:showPercent val="0"/>
          <c:showBubbleSize val="0"/>
        </c:dLbls>
        <c:gapWidth val="60"/>
        <c:overlap val="100"/>
        <c:axId val="1720313376"/>
        <c:axId val="1"/>
      </c:barChart>
      <c:lineChart>
        <c:grouping val="standard"/>
        <c:varyColors val="0"/>
        <c:ser>
          <c:idx val="1"/>
          <c:order val="1"/>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val>
            <c:numRef>
              <c:f>Sheet1!$A$2:$AC$2</c:f>
              <c:numCache>
                <c:formatCode>General</c:formatCode>
                <c:ptCount val="29"/>
                <c:pt idx="0">
                  <c:v>-0.31900000000000001</c:v>
                </c:pt>
                <c:pt idx="1">
                  <c:v>-0.502</c:v>
                </c:pt>
                <c:pt idx="2">
                  <c:v>0.25900000000000001</c:v>
                </c:pt>
                <c:pt idx="3">
                  <c:v>-0.45800000000000002</c:v>
                </c:pt>
                <c:pt idx="4">
                  <c:v>-0.38600000000000001</c:v>
                </c:pt>
                <c:pt idx="5">
                  <c:v>-0.41799999999999998</c:v>
                </c:pt>
                <c:pt idx="6">
                  <c:v>-0.26700000000000002</c:v>
                </c:pt>
                <c:pt idx="7">
                  <c:v>-7.0000000000000007E-2</c:v>
                </c:pt>
                <c:pt idx="8">
                  <c:v>4.0000000000000001E-3</c:v>
                </c:pt>
                <c:pt idx="9">
                  <c:v>7.5999999999999998E-2</c:v>
                </c:pt>
                <c:pt idx="10">
                  <c:v>1.4999999999999999E-2</c:v>
                </c:pt>
                <c:pt idx="11">
                  <c:v>0.13700000000000001</c:v>
                </c:pt>
                <c:pt idx="12">
                  <c:v>0.20599999999999999</c:v>
                </c:pt>
                <c:pt idx="13">
                  <c:v>0.22700000000000001</c:v>
                </c:pt>
                <c:pt idx="14">
                  <c:v>0.217</c:v>
                </c:pt>
                <c:pt idx="15">
                  <c:v>0.31</c:v>
                </c:pt>
                <c:pt idx="16">
                  <c:v>0.33800000000000002</c:v>
                </c:pt>
                <c:pt idx="17">
                  <c:v>0.222</c:v>
                </c:pt>
                <c:pt idx="18">
                  <c:v>0.111</c:v>
                </c:pt>
                <c:pt idx="19">
                  <c:v>2.9000000000000001E-2</c:v>
                </c:pt>
                <c:pt idx="20">
                  <c:v>-0.25</c:v>
                </c:pt>
                <c:pt idx="21">
                  <c:v>-0.48199999999999998</c:v>
                </c:pt>
                <c:pt idx="22">
                  <c:v>0.13100000000000001</c:v>
                </c:pt>
                <c:pt idx="23">
                  <c:v>-0.32300000000000001</c:v>
                </c:pt>
                <c:pt idx="24">
                  <c:v>-0.53</c:v>
                </c:pt>
                <c:pt idx="25">
                  <c:v>-0.61</c:v>
                </c:pt>
                <c:pt idx="26">
                  <c:v>-0.28199999999999997</c:v>
                </c:pt>
                <c:pt idx="27">
                  <c:v>-0.193</c:v>
                </c:pt>
                <c:pt idx="28">
                  <c:v>-0.18099999999999999</c:v>
                </c:pt>
              </c:numCache>
            </c:numRef>
          </c:val>
          <c:smooth val="0"/>
          <c:extLst>
            <c:ext xmlns:c16="http://schemas.microsoft.com/office/drawing/2014/chart" uri="{C3380CC4-5D6E-409C-BE32-E72D297353CC}">
              <c16:uniqueId val="{0000001E-4531-44D7-B648-F8419D6826F8}"/>
            </c:ext>
          </c:extLst>
        </c:ser>
        <c:dLbls>
          <c:showLegendKey val="0"/>
          <c:showVal val="0"/>
          <c:showCatName val="0"/>
          <c:showSerName val="0"/>
          <c:showPercent val="0"/>
          <c:showBubbleSize val="0"/>
        </c:dLbls>
        <c:marker val="1"/>
        <c:smooth val="0"/>
        <c:axId val="2"/>
        <c:axId val="3"/>
      </c:lineChart>
      <c:catAx>
        <c:axId val="1720313376"/>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720313376"/>
        <c:crosses val="min"/>
        <c:crossBetween val="between"/>
        <c:majorUnit val="20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0.8"/>
          <c:min val="-0.8"/>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
        <c:crosses val="max"/>
        <c:crossBetween val="between"/>
        <c:majorUnit val="0.2"/>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2014787430683918E-2"/>
          <c:y val="6.4757160647571602E-2"/>
          <c:w val="0.97597042513863219"/>
          <c:h val="0.87048567870485682"/>
        </c:manualLayout>
      </c:layout>
      <c:barChart>
        <c:barDir val="col"/>
        <c:grouping val="stacked"/>
        <c:varyColors val="0"/>
        <c:ser>
          <c:idx val="0"/>
          <c:order val="0"/>
          <c:spPr>
            <a:solidFill>
              <a:srgbClr val="C0E6F4"/>
            </a:solidFill>
            <a:ln w="9525" cmpd="sng" algn="ctr">
              <a:solidFill>
                <a:srgbClr val="808080"/>
              </a:solidFill>
              <a:prstDash val="solid"/>
            </a:ln>
          </c:spPr>
          <c:invertIfNegative val="0"/>
          <c:val>
            <c:numRef>
              <c:f>Sheet1!$A$1:$X$1</c:f>
              <c:numCache>
                <c:formatCode>General</c:formatCode>
                <c:ptCount val="24"/>
                <c:pt idx="0">
                  <c:v>31243.847553409996</c:v>
                </c:pt>
                <c:pt idx="1">
                  <c:v>33527.73372787</c:v>
                </c:pt>
                <c:pt idx="2">
                  <c:v>37151.62442854001</c:v>
                </c:pt>
                <c:pt idx="3">
                  <c:v>37170.949152580011</c:v>
                </c:pt>
                <c:pt idx="4">
                  <c:v>37138.231811040001</c:v>
                </c:pt>
                <c:pt idx="5">
                  <c:v>41211.618792509995</c:v>
                </c:pt>
                <c:pt idx="6">
                  <c:v>44954.073135509992</c:v>
                </c:pt>
                <c:pt idx="7">
                  <c:v>48862.640056079996</c:v>
                </c:pt>
                <c:pt idx="8">
                  <c:v>53603.930678749995</c:v>
                </c:pt>
                <c:pt idx="9">
                  <c:v>56360.747448539987</c:v>
                </c:pt>
                <c:pt idx="10">
                  <c:v>51307.760261580006</c:v>
                </c:pt>
                <c:pt idx="11">
                  <c:v>52532.501657940003</c:v>
                </c:pt>
                <c:pt idx="12">
                  <c:v>57207.114236359994</c:v>
                </c:pt>
                <c:pt idx="13">
                  <c:v>58669.660680640001</c:v>
                </c:pt>
                <c:pt idx="14">
                  <c:v>59703.245454730015</c:v>
                </c:pt>
                <c:pt idx="15">
                  <c:v>56842.519984719998</c:v>
                </c:pt>
                <c:pt idx="16">
                  <c:v>55170.932560189998</c:v>
                </c:pt>
                <c:pt idx="17">
                  <c:v>57051.999358319983</c:v>
                </c:pt>
                <c:pt idx="18">
                  <c:v>60376.939343369995</c:v>
                </c:pt>
                <c:pt idx="19">
                  <c:v>66715.171991490002</c:v>
                </c:pt>
                <c:pt idx="20">
                  <c:v>110889.73996663</c:v>
                </c:pt>
                <c:pt idx="21">
                  <c:v>96679.958784399991</c:v>
                </c:pt>
                <c:pt idx="22">
                  <c:v>96046.071161389977</c:v>
                </c:pt>
                <c:pt idx="23">
                  <c:v>102210.48080606999</c:v>
                </c:pt>
              </c:numCache>
            </c:numRef>
          </c:val>
          <c:extLst>
            <c:ext xmlns:c16="http://schemas.microsoft.com/office/drawing/2014/chart" uri="{C3380CC4-5D6E-409C-BE32-E72D297353CC}">
              <c16:uniqueId val="{00000000-CE13-4509-95B7-3CCCDFF57BEC}"/>
            </c:ext>
          </c:extLst>
        </c:ser>
        <c:ser>
          <c:idx val="1"/>
          <c:order val="1"/>
          <c:spPr>
            <a:solidFill>
              <a:srgbClr val="80CCE8"/>
            </a:solidFill>
            <a:ln w="9525" cmpd="sng" algn="ctr">
              <a:solidFill>
                <a:srgbClr val="808080"/>
              </a:solidFill>
              <a:prstDash val="solid"/>
            </a:ln>
          </c:spPr>
          <c:invertIfNegative val="0"/>
          <c:val>
            <c:numRef>
              <c:f>Sheet1!$A$2:$X$2</c:f>
              <c:numCache>
                <c:formatCode>General</c:formatCode>
                <c:ptCount val="24"/>
                <c:pt idx="0">
                  <c:v>21286.395788879996</c:v>
                </c:pt>
                <c:pt idx="1">
                  <c:v>24122.657000759995</c:v>
                </c:pt>
                <c:pt idx="2">
                  <c:v>26454.470762370001</c:v>
                </c:pt>
                <c:pt idx="3">
                  <c:v>26711.26825709</c:v>
                </c:pt>
                <c:pt idx="4">
                  <c:v>25977.355654970008</c:v>
                </c:pt>
                <c:pt idx="5">
                  <c:v>26122.067830379994</c:v>
                </c:pt>
                <c:pt idx="6">
                  <c:v>27811.623873900004</c:v>
                </c:pt>
                <c:pt idx="7">
                  <c:v>29827.988543710002</c:v>
                </c:pt>
                <c:pt idx="8">
                  <c:v>31944.501171680007</c:v>
                </c:pt>
                <c:pt idx="9">
                  <c:v>34445.753061640004</c:v>
                </c:pt>
                <c:pt idx="10">
                  <c:v>32283.865450930003</c:v>
                </c:pt>
                <c:pt idx="11">
                  <c:v>31317.469694259991</c:v>
                </c:pt>
                <c:pt idx="12">
                  <c:v>32589.450955799999</c:v>
                </c:pt>
                <c:pt idx="13">
                  <c:v>35381.410660479996</c:v>
                </c:pt>
                <c:pt idx="14">
                  <c:v>36924.984075789995</c:v>
                </c:pt>
                <c:pt idx="15">
                  <c:v>39962.561310479985</c:v>
                </c:pt>
                <c:pt idx="16">
                  <c:v>41705.079152009996</c:v>
                </c:pt>
                <c:pt idx="17">
                  <c:v>42883.625360119986</c:v>
                </c:pt>
                <c:pt idx="18">
                  <c:v>41171.011815240003</c:v>
                </c:pt>
                <c:pt idx="19">
                  <c:v>42382.265812909987</c:v>
                </c:pt>
                <c:pt idx="20">
                  <c:v>39826.303421930003</c:v>
                </c:pt>
                <c:pt idx="21">
                  <c:v>42305.819852879999</c:v>
                </c:pt>
                <c:pt idx="22">
                  <c:v>39688.268903859993</c:v>
                </c:pt>
                <c:pt idx="23">
                  <c:v>43714.577932150001</c:v>
                </c:pt>
              </c:numCache>
            </c:numRef>
          </c:val>
          <c:extLst>
            <c:ext xmlns:c16="http://schemas.microsoft.com/office/drawing/2014/chart" uri="{C3380CC4-5D6E-409C-BE32-E72D297353CC}">
              <c16:uniqueId val="{00000001-CE13-4509-95B7-3CCCDFF57BEC}"/>
            </c:ext>
          </c:extLst>
        </c:ser>
        <c:dLbls>
          <c:showLegendKey val="0"/>
          <c:showVal val="0"/>
          <c:showCatName val="0"/>
          <c:showSerName val="0"/>
          <c:showPercent val="0"/>
          <c:showBubbleSize val="0"/>
        </c:dLbls>
        <c:gapWidth val="60"/>
        <c:overlap val="100"/>
        <c:axId val="1098536752"/>
        <c:axId val="1"/>
      </c:barChart>
      <c:catAx>
        <c:axId val="1098536752"/>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lang="ja-JP" sz="800" b="1"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0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lang="ja-JP" sz="800" b="1" kern="1200">
                <a:latin typeface="+mn-lt"/>
                <a:ea typeface="+mn-ea"/>
                <a:cs typeface="+mn-cs"/>
                <a:sym typeface="+mn-lt"/>
              </a:defRPr>
            </a:pPr>
            <a:endParaRPr lang="en-US"/>
          </a:p>
        </c:txPr>
        <c:crossAx val="1098536752"/>
        <c:crosses val="min"/>
        <c:crossBetween val="between"/>
        <c:majorUnit val="50000"/>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671256454388985E-2"/>
          <c:y val="0.11132254995242626"/>
          <c:w val="0.92814113597246128"/>
          <c:h val="0.77735490009514752"/>
        </c:manualLayout>
      </c:layout>
      <c:barChart>
        <c:barDir val="col"/>
        <c:grouping val="stacked"/>
        <c:varyColors val="0"/>
        <c:ser>
          <c:idx val="0"/>
          <c:order val="0"/>
          <c:spPr>
            <a:solidFill>
              <a:srgbClr val="C0E6F4"/>
            </a:solidFill>
            <a:ln w="9525" cmpd="sng" algn="ctr">
              <a:solidFill>
                <a:srgbClr val="808080"/>
              </a:solidFill>
              <a:prstDash val="solid"/>
            </a:ln>
          </c:spPr>
          <c:invertIfNegative val="0"/>
          <c:val>
            <c:numRef>
              <c:f>Sheet1!$A$1:$X$1</c:f>
              <c:numCache>
                <c:formatCode>General</c:formatCode>
                <c:ptCount val="24"/>
                <c:pt idx="0">
                  <c:v>56.512710670000004</c:v>
                </c:pt>
                <c:pt idx="1">
                  <c:v>68.417760420000008</c:v>
                </c:pt>
                <c:pt idx="2">
                  <c:v>81.652737159999987</c:v>
                </c:pt>
                <c:pt idx="3">
                  <c:v>94.882435739999977</c:v>
                </c:pt>
                <c:pt idx="4">
                  <c:v>122.00802235999997</c:v>
                </c:pt>
                <c:pt idx="5">
                  <c:v>165.17711425000002</c:v>
                </c:pt>
                <c:pt idx="6">
                  <c:v>216.57282345999997</c:v>
                </c:pt>
                <c:pt idx="7">
                  <c:v>285.20308598000003</c:v>
                </c:pt>
                <c:pt idx="8">
                  <c:v>380.00736107</c:v>
                </c:pt>
                <c:pt idx="9">
                  <c:v>318.96803843000004</c:v>
                </c:pt>
                <c:pt idx="10">
                  <c:v>346.36246744000005</c:v>
                </c:pt>
                <c:pt idx="11">
                  <c:v>426.67774593000001</c:v>
                </c:pt>
                <c:pt idx="12">
                  <c:v>481.30067709999992</c:v>
                </c:pt>
                <c:pt idx="13">
                  <c:v>502.48935786000004</c:v>
                </c:pt>
                <c:pt idx="14">
                  <c:v>454.9478190399999</c:v>
                </c:pt>
                <c:pt idx="15">
                  <c:v>291.80145991000001</c:v>
                </c:pt>
                <c:pt idx="16">
                  <c:v>263.84540903999999</c:v>
                </c:pt>
                <c:pt idx="17">
                  <c:v>329.44096293000001</c:v>
                </c:pt>
                <c:pt idx="18">
                  <c:v>360.37465494999998</c:v>
                </c:pt>
                <c:pt idx="19">
                  <c:v>397.77517834000002</c:v>
                </c:pt>
                <c:pt idx="20">
                  <c:v>599.59765013999981</c:v>
                </c:pt>
                <c:pt idx="21">
                  <c:v>613.35029674999998</c:v>
                </c:pt>
                <c:pt idx="22">
                  <c:v>766.20782701000007</c:v>
                </c:pt>
                <c:pt idx="23">
                  <c:v>702.76491386000009</c:v>
                </c:pt>
              </c:numCache>
            </c:numRef>
          </c:val>
          <c:extLst>
            <c:ext xmlns:c16="http://schemas.microsoft.com/office/drawing/2014/chart" uri="{C3380CC4-5D6E-409C-BE32-E72D297353CC}">
              <c16:uniqueId val="{00000000-9A19-4FD6-8CE5-9D60A17A2A42}"/>
            </c:ext>
          </c:extLst>
        </c:ser>
        <c:ser>
          <c:idx val="1"/>
          <c:order val="1"/>
          <c:spPr>
            <a:solidFill>
              <a:srgbClr val="80CCE8"/>
            </a:solidFill>
            <a:ln w="9525" cmpd="sng" algn="ctr">
              <a:solidFill>
                <a:srgbClr val="808080"/>
              </a:solidFill>
              <a:prstDash val="solid"/>
            </a:ln>
          </c:spPr>
          <c:invertIfNegative val="0"/>
          <c:dLbls>
            <c:dLbl>
              <c:idx val="0"/>
              <c:layout>
                <c:manualLayout>
                  <c:x val="0"/>
                  <c:y val="-6.4700285442435779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A19-4FD6-8CE5-9D60A17A2A42}"/>
                </c:ext>
              </c:extLst>
            </c:dLbl>
            <c:dLbl>
              <c:idx val="1"/>
              <c:layout>
                <c:manualLayout>
                  <c:x val="0"/>
                  <c:y val="-6.7554709800190293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A19-4FD6-8CE5-9D60A17A2A42}"/>
                </c:ext>
              </c:extLst>
            </c:dLbl>
            <c:dLbl>
              <c:idx val="2"/>
              <c:layout>
                <c:manualLayout>
                  <c:x val="0"/>
                  <c:y val="-7.0409134157944808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A19-4FD6-8CE5-9D60A17A2A42}"/>
                </c:ext>
              </c:extLst>
            </c:dLbl>
            <c:dLbl>
              <c:idx val="3"/>
              <c:layout>
                <c:manualLayout>
                  <c:x val="0"/>
                  <c:y val="-7.4215033301617508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A19-4FD6-8CE5-9D60A17A2A42}"/>
                </c:ext>
              </c:extLst>
            </c:dLbl>
            <c:dLbl>
              <c:idx val="4"/>
              <c:layout>
                <c:manualLayout>
                  <c:x val="0"/>
                  <c:y val="-7.9923882017126552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A19-4FD6-8CE5-9D60A17A2A42}"/>
                </c:ext>
              </c:extLst>
            </c:dLbl>
            <c:dLbl>
              <c:idx val="5"/>
              <c:layout>
                <c:manualLayout>
                  <c:x val="0"/>
                  <c:y val="-8.6584205518553753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A19-4FD6-8CE5-9D60A17A2A42}"/>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Sheet1!$A$2:$X$2</c:f>
              <c:numCache>
                <c:formatCode>General</c:formatCode>
                <c:ptCount val="24"/>
                <c:pt idx="0">
                  <c:v>38.502041860000006</c:v>
                </c:pt>
                <c:pt idx="1">
                  <c:v>49.225461549999991</c:v>
                </c:pt>
                <c:pt idx="2">
                  <c:v>58.142274560000004</c:v>
                </c:pt>
                <c:pt idx="3">
                  <c:v>68.183090609999994</c:v>
                </c:pt>
                <c:pt idx="4">
                  <c:v>85.34186025999999</c:v>
                </c:pt>
                <c:pt idx="5">
                  <c:v>104.69784757000005</c:v>
                </c:pt>
                <c:pt idx="6">
                  <c:v>133.98656644999997</c:v>
                </c:pt>
                <c:pt idx="7">
                  <c:v>174.10099764</c:v>
                </c:pt>
                <c:pt idx="8">
                  <c:v>226.45998973000007</c:v>
                </c:pt>
                <c:pt idx="9">
                  <c:v>194.94230973999998</c:v>
                </c:pt>
                <c:pt idx="10">
                  <c:v>217.9381684</c:v>
                </c:pt>
                <c:pt idx="11">
                  <c:v>254.36571562000006</c:v>
                </c:pt>
                <c:pt idx="12">
                  <c:v>274.18486356000005</c:v>
                </c:pt>
                <c:pt idx="13">
                  <c:v>303.03196091999996</c:v>
                </c:pt>
                <c:pt idx="14">
                  <c:v>281.37399978000008</c:v>
                </c:pt>
                <c:pt idx="15">
                  <c:v>205.14807815</c:v>
                </c:pt>
                <c:pt idx="16">
                  <c:v>199.44730235999992</c:v>
                </c:pt>
                <c:pt idx="17">
                  <c:v>247.62712949000007</c:v>
                </c:pt>
                <c:pt idx="18">
                  <c:v>245.73933918999995</c:v>
                </c:pt>
                <c:pt idx="19">
                  <c:v>252.69534409000005</c:v>
                </c:pt>
                <c:pt idx="20">
                  <c:v>215.34686575000001</c:v>
                </c:pt>
                <c:pt idx="21">
                  <c:v>268.39365145999989</c:v>
                </c:pt>
                <c:pt idx="22">
                  <c:v>316.61328679999997</c:v>
                </c:pt>
                <c:pt idx="23">
                  <c:v>300.56674572999998</c:v>
                </c:pt>
              </c:numCache>
            </c:numRef>
          </c:val>
          <c:extLst>
            <c:ext xmlns:c16="http://schemas.microsoft.com/office/drawing/2014/chart" uri="{C3380CC4-5D6E-409C-BE32-E72D297353CC}">
              <c16:uniqueId val="{00000007-9A19-4FD6-8CE5-9D60A17A2A42}"/>
            </c:ext>
          </c:extLst>
        </c:ser>
        <c:dLbls>
          <c:showLegendKey val="0"/>
          <c:showVal val="0"/>
          <c:showCatName val="0"/>
          <c:showSerName val="0"/>
          <c:showPercent val="0"/>
          <c:showBubbleSize val="0"/>
        </c:dLbls>
        <c:gapWidth val="60"/>
        <c:overlap val="100"/>
        <c:axId val="1871541808"/>
        <c:axId val="1"/>
      </c:barChart>
      <c:catAx>
        <c:axId val="1871541808"/>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8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2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800" kern="1200">
                <a:solidFill>
                  <a:schemeClr val="tx1"/>
                </a:solidFill>
                <a:latin typeface="+mn-lt"/>
                <a:ea typeface="+mn-ea"/>
                <a:cs typeface="+mn-cs"/>
                <a:sym typeface="+mn-lt"/>
              </a:defRPr>
            </a:pPr>
            <a:endParaRPr lang="en-US"/>
          </a:p>
        </c:txPr>
        <c:crossAx val="1871541808"/>
        <c:crosses val="min"/>
        <c:crossBetween val="between"/>
        <c:majorUnit val="200"/>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0.14240672622175513"/>
          <c:w val="0.57088926174496646"/>
          <c:h val="0.7151865475564898"/>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93C6-41B9-86F2-0E812B8C2334}"/>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93C6-41B9-86F2-0E812B8C2334}"/>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93C6-41B9-86F2-0E812B8C2334}"/>
              </c:ext>
            </c:extLst>
          </c:dPt>
          <c:dLbls>
            <c:dLbl>
              <c:idx val="0"/>
              <c:layout>
                <c:manualLayout>
                  <c:x val="3.2298657718120807E-2"/>
                  <c:y val="7.7771939043615346E-2"/>
                </c:manualLayout>
              </c:layout>
              <c:numFmt formatCode="#,##0.0&quot;%&quot;;&quot;-&quot;#,##0.0&quot;%&quot;" sourceLinked="0"/>
              <c:spPr>
                <a:noFill/>
                <a:ln>
                  <a:noFill/>
                </a:ln>
              </c:spPr>
              <c:txPr>
                <a:bodyPr wrap="none"/>
                <a:lstStyle/>
                <a:p>
                  <a:pPr>
                    <a:defRPr kumimoji="1" lang="ja-JP" sz="16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3C6-41B9-86F2-0E812B8C233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84.88</c:v>
                </c:pt>
                <c:pt idx="1">
                  <c:v>3.62</c:v>
                </c:pt>
                <c:pt idx="2">
                  <c:v>11.5</c:v>
                </c:pt>
              </c:numCache>
            </c:numRef>
          </c:val>
          <c:extLst>
            <c:ext xmlns:c16="http://schemas.microsoft.com/office/drawing/2014/chart" uri="{C3380CC4-5D6E-409C-BE32-E72D297353CC}">
              <c16:uniqueId val="{00000003-93C6-41B9-86F2-0E812B8C2334}"/>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0.14240672622175513"/>
          <c:w val="0.57088926174496646"/>
          <c:h val="0.7151865475564898"/>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4A3E-404F-B880-4CFBB7BE5786}"/>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4A3E-404F-B880-4CFBB7BE5786}"/>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4A3E-404F-B880-4CFBB7BE5786}"/>
              </c:ext>
            </c:extLst>
          </c:dPt>
          <c:dPt>
            <c:idx val="3"/>
            <c:bubble3D val="0"/>
            <c:spPr>
              <a:solidFill>
                <a:srgbClr val="79A2B3"/>
              </a:solidFill>
              <a:ln w="9525" cmpd="sng" algn="ctr">
                <a:solidFill>
                  <a:srgbClr val="808080"/>
                </a:solidFill>
                <a:prstDash val="solid"/>
              </a:ln>
            </c:spPr>
            <c:extLst>
              <c:ext xmlns:c16="http://schemas.microsoft.com/office/drawing/2014/chart" uri="{C3380CC4-5D6E-409C-BE32-E72D297353CC}">
                <c16:uniqueId val="{00000003-4A3E-404F-B880-4CFBB7BE5786}"/>
              </c:ext>
            </c:extLst>
          </c:dPt>
          <c:dLbls>
            <c:dLbl>
              <c:idx val="0"/>
              <c:layout>
                <c:manualLayout>
                  <c:x val="5.1174496644295304E-2"/>
                  <c:y val="2.6274303730951128E-2"/>
                </c:manualLayout>
              </c:layout>
              <c:numFmt formatCode="#,##0.0&quot;%&quot;;&quot;-&quot;#,##0.0&quot;%&quot;" sourceLinked="0"/>
              <c:spPr>
                <a:noFill/>
                <a:ln>
                  <a:noFill/>
                </a:ln>
              </c:spPr>
              <c:txPr>
                <a:bodyPr wrap="none"/>
                <a:lstStyle/>
                <a:p>
                  <a:pPr>
                    <a:defRPr kumimoji="1" lang="ja-JP" sz="16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A3E-404F-B880-4CFBB7BE5786}"/>
                </c:ext>
              </c:extLst>
            </c:dLbl>
            <c:dLbl>
              <c:idx val="1"/>
              <c:layout>
                <c:manualLayout>
                  <c:x val="-5.9144295302013421E-2"/>
                  <c:y val="-3.6784025223331584E-3"/>
                </c:manualLayout>
              </c:layout>
              <c:numFmt formatCode="#,##0.0&quot;%&quot;;&quot;-&quot;#,##0.0&quot;%&quot;" sourceLinked="0"/>
              <c:spPr>
                <a:noFill/>
                <a:ln>
                  <a:noFill/>
                </a:ln>
              </c:spPr>
              <c:txPr>
                <a:bodyPr wrap="none"/>
                <a:lstStyle/>
                <a:p>
                  <a:pPr>
                    <a:defRPr kumimoji="1" lang="ja-JP" sz="16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A3E-404F-B880-4CFBB7BE578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Sheet1!$A$1:$A$4</c:f>
              <c:numCache>
                <c:formatCode>General</c:formatCode>
                <c:ptCount val="4"/>
                <c:pt idx="0">
                  <c:v>62.4</c:v>
                </c:pt>
                <c:pt idx="1">
                  <c:v>26.8</c:v>
                </c:pt>
                <c:pt idx="2">
                  <c:v>6.6000000000000005</c:v>
                </c:pt>
                <c:pt idx="3">
                  <c:v>4.2</c:v>
                </c:pt>
              </c:numCache>
            </c:numRef>
          </c:val>
          <c:extLst>
            <c:ext xmlns:c16="http://schemas.microsoft.com/office/drawing/2014/chart" uri="{C3380CC4-5D6E-409C-BE32-E72D297353CC}">
              <c16:uniqueId val="{00000004-4A3E-404F-B880-4CFBB7BE5786}"/>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895308011490583"/>
          <c:y val="9.0298194036119273E-2"/>
          <c:w val="0.8107245451643792"/>
          <c:h val="0.85006299874002522"/>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5.4261091605489944E-3"/>
                  <c:y val="-0.4573708525829483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DB3-49F3-A6CE-596DD7ABCB76}"/>
                </c:ext>
              </c:extLst>
            </c:dLbl>
            <c:dLbl>
              <c:idx val="1"/>
              <c:layout>
                <c:manualLayout>
                  <c:x val="3.4790935205872967E-2"/>
                  <c:y val="-0.4813103737925241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DB3-49F3-A6CE-596DD7ABCB76}"/>
                </c:ext>
              </c:extLst>
            </c:dLbl>
            <c:dLbl>
              <c:idx val="2"/>
              <c:layout>
                <c:manualLayout>
                  <c:x val="5.7452920523459947E-3"/>
                  <c:y val="-0.4489710205795884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DB3-49F3-A6CE-596DD7ABCB76}"/>
                </c:ext>
              </c:extLst>
            </c:dLbl>
            <c:dLbl>
              <c:idx val="3"/>
              <c:layout>
                <c:manualLayout>
                  <c:x val="5.7452920523459947E-3"/>
                  <c:y val="-0.4136917261654766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DB3-49F3-A6CE-596DD7ABCB76}"/>
                </c:ext>
              </c:extLst>
            </c:dLbl>
            <c:dLbl>
              <c:idx val="4"/>
              <c:layout>
                <c:manualLayout>
                  <c:x val="5.7452920523459947E-3"/>
                  <c:y val="-0.4611507769844603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DB3-49F3-A6CE-596DD7ABCB76}"/>
                </c:ext>
              </c:extLst>
            </c:dLbl>
            <c:dLbl>
              <c:idx val="5"/>
              <c:layout>
                <c:manualLayout>
                  <c:x val="5.7452920523459947E-3"/>
                  <c:y val="-0.4208315833683326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DB3-49F3-A6CE-596DD7ABCB76}"/>
                </c:ext>
              </c:extLst>
            </c:dLbl>
            <c:dLbl>
              <c:idx val="6"/>
              <c:layout>
                <c:manualLayout>
                  <c:x val="5.7452920523459947E-3"/>
                  <c:y val="-0.4657706845863082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DB3-49F3-A6CE-596DD7ABCB76}"/>
                </c:ext>
              </c:extLst>
            </c:dLbl>
            <c:dLbl>
              <c:idx val="7"/>
              <c:layout>
                <c:manualLayout>
                  <c:x val="5.7452920523459947E-3"/>
                  <c:y val="-0.4342713145737085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DB3-49F3-A6CE-596DD7ABCB76}"/>
                </c:ext>
              </c:extLst>
            </c:dLbl>
            <c:dLbl>
              <c:idx val="8"/>
              <c:layout>
                <c:manualLayout>
                  <c:x val="5.7452920523459947E-3"/>
                  <c:y val="-0.4002519949601007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DB3-49F3-A6CE-596DD7ABCB76}"/>
                </c:ext>
              </c:extLst>
            </c:dLbl>
            <c:dLbl>
              <c:idx val="9"/>
              <c:layout>
                <c:manualLayout>
                  <c:x val="5.7452920523459947E-3"/>
                  <c:y val="-0.5014699706005879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DB3-49F3-A6CE-596DD7ABCB7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0">
                  <c:v>1266800</c:v>
                </c:pt>
                <c:pt idx="1">
                  <c:v>1222000</c:v>
                </c:pt>
                <c:pt idx="2">
                  <c:v>1197200</c:v>
                </c:pt>
                <c:pt idx="3">
                  <c:v>1182700</c:v>
                </c:pt>
                <c:pt idx="4">
                  <c:v>1172800</c:v>
                </c:pt>
                <c:pt idx="5">
                  <c:v>1173600</c:v>
                </c:pt>
                <c:pt idx="6">
                  <c:v>1188800</c:v>
                </c:pt>
                <c:pt idx="7">
                  <c:v>1162100</c:v>
                </c:pt>
                <c:pt idx="8">
                  <c:v>1141900</c:v>
                </c:pt>
                <c:pt idx="9">
                  <c:v>1132400</c:v>
                </c:pt>
              </c:numCache>
            </c:numRef>
          </c:val>
          <c:extLst>
            <c:ext xmlns:c16="http://schemas.microsoft.com/office/drawing/2014/chart" uri="{C3380CC4-5D6E-409C-BE32-E72D297353CC}">
              <c16:uniqueId val="{0000000A-0DB3-49F3-A6CE-596DD7ABCB76}"/>
            </c:ext>
          </c:extLst>
        </c:ser>
        <c:dLbls>
          <c:showLegendKey val="0"/>
          <c:showVal val="0"/>
          <c:showCatName val="0"/>
          <c:showSerName val="0"/>
          <c:showPercent val="0"/>
          <c:showBubbleSize val="0"/>
        </c:dLbls>
        <c:gapWidth val="60"/>
        <c:overlap val="100"/>
        <c:axId val="1871636368"/>
        <c:axId val="1"/>
      </c:barChart>
      <c:lineChart>
        <c:grouping val="standard"/>
        <c:varyColors val="0"/>
        <c:ser>
          <c:idx val="1"/>
          <c:order val="1"/>
          <c:spPr>
            <a:ln w="9525" cmpd="sng" algn="ctr">
              <a:solidFill>
                <a:srgbClr val="1F497D"/>
              </a:solidFill>
              <a:prstDash val="solid"/>
            </a:ln>
          </c:spPr>
          <c:marker>
            <c:symbol val="triangle"/>
            <c:size val="6"/>
            <c:spPr>
              <a:solidFill>
                <a:srgbClr val="1F497D"/>
              </a:solidFill>
              <a:ln w="9525" cmpd="sng" algn="ctr">
                <a:solidFill>
                  <a:srgbClr val="1F497D"/>
                </a:solidFill>
                <a:prstDash val="solid"/>
              </a:ln>
            </c:spPr>
          </c:marker>
          <c:dPt>
            <c:idx val="0"/>
            <c:marker>
              <c:symbol val="circle"/>
              <c:size val="6"/>
            </c:marker>
            <c:bubble3D val="0"/>
            <c:extLst>
              <c:ext xmlns:c16="http://schemas.microsoft.com/office/drawing/2014/chart" uri="{C3380CC4-5D6E-409C-BE32-E72D297353CC}">
                <c16:uniqueId val="{0000000B-0DB3-49F3-A6CE-596DD7ABCB76}"/>
              </c:ext>
            </c:extLst>
          </c:dPt>
          <c:dPt>
            <c:idx val="1"/>
            <c:marker>
              <c:symbol val="circle"/>
              <c:size val="6"/>
            </c:marker>
            <c:bubble3D val="0"/>
            <c:extLst>
              <c:ext xmlns:c16="http://schemas.microsoft.com/office/drawing/2014/chart" uri="{C3380CC4-5D6E-409C-BE32-E72D297353CC}">
                <c16:uniqueId val="{0000000C-0DB3-49F3-A6CE-596DD7ABCB76}"/>
              </c:ext>
            </c:extLst>
          </c:dPt>
          <c:dPt>
            <c:idx val="2"/>
            <c:marker>
              <c:symbol val="circle"/>
              <c:size val="6"/>
            </c:marker>
            <c:bubble3D val="0"/>
            <c:extLst>
              <c:ext xmlns:c16="http://schemas.microsoft.com/office/drawing/2014/chart" uri="{C3380CC4-5D6E-409C-BE32-E72D297353CC}">
                <c16:uniqueId val="{0000000D-0DB3-49F3-A6CE-596DD7ABCB76}"/>
              </c:ext>
            </c:extLst>
          </c:dPt>
          <c:dPt>
            <c:idx val="3"/>
            <c:marker>
              <c:symbol val="circle"/>
              <c:size val="6"/>
            </c:marker>
            <c:bubble3D val="0"/>
            <c:extLst>
              <c:ext xmlns:c16="http://schemas.microsoft.com/office/drawing/2014/chart" uri="{C3380CC4-5D6E-409C-BE32-E72D297353CC}">
                <c16:uniqueId val="{0000000E-0DB3-49F3-A6CE-596DD7ABCB76}"/>
              </c:ext>
            </c:extLst>
          </c:dPt>
          <c:dPt>
            <c:idx val="4"/>
            <c:marker>
              <c:symbol val="circle"/>
              <c:size val="6"/>
            </c:marker>
            <c:bubble3D val="0"/>
            <c:extLst>
              <c:ext xmlns:c16="http://schemas.microsoft.com/office/drawing/2014/chart" uri="{C3380CC4-5D6E-409C-BE32-E72D297353CC}">
                <c16:uniqueId val="{0000000F-0DB3-49F3-A6CE-596DD7ABCB76}"/>
              </c:ext>
            </c:extLst>
          </c:dPt>
          <c:dPt>
            <c:idx val="5"/>
            <c:marker>
              <c:symbol val="circle"/>
              <c:size val="6"/>
            </c:marker>
            <c:bubble3D val="0"/>
            <c:extLst>
              <c:ext xmlns:c16="http://schemas.microsoft.com/office/drawing/2014/chart" uri="{C3380CC4-5D6E-409C-BE32-E72D297353CC}">
                <c16:uniqueId val="{00000010-0DB3-49F3-A6CE-596DD7ABCB76}"/>
              </c:ext>
            </c:extLst>
          </c:dPt>
          <c:dPt>
            <c:idx val="6"/>
            <c:marker>
              <c:symbol val="circle"/>
              <c:size val="6"/>
            </c:marker>
            <c:bubble3D val="0"/>
            <c:extLst>
              <c:ext xmlns:c16="http://schemas.microsoft.com/office/drawing/2014/chart" uri="{C3380CC4-5D6E-409C-BE32-E72D297353CC}">
                <c16:uniqueId val="{00000011-0DB3-49F3-A6CE-596DD7ABCB76}"/>
              </c:ext>
            </c:extLst>
          </c:dPt>
          <c:dPt>
            <c:idx val="7"/>
            <c:marker>
              <c:symbol val="circle"/>
              <c:size val="6"/>
            </c:marker>
            <c:bubble3D val="0"/>
            <c:extLst>
              <c:ext xmlns:c16="http://schemas.microsoft.com/office/drawing/2014/chart" uri="{C3380CC4-5D6E-409C-BE32-E72D297353CC}">
                <c16:uniqueId val="{00000012-0DB3-49F3-A6CE-596DD7ABCB76}"/>
              </c:ext>
            </c:extLst>
          </c:dPt>
          <c:dPt>
            <c:idx val="8"/>
            <c:marker>
              <c:symbol val="circle"/>
              <c:size val="6"/>
            </c:marker>
            <c:bubble3D val="0"/>
            <c:extLst>
              <c:ext xmlns:c16="http://schemas.microsoft.com/office/drawing/2014/chart" uri="{C3380CC4-5D6E-409C-BE32-E72D297353CC}">
                <c16:uniqueId val="{00000013-0DB3-49F3-A6CE-596DD7ABCB76}"/>
              </c:ext>
            </c:extLst>
          </c:dPt>
          <c:dPt>
            <c:idx val="9"/>
            <c:marker>
              <c:symbol val="circle"/>
              <c:size val="6"/>
            </c:marker>
            <c:bubble3D val="0"/>
            <c:extLst>
              <c:ext xmlns:c16="http://schemas.microsoft.com/office/drawing/2014/chart" uri="{C3380CC4-5D6E-409C-BE32-E72D297353CC}">
                <c16:uniqueId val="{00000014-0DB3-49F3-A6CE-596DD7ABCB76}"/>
              </c:ext>
            </c:extLst>
          </c:dPt>
          <c:val>
            <c:numRef>
              <c:f>Sheet1!$A$2:$J$2</c:f>
              <c:numCache>
                <c:formatCode>General</c:formatCode>
                <c:ptCount val="10"/>
                <c:pt idx="0">
                  <c:v>86.3</c:v>
                </c:pt>
                <c:pt idx="1">
                  <c:v>83</c:v>
                </c:pt>
                <c:pt idx="2">
                  <c:v>81.099999999999994</c:v>
                </c:pt>
                <c:pt idx="3">
                  <c:v>80</c:v>
                </c:pt>
                <c:pt idx="4">
                  <c:v>79.3</c:v>
                </c:pt>
                <c:pt idx="5">
                  <c:v>79.3</c:v>
                </c:pt>
                <c:pt idx="6">
                  <c:v>80.599999999999994</c:v>
                </c:pt>
                <c:pt idx="7">
                  <c:v>79.099999999999994</c:v>
                </c:pt>
                <c:pt idx="8">
                  <c:v>78</c:v>
                </c:pt>
                <c:pt idx="9">
                  <c:v>77.5</c:v>
                </c:pt>
              </c:numCache>
            </c:numRef>
          </c:val>
          <c:smooth val="0"/>
          <c:extLst>
            <c:ext xmlns:c16="http://schemas.microsoft.com/office/drawing/2014/chart" uri="{C3380CC4-5D6E-409C-BE32-E72D297353CC}">
              <c16:uniqueId val="{00000015-0DB3-49F3-A6CE-596DD7ABCB76}"/>
            </c:ext>
          </c:extLst>
        </c:ser>
        <c:dLbls>
          <c:showLegendKey val="0"/>
          <c:showVal val="0"/>
          <c:showCatName val="0"/>
          <c:showSerName val="0"/>
          <c:showPercent val="0"/>
          <c:showBubbleSize val="0"/>
        </c:dLbls>
        <c:marker val="1"/>
        <c:smooth val="0"/>
        <c:axId val="2"/>
        <c:axId val="3"/>
      </c:lineChart>
      <c:catAx>
        <c:axId val="1871636368"/>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300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871636368"/>
        <c:crosses val="min"/>
        <c:crossBetween val="between"/>
        <c:majorUnit val="10000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140"/>
          <c:min val="0"/>
        </c:scaling>
        <c:delete val="0"/>
        <c:axPos val="r"/>
        <c:majorGridlines>
          <c:spPr>
            <a:ln>
              <a:noFill/>
            </a:ln>
          </c:spPr>
        </c:majorGridlines>
        <c:numFmt formatCode="General" sourceLinked="1"/>
        <c:majorTickMark val="none"/>
        <c:minorTickMark val="none"/>
        <c:tickLblPos val="none"/>
        <c:spPr>
          <a:ln w="9525" cmpd="sng" algn="ctr">
            <a:solidFill>
              <a:schemeClr val="tx1"/>
            </a:solidFill>
            <a:prstDash val="solid"/>
          </a:ln>
        </c:spPr>
        <c:txPr>
          <a:bodyPr/>
          <a:lstStyle/>
          <a:p>
            <a:pPr>
              <a:defRPr lang="ja-JP"/>
            </a:pPr>
            <a:endParaRPr lang="en-US"/>
          </a:p>
        </c:txPr>
        <c:crossAx val="2"/>
        <c:crosses val="max"/>
        <c:crossBetween val="between"/>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51398135818908"/>
          <c:y val="6.1525129982668979E-2"/>
          <c:w val="0.86817576564580556"/>
          <c:h val="0.87694974003466208"/>
        </c:manualLayout>
      </c:layout>
      <c:barChart>
        <c:barDir val="col"/>
        <c:grouping val="stacked"/>
        <c:varyColors val="0"/>
        <c:ser>
          <c:idx val="0"/>
          <c:order val="0"/>
          <c:spPr>
            <a:solidFill>
              <a:srgbClr val="C0E6F4"/>
            </a:solidFill>
            <a:ln w="9525" cmpd="sng" algn="ctr">
              <a:solidFill>
                <a:srgbClr val="808080"/>
              </a:solidFill>
              <a:prstDash val="solid"/>
            </a:ln>
          </c:spPr>
          <c:invertIfNegative val="0"/>
          <c:dLbls>
            <c:dLbl>
              <c:idx val="0"/>
              <c:layout>
                <c:manualLayout>
                  <c:x val="0"/>
                  <c:y val="-0.4397746967071057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A77-4BCD-ABA7-911A880B4418}"/>
                </c:ext>
              </c:extLst>
            </c:dLbl>
            <c:dLbl>
              <c:idx val="1"/>
              <c:layout>
                <c:manualLayout>
                  <c:x val="0"/>
                  <c:y val="-0.4246100519930676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A77-4BCD-ABA7-911A880B4418}"/>
                </c:ext>
              </c:extLst>
            </c:dLbl>
            <c:dLbl>
              <c:idx val="2"/>
              <c:layout>
                <c:manualLayout>
                  <c:x val="0"/>
                  <c:y val="-0.4194107452339688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A77-4BCD-ABA7-911A880B4418}"/>
                </c:ext>
              </c:extLst>
            </c:dLbl>
            <c:dLbl>
              <c:idx val="3"/>
              <c:layout>
                <c:manualLayout>
                  <c:x val="0"/>
                  <c:y val="-0.4146447140381282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A77-4BCD-ABA7-911A880B4418}"/>
                </c:ext>
              </c:extLst>
            </c:dLbl>
            <c:dLbl>
              <c:idx val="4"/>
              <c:layout>
                <c:manualLayout>
                  <c:x val="0"/>
                  <c:y val="-0.4120450606585788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A77-4BCD-ABA7-911A880B4418}"/>
                </c:ext>
              </c:extLst>
            </c:dLbl>
            <c:dLbl>
              <c:idx val="5"/>
              <c:layout>
                <c:manualLayout>
                  <c:x val="0"/>
                  <c:y val="-0.4025129982668977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A77-4BCD-ABA7-911A880B4418}"/>
                </c:ext>
              </c:extLst>
            </c:dLbl>
            <c:dLbl>
              <c:idx val="6"/>
              <c:layout>
                <c:manualLayout>
                  <c:x val="0"/>
                  <c:y val="-0.3977469670710571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A77-4BCD-ABA7-911A880B4418}"/>
                </c:ext>
              </c:extLst>
            </c:dLbl>
            <c:dLbl>
              <c:idx val="7"/>
              <c:layout>
                <c:manualLayout>
                  <c:x val="0"/>
                  <c:y val="-0.3986135181975736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A77-4BCD-ABA7-911A880B4418}"/>
                </c:ext>
              </c:extLst>
            </c:dLbl>
            <c:dLbl>
              <c:idx val="8"/>
              <c:layout>
                <c:manualLayout>
                  <c:x val="0"/>
                  <c:y val="-0.4055459272097053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A77-4BCD-ABA7-911A880B4418}"/>
                </c:ext>
              </c:extLst>
            </c:dLbl>
            <c:dLbl>
              <c:idx val="9"/>
              <c:layout>
                <c:manualLayout>
                  <c:x val="0"/>
                  <c:y val="-0.4059792027729636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A77-4BCD-ABA7-911A880B4418}"/>
                </c:ext>
              </c:extLst>
            </c:dLbl>
            <c:dLbl>
              <c:idx val="10"/>
              <c:layout>
                <c:manualLayout>
                  <c:x val="0"/>
                  <c:y val="-0.396447140381282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A77-4BCD-ABA7-911A880B441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5638</c:v>
                </c:pt>
                <c:pt idx="1">
                  <c:v>5433</c:v>
                </c:pt>
                <c:pt idx="2">
                  <c:v>5357</c:v>
                </c:pt>
                <c:pt idx="3">
                  <c:v>5293</c:v>
                </c:pt>
                <c:pt idx="4">
                  <c:v>5257</c:v>
                </c:pt>
                <c:pt idx="5">
                  <c:v>5130</c:v>
                </c:pt>
                <c:pt idx="6">
                  <c:v>5065</c:v>
                </c:pt>
                <c:pt idx="7">
                  <c:v>5072</c:v>
                </c:pt>
                <c:pt idx="8">
                  <c:v>5167</c:v>
                </c:pt>
                <c:pt idx="9">
                  <c:v>5177</c:v>
                </c:pt>
                <c:pt idx="10">
                  <c:v>5044</c:v>
                </c:pt>
              </c:numCache>
            </c:numRef>
          </c:val>
          <c:extLst>
            <c:ext xmlns:c16="http://schemas.microsoft.com/office/drawing/2014/chart" uri="{C3380CC4-5D6E-409C-BE32-E72D297353CC}">
              <c16:uniqueId val="{0000000B-5A77-4BCD-ABA7-911A880B4418}"/>
            </c:ext>
          </c:extLst>
        </c:ser>
        <c:dLbls>
          <c:showLegendKey val="0"/>
          <c:showVal val="0"/>
          <c:showCatName val="0"/>
          <c:showSerName val="0"/>
          <c:showPercent val="0"/>
          <c:showBubbleSize val="0"/>
        </c:dLbls>
        <c:gapWidth val="80"/>
        <c:overlap val="100"/>
        <c:axId val="1098551632"/>
        <c:axId val="1"/>
      </c:barChart>
      <c:catAx>
        <c:axId val="1098551632"/>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6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098551632"/>
        <c:crosses val="min"/>
        <c:crossBetween val="between"/>
        <c:majorUnit val="500"/>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338935574229693E-2"/>
          <c:y val="6.1059907834101382E-2"/>
          <c:w val="0.86554621848739499"/>
          <c:h val="0.84600614439324118"/>
        </c:manualLayout>
      </c:layout>
      <c:lineChart>
        <c:grouping val="standard"/>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Lbls>
            <c:dLbl>
              <c:idx val="0"/>
              <c:layout>
                <c:manualLayout>
                  <c:x val="3.7815126050420166E-2"/>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A32-4612-9B53-5723A558543C}"/>
                </c:ext>
              </c:extLst>
            </c:dLbl>
            <c:dLbl>
              <c:idx val="1"/>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A32-4612-9B53-5723A558543C}"/>
                </c:ext>
              </c:extLst>
            </c:dLbl>
            <c:dLbl>
              <c:idx val="2"/>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A32-4612-9B53-5723A558543C}"/>
                </c:ext>
              </c:extLst>
            </c:dLbl>
            <c:dLbl>
              <c:idx val="3"/>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A32-4612-9B53-5723A558543C}"/>
                </c:ext>
              </c:extLst>
            </c:dLbl>
            <c:dLbl>
              <c:idx val="4"/>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A32-4612-9B53-5723A558543C}"/>
                </c:ext>
              </c:extLst>
            </c:dLbl>
            <c:dLbl>
              <c:idx val="5"/>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A32-4612-9B53-5723A558543C}"/>
                </c:ext>
              </c:extLst>
            </c:dLbl>
            <c:dLbl>
              <c:idx val="6"/>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A32-4612-9B53-5723A558543C}"/>
                </c:ext>
              </c:extLst>
            </c:dLbl>
            <c:dLbl>
              <c:idx val="7"/>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A32-4612-9B53-5723A558543C}"/>
                </c:ext>
              </c:extLst>
            </c:dLbl>
            <c:dLbl>
              <c:idx val="8"/>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A32-4612-9B53-5723A558543C}"/>
                </c:ext>
              </c:extLst>
            </c:dLbl>
            <c:dLbl>
              <c:idx val="9"/>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A32-4612-9B53-5723A558543C}"/>
                </c:ext>
              </c:extLst>
            </c:dLbl>
            <c:dLbl>
              <c:idx val="10"/>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A32-4612-9B53-5723A558543C}"/>
                </c:ext>
              </c:extLst>
            </c:dLbl>
            <c:dLbl>
              <c:idx val="12"/>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0A32-4612-9B53-5723A558543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Sheet1!$A$1:$M$1</c:f>
              <c:numCache>
                <c:formatCode>General</c:formatCode>
                <c:ptCount val="13"/>
                <c:pt idx="0">
                  <c:v>96.57</c:v>
                </c:pt>
                <c:pt idx="1">
                  <c:v>95.89</c:v>
                </c:pt>
                <c:pt idx="2">
                  <c:v>94.2</c:v>
                </c:pt>
                <c:pt idx="3">
                  <c:v>93.7</c:v>
                </c:pt>
                <c:pt idx="4">
                  <c:v>92.68</c:v>
                </c:pt>
                <c:pt idx="5">
                  <c:v>93.89</c:v>
                </c:pt>
                <c:pt idx="6">
                  <c:v>92.29</c:v>
                </c:pt>
                <c:pt idx="7">
                  <c:v>90.18</c:v>
                </c:pt>
                <c:pt idx="8">
                  <c:v>87.1</c:v>
                </c:pt>
                <c:pt idx="9">
                  <c:v>86.35</c:v>
                </c:pt>
                <c:pt idx="10">
                  <c:v>85.11</c:v>
                </c:pt>
                <c:pt idx="11">
                  <c:v>71.709999999999994</c:v>
                </c:pt>
                <c:pt idx="12">
                  <c:v>70.39</c:v>
                </c:pt>
              </c:numCache>
            </c:numRef>
          </c:val>
          <c:smooth val="0"/>
          <c:extLst>
            <c:ext xmlns:c16="http://schemas.microsoft.com/office/drawing/2014/chart" uri="{C3380CC4-5D6E-409C-BE32-E72D297353CC}">
              <c16:uniqueId val="{0000000C-0A32-4612-9B53-5723A558543C}"/>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Lbls>
            <c:dLbl>
              <c:idx val="0"/>
              <c:layout>
                <c:manualLayout>
                  <c:x val="3.7815126050420166E-2"/>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0A32-4612-9B53-5723A558543C}"/>
                </c:ext>
              </c:extLst>
            </c:dLbl>
            <c:dLbl>
              <c:idx val="1"/>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0A32-4612-9B53-5723A558543C}"/>
                </c:ext>
              </c:extLst>
            </c:dLbl>
            <c:dLbl>
              <c:idx val="3"/>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0A32-4612-9B53-5723A558543C}"/>
                </c:ext>
              </c:extLst>
            </c:dLbl>
            <c:dLbl>
              <c:idx val="4"/>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0A32-4612-9B53-5723A558543C}"/>
                </c:ext>
              </c:extLst>
            </c:dLbl>
            <c:dLbl>
              <c:idx val="5"/>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0A32-4612-9B53-5723A558543C}"/>
                </c:ext>
              </c:extLst>
            </c:dLbl>
            <c:dLbl>
              <c:idx val="6"/>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0A32-4612-9B53-5723A558543C}"/>
                </c:ext>
              </c:extLst>
            </c:dLbl>
            <c:dLbl>
              <c:idx val="7"/>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0A32-4612-9B53-5723A558543C}"/>
                </c:ext>
              </c:extLst>
            </c:dLbl>
            <c:dLbl>
              <c:idx val="8"/>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0A32-4612-9B53-5723A558543C}"/>
                </c:ext>
              </c:extLst>
            </c:dLbl>
            <c:dLbl>
              <c:idx val="9"/>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0A32-4612-9B53-5723A558543C}"/>
                </c:ext>
              </c:extLst>
            </c:dLbl>
            <c:dLbl>
              <c:idx val="11"/>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0A32-4612-9B53-5723A558543C}"/>
                </c:ext>
              </c:extLst>
            </c:dLbl>
            <c:dLbl>
              <c:idx val="12"/>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0A32-4612-9B53-5723A558543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Sheet1!$A$2:$M$2</c:f>
              <c:numCache>
                <c:formatCode>General</c:formatCode>
                <c:ptCount val="13"/>
                <c:pt idx="0">
                  <c:v>49.73</c:v>
                </c:pt>
                <c:pt idx="1">
                  <c:v>42.2</c:v>
                </c:pt>
                <c:pt idx="2">
                  <c:v>40.03</c:v>
                </c:pt>
                <c:pt idx="3">
                  <c:v>39.869999999999997</c:v>
                </c:pt>
                <c:pt idx="4">
                  <c:v>41.2</c:v>
                </c:pt>
                <c:pt idx="5">
                  <c:v>39.25</c:v>
                </c:pt>
                <c:pt idx="6">
                  <c:v>39.64</c:v>
                </c:pt>
                <c:pt idx="7">
                  <c:v>40.58</c:v>
                </c:pt>
                <c:pt idx="8">
                  <c:v>40.97</c:v>
                </c:pt>
                <c:pt idx="9">
                  <c:v>41.65</c:v>
                </c:pt>
                <c:pt idx="10">
                  <c:v>38.07</c:v>
                </c:pt>
                <c:pt idx="11">
                  <c:v>50.87</c:v>
                </c:pt>
                <c:pt idx="12">
                  <c:v>51.11</c:v>
                </c:pt>
              </c:numCache>
            </c:numRef>
          </c:val>
          <c:smooth val="0"/>
          <c:extLst>
            <c:ext xmlns:c16="http://schemas.microsoft.com/office/drawing/2014/chart" uri="{C3380CC4-5D6E-409C-BE32-E72D297353CC}">
              <c16:uniqueId val="{00000018-0A32-4612-9B53-5723A558543C}"/>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dPt>
            <c:idx val="11"/>
            <c:marker>
              <c:symbol val="none"/>
            </c:marker>
            <c:bubble3D val="0"/>
            <c:extLst>
              <c:ext xmlns:c16="http://schemas.microsoft.com/office/drawing/2014/chart" uri="{C3380CC4-5D6E-409C-BE32-E72D297353CC}">
                <c16:uniqueId val="{00000019-0A32-4612-9B53-5723A558543C}"/>
              </c:ext>
            </c:extLst>
          </c:dPt>
          <c:dPt>
            <c:idx val="12"/>
            <c:marker>
              <c:symbol val="none"/>
            </c:marker>
            <c:bubble3D val="0"/>
            <c:extLst>
              <c:ext xmlns:c16="http://schemas.microsoft.com/office/drawing/2014/chart" uri="{C3380CC4-5D6E-409C-BE32-E72D297353CC}">
                <c16:uniqueId val="{0000001A-0A32-4612-9B53-5723A558543C}"/>
              </c:ext>
            </c:extLst>
          </c:dPt>
          <c:dLbls>
            <c:dLbl>
              <c:idx val="0"/>
              <c:layout>
                <c:manualLayout>
                  <c:x val="3.0112044817927171E-2"/>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0A32-4612-9B53-5723A558543C}"/>
                </c:ext>
              </c:extLst>
            </c:dLbl>
            <c:dLbl>
              <c:idx val="1"/>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0A32-4612-9B53-5723A558543C}"/>
                </c:ext>
              </c:extLst>
            </c:dLbl>
            <c:dLbl>
              <c:idx val="2"/>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0A32-4612-9B53-5723A558543C}"/>
                </c:ext>
              </c:extLst>
            </c:dLbl>
            <c:dLbl>
              <c:idx val="3"/>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0A32-4612-9B53-5723A558543C}"/>
                </c:ext>
              </c:extLst>
            </c:dLbl>
            <c:dLbl>
              <c:idx val="4"/>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0A32-4612-9B53-5723A558543C}"/>
                </c:ext>
              </c:extLst>
            </c:dLbl>
            <c:dLbl>
              <c:idx val="5"/>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0A32-4612-9B53-5723A558543C}"/>
                </c:ext>
              </c:extLst>
            </c:dLbl>
            <c:dLbl>
              <c:idx val="6"/>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0A32-4612-9B53-5723A558543C}"/>
                </c:ext>
              </c:extLst>
            </c:dLbl>
            <c:dLbl>
              <c:idx val="7"/>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0A32-4612-9B53-5723A558543C}"/>
                </c:ext>
              </c:extLst>
            </c:dLbl>
            <c:dLbl>
              <c:idx val="8"/>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0A32-4612-9B53-5723A558543C}"/>
                </c:ext>
              </c:extLst>
            </c:dLbl>
            <c:dLbl>
              <c:idx val="9"/>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0A32-4612-9B53-5723A558543C}"/>
                </c:ext>
              </c:extLst>
            </c:dLbl>
            <c:dLbl>
              <c:idx val="10"/>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0A32-4612-9B53-5723A558543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Sheet1!$A$3:$M$3</c:f>
              <c:numCache>
                <c:formatCode>General</c:formatCode>
                <c:ptCount val="13"/>
                <c:pt idx="0">
                  <c:v>0.57999999999999996</c:v>
                </c:pt>
                <c:pt idx="1">
                  <c:v>0.56999999999999995</c:v>
                </c:pt>
                <c:pt idx="2">
                  <c:v>0.53</c:v>
                </c:pt>
                <c:pt idx="3">
                  <c:v>0.53</c:v>
                </c:pt>
                <c:pt idx="4">
                  <c:v>0.49</c:v>
                </c:pt>
                <c:pt idx="5">
                  <c:v>0.39</c:v>
                </c:pt>
                <c:pt idx="6">
                  <c:v>0.39</c:v>
                </c:pt>
                <c:pt idx="7">
                  <c:v>0.37</c:v>
                </c:pt>
                <c:pt idx="8">
                  <c:v>0.37</c:v>
                </c:pt>
                <c:pt idx="9">
                  <c:v>0.38</c:v>
                </c:pt>
                <c:pt idx="10">
                  <c:v>0.39</c:v>
                </c:pt>
              </c:numCache>
            </c:numRef>
          </c:val>
          <c:smooth val="0"/>
          <c:extLst>
            <c:ext xmlns:c16="http://schemas.microsoft.com/office/drawing/2014/chart" uri="{C3380CC4-5D6E-409C-BE32-E72D297353CC}">
              <c16:uniqueId val="{00000026-0A32-4612-9B53-5723A558543C}"/>
            </c:ext>
          </c:extLst>
        </c:ser>
        <c:ser>
          <c:idx val="3"/>
          <c:order val="3"/>
          <c:spPr>
            <a:ln w="9525" cmpd="sng" algn="ctr">
              <a:solidFill>
                <a:srgbClr val="4D4D4D"/>
              </a:solidFill>
              <a:prstDash val="solid"/>
            </a:ln>
          </c:spPr>
          <c:marker>
            <c:symbol val="diamond"/>
            <c:size val="6"/>
            <c:spPr>
              <a:solidFill>
                <a:srgbClr val="4D4D4D"/>
              </a:solidFill>
              <a:ln w="9525" cmpd="sng" algn="ctr">
                <a:solidFill>
                  <a:srgbClr val="4D4D4D"/>
                </a:solidFill>
                <a:prstDash val="solid"/>
              </a:ln>
            </c:spPr>
          </c:marker>
          <c:dPt>
            <c:idx val="11"/>
            <c:marker>
              <c:symbol val="none"/>
            </c:marker>
            <c:bubble3D val="0"/>
            <c:extLst>
              <c:ext xmlns:c16="http://schemas.microsoft.com/office/drawing/2014/chart" uri="{C3380CC4-5D6E-409C-BE32-E72D297353CC}">
                <c16:uniqueId val="{00000027-0A32-4612-9B53-5723A558543C}"/>
              </c:ext>
            </c:extLst>
          </c:dPt>
          <c:dPt>
            <c:idx val="12"/>
            <c:marker>
              <c:symbol val="none"/>
            </c:marker>
            <c:bubble3D val="0"/>
            <c:extLst>
              <c:ext xmlns:c16="http://schemas.microsoft.com/office/drawing/2014/chart" uri="{C3380CC4-5D6E-409C-BE32-E72D297353CC}">
                <c16:uniqueId val="{00000028-0A32-4612-9B53-5723A558543C}"/>
              </c:ext>
            </c:extLst>
          </c:dPt>
          <c:dLbls>
            <c:dLbl>
              <c:idx val="0"/>
              <c:layout>
                <c:manualLayout>
                  <c:x val="3.0112044817927171E-2"/>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0A32-4612-9B53-5723A558543C}"/>
                </c:ext>
              </c:extLst>
            </c:dLbl>
            <c:dLbl>
              <c:idx val="1"/>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0A32-4612-9B53-5723A558543C}"/>
                </c:ext>
              </c:extLst>
            </c:dLbl>
            <c:dLbl>
              <c:idx val="2"/>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0A32-4612-9B53-5723A558543C}"/>
                </c:ext>
              </c:extLst>
            </c:dLbl>
            <c:dLbl>
              <c:idx val="3"/>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0A32-4612-9B53-5723A558543C}"/>
                </c:ext>
              </c:extLst>
            </c:dLbl>
            <c:dLbl>
              <c:idx val="4"/>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0A32-4612-9B53-5723A558543C}"/>
                </c:ext>
              </c:extLst>
            </c:dLbl>
            <c:dLbl>
              <c:idx val="5"/>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E-0A32-4612-9B53-5723A558543C}"/>
                </c:ext>
              </c:extLst>
            </c:dLbl>
            <c:dLbl>
              <c:idx val="6"/>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F-0A32-4612-9B53-5723A558543C}"/>
                </c:ext>
              </c:extLst>
            </c:dLbl>
            <c:dLbl>
              <c:idx val="7"/>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0-0A32-4612-9B53-5723A558543C}"/>
                </c:ext>
              </c:extLst>
            </c:dLbl>
            <c:dLbl>
              <c:idx val="8"/>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1-0A32-4612-9B53-5723A558543C}"/>
                </c:ext>
              </c:extLst>
            </c:dLbl>
            <c:dLbl>
              <c:idx val="9"/>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2-0A32-4612-9B53-5723A558543C}"/>
                </c:ext>
              </c:extLst>
            </c:dLbl>
            <c:dLbl>
              <c:idx val="10"/>
              <c:layout>
                <c:manualLayout>
                  <c:x val="0"/>
                  <c:y val="-4.14746543778801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3-0A32-4612-9B53-5723A558543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Sheet1!$A$4:$M$4</c:f>
              <c:numCache>
                <c:formatCode>General</c:formatCode>
                <c:ptCount val="13"/>
                <c:pt idx="0">
                  <c:v>2.89</c:v>
                </c:pt>
                <c:pt idx="1">
                  <c:v>2.92</c:v>
                </c:pt>
                <c:pt idx="2">
                  <c:v>2.93</c:v>
                </c:pt>
                <c:pt idx="3">
                  <c:v>2.89</c:v>
                </c:pt>
                <c:pt idx="4">
                  <c:v>2.84</c:v>
                </c:pt>
                <c:pt idx="5">
                  <c:v>2.81</c:v>
                </c:pt>
                <c:pt idx="6">
                  <c:v>2.85</c:v>
                </c:pt>
                <c:pt idx="7">
                  <c:v>2.82</c:v>
                </c:pt>
                <c:pt idx="8">
                  <c:v>2.82</c:v>
                </c:pt>
                <c:pt idx="9">
                  <c:v>2.81</c:v>
                </c:pt>
                <c:pt idx="10">
                  <c:v>2.79</c:v>
                </c:pt>
              </c:numCache>
            </c:numRef>
          </c:val>
          <c:smooth val="0"/>
          <c:extLst>
            <c:ext xmlns:c16="http://schemas.microsoft.com/office/drawing/2014/chart" uri="{C3380CC4-5D6E-409C-BE32-E72D297353CC}">
              <c16:uniqueId val="{00000034-0A32-4612-9B53-5723A558543C}"/>
            </c:ext>
          </c:extLst>
        </c:ser>
        <c:dLbls>
          <c:showLegendKey val="0"/>
          <c:showVal val="0"/>
          <c:showCatName val="0"/>
          <c:showSerName val="0"/>
          <c:showPercent val="0"/>
          <c:showBubbleSize val="0"/>
        </c:dLbls>
        <c:marker val="1"/>
        <c:smooth val="0"/>
        <c:axId val="304646783"/>
        <c:axId val="1"/>
      </c:lineChart>
      <c:catAx>
        <c:axId val="304646783"/>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304646783"/>
        <c:crosses val="min"/>
        <c:crossBetween val="midCat"/>
        <c:majorUnit val="5"/>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368194281237758E-2"/>
          <c:y val="5.8605035080478748E-2"/>
          <c:w val="0.95926361143752448"/>
          <c:h val="0.88278992983904248"/>
        </c:manualLayout>
      </c:layout>
      <c:lineChart>
        <c:grouping val="standard"/>
        <c:varyColors val="0"/>
        <c:ser>
          <c:idx val="0"/>
          <c:order val="0"/>
          <c:spPr>
            <a:ln w="19050" cmpd="sng" algn="ctr">
              <a:solidFill>
                <a:schemeClr val="tx2"/>
              </a:solidFill>
              <a:prstDash val="solid"/>
            </a:ln>
          </c:spPr>
          <c:marker>
            <c:symbol val="circle"/>
            <c:size val="6"/>
            <c:spPr>
              <a:solidFill>
                <a:schemeClr val="tx2"/>
              </a:solidFill>
              <a:ln w="9525" cmpd="sng" algn="ctr">
                <a:solidFill>
                  <a:schemeClr val="tx2"/>
                </a:solidFill>
                <a:prstDash val="solid"/>
              </a:ln>
            </c:spPr>
          </c:marker>
          <c:val>
            <c:numRef>
              <c:f>Sheet1!$A$1:$M$1</c:f>
              <c:numCache>
                <c:formatCode>General</c:formatCode>
                <c:ptCount val="13"/>
                <c:pt idx="0">
                  <c:v>318462.3586832732</c:v>
                </c:pt>
                <c:pt idx="1">
                  <c:v>309754.3586832732</c:v>
                </c:pt>
                <c:pt idx="2">
                  <c:v>287792.3586832732</c:v>
                </c:pt>
                <c:pt idx="3">
                  <c:v>283376.3586832732</c:v>
                </c:pt>
                <c:pt idx="4">
                  <c:v>271705.3586832732</c:v>
                </c:pt>
                <c:pt idx="5">
                  <c:v>292745.3586832732</c:v>
                </c:pt>
                <c:pt idx="6">
                  <c:v>273871.3586832732</c:v>
                </c:pt>
                <c:pt idx="7">
                  <c:v>246855.3586832732</c:v>
                </c:pt>
                <c:pt idx="8">
                  <c:v>232342.88694661856</c:v>
                </c:pt>
                <c:pt idx="9">
                  <c:v>222246.88694661856</c:v>
                </c:pt>
                <c:pt idx="10">
                  <c:v>202653.88694661856</c:v>
                </c:pt>
                <c:pt idx="11">
                  <c:v>188141.41520996392</c:v>
                </c:pt>
                <c:pt idx="12">
                  <c:v>167041.41520996392</c:v>
                </c:pt>
              </c:numCache>
            </c:numRef>
          </c:val>
          <c:smooth val="0"/>
          <c:extLst>
            <c:ext xmlns:c16="http://schemas.microsoft.com/office/drawing/2014/chart" uri="{C3380CC4-5D6E-409C-BE32-E72D297353CC}">
              <c16:uniqueId val="{00000000-1F60-4E64-B326-98281F08A67A}"/>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val>
            <c:numRef>
              <c:f>Sheet1!$A$2:$M$2</c:f>
              <c:numCache>
                <c:formatCode>General</c:formatCode>
                <c:ptCount val="13"/>
                <c:pt idx="0">
                  <c:v>124228.94347330928</c:v>
                </c:pt>
                <c:pt idx="1">
                  <c:v>107279.47173665464</c:v>
                </c:pt>
                <c:pt idx="2">
                  <c:v>77107.471736654639</c:v>
                </c:pt>
                <c:pt idx="3">
                  <c:v>76047.471736654639</c:v>
                </c:pt>
                <c:pt idx="4">
                  <c:v>96529.471736654639</c:v>
                </c:pt>
                <c:pt idx="5">
                  <c:v>69727.471736654639</c:v>
                </c:pt>
                <c:pt idx="6">
                  <c:v>77323.471736654639</c:v>
                </c:pt>
                <c:pt idx="7">
                  <c:v>92678.471736654639</c:v>
                </c:pt>
                <c:pt idx="8">
                  <c:v>99386.471736654639</c:v>
                </c:pt>
                <c:pt idx="9">
                  <c:v>109716.47173665464</c:v>
                </c:pt>
                <c:pt idx="10">
                  <c:v>56752.471736654639</c:v>
                </c:pt>
                <c:pt idx="11">
                  <c:v>150328.94347330928</c:v>
                </c:pt>
                <c:pt idx="12">
                  <c:v>152528.94347330928</c:v>
                </c:pt>
              </c:numCache>
            </c:numRef>
          </c:val>
          <c:smooth val="0"/>
          <c:extLst>
            <c:ext xmlns:c16="http://schemas.microsoft.com/office/drawing/2014/chart" uri="{C3380CC4-5D6E-409C-BE32-E72D297353CC}">
              <c16:uniqueId val="{00000001-1F60-4E64-B326-98281F08A67A}"/>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dPt>
            <c:idx val="11"/>
            <c:marker>
              <c:symbol val="none"/>
            </c:marker>
            <c:bubble3D val="0"/>
            <c:extLst>
              <c:ext xmlns:c16="http://schemas.microsoft.com/office/drawing/2014/chart" uri="{C3380CC4-5D6E-409C-BE32-E72D297353CC}">
                <c16:uniqueId val="{00000002-1F60-4E64-B326-98281F08A67A}"/>
              </c:ext>
            </c:extLst>
          </c:dPt>
          <c:dPt>
            <c:idx val="12"/>
            <c:marker>
              <c:symbol val="none"/>
            </c:marker>
            <c:bubble3D val="0"/>
            <c:extLst>
              <c:ext xmlns:c16="http://schemas.microsoft.com/office/drawing/2014/chart" uri="{C3380CC4-5D6E-409C-BE32-E72D297353CC}">
                <c16:uniqueId val="{00000003-1F60-4E64-B326-98281F08A67A}"/>
              </c:ext>
            </c:extLst>
          </c:dPt>
          <c:dLbls>
            <c:dLbl>
              <c:idx val="0"/>
              <c:layout>
                <c:manualLayout>
                  <c:x val="2.1151586368977675E-2"/>
                  <c:y val="-4.4572843582335944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F60-4E64-B326-98281F08A67A}"/>
                </c:ext>
              </c:extLst>
            </c:dLbl>
            <c:dLbl>
              <c:idx val="1"/>
              <c:layout>
                <c:manualLayout>
                  <c:x val="0"/>
                  <c:y val="-4.4572843582335944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F60-4E64-B326-98281F08A67A}"/>
                </c:ext>
              </c:extLst>
            </c:dLbl>
            <c:dLbl>
              <c:idx val="2"/>
              <c:layout>
                <c:manualLayout>
                  <c:x val="0"/>
                  <c:y val="-4.4572843582335944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F60-4E64-B326-98281F08A67A}"/>
                </c:ext>
              </c:extLst>
            </c:dLbl>
            <c:dLbl>
              <c:idx val="3"/>
              <c:layout>
                <c:manualLayout>
                  <c:x val="0"/>
                  <c:y val="-4.4572843582335944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F60-4E64-B326-98281F08A67A}"/>
                </c:ext>
              </c:extLst>
            </c:dLbl>
            <c:dLbl>
              <c:idx val="4"/>
              <c:layout>
                <c:manualLayout>
                  <c:x val="0"/>
                  <c:y val="-4.4572843582335944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F60-4E64-B326-98281F08A67A}"/>
                </c:ext>
              </c:extLst>
            </c:dLbl>
            <c:dLbl>
              <c:idx val="5"/>
              <c:layout>
                <c:manualLayout>
                  <c:x val="0"/>
                  <c:y val="-4.4572843582335944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F60-4E64-B326-98281F08A67A}"/>
                </c:ext>
              </c:extLst>
            </c:dLbl>
            <c:dLbl>
              <c:idx val="6"/>
              <c:layout>
                <c:manualLayout>
                  <c:x val="0"/>
                  <c:y val="-4.4572843582335944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F60-4E64-B326-98281F08A67A}"/>
                </c:ext>
              </c:extLst>
            </c:dLbl>
            <c:dLbl>
              <c:idx val="7"/>
              <c:layout>
                <c:manualLayout>
                  <c:x val="0"/>
                  <c:y val="-4.4572843582335944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F60-4E64-B326-98281F08A67A}"/>
                </c:ext>
              </c:extLst>
            </c:dLbl>
            <c:dLbl>
              <c:idx val="8"/>
              <c:layout>
                <c:manualLayout>
                  <c:x val="0"/>
                  <c:y val="-4.4572843582335944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1F60-4E64-B326-98281F08A67A}"/>
                </c:ext>
              </c:extLst>
            </c:dLbl>
            <c:dLbl>
              <c:idx val="9"/>
              <c:layout>
                <c:manualLayout>
                  <c:x val="0"/>
                  <c:y val="-4.4572843582335944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1F60-4E64-B326-98281F08A67A}"/>
                </c:ext>
              </c:extLst>
            </c:dLbl>
            <c:dLbl>
              <c:idx val="10"/>
              <c:layout>
                <c:manualLayout>
                  <c:x val="0"/>
                  <c:y val="-4.4572843582335944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1F60-4E64-B326-98281F08A67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Sheet1!$A$3:$M$3</c:f>
              <c:numCache>
                <c:formatCode>General</c:formatCode>
                <c:ptCount val="13"/>
                <c:pt idx="0">
                  <c:v>8344</c:v>
                </c:pt>
                <c:pt idx="1">
                  <c:v>8181</c:v>
                </c:pt>
                <c:pt idx="2">
                  <c:v>7593</c:v>
                </c:pt>
                <c:pt idx="3">
                  <c:v>7661</c:v>
                </c:pt>
                <c:pt idx="4">
                  <c:v>7115</c:v>
                </c:pt>
                <c:pt idx="5">
                  <c:v>5672</c:v>
                </c:pt>
                <c:pt idx="6">
                  <c:v>5613</c:v>
                </c:pt>
                <c:pt idx="7">
                  <c:v>5378</c:v>
                </c:pt>
                <c:pt idx="8">
                  <c:v>5405</c:v>
                </c:pt>
                <c:pt idx="9">
                  <c:v>5576</c:v>
                </c:pt>
                <c:pt idx="10">
                  <c:v>5748</c:v>
                </c:pt>
              </c:numCache>
            </c:numRef>
          </c:val>
          <c:smooth val="0"/>
          <c:extLst>
            <c:ext xmlns:c16="http://schemas.microsoft.com/office/drawing/2014/chart" uri="{C3380CC4-5D6E-409C-BE32-E72D297353CC}">
              <c16:uniqueId val="{0000000F-1F60-4E64-B326-98281F08A67A}"/>
            </c:ext>
          </c:extLst>
        </c:ser>
        <c:ser>
          <c:idx val="3"/>
          <c:order val="3"/>
          <c:spPr>
            <a:ln w="9525" cmpd="sng" algn="ctr">
              <a:solidFill>
                <a:srgbClr val="4D4D4D"/>
              </a:solidFill>
              <a:prstDash val="solid"/>
            </a:ln>
          </c:spPr>
          <c:marker>
            <c:symbol val="diamond"/>
            <c:size val="6"/>
            <c:spPr>
              <a:solidFill>
                <a:srgbClr val="4D4D4D"/>
              </a:solidFill>
              <a:ln w="9525" cmpd="sng" algn="ctr">
                <a:solidFill>
                  <a:srgbClr val="4D4D4D"/>
                </a:solidFill>
                <a:prstDash val="solid"/>
              </a:ln>
            </c:spPr>
          </c:marker>
          <c:dPt>
            <c:idx val="11"/>
            <c:marker>
              <c:symbol val="none"/>
            </c:marker>
            <c:bubble3D val="0"/>
            <c:extLst>
              <c:ext xmlns:c16="http://schemas.microsoft.com/office/drawing/2014/chart" uri="{C3380CC4-5D6E-409C-BE32-E72D297353CC}">
                <c16:uniqueId val="{00000010-1F60-4E64-B326-98281F08A67A}"/>
              </c:ext>
            </c:extLst>
          </c:dPt>
          <c:dPt>
            <c:idx val="12"/>
            <c:marker>
              <c:symbol val="none"/>
            </c:marker>
            <c:bubble3D val="0"/>
            <c:extLst>
              <c:ext xmlns:c16="http://schemas.microsoft.com/office/drawing/2014/chart" uri="{C3380CC4-5D6E-409C-BE32-E72D297353CC}">
                <c16:uniqueId val="{00000011-1F60-4E64-B326-98281F08A67A}"/>
              </c:ext>
            </c:extLst>
          </c:dPt>
          <c:dLbls>
            <c:dLbl>
              <c:idx val="1"/>
              <c:layout>
                <c:manualLayout>
                  <c:x val="0"/>
                  <c:y val="-4.4572843582335944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1F60-4E64-B326-98281F08A67A}"/>
                </c:ext>
              </c:extLst>
            </c:dLbl>
            <c:dLbl>
              <c:idx val="2"/>
              <c:layout>
                <c:manualLayout>
                  <c:x val="0"/>
                  <c:y val="-4.4572843582335944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1F60-4E64-B326-98281F08A67A}"/>
                </c:ext>
              </c:extLst>
            </c:dLbl>
            <c:dLbl>
              <c:idx val="3"/>
              <c:layout>
                <c:manualLayout>
                  <c:x val="0"/>
                  <c:y val="-4.4572843582335944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1F60-4E64-B326-98281F08A67A}"/>
                </c:ext>
              </c:extLst>
            </c:dLbl>
            <c:dLbl>
              <c:idx val="4"/>
              <c:layout>
                <c:manualLayout>
                  <c:x val="0"/>
                  <c:y val="-4.4572843582335944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1F60-4E64-B326-98281F08A67A}"/>
                </c:ext>
              </c:extLst>
            </c:dLbl>
            <c:dLbl>
              <c:idx val="6"/>
              <c:layout>
                <c:manualLayout>
                  <c:x val="0"/>
                  <c:y val="-4.4572843582335944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1F60-4E64-B326-98281F08A67A}"/>
                </c:ext>
              </c:extLst>
            </c:dLbl>
            <c:dLbl>
              <c:idx val="7"/>
              <c:layout>
                <c:manualLayout>
                  <c:x val="0"/>
                  <c:y val="-4.4572843582335944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1F60-4E64-B326-98281F08A67A}"/>
                </c:ext>
              </c:extLst>
            </c:dLbl>
            <c:dLbl>
              <c:idx val="8"/>
              <c:layout>
                <c:manualLayout>
                  <c:x val="0"/>
                  <c:y val="-4.4572843582335944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1F60-4E64-B326-98281F08A67A}"/>
                </c:ext>
              </c:extLst>
            </c:dLbl>
            <c:dLbl>
              <c:idx val="9"/>
              <c:layout>
                <c:manualLayout>
                  <c:x val="0"/>
                  <c:y val="-4.4572843582335944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1F60-4E64-B326-98281F08A67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Sheet1!$A$4:$M$4</c:f>
              <c:numCache>
                <c:formatCode>General</c:formatCode>
                <c:ptCount val="13"/>
                <c:pt idx="0">
                  <c:v>41481</c:v>
                </c:pt>
                <c:pt idx="1">
                  <c:v>41972</c:v>
                </c:pt>
                <c:pt idx="2">
                  <c:v>42240</c:v>
                </c:pt>
                <c:pt idx="3">
                  <c:v>41743</c:v>
                </c:pt>
                <c:pt idx="4">
                  <c:v>41113</c:v>
                </c:pt>
                <c:pt idx="5">
                  <c:v>40874</c:v>
                </c:pt>
                <c:pt idx="6">
                  <c:v>41475</c:v>
                </c:pt>
                <c:pt idx="7">
                  <c:v>41155</c:v>
                </c:pt>
                <c:pt idx="8">
                  <c:v>41274</c:v>
                </c:pt>
                <c:pt idx="9">
                  <c:v>41233</c:v>
                </c:pt>
                <c:pt idx="10">
                  <c:v>40823</c:v>
                </c:pt>
              </c:numCache>
            </c:numRef>
          </c:val>
          <c:smooth val="0"/>
          <c:extLst>
            <c:ext xmlns:c16="http://schemas.microsoft.com/office/drawing/2014/chart" uri="{C3380CC4-5D6E-409C-BE32-E72D297353CC}">
              <c16:uniqueId val="{0000001A-1F60-4E64-B326-98281F08A67A}"/>
            </c:ext>
          </c:extLst>
        </c:ser>
        <c:dLbls>
          <c:showLegendKey val="0"/>
          <c:showVal val="0"/>
          <c:showCatName val="0"/>
          <c:showSerName val="0"/>
          <c:showPercent val="0"/>
          <c:showBubbleSize val="0"/>
        </c:dLbls>
        <c:marker val="1"/>
        <c:smooth val="0"/>
        <c:axId val="302690095"/>
        <c:axId val="1"/>
      </c:lineChart>
      <c:catAx>
        <c:axId val="30269009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378513.3586832732"/>
          <c:min val="0"/>
        </c:scaling>
        <c:delete val="0"/>
        <c:axPos val="l"/>
        <c:majorGridlines>
          <c:spPr>
            <a:ln>
              <a:noFill/>
            </a:ln>
          </c:spPr>
        </c:majorGridlines>
        <c:numFmt formatCode="General" sourceLinked="1"/>
        <c:majorTickMark val="none"/>
        <c:minorTickMark val="none"/>
        <c:tickLblPos val="none"/>
        <c:spPr>
          <a:ln w="9525" cmpd="sng" algn="ctr">
            <a:solidFill>
              <a:schemeClr val="tx1"/>
            </a:solidFill>
            <a:prstDash val="solid"/>
          </a:ln>
        </c:spPr>
        <c:txPr>
          <a:bodyPr/>
          <a:lstStyle/>
          <a:p>
            <a:pPr>
              <a:defRPr lang="ja-JP"/>
            </a:pPr>
            <a:endParaRPr lang="en-US"/>
          </a:p>
        </c:txPr>
        <c:crossAx val="302690095"/>
        <c:crosses val="min"/>
        <c:crossBetween val="midCat"/>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内科</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1" i="0" u="none" strike="noStrike" kern="1200" baseline="0">
                    <a:solidFill>
                      <a:schemeClr val="bg1"/>
                    </a:solidFill>
                    <a:latin typeface="+mn-lt"/>
                    <a:ea typeface="+mn-ea"/>
                    <a:cs typeface="+mn-cs"/>
                  </a:defRPr>
                </a:pPr>
                <a:endParaRPr lang="ja-JP"/>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183.6</c:v>
                </c:pt>
              </c:numCache>
            </c:numRef>
          </c:val>
          <c:extLst>
            <c:ext xmlns:c16="http://schemas.microsoft.com/office/drawing/2014/chart" uri="{C3380CC4-5D6E-409C-BE32-E72D297353CC}">
              <c16:uniqueId val="{00000000-5C0B-4604-85FA-8BE60B30AA6D}"/>
            </c:ext>
          </c:extLst>
        </c:ser>
        <c:ser>
          <c:idx val="1"/>
          <c:order val="1"/>
          <c:tx>
            <c:strRef>
              <c:f>Sheet1!$C$1</c:f>
              <c:strCache>
                <c:ptCount val="1"/>
                <c:pt idx="0">
                  <c:v>外科</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1" i="0" u="none" strike="noStrike" kern="1200" baseline="0">
                    <a:solidFill>
                      <a:schemeClr val="bg1"/>
                    </a:solidFill>
                    <a:latin typeface="+mn-lt"/>
                    <a:ea typeface="+mn-ea"/>
                    <a:cs typeface="+mn-cs"/>
                  </a:defRPr>
                </a:pPr>
                <a:endParaRPr lang="ja-JP"/>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79</c:v>
                </c:pt>
              </c:numCache>
            </c:numRef>
          </c:val>
          <c:extLst>
            <c:ext xmlns:c16="http://schemas.microsoft.com/office/drawing/2014/chart" uri="{C3380CC4-5D6E-409C-BE32-E72D297353CC}">
              <c16:uniqueId val="{00000001-5C0B-4604-85FA-8BE60B30AA6D}"/>
            </c:ext>
          </c:extLst>
        </c:ser>
        <c:ser>
          <c:idx val="2"/>
          <c:order val="2"/>
          <c:tx>
            <c:strRef>
              <c:f>Sheet1!$D$1</c:f>
              <c:strCache>
                <c:ptCount val="1"/>
                <c:pt idx="0">
                  <c:v>歯科</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1" i="0" u="none" strike="noStrike" kern="1200" baseline="0">
                    <a:solidFill>
                      <a:schemeClr val="bg1"/>
                    </a:solidFill>
                    <a:latin typeface="+mn-lt"/>
                    <a:ea typeface="+mn-ea"/>
                    <a:cs typeface="+mn-cs"/>
                  </a:defRPr>
                </a:pPr>
                <a:endParaRPr lang="ja-JP"/>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68</c:v>
                </c:pt>
              </c:numCache>
            </c:numRef>
          </c:val>
          <c:extLst>
            <c:ext xmlns:c16="http://schemas.microsoft.com/office/drawing/2014/chart" uri="{C3380CC4-5D6E-409C-BE32-E72D297353CC}">
              <c16:uniqueId val="{00000002-5C0B-4604-85FA-8BE60B30AA6D}"/>
            </c:ext>
          </c:extLst>
        </c:ser>
        <c:ser>
          <c:idx val="3"/>
          <c:order val="3"/>
          <c:tx>
            <c:strRef>
              <c:f>Sheet1!$E$1</c:f>
              <c:strCache>
                <c:ptCount val="1"/>
                <c:pt idx="0">
                  <c:v>小児科</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1" i="0" u="none" strike="noStrike" kern="1200" baseline="0">
                    <a:solidFill>
                      <a:schemeClr val="bg1"/>
                    </a:solidFill>
                    <a:latin typeface="+mn-lt"/>
                    <a:ea typeface="+mn-ea"/>
                    <a:cs typeface="+mn-cs"/>
                  </a:defRPr>
                </a:pPr>
                <a:endParaRPr lang="ja-JP"/>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General</c:formatCode>
                <c:ptCount val="1"/>
                <c:pt idx="0">
                  <c:v>61.9</c:v>
                </c:pt>
              </c:numCache>
            </c:numRef>
          </c:val>
          <c:extLst>
            <c:ext xmlns:c16="http://schemas.microsoft.com/office/drawing/2014/chart" uri="{C3380CC4-5D6E-409C-BE32-E72D297353CC}">
              <c16:uniqueId val="{00000003-5C0B-4604-85FA-8BE60B30AA6D}"/>
            </c:ext>
          </c:extLst>
        </c:ser>
        <c:ser>
          <c:idx val="4"/>
          <c:order val="4"/>
          <c:tx>
            <c:strRef>
              <c:f>Sheet1!$F$1</c:f>
              <c:strCache>
                <c:ptCount val="1"/>
                <c:pt idx="0">
                  <c:v>産婦人科</c:v>
                </c:pt>
              </c:strCache>
            </c:strRef>
          </c:tx>
          <c:spPr>
            <a:solidFill>
              <a:schemeClr val="accent4">
                <a:lumMod val="60000"/>
              </a:schemeClr>
            </a:solidFill>
            <a:ln>
              <a:noFill/>
            </a:ln>
            <a:effectLst/>
          </c:spPr>
          <c:invertIfNegative val="0"/>
          <c:dLbls>
            <c:dLbl>
              <c:idx val="0"/>
              <c:layout>
                <c:manualLayout>
                  <c:x val="0"/>
                  <c:y val="-7.736628121607611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F-5C0B-4604-85FA-8BE60B30AA6D}"/>
                </c:ext>
              </c:extLst>
            </c:dLbl>
            <c:spPr>
              <a:noFill/>
              <a:ln>
                <a:noFill/>
              </a:ln>
              <a:effectLst/>
            </c:spPr>
            <c:txPr>
              <a:bodyPr rot="0" spcFirstLastPara="1" vertOverflow="ellipsis" vert="horz" wrap="square" lIns="38100" tIns="19050" rIns="38100" bIns="19050" anchor="ctr" anchorCtr="1">
                <a:spAutoFit/>
              </a:bodyPr>
              <a:lstStyle/>
              <a:p>
                <a:pPr>
                  <a:defRPr lang="ja-JP" sz="1197" b="1" i="0" u="none" strike="noStrike" kern="1200" baseline="0">
                    <a:solidFill>
                      <a:schemeClr val="bg1"/>
                    </a:solidFill>
                    <a:latin typeface="+mn-lt"/>
                    <a:ea typeface="+mn-ea"/>
                    <a:cs typeface="+mn-cs"/>
                  </a:defRPr>
                </a:pPr>
                <a:endParaRPr lang="ja-JP"/>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General</c:formatCode>
                <c:ptCount val="1"/>
                <c:pt idx="0">
                  <c:v>43.9</c:v>
                </c:pt>
              </c:numCache>
            </c:numRef>
          </c:val>
          <c:extLst>
            <c:ext xmlns:c16="http://schemas.microsoft.com/office/drawing/2014/chart" uri="{C3380CC4-5D6E-409C-BE32-E72D297353CC}">
              <c16:uniqueId val="{00000004-5C0B-4604-85FA-8BE60B30AA6D}"/>
            </c:ext>
          </c:extLst>
        </c:ser>
        <c:ser>
          <c:idx val="5"/>
          <c:order val="5"/>
          <c:tx>
            <c:strRef>
              <c:f>Sheet1!$G$1</c:f>
              <c:strCache>
                <c:ptCount val="1"/>
                <c:pt idx="0">
                  <c:v>神経科</c:v>
                </c:pt>
              </c:strCache>
            </c:strRef>
          </c:tx>
          <c:spPr>
            <a:solidFill>
              <a:schemeClr val="accent6">
                <a:lumMod val="60000"/>
              </a:schemeClr>
            </a:solidFill>
            <a:ln>
              <a:noFill/>
            </a:ln>
            <a:effectLst/>
          </c:spPr>
          <c:invertIfNegative val="0"/>
          <c:dLbls>
            <c:dLbl>
              <c:idx val="0"/>
              <c:layout>
                <c:manualLayout>
                  <c:x val="-1.361934092256014E-3"/>
                  <c:y val="8.9744886210648286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1-5C0B-4604-85FA-8BE60B30AA6D}"/>
                </c:ext>
              </c:extLst>
            </c:dLbl>
            <c:spPr>
              <a:noFill/>
              <a:ln>
                <a:noFill/>
              </a:ln>
              <a:effectLst/>
            </c:spPr>
            <c:txPr>
              <a:bodyPr rot="0" spcFirstLastPara="1" vertOverflow="ellipsis" vert="horz" wrap="square" lIns="38100" tIns="19050" rIns="38100" bIns="19050" anchor="ctr" anchorCtr="1">
                <a:spAutoFit/>
              </a:bodyPr>
              <a:lstStyle/>
              <a:p>
                <a:pPr>
                  <a:defRPr lang="ja-JP" sz="1197" b="1" i="0" u="none" strike="noStrike" kern="1200" baseline="0">
                    <a:solidFill>
                      <a:schemeClr val="bg1"/>
                    </a:solidFill>
                    <a:latin typeface="+mn-lt"/>
                    <a:ea typeface="+mn-ea"/>
                    <a:cs typeface="+mn-cs"/>
                  </a:defRPr>
                </a:pPr>
                <a:endParaRPr lang="ja-JP"/>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Sheet1!$G$2</c:f>
              <c:numCache>
                <c:formatCode>General</c:formatCode>
                <c:ptCount val="1"/>
                <c:pt idx="0">
                  <c:v>28.8</c:v>
                </c:pt>
              </c:numCache>
            </c:numRef>
          </c:val>
          <c:extLst>
            <c:ext xmlns:c16="http://schemas.microsoft.com/office/drawing/2014/chart" uri="{C3380CC4-5D6E-409C-BE32-E72D297353CC}">
              <c16:uniqueId val="{00000005-5C0B-4604-85FA-8BE60B30AA6D}"/>
            </c:ext>
          </c:extLst>
        </c:ser>
        <c:ser>
          <c:idx val="6"/>
          <c:order val="6"/>
          <c:tx>
            <c:strRef>
              <c:f>Sheet1!$H$1</c:f>
              <c:strCache>
                <c:ptCount val="1"/>
                <c:pt idx="0">
                  <c:v>放射線科</c:v>
                </c:pt>
              </c:strCache>
            </c:strRef>
          </c:tx>
          <c:spPr>
            <a:solidFill>
              <a:schemeClr val="accent2">
                <a:lumMod val="80000"/>
                <a:lumOff val="20000"/>
              </a:schemeClr>
            </a:solidFill>
            <a:ln>
              <a:noFill/>
            </a:ln>
            <a:effectLst/>
          </c:spPr>
          <c:invertIfNegative val="0"/>
          <c:dLbls>
            <c:dLbl>
              <c:idx val="0"/>
              <c:layout>
                <c:manualLayout>
                  <c:x val="-0.1348314751333356"/>
                  <c:y val="0.40849396482088174"/>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0-5C0B-4604-85FA-8BE60B30AA6D}"/>
                </c:ext>
              </c:extLst>
            </c:dLbl>
            <c:spPr>
              <a:noFill/>
              <a:ln>
                <a:noFill/>
              </a:ln>
              <a:effectLst/>
            </c:spPr>
            <c:txPr>
              <a:bodyPr rot="0" spcFirstLastPara="1" vertOverflow="ellipsis" vert="horz" wrap="square" lIns="38100" tIns="19050" rIns="38100" bIns="19050" anchor="ctr" anchorCtr="1">
                <a:spAutoFit/>
              </a:bodyPr>
              <a:lstStyle/>
              <a:p>
                <a:pPr>
                  <a:defRPr lang="ja-JP" sz="1197"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Sheet1!$H$2</c:f>
              <c:numCache>
                <c:formatCode>General</c:formatCode>
                <c:ptCount val="1"/>
                <c:pt idx="0">
                  <c:v>23.6</c:v>
                </c:pt>
              </c:numCache>
            </c:numRef>
          </c:val>
          <c:extLst>
            <c:ext xmlns:c16="http://schemas.microsoft.com/office/drawing/2014/chart" uri="{C3380CC4-5D6E-409C-BE32-E72D297353CC}">
              <c16:uniqueId val="{00000006-5C0B-4604-85FA-8BE60B30AA6D}"/>
            </c:ext>
          </c:extLst>
        </c:ser>
        <c:ser>
          <c:idx val="7"/>
          <c:order val="7"/>
          <c:tx>
            <c:strRef>
              <c:f>Sheet1!$I$1</c:f>
              <c:strCache>
                <c:ptCount val="1"/>
                <c:pt idx="0">
                  <c:v>精神科</c:v>
                </c:pt>
              </c:strCache>
            </c:strRef>
          </c:tx>
          <c:spPr>
            <a:solidFill>
              <a:schemeClr val="accent4">
                <a:lumMod val="80000"/>
                <a:lumOff val="20000"/>
              </a:schemeClr>
            </a:solidFill>
            <a:ln>
              <a:noFill/>
            </a:ln>
            <a:effectLst/>
          </c:spPr>
          <c:invertIfNegative val="0"/>
          <c:dLbls>
            <c:dLbl>
              <c:idx val="0"/>
              <c:layout>
                <c:manualLayout>
                  <c:x val="-0.23970040023704078"/>
                  <c:y val="-0.37445280108580836"/>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2-5C0B-4604-85FA-8BE60B30AA6D}"/>
                </c:ext>
              </c:extLst>
            </c:dLbl>
            <c:spPr>
              <a:noFill/>
              <a:ln>
                <a:noFill/>
              </a:ln>
              <a:effectLst/>
            </c:spPr>
            <c:txPr>
              <a:bodyPr rot="0" spcFirstLastPara="1" vertOverflow="ellipsis" vert="horz" wrap="square" lIns="38100" tIns="19050" rIns="38100" bIns="19050" anchor="ctr" anchorCtr="1">
                <a:spAutoFit/>
              </a:bodyPr>
              <a:lstStyle/>
              <a:p>
                <a:pPr>
                  <a:defRPr lang="ja-JP" sz="1197"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Sheet1!$I$2</c:f>
              <c:numCache>
                <c:formatCode>General</c:formatCode>
                <c:ptCount val="1"/>
                <c:pt idx="0">
                  <c:v>22</c:v>
                </c:pt>
              </c:numCache>
            </c:numRef>
          </c:val>
          <c:extLst>
            <c:ext xmlns:c16="http://schemas.microsoft.com/office/drawing/2014/chart" uri="{C3380CC4-5D6E-409C-BE32-E72D297353CC}">
              <c16:uniqueId val="{00000007-5C0B-4604-85FA-8BE60B30AA6D}"/>
            </c:ext>
          </c:extLst>
        </c:ser>
        <c:ser>
          <c:idx val="8"/>
          <c:order val="8"/>
          <c:tx>
            <c:strRef>
              <c:f>Sheet1!$J$1</c:f>
              <c:strCache>
                <c:ptCount val="1"/>
                <c:pt idx="0">
                  <c:v>眼科</c:v>
                </c:pt>
              </c:strCache>
            </c:strRef>
          </c:tx>
          <c:spPr>
            <a:solidFill>
              <a:schemeClr val="accent6">
                <a:lumMod val="80000"/>
                <a:lumOff val="20000"/>
              </a:schemeClr>
            </a:solidFill>
            <a:ln>
              <a:noFill/>
            </a:ln>
            <a:effectLst/>
          </c:spPr>
          <c:invertIfNegative val="0"/>
          <c:dLbls>
            <c:dLbl>
              <c:idx val="0"/>
              <c:layout>
                <c:manualLayout>
                  <c:x val="-0.11712633193400861"/>
                  <c:y val="0.35588489359394998"/>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3-5C0B-4604-85FA-8BE60B30AA6D}"/>
                </c:ext>
              </c:extLst>
            </c:dLbl>
            <c:spPr>
              <a:noFill/>
              <a:ln>
                <a:noFill/>
              </a:ln>
              <a:effectLst/>
            </c:spPr>
            <c:txPr>
              <a:bodyPr rot="0" spcFirstLastPara="1" vertOverflow="ellipsis" vert="horz" wrap="square" lIns="38100" tIns="19050" rIns="38100" bIns="19050" anchor="ctr" anchorCtr="1">
                <a:spAutoFit/>
              </a:bodyPr>
              <a:lstStyle/>
              <a:p>
                <a:pPr>
                  <a:defRPr lang="ja-JP" sz="1197"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Sheet1!$J$2</c:f>
              <c:numCache>
                <c:formatCode>General</c:formatCode>
                <c:ptCount val="1"/>
                <c:pt idx="0">
                  <c:v>19.100000000000001</c:v>
                </c:pt>
              </c:numCache>
            </c:numRef>
          </c:val>
          <c:extLst>
            <c:ext xmlns:c16="http://schemas.microsoft.com/office/drawing/2014/chart" uri="{C3380CC4-5D6E-409C-BE32-E72D297353CC}">
              <c16:uniqueId val="{00000008-5C0B-4604-85FA-8BE60B30AA6D}"/>
            </c:ext>
          </c:extLst>
        </c:ser>
        <c:ser>
          <c:idx val="9"/>
          <c:order val="9"/>
          <c:tx>
            <c:strRef>
              <c:f>Sheet1!$K$1</c:f>
              <c:strCache>
                <c:ptCount val="1"/>
                <c:pt idx="0">
                  <c:v>耳鼻科</c:v>
                </c:pt>
              </c:strCache>
            </c:strRef>
          </c:tx>
          <c:spPr>
            <a:solidFill>
              <a:schemeClr val="accent2">
                <a:lumMod val="80000"/>
              </a:schemeClr>
            </a:solidFill>
            <a:ln>
              <a:noFill/>
            </a:ln>
            <a:effectLst/>
          </c:spPr>
          <c:invertIfNegative val="0"/>
          <c:dLbls>
            <c:dLbl>
              <c:idx val="0"/>
              <c:layout>
                <c:manualLayout>
                  <c:x val="-0.20837591611515496"/>
                  <c:y val="-0.40849396482088185"/>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4-5C0B-4604-85FA-8BE60B30AA6D}"/>
                </c:ext>
              </c:extLst>
            </c:dLbl>
            <c:spPr>
              <a:noFill/>
              <a:ln>
                <a:noFill/>
              </a:ln>
              <a:effectLst/>
            </c:spPr>
            <c:txPr>
              <a:bodyPr rot="0" spcFirstLastPara="1" vertOverflow="ellipsis" vert="horz" wrap="square" lIns="38100" tIns="19050" rIns="38100" bIns="19050" anchor="ctr" anchorCtr="1">
                <a:spAutoFit/>
              </a:bodyPr>
              <a:lstStyle/>
              <a:p>
                <a:pPr>
                  <a:defRPr lang="ja-JP" sz="1197"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Sheet1!$K$2</c:f>
              <c:numCache>
                <c:formatCode>General</c:formatCode>
                <c:ptCount val="1"/>
                <c:pt idx="0">
                  <c:v>14.5</c:v>
                </c:pt>
              </c:numCache>
            </c:numRef>
          </c:val>
          <c:extLst>
            <c:ext xmlns:c16="http://schemas.microsoft.com/office/drawing/2014/chart" uri="{C3380CC4-5D6E-409C-BE32-E72D297353CC}">
              <c16:uniqueId val="{00000009-5C0B-4604-85FA-8BE60B30AA6D}"/>
            </c:ext>
          </c:extLst>
        </c:ser>
        <c:ser>
          <c:idx val="10"/>
          <c:order val="10"/>
          <c:tx>
            <c:strRef>
              <c:f>Sheet1!$L$1</c:f>
              <c:strCache>
                <c:ptCount val="1"/>
                <c:pt idx="0">
                  <c:v>衛生免疫・一般衛生</c:v>
                </c:pt>
              </c:strCache>
            </c:strRef>
          </c:tx>
          <c:spPr>
            <a:solidFill>
              <a:schemeClr val="accent4">
                <a:lumMod val="80000"/>
              </a:schemeClr>
            </a:solidFill>
            <a:ln>
              <a:noFill/>
            </a:ln>
            <a:effectLst/>
          </c:spPr>
          <c:invertIfNegative val="0"/>
          <c:dLbls>
            <c:dLbl>
              <c:idx val="0"/>
              <c:layout>
                <c:manualLayout>
                  <c:x val="-7.3544440981819462E-2"/>
                  <c:y val="0.40385198794791716"/>
                </c:manualLayout>
              </c:layout>
              <c:spPr>
                <a:noFill/>
                <a:ln>
                  <a:noFill/>
                </a:ln>
                <a:effectLst/>
              </c:spPr>
              <c:txPr>
                <a:bodyPr rot="0" spcFirstLastPara="1" vertOverflow="ellipsis" vert="horz" wrap="square" lIns="38100" tIns="19050" rIns="38100" bIns="19050" anchor="ctr" anchorCtr="1">
                  <a:noAutofit/>
                </a:bodyPr>
                <a:lstStyle/>
                <a:p>
                  <a:pPr>
                    <a:defRPr lang="ja-JP" sz="1197"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1"/>
              <c:showPercent val="0"/>
              <c:showBubbleSize val="0"/>
              <c:extLst>
                <c:ext xmlns:c15="http://schemas.microsoft.com/office/drawing/2012/chart" uri="{CE6537A1-D6FC-4f65-9D91-7224C49458BB}">
                  <c15:layout>
                    <c:manualLayout>
                      <c:w val="0.10910454013062129"/>
                      <c:h val="0.13480300839089102"/>
                    </c:manualLayout>
                  </c15:layout>
                </c:ext>
                <c:ext xmlns:c16="http://schemas.microsoft.com/office/drawing/2014/chart" uri="{C3380CC4-5D6E-409C-BE32-E72D297353CC}">
                  <c16:uniqueId val="{00000015-5C0B-4604-85FA-8BE60B30AA6D}"/>
                </c:ext>
              </c:extLst>
            </c:dLbl>
            <c:spPr>
              <a:noFill/>
              <a:ln>
                <a:noFill/>
              </a:ln>
              <a:effectLst/>
            </c:spPr>
            <c:txPr>
              <a:bodyPr rot="0" spcFirstLastPara="1" vertOverflow="ellipsis" vert="horz" wrap="square" lIns="38100" tIns="19050" rIns="38100" bIns="19050" anchor="ctr" anchorCtr="1">
                <a:spAutoFit/>
              </a:bodyPr>
              <a:lstStyle/>
              <a:p>
                <a:pPr>
                  <a:defRPr lang="ja-JP" sz="1197"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Sheet1!$L$2</c:f>
              <c:numCache>
                <c:formatCode>General</c:formatCode>
                <c:ptCount val="1"/>
                <c:pt idx="0">
                  <c:v>14</c:v>
                </c:pt>
              </c:numCache>
            </c:numRef>
          </c:val>
          <c:extLst>
            <c:ext xmlns:c16="http://schemas.microsoft.com/office/drawing/2014/chart" uri="{C3380CC4-5D6E-409C-BE32-E72D297353CC}">
              <c16:uniqueId val="{0000000A-5C0B-4604-85FA-8BE60B30AA6D}"/>
            </c:ext>
          </c:extLst>
        </c:ser>
        <c:ser>
          <c:idx val="11"/>
          <c:order val="11"/>
          <c:tx>
            <c:strRef>
              <c:f>Sheet1!$M$1</c:f>
              <c:strCache>
                <c:ptCount val="1"/>
                <c:pt idx="0">
                  <c:v>皮膚静脈科</c:v>
                </c:pt>
              </c:strCache>
            </c:strRef>
          </c:tx>
          <c:spPr>
            <a:solidFill>
              <a:schemeClr val="accent6">
                <a:lumMod val="80000"/>
              </a:schemeClr>
            </a:solidFill>
            <a:ln>
              <a:noFill/>
            </a:ln>
            <a:effectLst/>
          </c:spPr>
          <c:invertIfNegative val="0"/>
          <c:dLbls>
            <c:dLbl>
              <c:idx val="0"/>
              <c:layout>
                <c:manualLayout>
                  <c:x val="-0.13074567285656774"/>
                  <c:y val="-0.37445280108580836"/>
                </c:manualLayout>
              </c:layout>
              <c:spPr>
                <a:noFill/>
                <a:ln>
                  <a:noFill/>
                </a:ln>
                <a:effectLst/>
              </c:spPr>
              <c:txPr>
                <a:bodyPr rot="0" spcFirstLastPara="1" vertOverflow="ellipsis" vert="horz" wrap="square" lIns="38100" tIns="19050" rIns="38100" bIns="19050" anchor="ctr" anchorCtr="1">
                  <a:spAutoFit/>
                </a:bodyPr>
                <a:lstStyle/>
                <a:p>
                  <a:pPr>
                    <a:defRPr lang="ja-JP" sz="1197"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5C0B-4604-85FA-8BE60B30AA6D}"/>
                </c:ext>
              </c:extLst>
            </c:dLbl>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Sheet1!$M$2</c:f>
              <c:numCache>
                <c:formatCode>General</c:formatCode>
                <c:ptCount val="1"/>
                <c:pt idx="0">
                  <c:v>11.9</c:v>
                </c:pt>
              </c:numCache>
            </c:numRef>
          </c:val>
          <c:extLst>
            <c:ext xmlns:c16="http://schemas.microsoft.com/office/drawing/2014/chart" uri="{C3380CC4-5D6E-409C-BE32-E72D297353CC}">
              <c16:uniqueId val="{0000000B-5C0B-4604-85FA-8BE60B30AA6D}"/>
            </c:ext>
          </c:extLst>
        </c:ser>
        <c:ser>
          <c:idx val="12"/>
          <c:order val="12"/>
          <c:tx>
            <c:strRef>
              <c:f>Sheet1!$N$1</c:f>
              <c:strCache>
                <c:ptCount val="1"/>
                <c:pt idx="0">
                  <c:v>病理学</c:v>
                </c:pt>
              </c:strCache>
            </c:strRef>
          </c:tx>
          <c:spPr>
            <a:solidFill>
              <a:schemeClr val="accent2">
                <a:lumMod val="60000"/>
                <a:lumOff val="40000"/>
              </a:schemeClr>
            </a:solidFill>
            <a:ln>
              <a:noFill/>
            </a:ln>
            <a:effectLst/>
          </c:spPr>
          <c:invertIfNegative val="0"/>
          <c:dLbls>
            <c:dLbl>
              <c:idx val="0"/>
              <c:layout>
                <c:manualLayout>
                  <c:x val="-1.0895472738047413E-2"/>
                  <c:y val="0.38373675483173736"/>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7-5C0B-4604-85FA-8BE60B30AA6D}"/>
                </c:ext>
              </c:extLst>
            </c:dLbl>
            <c:spPr>
              <a:noFill/>
              <a:ln>
                <a:noFill/>
              </a:ln>
              <a:effectLst/>
            </c:spPr>
            <c:txPr>
              <a:bodyPr rot="0" spcFirstLastPara="1" vertOverflow="ellipsis" vert="horz" wrap="square" lIns="38100" tIns="19050" rIns="38100" bIns="19050" anchor="ctr" anchorCtr="1">
                <a:spAutoFit/>
              </a:bodyPr>
              <a:lstStyle/>
              <a:p>
                <a:pPr>
                  <a:defRPr lang="ja-JP" sz="1197"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Sheet1!$N$2</c:f>
              <c:numCache>
                <c:formatCode>General</c:formatCode>
                <c:ptCount val="1"/>
                <c:pt idx="0">
                  <c:v>7.4</c:v>
                </c:pt>
              </c:numCache>
            </c:numRef>
          </c:val>
          <c:extLst>
            <c:ext xmlns:c16="http://schemas.microsoft.com/office/drawing/2014/chart" uri="{C3380CC4-5D6E-409C-BE32-E72D297353CC}">
              <c16:uniqueId val="{0000000C-5C0B-4604-85FA-8BE60B30AA6D}"/>
            </c:ext>
          </c:extLst>
        </c:ser>
        <c:ser>
          <c:idx val="13"/>
          <c:order val="13"/>
          <c:tx>
            <c:strRef>
              <c:f>Sheet1!$O$1</c:f>
              <c:strCache>
                <c:ptCount val="1"/>
                <c:pt idx="0">
                  <c:v>理学療法・スポーツ医学</c:v>
                </c:pt>
              </c:strCache>
            </c:strRef>
          </c:tx>
          <c:spPr>
            <a:solidFill>
              <a:schemeClr val="accent4">
                <a:lumMod val="60000"/>
                <a:lumOff val="40000"/>
              </a:schemeClr>
            </a:solidFill>
            <a:ln>
              <a:noFill/>
            </a:ln>
            <a:effectLst/>
          </c:spPr>
          <c:invertIfNegative val="0"/>
          <c:dLbls>
            <c:dLbl>
              <c:idx val="0"/>
              <c:layout>
                <c:manualLayout>
                  <c:x val="-5.3619452451020239E-8"/>
                  <c:y val="-0.38683140608038052"/>
                </c:manualLayout>
              </c:layout>
              <c:spPr>
                <a:noFill/>
                <a:ln>
                  <a:noFill/>
                </a:ln>
                <a:effectLst/>
              </c:spPr>
              <c:txPr>
                <a:bodyPr rot="0" spcFirstLastPara="1" vertOverflow="ellipsis" vert="horz" wrap="square" lIns="38100" tIns="19050" rIns="38100" bIns="19050" anchor="ctr" anchorCtr="1">
                  <a:noAutofit/>
                </a:bodyPr>
                <a:lstStyle/>
                <a:p>
                  <a:pPr>
                    <a:defRPr lang="ja-JP" sz="1197"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1"/>
              <c:showPercent val="0"/>
              <c:showBubbleSize val="0"/>
              <c:extLst>
                <c:ext xmlns:c15="http://schemas.microsoft.com/office/drawing/2012/chart" uri="{CE6537A1-D6FC-4f65-9D91-7224C49458BB}">
                  <c15:layout>
                    <c:manualLayout>
                      <c:w val="0.11941438120899853"/>
                      <c:h val="0.14024959458850275"/>
                    </c:manualLayout>
                  </c15:layout>
                </c:ext>
                <c:ext xmlns:c16="http://schemas.microsoft.com/office/drawing/2014/chart" uri="{C3380CC4-5D6E-409C-BE32-E72D297353CC}">
                  <c16:uniqueId val="{00000016-5C0B-4604-85FA-8BE60B30AA6D}"/>
                </c:ext>
              </c:extLst>
            </c:dLbl>
            <c:spPr>
              <a:noFill/>
              <a:ln>
                <a:noFill/>
              </a:ln>
              <a:effectLst/>
            </c:spPr>
            <c:txPr>
              <a:bodyPr rot="0" spcFirstLastPara="1" vertOverflow="ellipsis" vert="horz" wrap="square" lIns="38100" tIns="19050" rIns="38100" bIns="19050" anchor="ctr" anchorCtr="1">
                <a:spAutoFit/>
              </a:bodyPr>
              <a:lstStyle/>
              <a:p>
                <a:pPr>
                  <a:defRPr lang="ja-JP" sz="1197"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Sheet1!$O$2</c:f>
              <c:numCache>
                <c:formatCode>General</c:formatCode>
                <c:ptCount val="1"/>
                <c:pt idx="0">
                  <c:v>4.5</c:v>
                </c:pt>
              </c:numCache>
            </c:numRef>
          </c:val>
          <c:extLst>
            <c:ext xmlns:c16="http://schemas.microsoft.com/office/drawing/2014/chart" uri="{C3380CC4-5D6E-409C-BE32-E72D297353CC}">
              <c16:uniqueId val="{0000000D-5C0B-4604-85FA-8BE60B30AA6D}"/>
            </c:ext>
          </c:extLst>
        </c:ser>
        <c:dLbls>
          <c:showLegendKey val="0"/>
          <c:showVal val="1"/>
          <c:showCatName val="0"/>
          <c:showSerName val="0"/>
          <c:showPercent val="0"/>
          <c:showBubbleSize val="0"/>
        </c:dLbls>
        <c:gapWidth val="39"/>
        <c:overlap val="100"/>
        <c:axId val="1406638480"/>
        <c:axId val="1098120576"/>
      </c:barChart>
      <c:catAx>
        <c:axId val="1406638480"/>
        <c:scaling>
          <c:orientation val="minMax"/>
        </c:scaling>
        <c:delete val="1"/>
        <c:axPos val="l"/>
        <c:numFmt formatCode="General" sourceLinked="1"/>
        <c:majorTickMark val="none"/>
        <c:minorTickMark val="none"/>
        <c:tickLblPos val="nextTo"/>
        <c:crossAx val="1098120576"/>
        <c:crosses val="autoZero"/>
        <c:auto val="1"/>
        <c:lblAlgn val="ctr"/>
        <c:lblOffset val="100"/>
        <c:noMultiLvlLbl val="0"/>
      </c:catAx>
      <c:valAx>
        <c:axId val="109812057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140663848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593383873190907E-3"/>
          <c:y val="0.10909913988229969"/>
          <c:w val="0.98208132322536179"/>
          <c:h val="0.81484834766862835"/>
        </c:manualLayout>
      </c:layout>
      <c:barChart>
        <c:barDir val="col"/>
        <c:grouping val="stacked"/>
        <c:varyColors val="0"/>
        <c:ser>
          <c:idx val="0"/>
          <c:order val="0"/>
          <c:spPr>
            <a:solidFill>
              <a:schemeClr val="accent1"/>
            </a:solidFill>
            <a:ln>
              <a:noFill/>
            </a:ln>
          </c:spPr>
          <c:invertIfNegative val="0"/>
          <c:dLbls>
            <c:dLbl>
              <c:idx val="0"/>
              <c:layout>
                <c:manualLayout>
                  <c:x val="0"/>
                  <c:y val="-5.703938433680398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995-46B7-9B76-C28F4FDA8639}"/>
                </c:ext>
              </c:extLst>
            </c:dLbl>
            <c:dLbl>
              <c:idx val="1"/>
              <c:layout>
                <c:manualLayout>
                  <c:x val="0"/>
                  <c:y val="-7.3789044816659127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995-46B7-9B76-C28F4FDA8639}"/>
                </c:ext>
              </c:extLst>
            </c:dLbl>
            <c:dLbl>
              <c:idx val="2"/>
              <c:layout>
                <c:manualLayout>
                  <c:x val="0"/>
                  <c:y val="-8.1032141240380259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995-46B7-9B76-C28F4FDA8639}"/>
                </c:ext>
              </c:extLst>
            </c:dLbl>
            <c:dLbl>
              <c:idx val="3"/>
              <c:layout>
                <c:manualLayout>
                  <c:x val="0"/>
                  <c:y val="-8.8275237664101405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995-46B7-9B76-C28F4FDA8639}"/>
                </c:ext>
              </c:extLst>
            </c:dLbl>
            <c:dLbl>
              <c:idx val="4"/>
              <c:layout>
                <c:manualLayout>
                  <c:x val="0"/>
                  <c:y val="-0.10004526935264826"/>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995-46B7-9B76-C28F4FDA8639}"/>
                </c:ext>
              </c:extLst>
            </c:dLbl>
            <c:dLbl>
              <c:idx val="5"/>
              <c:layout>
                <c:manualLayout>
                  <c:x val="0"/>
                  <c:y val="-0.11136260751471254"/>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995-46B7-9B76-C28F4FDA8639}"/>
                </c:ext>
              </c:extLst>
            </c:dLbl>
            <c:dLbl>
              <c:idx val="6"/>
              <c:layout>
                <c:manualLayout>
                  <c:x val="0"/>
                  <c:y val="-0.12675418741511996"/>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995-46B7-9B76-C28F4FDA8639}"/>
                </c:ext>
              </c:extLst>
            </c:dLbl>
            <c:dLbl>
              <c:idx val="7"/>
              <c:layout>
                <c:manualLayout>
                  <c:x val="0"/>
                  <c:y val="-0.1416930737890448"/>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995-46B7-9B76-C28F4FDA8639}"/>
                </c:ext>
              </c:extLst>
            </c:dLbl>
            <c:dLbl>
              <c:idx val="8"/>
              <c:layout>
                <c:manualLayout>
                  <c:x val="0"/>
                  <c:y val="-0.15708465368945224"/>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995-46B7-9B76-C28F4FDA8639}"/>
                </c:ext>
              </c:extLst>
            </c:dLbl>
            <c:dLbl>
              <c:idx val="9"/>
              <c:layout>
                <c:manualLayout>
                  <c:x val="0"/>
                  <c:y val="-0.1625169760072431"/>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995-46B7-9B76-C28F4FDA8639}"/>
                </c:ext>
              </c:extLst>
            </c:dLbl>
            <c:dLbl>
              <c:idx val="10"/>
              <c:layout>
                <c:manualLayout>
                  <c:x val="5.1688490696071678E-3"/>
                  <c:y val="-0.18153010411951109"/>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995-46B7-9B76-C28F4FDA8639}"/>
                </c:ext>
              </c:extLst>
            </c:dLbl>
            <c:dLbl>
              <c:idx val="11"/>
              <c:layout>
                <c:manualLayout>
                  <c:x val="0"/>
                  <c:y val="-0.21412403802625624"/>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4995-46B7-9B76-C28F4FDA8639}"/>
                </c:ext>
              </c:extLst>
            </c:dLbl>
            <c:dLbl>
              <c:idx val="12"/>
              <c:layout>
                <c:manualLayout>
                  <c:x val="5.1688490696071678E-3"/>
                  <c:y val="-0.22181982797645994"/>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4995-46B7-9B76-C28F4FDA8639}"/>
                </c:ext>
              </c:extLst>
            </c:dLbl>
            <c:dLbl>
              <c:idx val="13"/>
              <c:layout>
                <c:manualLayout>
                  <c:x val="8.0978635423845629E-3"/>
                  <c:y val="-0.2317790855590765"/>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4995-46B7-9B76-C28F4FDA8639}"/>
                </c:ext>
              </c:extLst>
            </c:dLbl>
            <c:dLbl>
              <c:idx val="14"/>
              <c:layout>
                <c:manualLayout>
                  <c:x val="-4.9965541006202615E-3"/>
                  <c:y val="-0.267994567677682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4995-46B7-9B76-C28F4FDA8639}"/>
                </c:ext>
              </c:extLst>
            </c:dLbl>
            <c:dLbl>
              <c:idx val="15"/>
              <c:layout>
                <c:manualLayout>
                  <c:x val="0"/>
                  <c:y val="-0.25577184246265278"/>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4995-46B7-9B76-C28F4FDA8639}"/>
                </c:ext>
              </c:extLst>
            </c:dLbl>
            <c:dLbl>
              <c:idx val="16"/>
              <c:layout>
                <c:manualLayout>
                  <c:x val="5.1688490696071678E-3"/>
                  <c:y val="-0.27161611588954276"/>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4995-46B7-9B76-C28F4FDA8639}"/>
                </c:ext>
              </c:extLst>
            </c:dLbl>
            <c:dLbl>
              <c:idx val="17"/>
              <c:layout>
                <c:manualLayout>
                  <c:x val="8.0978635423845629E-3"/>
                  <c:y val="-0.27478497057492079"/>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4995-46B7-9B76-C28F4FDA8639}"/>
                </c:ext>
              </c:extLst>
            </c:dLbl>
            <c:dLbl>
              <c:idx val="18"/>
              <c:layout>
                <c:manualLayout>
                  <c:x val="0"/>
                  <c:y val="-0.30647351742870077"/>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4995-46B7-9B76-C28F4FDA8639}"/>
                </c:ext>
              </c:extLst>
            </c:dLbl>
            <c:dLbl>
              <c:idx val="19"/>
              <c:layout>
                <c:manualLayout>
                  <c:x val="-5.1688490696071678E-3"/>
                  <c:y val="-0.34495246717971934"/>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4995-46B7-9B76-C28F4FDA8639}"/>
                </c:ext>
              </c:extLst>
            </c:dLbl>
            <c:dLbl>
              <c:idx val="20"/>
              <c:layout>
                <c:manualLayout>
                  <c:x val="0"/>
                  <c:y val="-0.33861475780896333"/>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4995-46B7-9B76-C28F4FDA8639}"/>
                </c:ext>
              </c:extLst>
            </c:dLbl>
            <c:dLbl>
              <c:idx val="21"/>
              <c:layout>
                <c:manualLayout>
                  <c:x val="-5.1688490696071678E-3"/>
                  <c:y val="-0.37845178813942959"/>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4995-46B7-9B76-C28F4FDA8639}"/>
                </c:ext>
              </c:extLst>
            </c:dLbl>
            <c:dLbl>
              <c:idx val="22"/>
              <c:layout>
                <c:manualLayout>
                  <c:x val="0"/>
                  <c:y val="-0.37664101403349931"/>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4995-46B7-9B76-C28F4FDA8639}"/>
                </c:ext>
              </c:extLst>
            </c:dLbl>
            <c:dLbl>
              <c:idx val="23"/>
              <c:layout>
                <c:manualLayout>
                  <c:x val="0"/>
                  <c:y val="-0.44092349479402443"/>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4995-46B7-9B76-C28F4FDA863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General</c:formatCode>
                <c:ptCount val="24"/>
                <c:pt idx="0">
                  <c:v>181.8787078</c:v>
                </c:pt>
                <c:pt idx="1">
                  <c:v>315.39350000000002</c:v>
                </c:pt>
                <c:pt idx="2">
                  <c:v>371.76170000000002</c:v>
                </c:pt>
                <c:pt idx="3">
                  <c:v>428.12990000000002</c:v>
                </c:pt>
                <c:pt idx="4">
                  <c:v>519.39269999999999</c:v>
                </c:pt>
                <c:pt idx="5">
                  <c:v>602.60289999999998</c:v>
                </c:pt>
                <c:pt idx="6">
                  <c:v>727.01557000000003</c:v>
                </c:pt>
                <c:pt idx="7">
                  <c:v>842.83879999999999</c:v>
                </c:pt>
                <c:pt idx="8">
                  <c:v>958.41730246300301</c:v>
                </c:pt>
                <c:pt idx="9">
                  <c:v>1003.837116</c:v>
                </c:pt>
                <c:pt idx="10">
                  <c:v>1153.5752130000001</c:v>
                </c:pt>
                <c:pt idx="11">
                  <c:v>1306.5137756070001</c:v>
                </c:pt>
                <c:pt idx="12">
                  <c:v>1462.191108</c:v>
                </c:pt>
                <c:pt idx="13">
                  <c:v>1542.960980991</c:v>
                </c:pt>
                <c:pt idx="14">
                  <c:v>1665.2049650219999</c:v>
                </c:pt>
                <c:pt idx="15">
                  <c:v>1730.7314943700001</c:v>
                </c:pt>
                <c:pt idx="16">
                  <c:v>1849.6341593990001</c:v>
                </c:pt>
                <c:pt idx="17">
                  <c:v>1879.046723792</c:v>
                </c:pt>
                <c:pt idx="18">
                  <c:v>2037.88212746419</c:v>
                </c:pt>
                <c:pt idx="19">
                  <c:v>2424.56790055086</c:v>
                </c:pt>
                <c:pt idx="20">
                  <c:v>2375.0433918497201</c:v>
                </c:pt>
                <c:pt idx="21">
                  <c:v>2683.2228026665698</c:v>
                </c:pt>
                <c:pt idx="22">
                  <c:v>2670</c:v>
                </c:pt>
                <c:pt idx="23">
                  <c:v>3170</c:v>
                </c:pt>
              </c:numCache>
            </c:numRef>
          </c:val>
          <c:extLst>
            <c:ext xmlns:c16="http://schemas.microsoft.com/office/drawing/2014/chart" uri="{C3380CC4-5D6E-409C-BE32-E72D297353CC}">
              <c16:uniqueId val="{00000018-4995-46B7-9B76-C28F4FDA8639}"/>
            </c:ext>
          </c:extLst>
        </c:ser>
        <c:dLbls>
          <c:showLegendKey val="0"/>
          <c:showVal val="0"/>
          <c:showCatName val="0"/>
          <c:showSerName val="0"/>
          <c:showPercent val="0"/>
          <c:showBubbleSize val="0"/>
        </c:dLbls>
        <c:gapWidth val="80"/>
        <c:overlap val="100"/>
        <c:axId val="1823516064"/>
        <c:axId val="1"/>
      </c:barChart>
      <c:catAx>
        <c:axId val="1823516064"/>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3170"/>
          <c:min val="0"/>
        </c:scaling>
        <c:delete val="1"/>
        <c:axPos val="l"/>
        <c:numFmt formatCode="General" sourceLinked="1"/>
        <c:majorTickMark val="out"/>
        <c:minorTickMark val="none"/>
        <c:tickLblPos val="nextTo"/>
        <c:crossAx val="1823516064"/>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319130282307558E-2"/>
          <c:y val="9.0156393744250232E-2"/>
          <c:w val="0.93056286165176227"/>
          <c:h val="0.81968721251149956"/>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val>
            <c:numRef>
              <c:f>Sheet1!$A$1:$AC$1</c:f>
              <c:numCache>
                <c:formatCode>General</c:formatCode>
                <c:ptCount val="29"/>
                <c:pt idx="0">
                  <c:v>18.015578309330024</c:v>
                </c:pt>
                <c:pt idx="1">
                  <c:v>17.269438501197435</c:v>
                </c:pt>
                <c:pt idx="2">
                  <c:v>16.575059870699842</c:v>
                </c:pt>
                <c:pt idx="3">
                  <c:v>16.022479476802609</c:v>
                </c:pt>
                <c:pt idx="4">
                  <c:v>15.581081735952692</c:v>
                </c:pt>
                <c:pt idx="5">
                  <c:v>15.215758913817304</c:v>
                </c:pt>
                <c:pt idx="6">
                  <c:v>14.944541245610052</c:v>
                </c:pt>
                <c:pt idx="7">
                  <c:v>14.827594235548707</c:v>
                </c:pt>
                <c:pt idx="8">
                  <c:v>14.880947859088137</c:v>
                </c:pt>
                <c:pt idx="9">
                  <c:v>15.032530397138979</c:v>
                </c:pt>
                <c:pt idx="10">
                  <c:v>15.171444465467518</c:v>
                </c:pt>
                <c:pt idx="11">
                  <c:v>15.37437079402304</c:v>
                </c:pt>
                <c:pt idx="12">
                  <c:v>15.711297269908581</c:v>
                </c:pt>
                <c:pt idx="13">
                  <c:v>16.085438035391768</c:v>
                </c:pt>
                <c:pt idx="14">
                  <c:v>16.470362545514547</c:v>
                </c:pt>
                <c:pt idx="15">
                  <c:v>16.854817908700731</c:v>
                </c:pt>
                <c:pt idx="16">
                  <c:v>17.204084997972647</c:v>
                </c:pt>
                <c:pt idx="17">
                  <c:v>17.458148871568081</c:v>
                </c:pt>
                <c:pt idx="18">
                  <c:v>17.586500315264658</c:v>
                </c:pt>
                <c:pt idx="19">
                  <c:v>17.639402169887024</c:v>
                </c:pt>
                <c:pt idx="20">
                  <c:v>17.668547225465794</c:v>
                </c:pt>
                <c:pt idx="21">
                  <c:v>17.72048224660308</c:v>
                </c:pt>
                <c:pt idx="22">
                  <c:v>17.689319869633923</c:v>
                </c:pt>
                <c:pt idx="23">
                  <c:v>17.514981667709538</c:v>
                </c:pt>
                <c:pt idx="24">
                  <c:v>17.278341328971258</c:v>
                </c:pt>
                <c:pt idx="25">
                  <c:v>17.027484657309039</c:v>
                </c:pt>
                <c:pt idx="26">
                  <c:v>15.026182768066285</c:v>
                </c:pt>
                <c:pt idx="27">
                  <c:v>13.856694231941427</c:v>
                </c:pt>
                <c:pt idx="28">
                  <c:v>15.652092965856315</c:v>
                </c:pt>
              </c:numCache>
            </c:numRef>
          </c:val>
          <c:extLst>
            <c:ext xmlns:c16="http://schemas.microsoft.com/office/drawing/2014/chart" uri="{C3380CC4-5D6E-409C-BE32-E72D297353CC}">
              <c16:uniqueId val="{00000000-E2FF-468A-9B92-39B9BA22A93D}"/>
            </c:ext>
          </c:extLst>
        </c:ser>
        <c:ser>
          <c:idx val="1"/>
          <c:order val="1"/>
          <c:spPr>
            <a:solidFill>
              <a:srgbClr val="80CCE8"/>
            </a:solidFill>
            <a:ln w="9525" cmpd="sng" algn="ctr">
              <a:solidFill>
                <a:srgbClr val="808080"/>
              </a:solidFill>
              <a:prstDash val="solid"/>
            </a:ln>
          </c:spPr>
          <c:invertIfNegative val="0"/>
          <c:val>
            <c:numRef>
              <c:f>Sheet1!$A$2:$AC$2</c:f>
              <c:numCache>
                <c:formatCode>General</c:formatCode>
                <c:ptCount val="29"/>
                <c:pt idx="0">
                  <c:v>69.654723346162896</c:v>
                </c:pt>
                <c:pt idx="1">
                  <c:v>70.241075655361882</c:v>
                </c:pt>
                <c:pt idx="2">
                  <c:v>70.659803891338527</c:v>
                </c:pt>
                <c:pt idx="3">
                  <c:v>70.8657498683787</c:v>
                </c:pt>
                <c:pt idx="4">
                  <c:v>70.955628893661739</c:v>
                </c:pt>
                <c:pt idx="5">
                  <c:v>71.043767932856596</c:v>
                </c:pt>
                <c:pt idx="6">
                  <c:v>71.152637349237295</c:v>
                </c:pt>
                <c:pt idx="7">
                  <c:v>71.324932700866015</c:v>
                </c:pt>
                <c:pt idx="8">
                  <c:v>71.615771442685912</c:v>
                </c:pt>
                <c:pt idx="9">
                  <c:v>71.911333975379804</c:v>
                </c:pt>
                <c:pt idx="10">
                  <c:v>72.127944227506788</c:v>
                </c:pt>
                <c:pt idx="11">
                  <c:v>72.029279701784489</c:v>
                </c:pt>
                <c:pt idx="12">
                  <c:v>71.575706553454538</c:v>
                </c:pt>
                <c:pt idx="13">
                  <c:v>71.030778017891222</c:v>
                </c:pt>
                <c:pt idx="14">
                  <c:v>70.361278657955609</c:v>
                </c:pt>
                <c:pt idx="15">
                  <c:v>69.610717340551219</c:v>
                </c:pt>
                <c:pt idx="16">
                  <c:v>68.924389744598926</c:v>
                </c:pt>
                <c:pt idx="17">
                  <c:v>68.300921959444509</c:v>
                </c:pt>
                <c:pt idx="18">
                  <c:v>67.783249590501839</c:v>
                </c:pt>
                <c:pt idx="19">
                  <c:v>67.297298499866926</c:v>
                </c:pt>
                <c:pt idx="20">
                  <c:v>66.859310536211453</c:v>
                </c:pt>
                <c:pt idx="21">
                  <c:v>66.546118958482012</c:v>
                </c:pt>
                <c:pt idx="22">
                  <c:v>66.235143836718834</c:v>
                </c:pt>
                <c:pt idx="23">
                  <c:v>65.880375597304806</c:v>
                </c:pt>
                <c:pt idx="24">
                  <c:v>65.544183295197257</c:v>
                </c:pt>
                <c:pt idx="25">
                  <c:v>65.180727959429106</c:v>
                </c:pt>
                <c:pt idx="26">
                  <c:v>65.193552024754894</c:v>
                </c:pt>
                <c:pt idx="27">
                  <c:v>64.848347285768867</c:v>
                </c:pt>
                <c:pt idx="28">
                  <c:v>60.509963893705972</c:v>
                </c:pt>
              </c:numCache>
            </c:numRef>
          </c:val>
          <c:extLst>
            <c:ext xmlns:c16="http://schemas.microsoft.com/office/drawing/2014/chart" uri="{C3380CC4-5D6E-409C-BE32-E72D297353CC}">
              <c16:uniqueId val="{00000001-E2FF-468A-9B92-39B9BA22A93D}"/>
            </c:ext>
          </c:extLst>
        </c:ser>
        <c:ser>
          <c:idx val="2"/>
          <c:order val="2"/>
          <c:spPr>
            <a:solidFill>
              <a:srgbClr val="C0E6F4"/>
            </a:solidFill>
            <a:ln w="9525" cmpd="sng" algn="ctr">
              <a:solidFill>
                <a:srgbClr val="808080"/>
              </a:solidFill>
              <a:prstDash val="solid"/>
            </a:ln>
          </c:spPr>
          <c:invertIfNegative val="0"/>
          <c:val>
            <c:numRef>
              <c:f>Sheet1!$A$3:$AC$3</c:f>
              <c:numCache>
                <c:formatCode>General</c:formatCode>
                <c:ptCount val="29"/>
                <c:pt idx="0">
                  <c:v>12.329698344507079</c:v>
                </c:pt>
                <c:pt idx="1">
                  <c:v>12.489485843440672</c:v>
                </c:pt>
                <c:pt idx="2">
                  <c:v>12.765136237961627</c:v>
                </c:pt>
                <c:pt idx="3">
                  <c:v>13.111770654818677</c:v>
                </c:pt>
                <c:pt idx="4">
                  <c:v>13.463289370385567</c:v>
                </c:pt>
                <c:pt idx="5">
                  <c:v>13.740473153326105</c:v>
                </c:pt>
                <c:pt idx="6">
                  <c:v>13.902821405152654</c:v>
                </c:pt>
                <c:pt idx="7">
                  <c:v>13.847473063585291</c:v>
                </c:pt>
                <c:pt idx="8">
                  <c:v>13.503280698225961</c:v>
                </c:pt>
                <c:pt idx="9">
                  <c:v>13.056135627481225</c:v>
                </c:pt>
                <c:pt idx="10">
                  <c:v>12.700611307025689</c:v>
                </c:pt>
                <c:pt idx="11">
                  <c:v>12.596349504192473</c:v>
                </c:pt>
                <c:pt idx="12">
                  <c:v>12.712996176636871</c:v>
                </c:pt>
                <c:pt idx="13">
                  <c:v>12.883783946716997</c:v>
                </c:pt>
                <c:pt idx="14">
                  <c:v>13.168358796529844</c:v>
                </c:pt>
                <c:pt idx="15">
                  <c:v>13.534464750748043</c:v>
                </c:pt>
                <c:pt idx="16">
                  <c:v>13.871525257428431</c:v>
                </c:pt>
                <c:pt idx="17">
                  <c:v>14.240929168987416</c:v>
                </c:pt>
                <c:pt idx="18">
                  <c:v>14.630250094233499</c:v>
                </c:pt>
                <c:pt idx="19">
                  <c:v>15.06329933024605</c:v>
                </c:pt>
                <c:pt idx="20">
                  <c:v>15.47214223832276</c:v>
                </c:pt>
                <c:pt idx="21">
                  <c:v>15.73339879491491</c:v>
                </c:pt>
                <c:pt idx="22">
                  <c:v>16.075536293647239</c:v>
                </c:pt>
                <c:pt idx="23">
                  <c:v>16.604642734985632</c:v>
                </c:pt>
                <c:pt idx="24">
                  <c:v>17.177475375831484</c:v>
                </c:pt>
                <c:pt idx="25">
                  <c:v>17.791787383261859</c:v>
                </c:pt>
                <c:pt idx="26">
                  <c:v>19.780265207178836</c:v>
                </c:pt>
                <c:pt idx="27">
                  <c:v>21.294958482289694</c:v>
                </c:pt>
                <c:pt idx="28">
                  <c:v>23.837943140437712</c:v>
                </c:pt>
              </c:numCache>
            </c:numRef>
          </c:val>
          <c:extLst>
            <c:ext xmlns:c16="http://schemas.microsoft.com/office/drawing/2014/chart" uri="{C3380CC4-5D6E-409C-BE32-E72D297353CC}">
              <c16:uniqueId val="{00000002-E2FF-468A-9B92-39B9BA22A93D}"/>
            </c:ext>
          </c:extLst>
        </c:ser>
        <c:dLbls>
          <c:showLegendKey val="0"/>
          <c:showVal val="0"/>
          <c:showCatName val="0"/>
          <c:showSerName val="0"/>
          <c:showPercent val="0"/>
          <c:showBubbleSize val="0"/>
        </c:dLbls>
        <c:gapWidth val="60"/>
        <c:overlap val="100"/>
        <c:axId val="1720378176"/>
        <c:axId val="1"/>
      </c:barChart>
      <c:catAx>
        <c:axId val="1720378176"/>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720378176"/>
        <c:crosses val="min"/>
        <c:crossBetween val="between"/>
        <c:majorUnit val="20"/>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635945583445105E-3"/>
          <c:y val="2.4436090225563908E-2"/>
          <c:w val="0.980072810883311"/>
          <c:h val="0.95112781954887216"/>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val>
            <c:numRef>
              <c:f>Sheet1!$A$1:$X$1</c:f>
              <c:numCache>
                <c:formatCode>General</c:formatCode>
                <c:ptCount val="24"/>
                <c:pt idx="0">
                  <c:v>52637.412106479998</c:v>
                </c:pt>
                <c:pt idx="1">
                  <c:v>57765.370027969984</c:v>
                </c:pt>
                <c:pt idx="2">
                  <c:v>63725.438668030001</c:v>
                </c:pt>
                <c:pt idx="3">
                  <c:v>63978.521556119995</c:v>
                </c:pt>
                <c:pt idx="4">
                  <c:v>63195.629738340001</c:v>
                </c:pt>
                <c:pt idx="5">
                  <c:v>67400.791421150003</c:v>
                </c:pt>
                <c:pt idx="6">
                  <c:v>72823.968983240004</c:v>
                </c:pt>
                <c:pt idx="7">
                  <c:v>78741.839443239995</c:v>
                </c:pt>
                <c:pt idx="8">
                  <c:v>85591.845429980007</c:v>
                </c:pt>
                <c:pt idx="9">
                  <c:v>90806.500510180034</c:v>
                </c:pt>
                <c:pt idx="10">
                  <c:v>83591.625712509995</c:v>
                </c:pt>
                <c:pt idx="11">
                  <c:v>83849.971352199995</c:v>
                </c:pt>
                <c:pt idx="12">
                  <c:v>89796.565192159993</c:v>
                </c:pt>
                <c:pt idx="13">
                  <c:v>94051.071341119983</c:v>
                </c:pt>
                <c:pt idx="14">
                  <c:v>96628.229530519995</c:v>
                </c:pt>
                <c:pt idx="15">
                  <c:v>96805.081757190012</c:v>
                </c:pt>
                <c:pt idx="16">
                  <c:v>96876.013038430014</c:v>
                </c:pt>
                <c:pt idx="17">
                  <c:v>99935.627195620007</c:v>
                </c:pt>
                <c:pt idx="18">
                  <c:v>101547.95261920002</c:v>
                </c:pt>
                <c:pt idx="19">
                  <c:v>109097.43904203002</c:v>
                </c:pt>
                <c:pt idx="20">
                  <c:v>150716.04338855</c:v>
                </c:pt>
                <c:pt idx="21">
                  <c:v>138985.77863728002</c:v>
                </c:pt>
                <c:pt idx="22">
                  <c:v>135734.34063771</c:v>
                </c:pt>
                <c:pt idx="23">
                  <c:v>145925.05794186</c:v>
                </c:pt>
              </c:numCache>
            </c:numRef>
          </c:val>
          <c:extLst>
            <c:ext xmlns:c16="http://schemas.microsoft.com/office/drawing/2014/chart" uri="{C3380CC4-5D6E-409C-BE32-E72D297353CC}">
              <c16:uniqueId val="{00000000-1B6D-4214-8ECD-9562EEA53BB0}"/>
            </c:ext>
          </c:extLst>
        </c:ser>
        <c:dLbls>
          <c:showLegendKey val="0"/>
          <c:showVal val="0"/>
          <c:showCatName val="0"/>
          <c:showSerName val="0"/>
          <c:showPercent val="0"/>
          <c:showBubbleSize val="0"/>
        </c:dLbls>
        <c:gapWidth val="60"/>
        <c:overlap val="100"/>
        <c:axId val="1672403376"/>
        <c:axId val="1"/>
      </c:barChart>
      <c:catAx>
        <c:axId val="1672403376"/>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6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672403376"/>
        <c:crosses val="min"/>
        <c:crossBetween val="between"/>
        <c:majorUnit val="10000"/>
      </c:val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456491520711705E-2"/>
          <c:y val="2.7325275880189175E-2"/>
          <c:w val="0.97108701695857658"/>
          <c:h val="0.94534944823962164"/>
        </c:manualLayout>
      </c:layout>
      <c:barChart>
        <c:barDir val="col"/>
        <c:grouping val="clustered"/>
        <c:varyColors val="0"/>
        <c:ser>
          <c:idx val="0"/>
          <c:order val="0"/>
          <c:spPr>
            <a:solidFill>
              <a:srgbClr val="80CCE8"/>
            </a:solidFill>
            <a:ln w="9525" cmpd="sng" algn="ctr">
              <a:solidFill>
                <a:srgbClr val="808080"/>
              </a:solidFill>
              <a:prstDash val="solid"/>
            </a:ln>
          </c:spPr>
          <c:invertIfNegative val="0"/>
          <c:val>
            <c:numRef>
              <c:f>Sheet1!$A$1:$E$1</c:f>
              <c:numCache>
                <c:formatCode>General</c:formatCode>
                <c:ptCount val="5"/>
                <c:pt idx="0">
                  <c:v>74503</c:v>
                </c:pt>
                <c:pt idx="1">
                  <c:v>78976</c:v>
                </c:pt>
                <c:pt idx="2">
                  <c:v>83537</c:v>
                </c:pt>
                <c:pt idx="3">
                  <c:v>103351</c:v>
                </c:pt>
                <c:pt idx="4">
                  <c:v>121642</c:v>
                </c:pt>
              </c:numCache>
            </c:numRef>
          </c:val>
          <c:extLst>
            <c:ext xmlns:c16="http://schemas.microsoft.com/office/drawing/2014/chart" uri="{C3380CC4-5D6E-409C-BE32-E72D297353CC}">
              <c16:uniqueId val="{00000000-4793-48D9-A23B-42232D681E4C}"/>
            </c:ext>
          </c:extLst>
        </c:ser>
        <c:ser>
          <c:idx val="1"/>
          <c:order val="1"/>
          <c:spPr>
            <a:solidFill>
              <a:srgbClr val="C0E6F4"/>
            </a:solidFill>
            <a:ln w="9525" cmpd="sng" algn="ctr">
              <a:solidFill>
                <a:srgbClr val="808080"/>
              </a:solidFill>
              <a:prstDash val="solid"/>
            </a:ln>
          </c:spPr>
          <c:invertIfNegative val="0"/>
          <c:val>
            <c:numRef>
              <c:f>Sheet1!$A$2:$E$2</c:f>
              <c:numCache>
                <c:formatCode>General</c:formatCode>
                <c:ptCount val="5"/>
                <c:pt idx="0">
                  <c:v>1737900</c:v>
                </c:pt>
                <c:pt idx="1">
                  <c:v>1864356</c:v>
                </c:pt>
                <c:pt idx="2">
                  <c:v>2123020</c:v>
                </c:pt>
                <c:pt idx="3">
                  <c:v>2356022</c:v>
                </c:pt>
                <c:pt idx="4">
                  <c:v>2549005</c:v>
                </c:pt>
              </c:numCache>
            </c:numRef>
          </c:val>
          <c:extLst>
            <c:ext xmlns:c16="http://schemas.microsoft.com/office/drawing/2014/chart" uri="{C3380CC4-5D6E-409C-BE32-E72D297353CC}">
              <c16:uniqueId val="{00000001-4793-48D9-A23B-42232D681E4C}"/>
            </c:ext>
          </c:extLst>
        </c:ser>
        <c:dLbls>
          <c:showLegendKey val="0"/>
          <c:showVal val="0"/>
          <c:showCatName val="0"/>
          <c:showSerName val="0"/>
          <c:showPercent val="0"/>
          <c:showBubbleSize val="0"/>
        </c:dLbls>
        <c:gapWidth val="60"/>
        <c:axId val="1098543952"/>
        <c:axId val="1"/>
      </c:barChart>
      <c:catAx>
        <c:axId val="1098543952"/>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60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098543952"/>
        <c:crosses val="min"/>
        <c:crossBetween val="between"/>
        <c:majorUnit val="200000"/>
      </c:val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3684879288437E-2"/>
          <c:y val="0.10441334768568353"/>
          <c:w val="0.93392630241423125"/>
          <c:h val="0.79117330462863289"/>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77EE-4D6C-9BE1-6C97E286FBB8}"/>
              </c:ext>
            </c:extLst>
          </c:dPt>
          <c:dPt>
            <c:idx val="1"/>
            <c:bubble3D val="0"/>
            <c:spPr>
              <a:solidFill>
                <a:srgbClr val="ACC6D0"/>
              </a:solidFill>
              <a:ln w="9525" cmpd="sng" algn="ctr">
                <a:solidFill>
                  <a:srgbClr val="808080"/>
                </a:solidFill>
                <a:prstDash val="solid"/>
              </a:ln>
            </c:spPr>
            <c:extLst>
              <c:ext xmlns:c16="http://schemas.microsoft.com/office/drawing/2014/chart" uri="{C3380CC4-5D6E-409C-BE32-E72D297353CC}">
                <c16:uniqueId val="{00000001-77EE-4D6C-9BE1-6C97E286FBB8}"/>
              </c:ext>
            </c:extLst>
          </c:dPt>
          <c:dPt>
            <c:idx val="2"/>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2-77EE-4D6C-9BE1-6C97E286FBB8}"/>
              </c:ext>
            </c:extLst>
          </c:dPt>
          <c:dPt>
            <c:idx val="3"/>
            <c:bubble3D val="0"/>
            <c:spPr>
              <a:solidFill>
                <a:srgbClr val="D2E0E6"/>
              </a:solidFill>
              <a:ln w="9525" cmpd="sng" algn="ctr">
                <a:solidFill>
                  <a:srgbClr val="808080"/>
                </a:solidFill>
                <a:prstDash val="solid"/>
              </a:ln>
            </c:spPr>
            <c:extLst>
              <c:ext xmlns:c16="http://schemas.microsoft.com/office/drawing/2014/chart" uri="{C3380CC4-5D6E-409C-BE32-E72D297353CC}">
                <c16:uniqueId val="{00000003-77EE-4D6C-9BE1-6C97E286FBB8}"/>
              </c:ext>
            </c:extLst>
          </c:dPt>
          <c:dPt>
            <c:idx val="4"/>
            <c:bubble3D val="0"/>
            <c:spPr>
              <a:solidFill>
                <a:srgbClr val="ECE5F4"/>
              </a:solidFill>
              <a:ln w="9525" cmpd="sng" algn="ctr">
                <a:solidFill>
                  <a:srgbClr val="808080"/>
                </a:solidFill>
                <a:prstDash val="solid"/>
              </a:ln>
            </c:spPr>
            <c:extLst>
              <c:ext xmlns:c16="http://schemas.microsoft.com/office/drawing/2014/chart" uri="{C3380CC4-5D6E-409C-BE32-E72D297353CC}">
                <c16:uniqueId val="{00000004-77EE-4D6C-9BE1-6C97E286FBB8}"/>
              </c:ext>
            </c:extLst>
          </c:dPt>
          <c:dPt>
            <c:idx val="5"/>
            <c:bubble3D val="0"/>
            <c:spPr>
              <a:solidFill>
                <a:srgbClr val="F3F3F3"/>
              </a:solidFill>
              <a:ln w="9525" cmpd="sng" algn="ctr">
                <a:solidFill>
                  <a:srgbClr val="808080"/>
                </a:solidFill>
                <a:prstDash val="solid"/>
              </a:ln>
            </c:spPr>
            <c:extLst>
              <c:ext xmlns:c16="http://schemas.microsoft.com/office/drawing/2014/chart" uri="{C3380CC4-5D6E-409C-BE32-E72D297353CC}">
                <c16:uniqueId val="{00000005-77EE-4D6C-9BE1-6C97E286FBB8}"/>
              </c:ext>
            </c:extLst>
          </c:dPt>
          <c:dLbls>
            <c:dLbl>
              <c:idx val="0"/>
              <c:layout>
                <c:manualLayout>
                  <c:x val="0.10609911054637865"/>
                  <c:y val="-0.11302475780409042"/>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7EE-4D6C-9BE1-6C97E286FBB8}"/>
                </c:ext>
              </c:extLst>
            </c:dLbl>
            <c:dLbl>
              <c:idx val="1"/>
              <c:layout>
                <c:manualLayout>
                  <c:x val="0.16200762388818296"/>
                  <c:y val="3.9289558665231435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7EE-4D6C-9BE1-6C97E286FBB8}"/>
                </c:ext>
              </c:extLst>
            </c:dLbl>
            <c:dLbl>
              <c:idx val="2"/>
              <c:layout>
                <c:manualLayout>
                  <c:x val="6.2261753494282084E-2"/>
                  <c:y val="0.14155005382131325"/>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7EE-4D6C-9BE1-6C97E286FBB8}"/>
                </c:ext>
              </c:extLst>
            </c:dLbl>
            <c:dLbl>
              <c:idx val="3"/>
              <c:layout>
                <c:manualLayout>
                  <c:x val="-7.2426937738246502E-2"/>
                  <c:y val="0.13670613562970937"/>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7EE-4D6C-9BE1-6C97E286FBB8}"/>
                </c:ext>
              </c:extLst>
            </c:dLbl>
            <c:dLbl>
              <c:idx val="4"/>
              <c:layout>
                <c:manualLayout>
                  <c:x val="-0.14421855146124524"/>
                  <c:y val="8.9343379978471471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7EE-4D6C-9BE1-6C97E286FBB8}"/>
                </c:ext>
              </c:extLst>
            </c:dLbl>
            <c:dLbl>
              <c:idx val="5"/>
              <c:layout>
                <c:manualLayout>
                  <c:x val="-0.14167725540025414"/>
                  <c:y val="-7.4811625403659848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7EE-4D6C-9BE1-6C97E286FBB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21.4</c:v>
                </c:pt>
                <c:pt idx="1">
                  <c:v>16.100000000000001</c:v>
                </c:pt>
                <c:pt idx="2">
                  <c:v>13.700000000000001</c:v>
                </c:pt>
                <c:pt idx="3">
                  <c:v>11</c:v>
                </c:pt>
                <c:pt idx="4">
                  <c:v>5.5</c:v>
                </c:pt>
                <c:pt idx="5">
                  <c:v>32.299999999999997</c:v>
                </c:pt>
              </c:numCache>
            </c:numRef>
          </c:val>
          <c:extLst>
            <c:ext xmlns:c16="http://schemas.microsoft.com/office/drawing/2014/chart" uri="{C3380CC4-5D6E-409C-BE32-E72D297353CC}">
              <c16:uniqueId val="{00000006-77EE-4D6C-9BE1-6C97E286FBB8}"/>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849020846494E-2"/>
          <c:y val="3.303684879288437E-2"/>
          <c:w val="0.92861655085281114"/>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1-670E-4610-8372-7B2FCF0EE70C}"/>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3-670E-4610-8372-7B2FCF0EE70C}"/>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5-670E-4610-8372-7B2FCF0EE70C}"/>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7-670E-4610-8372-7B2FCF0EE70C}"/>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9-670E-4610-8372-7B2FCF0EE70C}"/>
              </c:ext>
            </c:extLst>
          </c:dPt>
          <c:dPt>
            <c:idx val="5"/>
            <c:bubble3D val="0"/>
            <c:spPr>
              <a:solidFill>
                <a:srgbClr val="F3F3F3"/>
              </a:solidFill>
              <a:ln w="9525" algn="ctr">
                <a:solidFill>
                  <a:srgbClr val="808080"/>
                </a:solidFill>
                <a:prstDash val="solid"/>
              </a:ln>
            </c:spPr>
            <c:extLst>
              <c:ext xmlns:c16="http://schemas.microsoft.com/office/drawing/2014/chart" uri="{C3380CC4-5D6E-409C-BE32-E72D297353CC}">
                <c16:uniqueId val="{0000000B-670E-4610-8372-7B2FCF0EE70C}"/>
              </c:ext>
            </c:extLst>
          </c:dPt>
          <c:dPt>
            <c:idx val="6"/>
            <c:bubble3D val="0"/>
            <c:spPr>
              <a:solidFill>
                <a:schemeClr val="folHlink"/>
              </a:solidFill>
              <a:ln w="9525" algn="ctr">
                <a:solidFill>
                  <a:srgbClr val="808080"/>
                </a:solidFill>
                <a:prstDash val="solid"/>
              </a:ln>
            </c:spPr>
            <c:extLst>
              <c:ext xmlns:c16="http://schemas.microsoft.com/office/drawing/2014/chart" uri="{C3380CC4-5D6E-409C-BE32-E72D297353CC}">
                <c16:uniqueId val="{0000000D-670E-4610-8372-7B2FCF0EE70C}"/>
              </c:ext>
            </c:extLst>
          </c:dPt>
          <c:dPt>
            <c:idx val="7"/>
            <c:bubble3D val="0"/>
            <c:spPr>
              <a:solidFill>
                <a:schemeClr val="tx2"/>
              </a:solidFill>
              <a:ln w="9525" algn="ctr">
                <a:solidFill>
                  <a:srgbClr val="808080"/>
                </a:solidFill>
                <a:prstDash val="solid"/>
              </a:ln>
            </c:spPr>
            <c:extLst>
              <c:ext xmlns:c16="http://schemas.microsoft.com/office/drawing/2014/chart" uri="{C3380CC4-5D6E-409C-BE32-E72D297353CC}">
                <c16:uniqueId val="{0000000F-670E-4610-8372-7B2FCF0EE70C}"/>
              </c:ext>
            </c:extLst>
          </c:dPt>
          <c:dLbls>
            <c:dLbl>
              <c:idx val="0"/>
              <c:spPr>
                <a:noFill/>
                <a:ln>
                  <a:noFill/>
                </a:ln>
                <a:effectLst/>
              </c:spPr>
              <c:txPr>
                <a:bodyPr wrap="square" lIns="38100" tIns="19050" rIns="38100" bIns="19050" anchor="ctr">
                  <a:spAutoFit/>
                </a:bodyPr>
                <a:lstStyle/>
                <a:p>
                  <a:pPr>
                    <a:defRPr lang="ja-JP">
                      <a:solidFill>
                        <a:schemeClr val="bg1"/>
                      </a:solidFill>
                    </a:defRPr>
                  </a:pPr>
                  <a:endParaRPr lang="ja-JP"/>
                </a:p>
              </c:txPr>
              <c:dLblPos val="bestFit"/>
              <c:showLegendKey val="0"/>
              <c:showVal val="1"/>
              <c:showCatName val="0"/>
              <c:showSerName val="0"/>
              <c:showPercent val="0"/>
              <c:showBubbleSize val="0"/>
              <c:extLst>
                <c:ext xmlns:c16="http://schemas.microsoft.com/office/drawing/2014/chart" uri="{C3380CC4-5D6E-409C-BE32-E72D297353CC}">
                  <c16:uniqueId val="{00000001-670E-4610-8372-7B2FCF0EE70C}"/>
                </c:ext>
              </c:extLst>
            </c:dLbl>
            <c:spPr>
              <a:noFill/>
              <a:ln>
                <a:noFill/>
              </a:ln>
              <a:effectLst/>
            </c:spPr>
            <c:txPr>
              <a:bodyPr wrap="square" lIns="38100" tIns="19050" rIns="38100" bIns="19050" anchor="ctr">
                <a:spAutoFit/>
              </a:bodyPr>
              <a:lstStyle/>
              <a:p>
                <a:pPr>
                  <a:defRPr lang="ja-JP"/>
                </a:pPr>
                <a:endParaRPr lang="ja-JP"/>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val>
            <c:numRef>
              <c:f>Sheet1!$A$1:$A$8</c:f>
              <c:numCache>
                <c:formatCode>#,##0"%";"-"#,##0"%"</c:formatCode>
                <c:ptCount val="8"/>
                <c:pt idx="0">
                  <c:v>20</c:v>
                </c:pt>
                <c:pt idx="1">
                  <c:v>13</c:v>
                </c:pt>
                <c:pt idx="2">
                  <c:v>8</c:v>
                </c:pt>
                <c:pt idx="3">
                  <c:v>7</c:v>
                </c:pt>
                <c:pt idx="4">
                  <c:v>7</c:v>
                </c:pt>
                <c:pt idx="5">
                  <c:v>5</c:v>
                </c:pt>
                <c:pt idx="6">
                  <c:v>4</c:v>
                </c:pt>
                <c:pt idx="7">
                  <c:v>36</c:v>
                </c:pt>
              </c:numCache>
            </c:numRef>
          </c:val>
          <c:extLst>
            <c:ext xmlns:c16="http://schemas.microsoft.com/office/drawing/2014/chart" uri="{C3380CC4-5D6E-409C-BE32-E72D297353CC}">
              <c16:uniqueId val="{00000010-670E-4610-8372-7B2FCF0EE70C}"/>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802163393111301E-2"/>
          <c:y val="2.3203926818384651E-2"/>
          <c:w val="0.9703956732137774"/>
          <c:h val="0.95359214636323075"/>
        </c:manualLayout>
      </c:layout>
      <c:barChart>
        <c:barDir val="col"/>
        <c:grouping val="clustered"/>
        <c:varyColors val="0"/>
        <c:ser>
          <c:idx val="0"/>
          <c:order val="0"/>
          <c:spPr>
            <a:solidFill>
              <a:srgbClr val="80CCE8"/>
            </a:solidFill>
            <a:ln w="9525" algn="ctr">
              <a:solidFill>
                <a:srgbClr val="808080"/>
              </a:solidFill>
              <a:prstDash val="solid"/>
            </a:ln>
          </c:spPr>
          <c:invertIfNegative val="0"/>
          <c:val>
            <c:numRef>
              <c:f>Sheet1!$A$1:$E$1</c:f>
              <c:numCache>
                <c:formatCode>General</c:formatCode>
                <c:ptCount val="5"/>
                <c:pt idx="0">
                  <c:v>731391292</c:v>
                </c:pt>
                <c:pt idx="1">
                  <c:v>791938202</c:v>
                </c:pt>
                <c:pt idx="2">
                  <c:v>849961091</c:v>
                </c:pt>
                <c:pt idx="3">
                  <c:v>1031989092</c:v>
                </c:pt>
                <c:pt idx="4">
                  <c:v>2523155271</c:v>
                </c:pt>
              </c:numCache>
            </c:numRef>
          </c:val>
          <c:extLst>
            <c:ext xmlns:c16="http://schemas.microsoft.com/office/drawing/2014/chart" uri="{C3380CC4-5D6E-409C-BE32-E72D297353CC}">
              <c16:uniqueId val="{00000000-C5BF-4D79-A7EF-25488EAA6A26}"/>
            </c:ext>
          </c:extLst>
        </c:ser>
        <c:ser>
          <c:idx val="1"/>
          <c:order val="1"/>
          <c:spPr>
            <a:solidFill>
              <a:srgbClr val="C0E6F4"/>
            </a:solidFill>
            <a:ln w="9525" algn="ctr">
              <a:solidFill>
                <a:srgbClr val="808080"/>
              </a:solidFill>
              <a:prstDash val="solid"/>
            </a:ln>
          </c:spPr>
          <c:invertIfNegative val="0"/>
          <c:val>
            <c:numRef>
              <c:f>Sheet1!$A$2:$E$2</c:f>
              <c:numCache>
                <c:formatCode>General</c:formatCode>
                <c:ptCount val="5"/>
                <c:pt idx="0">
                  <c:v>10840888708</c:v>
                </c:pt>
                <c:pt idx="1">
                  <c:v>10581331864</c:v>
                </c:pt>
                <c:pt idx="2">
                  <c:v>14078326331</c:v>
                </c:pt>
                <c:pt idx="3">
                  <c:v>10806627923</c:v>
                </c:pt>
                <c:pt idx="4">
                  <c:v>13779230193</c:v>
                </c:pt>
              </c:numCache>
            </c:numRef>
          </c:val>
          <c:extLst>
            <c:ext xmlns:c16="http://schemas.microsoft.com/office/drawing/2014/chart" uri="{C3380CC4-5D6E-409C-BE32-E72D297353CC}">
              <c16:uniqueId val="{00000001-C5BF-4D79-A7EF-25488EAA6A26}"/>
            </c:ext>
          </c:extLst>
        </c:ser>
        <c:dLbls>
          <c:showLegendKey val="0"/>
          <c:showVal val="0"/>
          <c:showCatName val="0"/>
          <c:showSerName val="0"/>
          <c:showPercent val="0"/>
          <c:showBubbleSize val="0"/>
        </c:dLbls>
        <c:gapWidth val="60"/>
        <c:axId val="2027641168"/>
        <c:axId val="1"/>
      </c:barChart>
      <c:catAx>
        <c:axId val="2027641168"/>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5000000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2027641168"/>
        <c:crosses val="min"/>
        <c:crossBetween val="between"/>
        <c:majorUnit val="1000000000"/>
      </c:valAx>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spPr>
            <a:ln>
              <a:solidFill>
                <a:schemeClr val="bg1"/>
              </a:solidFill>
            </a:ln>
          </c:spPr>
          <c:dPt>
            <c:idx val="0"/>
            <c:bubble3D val="0"/>
            <c:spPr>
              <a:solidFill>
                <a:srgbClr val="A2BBDC"/>
              </a:solidFill>
              <a:ln>
                <a:solidFill>
                  <a:schemeClr val="bg1"/>
                </a:solidFill>
              </a:ln>
            </c:spPr>
            <c:extLst>
              <c:ext xmlns:c16="http://schemas.microsoft.com/office/drawing/2014/chart" uri="{C3380CC4-5D6E-409C-BE32-E72D297353CC}">
                <c16:uniqueId val="{00000001-F7D0-49E8-BA19-3834A04FDCE4}"/>
              </c:ext>
            </c:extLst>
          </c:dPt>
          <c:dPt>
            <c:idx val="1"/>
            <c:bubble3D val="0"/>
            <c:spPr>
              <a:solidFill>
                <a:srgbClr val="DADADA"/>
              </a:solidFill>
              <a:ln>
                <a:solidFill>
                  <a:schemeClr val="bg1"/>
                </a:solidFill>
              </a:ln>
            </c:spPr>
            <c:extLst>
              <c:ext xmlns:c16="http://schemas.microsoft.com/office/drawing/2014/chart" uri="{C3380CC4-5D6E-409C-BE32-E72D297353CC}">
                <c16:uniqueId val="{00000003-F7D0-49E8-BA19-3834A04FDCE4}"/>
              </c:ext>
            </c:extLst>
          </c:dPt>
          <c:cat>
            <c:strRef>
              <c:f>Sheet1!$A$2:$A$3</c:f>
              <c:strCache>
                <c:ptCount val="2"/>
                <c:pt idx="0">
                  <c:v>第 1 四半期</c:v>
                </c:pt>
                <c:pt idx="1">
                  <c:v>第 2 四半期</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F7D0-49E8-BA19-3834A04FDCE4}"/>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ln>
      <a:noFill/>
    </a:ln>
  </c:spPr>
  <c:txPr>
    <a:bodyPr/>
    <a:lstStyle/>
    <a:p>
      <a:pPr>
        <a:defRPr sz="1800"/>
      </a:pPr>
      <a:endParaRPr lang="ja-JP"/>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12066952121448E-2"/>
          <c:y val="2.247191011235955E-2"/>
          <c:w val="0.97975866095757103"/>
          <c:h val="0.9550561797752809"/>
        </c:manualLayout>
      </c:layout>
      <c:lineChart>
        <c:grouping val="standard"/>
        <c:varyColors val="0"/>
        <c:ser>
          <c:idx val="0"/>
          <c:order val="0"/>
          <c:spPr>
            <a:ln w="9525" algn="ctr">
              <a:solidFill>
                <a:schemeClr val="tx2"/>
              </a:solidFill>
              <a:prstDash val="solid"/>
            </a:ln>
          </c:spPr>
          <c:marker>
            <c:symbol val="circle"/>
            <c:size val="6"/>
            <c:spPr>
              <a:solidFill>
                <a:schemeClr val="tx2"/>
              </a:solidFill>
              <a:ln w="9525" algn="ctr">
                <a:solidFill>
                  <a:schemeClr val="tx2"/>
                </a:solidFill>
                <a:prstDash val="solid"/>
              </a:ln>
            </c:spPr>
          </c:marker>
          <c:val>
            <c:numRef>
              <c:f>Sheet1!$A$1:$D$1</c:f>
              <c:numCache>
                <c:formatCode>General</c:formatCode>
                <c:ptCount val="4"/>
                <c:pt idx="0">
                  <c:v>451</c:v>
                </c:pt>
                <c:pt idx="1">
                  <c:v>482</c:v>
                </c:pt>
                <c:pt idx="2">
                  <c:v>514</c:v>
                </c:pt>
                <c:pt idx="3">
                  <c:v>549</c:v>
                </c:pt>
              </c:numCache>
            </c:numRef>
          </c:val>
          <c:smooth val="0"/>
          <c:extLst>
            <c:ext xmlns:c16="http://schemas.microsoft.com/office/drawing/2014/chart" uri="{C3380CC4-5D6E-409C-BE32-E72D297353CC}">
              <c16:uniqueId val="{00000000-684B-40AF-85A9-C2B80D4F27E7}"/>
            </c:ext>
          </c:extLst>
        </c:ser>
        <c:dLbls>
          <c:showLegendKey val="0"/>
          <c:showVal val="0"/>
          <c:showCatName val="0"/>
          <c:showSerName val="0"/>
          <c:showPercent val="0"/>
          <c:showBubbleSize val="0"/>
        </c:dLbls>
        <c:marker val="1"/>
        <c:smooth val="0"/>
        <c:axId val="1193580032"/>
        <c:axId val="1"/>
      </c:lineChart>
      <c:catAx>
        <c:axId val="119358003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55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193580032"/>
        <c:crosses val="min"/>
        <c:crossBetween val="midCat"/>
        <c:majorUnit val="50"/>
      </c:valAx>
    </c:plotArea>
    <c:plotVisOnly val="0"/>
    <c:dispBlanksAs val="gap"/>
    <c:showDLblsOverMax val="1"/>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2158054711246201E-2"/>
          <c:y val="2.1621621621621623E-2"/>
          <c:w val="0.9756838905775076"/>
          <c:h val="0.95675675675675675"/>
        </c:manualLayout>
      </c:layout>
      <c:barChart>
        <c:barDir val="col"/>
        <c:grouping val="stacked"/>
        <c:varyColors val="0"/>
        <c:ser>
          <c:idx val="0"/>
          <c:order val="0"/>
          <c:spPr>
            <a:solidFill>
              <a:schemeClr val="accent4"/>
            </a:solidFill>
            <a:ln w="3175" cap="flat" algn="ctr">
              <a:solidFill>
                <a:schemeClr val="bg1"/>
              </a:solidFill>
              <a:prstDash val="solid"/>
            </a:ln>
          </c:spPr>
          <c:invertIfNegative val="0"/>
          <c:val>
            <c:numRef>
              <c:f>Sheet1!$A$1:$F$1</c:f>
              <c:numCache>
                <c:formatCode>General</c:formatCode>
                <c:ptCount val="6"/>
                <c:pt idx="0">
                  <c:v>101938.21</c:v>
                </c:pt>
                <c:pt idx="1">
                  <c:v>189826.04</c:v>
                </c:pt>
                <c:pt idx="2">
                  <c:v>182030.76</c:v>
                </c:pt>
                <c:pt idx="3">
                  <c:v>184454.39999999999</c:v>
                </c:pt>
                <c:pt idx="4">
                  <c:v>155380</c:v>
                </c:pt>
                <c:pt idx="5">
                  <c:v>155380</c:v>
                </c:pt>
              </c:numCache>
            </c:numRef>
          </c:val>
          <c:extLst>
            <c:ext xmlns:c16="http://schemas.microsoft.com/office/drawing/2014/chart" uri="{C3380CC4-5D6E-409C-BE32-E72D297353CC}">
              <c16:uniqueId val="{00000000-87DA-4AED-9A1A-1D1BF93D95ED}"/>
            </c:ext>
          </c:extLst>
        </c:ser>
        <c:ser>
          <c:idx val="1"/>
          <c:order val="1"/>
          <c:spPr>
            <a:solidFill>
              <a:schemeClr val="accent3"/>
            </a:solidFill>
            <a:ln w="3175" cap="flat" algn="ctr">
              <a:solidFill>
                <a:schemeClr val="bg1"/>
              </a:solidFill>
              <a:prstDash val="solid"/>
            </a:ln>
          </c:spPr>
          <c:invertIfNegative val="0"/>
          <c:val>
            <c:numRef>
              <c:f>Sheet1!$A$2:$F$2</c:f>
              <c:numCache>
                <c:formatCode>General</c:formatCode>
                <c:ptCount val="6"/>
                <c:pt idx="0">
                  <c:v>32400.710000000006</c:v>
                </c:pt>
                <c:pt idx="1">
                  <c:v>44606.929999999993</c:v>
                </c:pt>
                <c:pt idx="2">
                  <c:v>30800.940000000002</c:v>
                </c:pt>
                <c:pt idx="3">
                  <c:v>39263.139999999985</c:v>
                </c:pt>
                <c:pt idx="4">
                  <c:v>37366.140000000014</c:v>
                </c:pt>
                <c:pt idx="5">
                  <c:v>26747.940000000002</c:v>
                </c:pt>
              </c:numCache>
            </c:numRef>
          </c:val>
          <c:extLst>
            <c:ext xmlns:c16="http://schemas.microsoft.com/office/drawing/2014/chart" uri="{C3380CC4-5D6E-409C-BE32-E72D297353CC}">
              <c16:uniqueId val="{00000001-87DA-4AED-9A1A-1D1BF93D95ED}"/>
            </c:ext>
          </c:extLst>
        </c:ser>
        <c:ser>
          <c:idx val="2"/>
          <c:order val="2"/>
          <c:spPr>
            <a:solidFill>
              <a:schemeClr val="accent2"/>
            </a:solidFill>
            <a:ln w="3175" cap="flat" algn="ctr">
              <a:solidFill>
                <a:schemeClr val="bg1"/>
              </a:solidFill>
              <a:prstDash val="solid"/>
            </a:ln>
          </c:spPr>
          <c:invertIfNegative val="0"/>
          <c:val>
            <c:numRef>
              <c:f>Sheet1!$A$3:$F$3</c:f>
              <c:numCache>
                <c:formatCode>General</c:formatCode>
                <c:ptCount val="6"/>
                <c:pt idx="0">
                  <c:v>28287.040000000008</c:v>
                </c:pt>
                <c:pt idx="1">
                  <c:v>57888.34</c:v>
                </c:pt>
                <c:pt idx="2">
                  <c:v>26467.410000000003</c:v>
                </c:pt>
                <c:pt idx="3">
                  <c:v>25454.799999999988</c:v>
                </c:pt>
                <c:pt idx="4">
                  <c:v>19509.950000000012</c:v>
                </c:pt>
                <c:pt idx="5">
                  <c:v>20037.209999999992</c:v>
                </c:pt>
              </c:numCache>
            </c:numRef>
          </c:val>
          <c:extLst>
            <c:ext xmlns:c16="http://schemas.microsoft.com/office/drawing/2014/chart" uri="{C3380CC4-5D6E-409C-BE32-E72D297353CC}">
              <c16:uniqueId val="{00000002-87DA-4AED-9A1A-1D1BF93D95ED}"/>
            </c:ext>
          </c:extLst>
        </c:ser>
        <c:ser>
          <c:idx val="3"/>
          <c:order val="3"/>
          <c:spPr>
            <a:solidFill>
              <a:schemeClr val="accent1"/>
            </a:solidFill>
            <a:ln w="3175" cap="flat" algn="ctr">
              <a:solidFill>
                <a:schemeClr val="bg1"/>
              </a:solidFill>
              <a:prstDash val="solid"/>
            </a:ln>
          </c:spPr>
          <c:invertIfNegative val="0"/>
          <c:val>
            <c:numRef>
              <c:f>Sheet1!$A$4:$F$4</c:f>
              <c:numCache>
                <c:formatCode>General</c:formatCode>
                <c:ptCount val="6"/>
                <c:pt idx="0">
                  <c:v>27994.919999999984</c:v>
                </c:pt>
                <c:pt idx="1">
                  <c:v>26469.02999999997</c:v>
                </c:pt>
                <c:pt idx="2">
                  <c:v>25438.810000000027</c:v>
                </c:pt>
                <c:pt idx="3">
                  <c:v>27200.659999999974</c:v>
                </c:pt>
                <c:pt idx="4">
                  <c:v>29374.890000000014</c:v>
                </c:pt>
                <c:pt idx="5">
                  <c:v>29657.110000000015</c:v>
                </c:pt>
              </c:numCache>
            </c:numRef>
          </c:val>
          <c:extLst>
            <c:ext xmlns:c16="http://schemas.microsoft.com/office/drawing/2014/chart" uri="{C3380CC4-5D6E-409C-BE32-E72D297353CC}">
              <c16:uniqueId val="{00000003-87DA-4AED-9A1A-1D1BF93D95ED}"/>
            </c:ext>
          </c:extLst>
        </c:ser>
        <c:ser>
          <c:idx val="4"/>
          <c:order val="4"/>
          <c:spPr>
            <a:solidFill>
              <a:srgbClr val="BDBDBD"/>
            </a:solidFill>
            <a:ln w="3175" cap="flat" algn="ctr">
              <a:solidFill>
                <a:schemeClr val="bg1"/>
              </a:solidFill>
              <a:prstDash val="solid"/>
            </a:ln>
          </c:spPr>
          <c:invertIfNegative val="0"/>
          <c:val>
            <c:numRef>
              <c:f>Sheet1!$A$5:$F$5</c:f>
              <c:numCache>
                <c:formatCode>General</c:formatCode>
                <c:ptCount val="6"/>
                <c:pt idx="0">
                  <c:v>27450.630000000005</c:v>
                </c:pt>
                <c:pt idx="1">
                  <c:v>41199</c:v>
                </c:pt>
                <c:pt idx="2">
                  <c:v>32771.700000000012</c:v>
                </c:pt>
                <c:pt idx="3">
                  <c:v>36382.700000000012</c:v>
                </c:pt>
                <c:pt idx="4">
                  <c:v>28749.900000000023</c:v>
                </c:pt>
                <c:pt idx="5">
                  <c:v>35101.599999999977</c:v>
                </c:pt>
              </c:numCache>
            </c:numRef>
          </c:val>
          <c:extLst>
            <c:ext xmlns:c16="http://schemas.microsoft.com/office/drawing/2014/chart" uri="{C3380CC4-5D6E-409C-BE32-E72D297353CC}">
              <c16:uniqueId val="{00000004-87DA-4AED-9A1A-1D1BF93D95ED}"/>
            </c:ext>
          </c:extLst>
        </c:ser>
        <c:dLbls>
          <c:showLegendKey val="0"/>
          <c:showVal val="0"/>
          <c:showCatName val="0"/>
          <c:showSerName val="0"/>
          <c:showPercent val="0"/>
          <c:showBubbleSize val="0"/>
        </c:dLbls>
        <c:gapWidth val="40"/>
        <c:overlap val="100"/>
        <c:axId val="1427111903"/>
        <c:axId val="1"/>
      </c:barChart>
      <c:catAx>
        <c:axId val="1427111903"/>
        <c:scaling>
          <c:orientation val="minMax"/>
        </c:scaling>
        <c:delete val="0"/>
        <c:axPos val="b"/>
        <c:majorGridlines>
          <c:spPr>
            <a:ln>
              <a:noFill/>
            </a:ln>
          </c:spPr>
        </c:majorGridlines>
        <c:majorTickMark val="none"/>
        <c:minorTickMark val="none"/>
        <c:tickLblPos val="none"/>
        <c:spPr>
          <a:ln w="9525" cap="flat" algn="ctr">
            <a:solidFill>
              <a:schemeClr val="tx1"/>
            </a:solidFill>
            <a:prstDash val="solid"/>
          </a:ln>
        </c:spPr>
        <c:txPr>
          <a:bodyPr/>
          <a:lstStyle/>
          <a:p>
            <a:pPr>
              <a:defRPr lang="ja-JP"/>
            </a:pPr>
            <a:endParaRPr lang="ja-JP"/>
          </a:p>
        </c:txPr>
        <c:crossAx val="1"/>
        <c:crosses val="min"/>
        <c:auto val="0"/>
        <c:lblAlgn val="ctr"/>
        <c:lblOffset val="100"/>
        <c:noMultiLvlLbl val="0"/>
      </c:catAx>
      <c:valAx>
        <c:axId val="1"/>
        <c:scaling>
          <c:orientation val="minMax"/>
          <c:max val="359989.33999999997"/>
          <c:min val="0"/>
        </c:scaling>
        <c:delete val="1"/>
        <c:axPos val="l"/>
        <c:numFmt formatCode="General" sourceLinked="1"/>
        <c:majorTickMark val="out"/>
        <c:minorTickMark val="none"/>
        <c:tickLblPos val="nextTo"/>
        <c:crossAx val="1427111903"/>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582297000731529"/>
          <c:y val="5.7700121901665992E-2"/>
          <c:w val="0.8354059985369422"/>
          <c:h val="0.88459975619666797"/>
        </c:manualLayout>
      </c:layout>
      <c:lineChart>
        <c:grouping val="standard"/>
        <c:varyColors val="0"/>
        <c:ser>
          <c:idx val="0"/>
          <c:order val="0"/>
          <c:spPr>
            <a:ln w="9525" cmpd="sng" algn="ctr">
              <a:solidFill>
                <a:srgbClr val="C0E6F4"/>
              </a:solidFill>
              <a:prstDash val="solid"/>
            </a:ln>
          </c:spPr>
          <c:marker>
            <c:symbol val="circle"/>
            <c:size val="6"/>
            <c:spPr>
              <a:solidFill>
                <a:srgbClr val="C0E6F4"/>
              </a:solidFill>
              <a:ln w="9525" cmpd="sng" algn="ctr">
                <a:solidFill>
                  <a:srgbClr val="C0E6F4"/>
                </a:solidFill>
                <a:prstDash val="solid"/>
              </a:ln>
            </c:spPr>
          </c:marker>
          <c:dPt>
            <c:idx val="0"/>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0-6853-4C54-BA90-D9ACC70AD026}"/>
              </c:ext>
            </c:extLst>
          </c:dPt>
          <c:dPt>
            <c:idx val="1"/>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1-6853-4C54-BA90-D9ACC70AD026}"/>
              </c:ext>
            </c:extLst>
          </c:dPt>
          <c:dPt>
            <c:idx val="2"/>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2-6853-4C54-BA90-D9ACC70AD026}"/>
              </c:ext>
            </c:extLst>
          </c:dPt>
          <c:dPt>
            <c:idx val="3"/>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3-6853-4C54-BA90-D9ACC70AD026}"/>
              </c:ext>
            </c:extLst>
          </c:dPt>
          <c:dPt>
            <c:idx val="4"/>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4-6853-4C54-BA90-D9ACC70AD026}"/>
              </c:ext>
            </c:extLst>
          </c:dPt>
          <c:dPt>
            <c:idx val="5"/>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5-6853-4C54-BA90-D9ACC70AD026}"/>
              </c:ext>
            </c:extLst>
          </c:dPt>
          <c:dPt>
            <c:idx val="6"/>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6-6853-4C54-BA90-D9ACC70AD026}"/>
              </c:ext>
            </c:extLst>
          </c:dPt>
          <c:dPt>
            <c:idx val="7"/>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7-6853-4C54-BA90-D9ACC70AD026}"/>
              </c:ext>
            </c:extLst>
          </c:dPt>
          <c:dPt>
            <c:idx val="8"/>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8-6853-4C54-BA90-D9ACC70AD026}"/>
              </c:ext>
            </c:extLst>
          </c:dPt>
          <c:dPt>
            <c:idx val="9"/>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9-6853-4C54-BA90-D9ACC70AD026}"/>
              </c:ext>
            </c:extLst>
          </c:dPt>
          <c:dPt>
            <c:idx val="10"/>
            <c:marker>
              <c:spPr>
                <a:solidFill>
                  <a:srgbClr val="80CCE8"/>
                </a:solidFill>
                <a:ln w="9525" cmpd="sng" algn="ctr">
                  <a:solidFill>
                    <a:srgbClr val="80CCE8"/>
                  </a:solidFill>
                  <a:prstDash val="solid"/>
                </a:ln>
              </c:spPr>
            </c:marker>
            <c:bubble3D val="0"/>
            <c:extLst>
              <c:ext xmlns:c16="http://schemas.microsoft.com/office/drawing/2014/chart" uri="{C3380CC4-5D6E-409C-BE32-E72D297353CC}">
                <c16:uniqueId val="{0000000A-6853-4C54-BA90-D9ACC70AD026}"/>
              </c:ext>
            </c:extLst>
          </c:dPt>
          <c:dLbls>
            <c:dLbl>
              <c:idx val="1"/>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853-4C54-BA90-D9ACC70AD026}"/>
                </c:ext>
              </c:extLst>
            </c:dLbl>
            <c:dLbl>
              <c:idx val="2"/>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853-4C54-BA90-D9ACC70AD026}"/>
                </c:ext>
              </c:extLst>
            </c:dLbl>
            <c:dLbl>
              <c:idx val="3"/>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853-4C54-BA90-D9ACC70AD026}"/>
                </c:ext>
              </c:extLst>
            </c:dLbl>
            <c:dLbl>
              <c:idx val="4"/>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853-4C54-BA90-D9ACC70AD026}"/>
                </c:ext>
              </c:extLst>
            </c:dLbl>
            <c:dLbl>
              <c:idx val="5"/>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853-4C54-BA90-D9ACC70AD026}"/>
                </c:ext>
              </c:extLst>
            </c:dLbl>
            <c:dLbl>
              <c:idx val="6"/>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853-4C54-BA90-D9ACC70AD026}"/>
                </c:ext>
              </c:extLst>
            </c:dLbl>
            <c:dLbl>
              <c:idx val="7"/>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853-4C54-BA90-D9ACC70AD026}"/>
                </c:ext>
              </c:extLst>
            </c:dLbl>
            <c:dLbl>
              <c:idx val="8"/>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853-4C54-BA90-D9ACC70AD026}"/>
                </c:ext>
              </c:extLst>
            </c:dLbl>
            <c:dLbl>
              <c:idx val="9"/>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853-4C54-BA90-D9ACC70AD026}"/>
                </c:ext>
              </c:extLst>
            </c:dLbl>
            <c:dLbl>
              <c:idx val="10"/>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853-4C54-BA90-D9ACC70AD02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78.5</c:v>
                </c:pt>
                <c:pt idx="1">
                  <c:v>78.5</c:v>
                </c:pt>
                <c:pt idx="2">
                  <c:v>78.5</c:v>
                </c:pt>
                <c:pt idx="3">
                  <c:v>78.599999999999994</c:v>
                </c:pt>
                <c:pt idx="4">
                  <c:v>78.8</c:v>
                </c:pt>
                <c:pt idx="5">
                  <c:v>79.2</c:v>
                </c:pt>
                <c:pt idx="6">
                  <c:v>79.7</c:v>
                </c:pt>
                <c:pt idx="7">
                  <c:v>80.099999999999994</c:v>
                </c:pt>
                <c:pt idx="8">
                  <c:v>80.5</c:v>
                </c:pt>
                <c:pt idx="9">
                  <c:v>80.900000000000006</c:v>
                </c:pt>
                <c:pt idx="10">
                  <c:v>81.2</c:v>
                </c:pt>
              </c:numCache>
            </c:numRef>
          </c:val>
          <c:smooth val="0"/>
          <c:extLst>
            <c:ext xmlns:c16="http://schemas.microsoft.com/office/drawing/2014/chart" uri="{C3380CC4-5D6E-409C-BE32-E72D297353CC}">
              <c16:uniqueId val="{0000000B-6853-4C54-BA90-D9ACC70AD026}"/>
            </c:ext>
          </c:extLst>
        </c:ser>
        <c:ser>
          <c:idx val="1"/>
          <c:order val="1"/>
          <c:spPr>
            <a:ln w="9525" cmpd="sng" algn="ctr">
              <a:solidFill>
                <a:srgbClr val="1F497D"/>
              </a:solidFill>
              <a:prstDash val="solid"/>
            </a:ln>
          </c:spPr>
          <c:marker>
            <c:symbol val="square"/>
            <c:size val="6"/>
            <c:spPr>
              <a:solidFill>
                <a:srgbClr val="1F497D"/>
              </a:solidFill>
              <a:ln w="9525" cmpd="sng" algn="ctr">
                <a:solidFill>
                  <a:srgbClr val="1F497D"/>
                </a:solidFill>
                <a:prstDash val="solid"/>
              </a:ln>
            </c:spPr>
          </c:marker>
          <c:dLbls>
            <c:dLbl>
              <c:idx val="1"/>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6853-4C54-BA90-D9ACC70AD026}"/>
                </c:ext>
              </c:extLst>
            </c:dLbl>
            <c:dLbl>
              <c:idx val="2"/>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853-4C54-BA90-D9ACC70AD026}"/>
                </c:ext>
              </c:extLst>
            </c:dLbl>
            <c:dLbl>
              <c:idx val="3"/>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6853-4C54-BA90-D9ACC70AD026}"/>
                </c:ext>
              </c:extLst>
            </c:dLbl>
            <c:dLbl>
              <c:idx val="4"/>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6853-4C54-BA90-D9ACC70AD026}"/>
                </c:ext>
              </c:extLst>
            </c:dLbl>
            <c:dLbl>
              <c:idx val="5"/>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6853-4C54-BA90-D9ACC70AD026}"/>
                </c:ext>
              </c:extLst>
            </c:dLbl>
            <c:dLbl>
              <c:idx val="6"/>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6853-4C54-BA90-D9ACC70AD026}"/>
                </c:ext>
              </c:extLst>
            </c:dLbl>
            <c:dLbl>
              <c:idx val="7"/>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6853-4C54-BA90-D9ACC70AD026}"/>
                </c:ext>
              </c:extLst>
            </c:dLbl>
            <c:dLbl>
              <c:idx val="8"/>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6853-4C54-BA90-D9ACC70AD026}"/>
                </c:ext>
              </c:extLst>
            </c:dLbl>
            <c:dLbl>
              <c:idx val="9"/>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6853-4C54-BA90-D9ACC70AD026}"/>
                </c:ext>
              </c:extLst>
            </c:dLbl>
            <c:dLbl>
              <c:idx val="10"/>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6853-4C54-BA90-D9ACC70AD02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Sheet1!$A$2:$K$2</c:f>
              <c:numCache>
                <c:formatCode>General</c:formatCode>
                <c:ptCount val="11"/>
                <c:pt idx="0">
                  <c:v>21.5</c:v>
                </c:pt>
                <c:pt idx="1">
                  <c:v>21.5</c:v>
                </c:pt>
                <c:pt idx="2">
                  <c:v>21.5</c:v>
                </c:pt>
                <c:pt idx="3">
                  <c:v>21.400000000000006</c:v>
                </c:pt>
                <c:pt idx="4">
                  <c:v>21.200000000000003</c:v>
                </c:pt>
                <c:pt idx="5">
                  <c:v>20.799999999999997</c:v>
                </c:pt>
                <c:pt idx="6">
                  <c:v>20.299999999999997</c:v>
                </c:pt>
                <c:pt idx="7">
                  <c:v>19.900000000000006</c:v>
                </c:pt>
                <c:pt idx="8">
                  <c:v>19.5</c:v>
                </c:pt>
                <c:pt idx="9">
                  <c:v>19.099999999999994</c:v>
                </c:pt>
                <c:pt idx="10">
                  <c:v>18.799999999999997</c:v>
                </c:pt>
              </c:numCache>
            </c:numRef>
          </c:val>
          <c:smooth val="0"/>
          <c:extLst>
            <c:ext xmlns:c16="http://schemas.microsoft.com/office/drawing/2014/chart" uri="{C3380CC4-5D6E-409C-BE32-E72D297353CC}">
              <c16:uniqueId val="{00000016-6853-4C54-BA90-D9ACC70AD026}"/>
            </c:ext>
          </c:extLst>
        </c:ser>
        <c:dLbls>
          <c:showLegendKey val="0"/>
          <c:showVal val="0"/>
          <c:showCatName val="0"/>
          <c:showSerName val="0"/>
          <c:showPercent val="0"/>
          <c:showBubbleSize val="0"/>
        </c:dLbls>
        <c:marker val="1"/>
        <c:smooth val="0"/>
        <c:axId val="958195391"/>
        <c:axId val="1"/>
      </c:lineChart>
      <c:catAx>
        <c:axId val="958195391"/>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958195391"/>
        <c:crosses val="min"/>
        <c:crossBetween val="midCat"/>
        <c:majorUnit val="10"/>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47866538338145"/>
          <c:y val="5.6641404068607897E-2"/>
          <c:w val="0.85883862688482515"/>
          <c:h val="0.88671719186278419"/>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154-4763-AC98-9B88B0E22664}"/>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154-4763-AC98-9B88B0E22664}"/>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154-4763-AC98-9B88B0E22664}"/>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154-4763-AC98-9B88B0E2266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11194.627</c:v>
                </c:pt>
                <c:pt idx="1">
                  <c:v>12790.165000000001</c:v>
                </c:pt>
                <c:pt idx="2">
                  <c:v>14524.753000000001</c:v>
                </c:pt>
                <c:pt idx="3">
                  <c:v>14757.838</c:v>
                </c:pt>
              </c:numCache>
            </c:numRef>
          </c:val>
          <c:extLst>
            <c:ext xmlns:c16="http://schemas.microsoft.com/office/drawing/2014/chart" uri="{C3380CC4-5D6E-409C-BE32-E72D297353CC}">
              <c16:uniqueId val="{00000004-0154-4763-AC98-9B88B0E22664}"/>
            </c:ext>
          </c:extLst>
        </c:ser>
        <c:ser>
          <c:idx val="1"/>
          <c:order val="1"/>
          <c:spPr>
            <a:solidFill>
              <a:srgbClr val="D2E0E6"/>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154-4763-AC98-9B88B0E22664}"/>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154-4763-AC98-9B88B0E22664}"/>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154-4763-AC98-9B88B0E22664}"/>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154-4763-AC98-9B88B0E2266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3979.4940000000006</c:v>
                </c:pt>
                <c:pt idx="1">
                  <c:v>4129.8859999999986</c:v>
                </c:pt>
                <c:pt idx="2">
                  <c:v>4736.4989999999998</c:v>
                </c:pt>
                <c:pt idx="3">
                  <c:v>4724.7900000000009</c:v>
                </c:pt>
              </c:numCache>
            </c:numRef>
          </c:val>
          <c:extLst>
            <c:ext xmlns:c16="http://schemas.microsoft.com/office/drawing/2014/chart" uri="{C3380CC4-5D6E-409C-BE32-E72D297353CC}">
              <c16:uniqueId val="{00000009-0154-4763-AC98-9B88B0E22664}"/>
            </c:ext>
          </c:extLst>
        </c:ser>
        <c:ser>
          <c:idx val="2"/>
          <c:order val="2"/>
          <c:spPr>
            <a:solidFill>
              <a:srgbClr val="C0E6F4"/>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154-4763-AC98-9B88B0E22664}"/>
                </c:ext>
              </c:extLst>
            </c:dLbl>
            <c:dLbl>
              <c:idx val="1"/>
              <c:layout>
                <c:manualLayout>
                  <c:x val="0"/>
                  <c:y val="-3.9888312724371757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0154-4763-AC98-9B88B0E22664}"/>
                </c:ext>
              </c:extLst>
            </c:dLbl>
            <c:dLbl>
              <c:idx val="2"/>
              <c:layout>
                <c:manualLayout>
                  <c:x val="0"/>
                  <c:y val="-3.9888312724371757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0154-4763-AC98-9B88B0E22664}"/>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0154-4763-AC98-9B88B0E2266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1270.5009999999984</c:v>
                </c:pt>
                <c:pt idx="1">
                  <c:v>1229.9000000000015</c:v>
                </c:pt>
                <c:pt idx="2">
                  <c:v>1331.4320000000007</c:v>
                </c:pt>
                <c:pt idx="3">
                  <c:v>1320.3070000000007</c:v>
                </c:pt>
              </c:numCache>
            </c:numRef>
          </c:val>
          <c:extLst>
            <c:ext xmlns:c16="http://schemas.microsoft.com/office/drawing/2014/chart" uri="{C3380CC4-5D6E-409C-BE32-E72D297353CC}">
              <c16:uniqueId val="{0000000E-0154-4763-AC98-9B88B0E22664}"/>
            </c:ext>
          </c:extLst>
        </c:ser>
        <c:ser>
          <c:idx val="3"/>
          <c:order val="3"/>
          <c:spPr>
            <a:solidFill>
              <a:srgbClr val="80CCE8"/>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0154-4763-AC98-9B88B0E22664}"/>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0154-4763-AC98-9B88B0E22664}"/>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0154-4763-AC98-9B88B0E22664}"/>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0154-4763-AC98-9B88B0E2266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Sheet1!$A$4:$D$4</c:f>
              <c:numCache>
                <c:formatCode>General</c:formatCode>
                <c:ptCount val="4"/>
                <c:pt idx="0">
                  <c:v>1314.1879999999983</c:v>
                </c:pt>
                <c:pt idx="1">
                  <c:v>1216.4850000000006</c:v>
                </c:pt>
                <c:pt idx="2">
                  <c:v>1196.9439999999995</c:v>
                </c:pt>
                <c:pt idx="3">
                  <c:v>1175.2200000000012</c:v>
                </c:pt>
              </c:numCache>
            </c:numRef>
          </c:val>
          <c:extLst>
            <c:ext xmlns:c16="http://schemas.microsoft.com/office/drawing/2014/chart" uri="{C3380CC4-5D6E-409C-BE32-E72D297353CC}">
              <c16:uniqueId val="{00000013-0154-4763-AC98-9B88B0E22664}"/>
            </c:ext>
          </c:extLst>
        </c:ser>
        <c:ser>
          <c:idx val="4"/>
          <c:order val="4"/>
          <c:spPr>
            <a:solidFill>
              <a:srgbClr val="ECE5F4"/>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0154-4763-AC98-9B88B0E22664}"/>
                </c:ext>
              </c:extLst>
            </c:dLbl>
            <c:dLbl>
              <c:idx val="1"/>
              <c:layout>
                <c:manualLayout>
                  <c:x val="0"/>
                  <c:y val="-3.9888312724371757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0154-4763-AC98-9B88B0E22664}"/>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0154-4763-AC98-9B88B0E22664}"/>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0154-4763-AC98-9B88B0E2266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Sheet1!$A$5:$D$5</c:f>
              <c:numCache>
                <c:formatCode>General</c:formatCode>
                <c:ptCount val="4"/>
                <c:pt idx="0">
                  <c:v>1271.9399999999987</c:v>
                </c:pt>
                <c:pt idx="1">
                  <c:v>1173.7760000000017</c:v>
                </c:pt>
                <c:pt idx="2">
                  <c:v>1148.237000000001</c:v>
                </c:pt>
                <c:pt idx="3">
                  <c:v>1135.0289999999986</c:v>
                </c:pt>
              </c:numCache>
            </c:numRef>
          </c:val>
          <c:extLst>
            <c:ext xmlns:c16="http://schemas.microsoft.com/office/drawing/2014/chart" uri="{C3380CC4-5D6E-409C-BE32-E72D297353CC}">
              <c16:uniqueId val="{00000018-0154-4763-AC98-9B88B0E22664}"/>
            </c:ext>
          </c:extLst>
        </c:ser>
        <c:dLbls>
          <c:showLegendKey val="0"/>
          <c:showVal val="0"/>
          <c:showCatName val="0"/>
          <c:showSerName val="0"/>
          <c:showPercent val="0"/>
          <c:showBubbleSize val="0"/>
        </c:dLbls>
        <c:gapWidth val="60"/>
        <c:overlap val="100"/>
        <c:axId val="2110449024"/>
        <c:axId val="1"/>
      </c:barChart>
      <c:catAx>
        <c:axId val="2110449024"/>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0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110449024"/>
        <c:crosses val="min"/>
        <c:crossBetween val="between"/>
        <c:majorUnit val="5000"/>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938278704236145E-2"/>
          <c:y val="0.15653495440729484"/>
          <c:w val="0.87138202031819056"/>
          <c:h val="0.73556231003039518"/>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0"/>
                  <c:y val="-9.2705167173252279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0FF-4419-B057-DE85176414F5}"/>
                </c:ext>
              </c:extLst>
            </c:dLbl>
            <c:dLbl>
              <c:idx val="1"/>
              <c:layout>
                <c:manualLayout>
                  <c:x val="0"/>
                  <c:y val="-0.1018237082066869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0FF-4419-B057-DE85176414F5}"/>
                </c:ext>
              </c:extLst>
            </c:dLbl>
            <c:dLbl>
              <c:idx val="2"/>
              <c:layout>
                <c:manualLayout>
                  <c:x val="0"/>
                  <c:y val="-0.1079027355623100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0FF-4419-B057-DE85176414F5}"/>
                </c:ext>
              </c:extLst>
            </c:dLbl>
            <c:dLbl>
              <c:idx val="3"/>
              <c:layout>
                <c:manualLayout>
                  <c:x val="0"/>
                  <c:y val="-0.1231003039513677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0FF-4419-B057-DE85176414F5}"/>
                </c:ext>
              </c:extLst>
            </c:dLbl>
            <c:dLbl>
              <c:idx val="4"/>
              <c:layout>
                <c:manualLayout>
                  <c:x val="0"/>
                  <c:y val="-0.1496960486322188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0FF-4419-B057-DE85176414F5}"/>
                </c:ext>
              </c:extLst>
            </c:dLbl>
            <c:dLbl>
              <c:idx val="5"/>
              <c:layout>
                <c:manualLayout>
                  <c:x val="0"/>
                  <c:y val="-0.1800911854103343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0FF-4419-B057-DE85176414F5}"/>
                </c:ext>
              </c:extLst>
            </c:dLbl>
            <c:dLbl>
              <c:idx val="6"/>
              <c:layout>
                <c:manualLayout>
                  <c:x val="0"/>
                  <c:y val="-0.2188449848024316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0FF-4419-B057-DE85176414F5}"/>
                </c:ext>
              </c:extLst>
            </c:dLbl>
            <c:dLbl>
              <c:idx val="7"/>
              <c:layout>
                <c:manualLayout>
                  <c:x val="0"/>
                  <c:y val="-0.4779635258358662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80FF-4419-B057-DE85176414F5}"/>
                </c:ext>
              </c:extLst>
            </c:dLbl>
            <c:dLbl>
              <c:idx val="8"/>
              <c:layout>
                <c:manualLayout>
                  <c:x val="0"/>
                  <c:y val="-0.3343465045592705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0FF-4419-B057-DE85176414F5}"/>
                </c:ext>
              </c:extLst>
            </c:dLbl>
            <c:dLbl>
              <c:idx val="9"/>
              <c:layout>
                <c:manualLayout>
                  <c:x val="0"/>
                  <c:y val="-0.2583586626139817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0FF-4419-B057-DE85176414F5}"/>
                </c:ext>
              </c:extLst>
            </c:dLbl>
            <c:dLbl>
              <c:idx val="10"/>
              <c:layout>
                <c:manualLayout>
                  <c:x val="0"/>
                  <c:y val="-0.3107902735562310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0FF-4419-B057-DE85176414F5}"/>
                </c:ext>
              </c:extLst>
            </c:dLbl>
            <c:dLbl>
              <c:idx val="11"/>
              <c:layout>
                <c:manualLayout>
                  <c:x val="0"/>
                  <c:y val="-0.3761398176291793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80FF-4419-B057-DE85176414F5}"/>
                </c:ext>
              </c:extLst>
            </c:dLbl>
            <c:dLbl>
              <c:idx val="12"/>
              <c:layout>
                <c:manualLayout>
                  <c:x val="0"/>
                  <c:y val="-0.4262917933130699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80FF-4419-B057-DE85176414F5}"/>
                </c:ext>
              </c:extLst>
            </c:dLbl>
            <c:dLbl>
              <c:idx val="13"/>
              <c:layout>
                <c:manualLayout>
                  <c:x val="8.4339658807743908E-3"/>
                  <c:y val="-0.4148936170212765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80FF-4419-B057-DE85176414F5}"/>
                </c:ext>
              </c:extLst>
            </c:dLbl>
            <c:dLbl>
              <c:idx val="14"/>
              <c:layout>
                <c:manualLayout>
                  <c:x val="0"/>
                  <c:y val="-0.3768996960486322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80FF-4419-B057-DE85176414F5}"/>
                </c:ext>
              </c:extLst>
            </c:dLbl>
            <c:dLbl>
              <c:idx val="16"/>
              <c:layout>
                <c:manualLayout>
                  <c:x val="0"/>
                  <c:y val="-0.2537993920972644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80FF-4419-B057-DE85176414F5}"/>
                </c:ext>
              </c:extLst>
            </c:dLbl>
            <c:dLbl>
              <c:idx val="17"/>
              <c:layout>
                <c:manualLayout>
                  <c:x val="0"/>
                  <c:y val="-0.300911854103343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80FF-4419-B057-DE85176414F5}"/>
                </c:ext>
              </c:extLst>
            </c:dLbl>
            <c:dLbl>
              <c:idx val="18"/>
              <c:layout>
                <c:manualLayout>
                  <c:x val="-8.4339658807743908E-3"/>
                  <c:y val="-0.3609422492401215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80FF-4419-B057-DE85176414F5}"/>
                </c:ext>
              </c:extLst>
            </c:dLbl>
            <c:dLbl>
              <c:idx val="19"/>
              <c:layout>
                <c:manualLayout>
                  <c:x val="0"/>
                  <c:y val="-0.3267477203647416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80FF-4419-B057-DE85176414F5}"/>
                </c:ext>
              </c:extLst>
            </c:dLbl>
            <c:dLbl>
              <c:idx val="20"/>
              <c:layout>
                <c:manualLayout>
                  <c:x val="0"/>
                  <c:y val="-0.2872340425531915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80FF-4419-B057-DE85176414F5}"/>
                </c:ext>
              </c:extLst>
            </c:dLbl>
            <c:dLbl>
              <c:idx val="21"/>
              <c:layout>
                <c:manualLayout>
                  <c:x val="0"/>
                  <c:y val="-0.3419452887537993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80FF-4419-B057-DE85176414F5}"/>
                </c:ext>
              </c:extLst>
            </c:dLbl>
            <c:dLbl>
              <c:idx val="22"/>
              <c:layout>
                <c:manualLayout>
                  <c:x val="0"/>
                  <c:y val="-0.4164133738601823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80FF-4419-B057-DE85176414F5}"/>
                </c:ext>
              </c:extLst>
            </c:dLbl>
            <c:dLbl>
              <c:idx val="23"/>
              <c:layout>
                <c:manualLayout>
                  <c:x val="0"/>
                  <c:y val="-0.3791793313069908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80FF-4419-B057-DE85176414F5}"/>
                </c:ext>
              </c:extLst>
            </c:dLbl>
            <c:dLbl>
              <c:idx val="24"/>
              <c:layout>
                <c:manualLayout>
                  <c:x val="8.4339658807743908E-3"/>
                  <c:y val="-0.4262917933130699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80FF-4419-B057-DE85176414F5}"/>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278.26400000000001</c:v>
                </c:pt>
                <c:pt idx="1">
                  <c:v>328.47500000000002</c:v>
                </c:pt>
                <c:pt idx="2">
                  <c:v>370.06200000000001</c:v>
                </c:pt>
                <c:pt idx="3">
                  <c:v>461.51799999999997</c:v>
                </c:pt>
                <c:pt idx="4">
                  <c:v>633.29399999999998</c:v>
                </c:pt>
                <c:pt idx="5">
                  <c:v>817.71699999999998</c:v>
                </c:pt>
                <c:pt idx="6">
                  <c:v>1060.9010000000001</c:v>
                </c:pt>
                <c:pt idx="7">
                  <c:v>1393.4159999999999</c:v>
                </c:pt>
                <c:pt idx="8">
                  <c:v>1779.1089999999999</c:v>
                </c:pt>
                <c:pt idx="9">
                  <c:v>1307.9269999999999</c:v>
                </c:pt>
                <c:pt idx="10">
                  <c:v>1633.1110000000001</c:v>
                </c:pt>
                <c:pt idx="11">
                  <c:v>2046.6210000000001</c:v>
                </c:pt>
                <c:pt idx="12">
                  <c:v>2191.4859999999999</c:v>
                </c:pt>
                <c:pt idx="13">
                  <c:v>2288.4279999999999</c:v>
                </c:pt>
                <c:pt idx="14">
                  <c:v>2048.837</c:v>
                </c:pt>
                <c:pt idx="15">
                  <c:v>1356.703</c:v>
                </c:pt>
                <c:pt idx="16">
                  <c:v>1280.6479999999999</c:v>
                </c:pt>
                <c:pt idx="17">
                  <c:v>1575.14</c:v>
                </c:pt>
                <c:pt idx="18">
                  <c:v>1653.0050000000001</c:v>
                </c:pt>
                <c:pt idx="19">
                  <c:v>1695.7239999999999</c:v>
                </c:pt>
                <c:pt idx="20">
                  <c:v>1488.1179999999999</c:v>
                </c:pt>
                <c:pt idx="21">
                  <c:v>1828.9269999999999</c:v>
                </c:pt>
                <c:pt idx="22">
                  <c:v>2295.5259999999998</c:v>
                </c:pt>
                <c:pt idx="23">
                  <c:v>2059.759</c:v>
                </c:pt>
                <c:pt idx="24">
                  <c:v>2173.2199999999998</c:v>
                </c:pt>
              </c:numCache>
            </c:numRef>
          </c:val>
          <c:extLst>
            <c:ext xmlns:c16="http://schemas.microsoft.com/office/drawing/2014/chart" uri="{C3380CC4-5D6E-409C-BE32-E72D297353CC}">
              <c16:uniqueId val="{00000018-80FF-4419-B057-DE85176414F5}"/>
            </c:ext>
          </c:extLst>
        </c:ser>
        <c:dLbls>
          <c:showLegendKey val="0"/>
          <c:showVal val="0"/>
          <c:showCatName val="0"/>
          <c:showSerName val="0"/>
          <c:showPercent val="0"/>
          <c:showBubbleSize val="0"/>
        </c:dLbls>
        <c:gapWidth val="60"/>
        <c:overlap val="100"/>
        <c:axId val="1499392927"/>
        <c:axId val="1"/>
      </c:barChart>
      <c:lineChart>
        <c:grouping val="standard"/>
        <c:varyColors val="0"/>
        <c:ser>
          <c:idx val="1"/>
          <c:order val="1"/>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0"/>
              <c:layout>
                <c:manualLayout>
                  <c:x val="3.2585777266628331E-3"/>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80FF-4419-B057-DE85176414F5}"/>
                </c:ext>
              </c:extLst>
            </c:dLbl>
            <c:dLbl>
              <c:idx val="1"/>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80FF-4419-B057-DE85176414F5}"/>
                </c:ext>
              </c:extLst>
            </c:dLbl>
            <c:dLbl>
              <c:idx val="2"/>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80FF-4419-B057-DE85176414F5}"/>
                </c:ext>
              </c:extLst>
            </c:dLbl>
            <c:dLbl>
              <c:idx val="3"/>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80FF-4419-B057-DE85176414F5}"/>
                </c:ext>
              </c:extLst>
            </c:dLbl>
            <c:dLbl>
              <c:idx val="4"/>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80FF-4419-B057-DE85176414F5}"/>
                </c:ext>
              </c:extLst>
            </c:dLbl>
            <c:dLbl>
              <c:idx val="5"/>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80FF-4419-B057-DE85176414F5}"/>
                </c:ext>
              </c:extLst>
            </c:dLbl>
            <c:dLbl>
              <c:idx val="6"/>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80FF-4419-B057-DE85176414F5}"/>
                </c:ext>
              </c:extLst>
            </c:dLbl>
            <c:dLbl>
              <c:idx val="7"/>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80FF-4419-B057-DE85176414F5}"/>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Sheet1!$A$2:$Y$2</c:f>
              <c:numCache>
                <c:formatCode>General</c:formatCode>
                <c:ptCount val="25"/>
                <c:pt idx="0">
                  <c:v>10.054</c:v>
                </c:pt>
                <c:pt idx="1">
                  <c:v>5.0819999999999999</c:v>
                </c:pt>
                <c:pt idx="2">
                  <c:v>4.7460000000000004</c:v>
                </c:pt>
                <c:pt idx="3">
                  <c:v>7.3559999999999999</c:v>
                </c:pt>
                <c:pt idx="4">
                  <c:v>7.1449999999999996</c:v>
                </c:pt>
                <c:pt idx="5">
                  <c:v>6.3970000000000002</c:v>
                </c:pt>
                <c:pt idx="6">
                  <c:v>8.1649999999999991</c:v>
                </c:pt>
                <c:pt idx="7">
                  <c:v>8.5500000000000007</c:v>
                </c:pt>
                <c:pt idx="8">
                  <c:v>5.2469999999999999</c:v>
                </c:pt>
                <c:pt idx="9">
                  <c:v>-7.8209999999999997</c:v>
                </c:pt>
                <c:pt idx="10">
                  <c:v>4.5119999999999996</c:v>
                </c:pt>
                <c:pt idx="11">
                  <c:v>3.9950000000000001</c:v>
                </c:pt>
                <c:pt idx="12">
                  <c:v>4.024</c:v>
                </c:pt>
                <c:pt idx="13">
                  <c:v>1.7549999999999999</c:v>
                </c:pt>
                <c:pt idx="14">
                  <c:v>0.73599999999999999</c:v>
                </c:pt>
                <c:pt idx="15">
                  <c:v>-1.9730000000000001</c:v>
                </c:pt>
                <c:pt idx="16">
                  <c:v>0.19400000000000001</c:v>
                </c:pt>
                <c:pt idx="17">
                  <c:v>1.827</c:v>
                </c:pt>
                <c:pt idx="18">
                  <c:v>2.806</c:v>
                </c:pt>
                <c:pt idx="19">
                  <c:v>2.198</c:v>
                </c:pt>
                <c:pt idx="20">
                  <c:v>-2.6539999999999999</c:v>
                </c:pt>
                <c:pt idx="21">
                  <c:v>5.8659999999999997</c:v>
                </c:pt>
                <c:pt idx="22">
                  <c:v>-1.4359999999999999</c:v>
                </c:pt>
                <c:pt idx="23">
                  <c:v>4.0830000000000002</c:v>
                </c:pt>
                <c:pt idx="24">
                  <c:v>4.3440000000000003</c:v>
                </c:pt>
              </c:numCache>
            </c:numRef>
          </c:val>
          <c:smooth val="0"/>
          <c:extLst>
            <c:ext xmlns:c16="http://schemas.microsoft.com/office/drawing/2014/chart" uri="{C3380CC4-5D6E-409C-BE32-E72D297353CC}">
              <c16:uniqueId val="{00000021-80FF-4419-B057-DE85176414F5}"/>
            </c:ext>
          </c:extLst>
        </c:ser>
        <c:dLbls>
          <c:showLegendKey val="0"/>
          <c:showVal val="0"/>
          <c:showCatName val="0"/>
          <c:showSerName val="0"/>
          <c:showPercent val="0"/>
          <c:showBubbleSize val="0"/>
        </c:dLbls>
        <c:marker val="1"/>
        <c:smooth val="0"/>
        <c:axId val="2"/>
        <c:axId val="3"/>
      </c:lineChart>
      <c:catAx>
        <c:axId val="1499392927"/>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295.5259999999998"/>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499392927"/>
        <c:crosses val="min"/>
        <c:crossBetween val="between"/>
        <c:majorUnit val="50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15"/>
          <c:min val="-10"/>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
        <c:crosses val="max"/>
        <c:crossBetween val="between"/>
        <c:majorUnit val="5"/>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398763215639335E-2"/>
          <c:y val="0.14903129657228018"/>
          <c:w val="0.9110313185717136"/>
          <c:h val="0.7451564828614009"/>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3.3911829243965688E-3"/>
                  <c:y val="-9.1654247391952312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E9A-4389-9AD4-7589CCEFA4C6}"/>
                </c:ext>
              </c:extLst>
            </c:dLbl>
            <c:dLbl>
              <c:idx val="1"/>
              <c:layout>
                <c:manualLayout>
                  <c:x val="-8.7771793337322965E-3"/>
                  <c:y val="-0.1549925484351713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E9A-4389-9AD4-7589CCEFA4C6}"/>
                </c:ext>
              </c:extLst>
            </c:dLbl>
            <c:dLbl>
              <c:idx val="2"/>
              <c:layout>
                <c:manualLayout>
                  <c:x val="0"/>
                  <c:y val="-0.1073025335320417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E9A-4389-9AD4-7589CCEFA4C6}"/>
                </c:ext>
              </c:extLst>
            </c:dLbl>
            <c:dLbl>
              <c:idx val="3"/>
              <c:layout>
                <c:manualLayout>
                  <c:x val="5.3859964093357273E-3"/>
                  <c:y val="-0.1214605067064083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E9A-4389-9AD4-7589CCEFA4C6}"/>
                </c:ext>
              </c:extLst>
            </c:dLbl>
            <c:dLbl>
              <c:idx val="4"/>
              <c:layout>
                <c:manualLayout>
                  <c:x val="0"/>
                  <c:y val="-0.1654247391952309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E9A-4389-9AD4-7589CCEFA4C6}"/>
                </c:ext>
              </c:extLst>
            </c:dLbl>
            <c:dLbl>
              <c:idx val="5"/>
              <c:layout>
                <c:manualLayout>
                  <c:x val="0"/>
                  <c:y val="-0.2064083457526080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E9A-4389-9AD4-7589CCEFA4C6}"/>
                </c:ext>
              </c:extLst>
            </c:dLbl>
            <c:dLbl>
              <c:idx val="6"/>
              <c:layout>
                <c:manualLayout>
                  <c:x val="0"/>
                  <c:y val="-0.2377049180327868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E9A-4389-9AD4-7589CCEFA4C6}"/>
                </c:ext>
              </c:extLst>
            </c:dLbl>
            <c:dLbl>
              <c:idx val="7"/>
              <c:layout>
                <c:manualLayout>
                  <c:x val="0"/>
                  <c:y val="-0.2749627421758569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8E9A-4389-9AD4-7589CCEFA4C6}"/>
                </c:ext>
              </c:extLst>
            </c:dLbl>
            <c:dLbl>
              <c:idx val="8"/>
              <c:layout>
                <c:manualLayout>
                  <c:x val="0"/>
                  <c:y val="-0.33830104321907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E9A-4389-9AD4-7589CCEFA4C6}"/>
                </c:ext>
              </c:extLst>
            </c:dLbl>
            <c:dLbl>
              <c:idx val="9"/>
              <c:layout>
                <c:manualLayout>
                  <c:x val="0"/>
                  <c:y val="-0.260804769001490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E9A-4389-9AD4-7589CCEFA4C6}"/>
                </c:ext>
              </c:extLst>
            </c:dLbl>
            <c:dLbl>
              <c:idx val="10"/>
              <c:layout>
                <c:manualLayout>
                  <c:x val="0"/>
                  <c:y val="-0.313710879284649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E9A-4389-9AD4-7589CCEFA4C6}"/>
                </c:ext>
              </c:extLst>
            </c:dLbl>
            <c:dLbl>
              <c:idx val="11"/>
              <c:layout>
                <c:manualLayout>
                  <c:x val="0"/>
                  <c:y val="-0.3807749627421758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8E9A-4389-9AD4-7589CCEFA4C6}"/>
                </c:ext>
              </c:extLst>
            </c:dLbl>
            <c:dLbl>
              <c:idx val="12"/>
              <c:layout>
                <c:manualLayout>
                  <c:x val="0"/>
                  <c:y val="-0.4299552906110283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8E9A-4389-9AD4-7589CCEFA4C6}"/>
                </c:ext>
              </c:extLst>
            </c:dLbl>
            <c:dLbl>
              <c:idx val="13"/>
              <c:layout>
                <c:manualLayout>
                  <c:x val="1.7354877318970677E-2"/>
                  <c:y val="-0.4180327868852459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8E9A-4389-9AD4-7589CCEFA4C6}"/>
                </c:ext>
              </c:extLst>
            </c:dLbl>
            <c:dLbl>
              <c:idx val="14"/>
              <c:layout>
                <c:manualLayout>
                  <c:x val="0"/>
                  <c:y val="-0.3733233979135618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8E9A-4389-9AD4-7589CCEFA4C6}"/>
                </c:ext>
              </c:extLst>
            </c:dLbl>
            <c:dLbl>
              <c:idx val="16"/>
              <c:layout>
                <c:manualLayout>
                  <c:x val="0"/>
                  <c:y val="-0.2503725782414307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8E9A-4389-9AD4-7589CCEFA4C6}"/>
                </c:ext>
              </c:extLst>
            </c:dLbl>
            <c:dLbl>
              <c:idx val="17"/>
              <c:layout>
                <c:manualLayout>
                  <c:x val="0"/>
                  <c:y val="-0.2958271236959761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8E9A-4389-9AD4-7589CCEFA4C6}"/>
                </c:ext>
              </c:extLst>
            </c:dLbl>
            <c:dLbl>
              <c:idx val="18"/>
              <c:layout>
                <c:manualLayout>
                  <c:x val="-1.7354877318970677E-2"/>
                  <c:y val="-0.3554396423248882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8E9A-4389-9AD4-7589CCEFA4C6}"/>
                </c:ext>
              </c:extLst>
            </c:dLbl>
            <c:dLbl>
              <c:idx val="19"/>
              <c:layout>
                <c:manualLayout>
                  <c:x val="0"/>
                  <c:y val="-0.3211624441132637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8E9A-4389-9AD4-7589CCEFA4C6}"/>
                </c:ext>
              </c:extLst>
            </c:dLbl>
            <c:dLbl>
              <c:idx val="20"/>
              <c:layout>
                <c:manualLayout>
                  <c:x val="0"/>
                  <c:y val="-0.2816691505216095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8E9A-4389-9AD4-7589CCEFA4C6}"/>
                </c:ext>
              </c:extLst>
            </c:dLbl>
            <c:dLbl>
              <c:idx val="21"/>
              <c:layout>
                <c:manualLayout>
                  <c:x val="0"/>
                  <c:y val="-0.3368107302533532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8E9A-4389-9AD4-7589CCEFA4C6}"/>
                </c:ext>
              </c:extLst>
            </c:dLbl>
            <c:dLbl>
              <c:idx val="22"/>
              <c:layout>
                <c:manualLayout>
                  <c:x val="0"/>
                  <c:y val="-0.411326378539493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8E9A-4389-9AD4-7589CCEFA4C6}"/>
                </c:ext>
              </c:extLst>
            </c:dLbl>
            <c:dLbl>
              <c:idx val="23"/>
              <c:layout>
                <c:manualLayout>
                  <c:x val="0"/>
                  <c:y val="-0.3755588673621460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8E9A-4389-9AD4-7589CCEFA4C6}"/>
                </c:ext>
              </c:extLst>
            </c:dLbl>
            <c:dLbl>
              <c:idx val="24"/>
              <c:layout>
                <c:manualLayout>
                  <c:x val="0"/>
                  <c:y val="-0.4292101341281669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8E9A-4389-9AD4-7589CCEFA4C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1898.1559999999999</c:v>
                </c:pt>
                <c:pt idx="1">
                  <c:v>2250.194</c:v>
                </c:pt>
                <c:pt idx="2">
                  <c:v>2546.7710000000002</c:v>
                </c:pt>
                <c:pt idx="3">
                  <c:v>3190.6179999999999</c:v>
                </c:pt>
                <c:pt idx="4">
                  <c:v>4395.8209999999999</c:v>
                </c:pt>
                <c:pt idx="5">
                  <c:v>5697.6289999999999</c:v>
                </c:pt>
                <c:pt idx="6">
                  <c:v>7416.3159999999998</c:v>
                </c:pt>
                <c:pt idx="7">
                  <c:v>9757.4639999999999</c:v>
                </c:pt>
                <c:pt idx="8">
                  <c:v>12463.775</c:v>
                </c:pt>
                <c:pt idx="9">
                  <c:v>9160.09</c:v>
                </c:pt>
                <c:pt idx="10">
                  <c:v>11432.391</c:v>
                </c:pt>
                <c:pt idx="11">
                  <c:v>14310.213</c:v>
                </c:pt>
                <c:pt idx="12">
                  <c:v>15284.626</c:v>
                </c:pt>
                <c:pt idx="13">
                  <c:v>15913.343000000001</c:v>
                </c:pt>
                <c:pt idx="14">
                  <c:v>13984.458000000001</c:v>
                </c:pt>
                <c:pt idx="15">
                  <c:v>9231.5889999999999</c:v>
                </c:pt>
                <c:pt idx="16">
                  <c:v>8689.3580000000002</c:v>
                </c:pt>
                <c:pt idx="17">
                  <c:v>10665.28</c:v>
                </c:pt>
                <c:pt idx="18">
                  <c:v>11182.638000000001</c:v>
                </c:pt>
                <c:pt idx="19">
                  <c:v>11465.343000000001</c:v>
                </c:pt>
                <c:pt idx="20">
                  <c:v>10074.759</c:v>
                </c:pt>
                <c:pt idx="21">
                  <c:v>12423.263000000001</c:v>
                </c:pt>
                <c:pt idx="22">
                  <c:v>15646.290999999999</c:v>
                </c:pt>
                <c:pt idx="23">
                  <c:v>14079.094999999999</c:v>
                </c:pt>
                <c:pt idx="24">
                  <c:v>14871.314</c:v>
                </c:pt>
              </c:numCache>
            </c:numRef>
          </c:val>
          <c:extLst>
            <c:ext xmlns:c16="http://schemas.microsoft.com/office/drawing/2014/chart" uri="{C3380CC4-5D6E-409C-BE32-E72D297353CC}">
              <c16:uniqueId val="{00000018-8E9A-4389-9AD4-7589CCEFA4C6}"/>
            </c:ext>
          </c:extLst>
        </c:ser>
        <c:dLbls>
          <c:showLegendKey val="0"/>
          <c:showVal val="0"/>
          <c:showCatName val="0"/>
          <c:showSerName val="0"/>
          <c:showPercent val="0"/>
          <c:showBubbleSize val="0"/>
        </c:dLbls>
        <c:gapWidth val="60"/>
        <c:overlap val="100"/>
        <c:axId val="1757893007"/>
        <c:axId val="1"/>
      </c:barChart>
      <c:catAx>
        <c:axId val="1757893007"/>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6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757893007"/>
        <c:crosses val="min"/>
        <c:crossBetween val="between"/>
        <c:majorUnit val="2000"/>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072249589490972E-2"/>
          <c:y val="5.6326854422848079E-2"/>
          <c:w val="0.89885057471264362"/>
          <c:h val="0.88734629115430386"/>
        </c:manualLayout>
      </c:layout>
      <c:lineChart>
        <c:grouping val="standard"/>
        <c:varyColors val="0"/>
        <c:ser>
          <c:idx val="0"/>
          <c:order val="0"/>
          <c:spPr>
            <a:ln w="9525" cmpd="sng" algn="ctr">
              <a:solidFill>
                <a:srgbClr val="3399CC"/>
              </a:solidFill>
              <a:prstDash val="solid"/>
            </a:ln>
          </c:spPr>
          <c:marker>
            <c:symbol val="circle"/>
            <c:size val="6"/>
            <c:spPr>
              <a:solidFill>
                <a:srgbClr val="3399CC"/>
              </a:solidFill>
              <a:ln w="9525" cmpd="sng" algn="ctr">
                <a:solidFill>
                  <a:srgbClr val="3399CC"/>
                </a:solidFill>
                <a:prstDash val="solid"/>
              </a:ln>
            </c:spPr>
          </c:marker>
          <c:dLbls>
            <c:dLbl>
              <c:idx val="0"/>
              <c:layout>
                <c:manualLayout>
                  <c:x val="2.8243021346469624E-2"/>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69E-41DB-A21F-123FC16F3D1A}"/>
                </c:ext>
              </c:extLst>
            </c:dLbl>
            <c:dLbl>
              <c:idx val="3"/>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69E-41DB-A21F-123FC16F3D1A}"/>
                </c:ext>
              </c:extLst>
            </c:dLbl>
            <c:dLbl>
              <c:idx val="4"/>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69E-41DB-A21F-123FC16F3D1A}"/>
                </c:ext>
              </c:extLst>
            </c:dLbl>
            <c:dLbl>
              <c:idx val="9"/>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69E-41DB-A21F-123FC16F3D1A}"/>
                </c:ext>
              </c:extLst>
            </c:dLbl>
            <c:dLbl>
              <c:idx val="10"/>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69E-41DB-A21F-123FC16F3D1A}"/>
                </c:ext>
              </c:extLst>
            </c:dLbl>
            <c:dLbl>
              <c:idx val="11"/>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69E-41DB-A21F-123FC16F3D1A}"/>
                </c:ext>
              </c:extLst>
            </c:dLbl>
            <c:dLbl>
              <c:idx val="13"/>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69E-41DB-A21F-123FC16F3D1A}"/>
                </c:ext>
              </c:extLst>
            </c:dLbl>
            <c:dLbl>
              <c:idx val="14"/>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69E-41DB-A21F-123FC16F3D1A}"/>
                </c:ext>
              </c:extLst>
            </c:dLbl>
            <c:dLbl>
              <c:idx val="17"/>
              <c:layout>
                <c:manualLayout>
                  <c:x val="1.7405582922824302E-2"/>
                  <c:y val="-5.394684648948829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69E-41DB-A21F-123FC16F3D1A}"/>
                </c:ext>
              </c:extLst>
            </c:dLbl>
            <c:dLbl>
              <c:idx val="18"/>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69E-41DB-A21F-123FC16F3D1A}"/>
                </c:ext>
              </c:extLst>
            </c:dLbl>
            <c:dLbl>
              <c:idx val="19"/>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69E-41DB-A21F-123FC16F3D1A}"/>
                </c:ext>
              </c:extLst>
            </c:dLbl>
            <c:dLbl>
              <c:idx val="20"/>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69E-41DB-A21F-123FC16F3D1A}"/>
                </c:ext>
              </c:extLst>
            </c:dLbl>
            <c:dLbl>
              <c:idx val="23"/>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69E-41DB-A21F-123FC16F3D1A}"/>
                </c:ext>
              </c:extLst>
            </c:dLbl>
            <c:dLbl>
              <c:idx val="24"/>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A69E-41DB-A21F-123FC16F3D1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Sheet1!$A$1:$Z$1</c:f>
              <c:numCache>
                <c:formatCode>General</c:formatCode>
                <c:ptCount val="26"/>
                <c:pt idx="0">
                  <c:v>3.8317999999999999</c:v>
                </c:pt>
                <c:pt idx="1">
                  <c:v>4.1665000000000001</c:v>
                </c:pt>
                <c:pt idx="2">
                  <c:v>4.0023</c:v>
                </c:pt>
                <c:pt idx="3">
                  <c:v>3.7768999999999999</c:v>
                </c:pt>
                <c:pt idx="4">
                  <c:v>3.7547000000000001</c:v>
                </c:pt>
                <c:pt idx="5">
                  <c:v>3.8955000000000002</c:v>
                </c:pt>
                <c:pt idx="6">
                  <c:v>4.2793999999999999</c:v>
                </c:pt>
                <c:pt idx="7">
                  <c:v>4.6032000000000002</c:v>
                </c:pt>
                <c:pt idx="8">
                  <c:v>4.1826999999999996</c:v>
                </c:pt>
                <c:pt idx="9">
                  <c:v>2.9548000000000001</c:v>
                </c:pt>
                <c:pt idx="10">
                  <c:v>2.8929</c:v>
                </c:pt>
                <c:pt idx="11">
                  <c:v>2.7238000000000002</c:v>
                </c:pt>
                <c:pt idx="12">
                  <c:v>2.5968</c:v>
                </c:pt>
                <c:pt idx="13">
                  <c:v>3.0657000000000001</c:v>
                </c:pt>
                <c:pt idx="14">
                  <c:v>2.798</c:v>
                </c:pt>
                <c:pt idx="15">
                  <c:v>2.0049999999999999</c:v>
                </c:pt>
                <c:pt idx="16">
                  <c:v>1.6265000000000001</c:v>
                </c:pt>
                <c:pt idx="17">
                  <c:v>1.923</c:v>
                </c:pt>
                <c:pt idx="18">
                  <c:v>1.7674000000000001</c:v>
                </c:pt>
                <c:pt idx="19">
                  <c:v>1.6843999999999999</c:v>
                </c:pt>
                <c:pt idx="20">
                  <c:v>1.4891000000000001</c:v>
                </c:pt>
                <c:pt idx="21">
                  <c:v>1.4907999999999999</c:v>
                </c:pt>
                <c:pt idx="22">
                  <c:v>1.9509000000000001</c:v>
                </c:pt>
                <c:pt idx="23">
                  <c:v>1.58</c:v>
                </c:pt>
                <c:pt idx="24">
                  <c:v>1.49</c:v>
                </c:pt>
                <c:pt idx="25">
                  <c:v>1.99</c:v>
                </c:pt>
              </c:numCache>
            </c:numRef>
          </c:val>
          <c:smooth val="0"/>
          <c:extLst>
            <c:ext xmlns:c16="http://schemas.microsoft.com/office/drawing/2014/chart" uri="{C3380CC4-5D6E-409C-BE32-E72D297353CC}">
              <c16:uniqueId val="{0000000E-A69E-41DB-A21F-123FC16F3D1A}"/>
            </c:ext>
          </c:extLst>
        </c:ser>
        <c:dLbls>
          <c:showLegendKey val="0"/>
          <c:showVal val="0"/>
          <c:showCatName val="0"/>
          <c:showSerName val="0"/>
          <c:showPercent val="0"/>
          <c:showBubbleSize val="0"/>
        </c:dLbls>
        <c:marker val="1"/>
        <c:smooth val="0"/>
        <c:axId val="1597170832"/>
        <c:axId val="1"/>
      </c:lineChart>
      <c:catAx>
        <c:axId val="1597170832"/>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5"/>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597170832"/>
        <c:crosses val="min"/>
        <c:crossBetween val="midCat"/>
        <c:majorUnit val="0.5"/>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024579560155241E-2"/>
          <c:y val="7.8621223857474831E-2"/>
          <c:w val="0.88615782664941789"/>
          <c:h val="0.8663826491092177"/>
        </c:manualLayout>
      </c:layout>
      <c:lineChart>
        <c:grouping val="standard"/>
        <c:varyColors val="0"/>
        <c:ser>
          <c:idx val="0"/>
          <c:order val="0"/>
          <c:spPr>
            <a:ln w="9525" cmpd="sng" algn="ctr">
              <a:solidFill>
                <a:srgbClr val="3399CC"/>
              </a:solidFill>
              <a:prstDash val="solid"/>
            </a:ln>
          </c:spPr>
          <c:marker>
            <c:symbol val="circle"/>
            <c:size val="6"/>
            <c:spPr>
              <a:solidFill>
                <a:srgbClr val="3399CC"/>
              </a:solidFill>
              <a:ln w="9525" cmpd="sng" algn="ctr">
                <a:solidFill>
                  <a:srgbClr val="3399CC"/>
                </a:solidFill>
                <a:prstDash val="solid"/>
              </a:ln>
            </c:spPr>
          </c:marker>
          <c:dLbls>
            <c:dLbl>
              <c:idx val="1"/>
              <c:layout>
                <c:manualLayout>
                  <c:x val="9.7024579560155242E-4"/>
                  <c:y val="-4.182804027885360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6B1-4D78-A5A7-3CF366F20B6B}"/>
                </c:ext>
              </c:extLst>
            </c:dLbl>
            <c:dLbl>
              <c:idx val="5"/>
              <c:layout>
                <c:manualLayout>
                  <c:x val="0"/>
                  <c:y val="-4.182804027885360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6B1-4D78-A5A7-3CF366F20B6B}"/>
                </c:ext>
              </c:extLst>
            </c:dLbl>
            <c:dLbl>
              <c:idx val="8"/>
              <c:layout>
                <c:manualLayout>
                  <c:x val="0"/>
                  <c:y val="-4.182804027885360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6B1-4D78-A5A7-3CF366F20B6B}"/>
                </c:ext>
              </c:extLst>
            </c:dLbl>
            <c:dLbl>
              <c:idx val="11"/>
              <c:layout>
                <c:manualLayout>
                  <c:x val="0"/>
                  <c:y val="-4.182804027885360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6B1-4D78-A5A7-3CF366F20B6B}"/>
                </c:ext>
              </c:extLst>
            </c:dLbl>
            <c:dLbl>
              <c:idx val="13"/>
              <c:layout>
                <c:manualLayout>
                  <c:x val="0"/>
                  <c:y val="-4.182804027885360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6B1-4D78-A5A7-3CF366F20B6B}"/>
                </c:ext>
              </c:extLst>
            </c:dLbl>
            <c:dLbl>
              <c:idx val="15"/>
              <c:layout>
                <c:manualLayout>
                  <c:x val="0"/>
                  <c:y val="-4.182804027885360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6B1-4D78-A5A7-3CF366F20B6B}"/>
                </c:ext>
              </c:extLst>
            </c:dLbl>
            <c:dLbl>
              <c:idx val="19"/>
              <c:layout>
                <c:manualLayout>
                  <c:x val="0"/>
                  <c:y val="-4.182804027885360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6B1-4D78-A5A7-3CF366F20B6B}"/>
                </c:ext>
              </c:extLst>
            </c:dLbl>
            <c:dLbl>
              <c:idx val="22"/>
              <c:layout>
                <c:manualLayout>
                  <c:x val="0"/>
                  <c:y val="-4.182804027885360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6B1-4D78-A5A7-3CF366F20B6B}"/>
                </c:ext>
              </c:extLst>
            </c:dLbl>
            <c:dLbl>
              <c:idx val="24"/>
              <c:layout>
                <c:manualLayout>
                  <c:x val="0"/>
                  <c:y val="-4.182804027885360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6B1-4D78-A5A7-3CF366F20B6B}"/>
                </c:ext>
              </c:extLst>
            </c:dLbl>
            <c:dLbl>
              <c:idx val="25"/>
              <c:layout>
                <c:manualLayout>
                  <c:x val="0"/>
                  <c:y val="-4.182804027885360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6B1-4D78-A5A7-3CF366F20B6B}"/>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Sheet1!$A$1:$AA$1</c:f>
              <c:numCache>
                <c:formatCode>General</c:formatCode>
                <c:ptCount val="27"/>
                <c:pt idx="0">
                  <c:v>20.8</c:v>
                </c:pt>
                <c:pt idx="1">
                  <c:v>21.5</c:v>
                </c:pt>
                <c:pt idx="2">
                  <c:v>15.8</c:v>
                </c:pt>
                <c:pt idx="3">
                  <c:v>13.7</c:v>
                </c:pt>
                <c:pt idx="4">
                  <c:v>10.9</c:v>
                </c:pt>
                <c:pt idx="5">
                  <c:v>12.7</c:v>
                </c:pt>
                <c:pt idx="6">
                  <c:v>9.6999999999999993</c:v>
                </c:pt>
                <c:pt idx="7">
                  <c:v>9</c:v>
                </c:pt>
                <c:pt idx="8">
                  <c:v>14.1</c:v>
                </c:pt>
                <c:pt idx="9">
                  <c:v>11.6</c:v>
                </c:pt>
                <c:pt idx="10">
                  <c:v>6.8</c:v>
                </c:pt>
                <c:pt idx="11">
                  <c:v>8.4</c:v>
                </c:pt>
                <c:pt idx="12">
                  <c:v>5.0999999999999996</c:v>
                </c:pt>
                <c:pt idx="13">
                  <c:v>6.8</c:v>
                </c:pt>
                <c:pt idx="14">
                  <c:v>7.8</c:v>
                </c:pt>
                <c:pt idx="15">
                  <c:v>15.5</c:v>
                </c:pt>
                <c:pt idx="16">
                  <c:v>7</c:v>
                </c:pt>
                <c:pt idx="17">
                  <c:v>3.7</c:v>
                </c:pt>
                <c:pt idx="18">
                  <c:v>2.9</c:v>
                </c:pt>
                <c:pt idx="19">
                  <c:v>4.5</c:v>
                </c:pt>
                <c:pt idx="20">
                  <c:v>3.4</c:v>
                </c:pt>
                <c:pt idx="21">
                  <c:v>6.7</c:v>
                </c:pt>
                <c:pt idx="22">
                  <c:v>13.7</c:v>
                </c:pt>
                <c:pt idx="23">
                  <c:v>5.9</c:v>
                </c:pt>
                <c:pt idx="24">
                  <c:v>8.4</c:v>
                </c:pt>
                <c:pt idx="25">
                  <c:v>9</c:v>
                </c:pt>
                <c:pt idx="26">
                  <c:v>5.2</c:v>
                </c:pt>
              </c:numCache>
            </c:numRef>
          </c:val>
          <c:smooth val="0"/>
          <c:extLst>
            <c:ext xmlns:c16="http://schemas.microsoft.com/office/drawing/2014/chart" uri="{C3380CC4-5D6E-409C-BE32-E72D297353CC}">
              <c16:uniqueId val="{0000000A-C6B1-4D78-A5A7-3CF366F20B6B}"/>
            </c:ext>
          </c:extLst>
        </c:ser>
        <c:dLbls>
          <c:showLegendKey val="0"/>
          <c:showVal val="0"/>
          <c:showCatName val="0"/>
          <c:showSerName val="0"/>
          <c:showPercent val="0"/>
          <c:showBubbleSize val="0"/>
        </c:dLbls>
        <c:marker val="1"/>
        <c:smooth val="0"/>
        <c:axId val="844964191"/>
        <c:axId val="1"/>
      </c:lineChart>
      <c:catAx>
        <c:axId val="844964191"/>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At val="0"/>
        <c:auto val="0"/>
        <c:lblAlgn val="ctr"/>
        <c:lblOffset val="100"/>
        <c:noMultiLvlLbl val="0"/>
      </c:catAx>
      <c:valAx>
        <c:axId val="1"/>
        <c:scaling>
          <c:orientation val="minMax"/>
          <c:max val="22"/>
          <c:min val="-2"/>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844964191"/>
        <c:crosses val="min"/>
        <c:crossBetween val="midCat"/>
        <c:majorUnit val="2"/>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294117647058824E-2"/>
          <c:y val="0.18586387434554974"/>
          <c:w val="0.97247058823529409"/>
          <c:h val="0.7120418848167539"/>
        </c:manualLayout>
      </c:layout>
      <c:scatterChart>
        <c:scatterStyle val="lineMarker"/>
        <c:varyColors val="0"/>
        <c:ser>
          <c:idx val="0"/>
          <c:order val="0"/>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0"/>
              <c:layout>
                <c:manualLayout>
                  <c:x val="0"/>
                  <c:y val="-8.46422338568935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A17-466C-88D7-7510968AF42B}"/>
                </c:ext>
              </c:extLst>
            </c:dLbl>
            <c:dLbl>
              <c:idx val="1"/>
              <c:layout>
                <c:manualLayout>
                  <c:x val="0"/>
                  <c:y val="-8.46422338568935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A17-466C-88D7-7510968AF42B}"/>
                </c:ext>
              </c:extLst>
            </c:dLbl>
            <c:dLbl>
              <c:idx val="2"/>
              <c:layout>
                <c:manualLayout>
                  <c:x val="0"/>
                  <c:y val="-8.46422338568935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A17-466C-88D7-7510968AF42B}"/>
                </c:ext>
              </c:extLst>
            </c:dLbl>
            <c:dLbl>
              <c:idx val="3"/>
              <c:layout>
                <c:manualLayout>
                  <c:x val="0"/>
                  <c:y val="-8.46422338568935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A17-466C-88D7-7510968AF42B}"/>
                </c:ext>
              </c:extLst>
            </c:dLbl>
            <c:dLbl>
              <c:idx val="4"/>
              <c:layout>
                <c:manualLayout>
                  <c:x val="0"/>
                  <c:y val="-8.46422338568935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A17-466C-88D7-7510968AF42B}"/>
                </c:ext>
              </c:extLst>
            </c:dLbl>
            <c:dLbl>
              <c:idx val="5"/>
              <c:layout>
                <c:manualLayout>
                  <c:x val="0"/>
                  <c:y val="-8.46422338568935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A17-466C-88D7-7510968AF42B}"/>
                </c:ext>
              </c:extLst>
            </c:dLbl>
            <c:dLbl>
              <c:idx val="6"/>
              <c:layout>
                <c:manualLayout>
                  <c:x val="0"/>
                  <c:y val="-8.46422338568935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A17-466C-88D7-7510968AF42B}"/>
                </c:ext>
              </c:extLst>
            </c:dLbl>
            <c:dLbl>
              <c:idx val="7"/>
              <c:layout>
                <c:manualLayout>
                  <c:x val="0"/>
                  <c:y val="-8.46422338568935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A17-466C-88D7-7510968AF42B}"/>
                </c:ext>
              </c:extLst>
            </c:dLbl>
            <c:dLbl>
              <c:idx val="8"/>
              <c:layout>
                <c:manualLayout>
                  <c:x val="0"/>
                  <c:y val="-8.46422338568935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A17-466C-88D7-7510968AF42B}"/>
                </c:ext>
              </c:extLst>
            </c:dLbl>
            <c:dLbl>
              <c:idx val="9"/>
              <c:layout>
                <c:manualLayout>
                  <c:x val="0"/>
                  <c:y val="-8.46422338568935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A17-466C-88D7-7510968AF42B}"/>
                </c:ext>
              </c:extLst>
            </c:dLbl>
            <c:dLbl>
              <c:idx val="10"/>
              <c:layout>
                <c:manualLayout>
                  <c:x val="0"/>
                  <c:y val="-8.46422338568935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A17-466C-88D7-7510968AF42B}"/>
                </c:ext>
              </c:extLst>
            </c:dLbl>
            <c:dLbl>
              <c:idx val="11"/>
              <c:layout>
                <c:manualLayout>
                  <c:x val="0"/>
                  <c:y val="-8.46422338568935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6A17-466C-88D7-7510968AF42B}"/>
                </c:ext>
              </c:extLst>
            </c:dLbl>
            <c:dLbl>
              <c:idx val="12"/>
              <c:layout>
                <c:manualLayout>
                  <c:x val="0"/>
                  <c:y val="-8.46422338568935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6A17-466C-88D7-7510968AF42B}"/>
                </c:ext>
              </c:extLst>
            </c:dLbl>
            <c:dLbl>
              <c:idx val="13"/>
              <c:layout>
                <c:manualLayout>
                  <c:x val="0"/>
                  <c:y val="-8.46422338568935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A17-466C-88D7-7510968AF42B}"/>
                </c:ext>
              </c:extLst>
            </c:dLbl>
            <c:dLbl>
              <c:idx val="14"/>
              <c:layout>
                <c:manualLayout>
                  <c:x val="0"/>
                  <c:y val="-8.46422338568935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6A17-466C-88D7-7510968AF42B}"/>
                </c:ext>
              </c:extLst>
            </c:dLbl>
            <c:dLbl>
              <c:idx val="15"/>
              <c:layout>
                <c:manualLayout>
                  <c:x val="0"/>
                  <c:y val="-8.46422338568935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6A17-466C-88D7-7510968AF42B}"/>
                </c:ext>
              </c:extLst>
            </c:dLbl>
            <c:dLbl>
              <c:idx val="16"/>
              <c:layout>
                <c:manualLayout>
                  <c:x val="0"/>
                  <c:y val="-8.46422338568935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6A17-466C-88D7-7510968AF42B}"/>
                </c:ext>
              </c:extLst>
            </c:dLbl>
            <c:dLbl>
              <c:idx val="17"/>
              <c:layout>
                <c:manualLayout>
                  <c:x val="0"/>
                  <c:y val="-8.46422338568935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6A17-466C-88D7-7510968AF42B}"/>
                </c:ext>
              </c:extLst>
            </c:dLbl>
            <c:dLbl>
              <c:idx val="18"/>
              <c:layout>
                <c:manualLayout>
                  <c:x val="0"/>
                  <c:y val="-8.46422338568935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6A17-466C-88D7-7510968AF42B}"/>
                </c:ext>
              </c:extLst>
            </c:dLbl>
            <c:dLbl>
              <c:idx val="19"/>
              <c:layout>
                <c:manualLayout>
                  <c:x val="0"/>
                  <c:y val="-8.46422338568935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6A17-466C-88D7-7510968AF42B}"/>
                </c:ext>
              </c:extLst>
            </c:dLbl>
            <c:dLbl>
              <c:idx val="20"/>
              <c:layout>
                <c:manualLayout>
                  <c:x val="0"/>
                  <c:y val="-8.46422338568935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6A17-466C-88D7-7510968AF42B}"/>
                </c:ext>
              </c:extLst>
            </c:dLbl>
            <c:dLbl>
              <c:idx val="21"/>
              <c:layout>
                <c:manualLayout>
                  <c:x val="0"/>
                  <c:y val="-8.46422338568935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6A17-466C-88D7-7510968AF42B}"/>
                </c:ext>
              </c:extLst>
            </c:dLbl>
            <c:dLbl>
              <c:idx val="22"/>
              <c:layout>
                <c:manualLayout>
                  <c:x val="0"/>
                  <c:y val="-8.46422338568935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6A17-466C-88D7-7510968AF42B}"/>
                </c:ext>
              </c:extLst>
            </c:dLbl>
            <c:dLbl>
              <c:idx val="23"/>
              <c:layout>
                <c:manualLayout>
                  <c:x val="0"/>
                  <c:y val="-8.464223385689354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6A17-466C-88D7-7510968AF42B}"/>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Sheet1!$A$1:$X$1</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xVal>
          <c:yVal>
            <c:numRef>
              <c:f>Sheet1!$A$2:$X$2</c:f>
              <c:numCache>
                <c:formatCode>General</c:formatCode>
                <c:ptCount val="24"/>
                <c:pt idx="0">
                  <c:v>59.356731410000009</c:v>
                </c:pt>
                <c:pt idx="1">
                  <c:v>58.041233059999989</c:v>
                </c:pt>
                <c:pt idx="2">
                  <c:v>58.299518589999991</c:v>
                </c:pt>
                <c:pt idx="3">
                  <c:v>58.099105829999985</c:v>
                </c:pt>
                <c:pt idx="4">
                  <c:v>58.767089839999997</c:v>
                </c:pt>
                <c:pt idx="5">
                  <c:v>61.144115450000001</c:v>
                </c:pt>
                <c:pt idx="6">
                  <c:v>61.729774479999989</c:v>
                </c:pt>
                <c:pt idx="7">
                  <c:v>62.05422592</c:v>
                </c:pt>
                <c:pt idx="8">
                  <c:v>62.627380370000012</c:v>
                </c:pt>
                <c:pt idx="9">
                  <c:v>62.066864010000003</c:v>
                </c:pt>
                <c:pt idx="10">
                  <c:v>61.379066470000012</c:v>
                </c:pt>
                <c:pt idx="11">
                  <c:v>62.650588989999996</c:v>
                </c:pt>
                <c:pt idx="12">
                  <c:v>63.707462310000004</c:v>
                </c:pt>
                <c:pt idx="13">
                  <c:v>62.380641940000011</c:v>
                </c:pt>
                <c:pt idx="14">
                  <c:v>61.786544799999987</c:v>
                </c:pt>
                <c:pt idx="15">
                  <c:v>58.718524929999987</c:v>
                </c:pt>
                <c:pt idx="16">
                  <c:v>56.950046539999995</c:v>
                </c:pt>
                <c:pt idx="17">
                  <c:v>57.088748929999987</c:v>
                </c:pt>
                <c:pt idx="18">
                  <c:v>59.45658112000001</c:v>
                </c:pt>
                <c:pt idx="19">
                  <c:v>61.151916500000006</c:v>
                </c:pt>
                <c:pt idx="20">
                  <c:v>73.575271610000001</c:v>
                </c:pt>
                <c:pt idx="21">
                  <c:v>69.561042789999988</c:v>
                </c:pt>
                <c:pt idx="22">
                  <c:v>70.760330199999999</c:v>
                </c:pt>
                <c:pt idx="23">
                  <c:v>70.043128969999984</c:v>
                </c:pt>
              </c:numCache>
            </c:numRef>
          </c:yVal>
          <c:smooth val="0"/>
          <c:extLst>
            <c:ext xmlns:c16="http://schemas.microsoft.com/office/drawing/2014/chart" uri="{C3380CC4-5D6E-409C-BE32-E72D297353CC}">
              <c16:uniqueId val="{00000018-6A17-466C-88D7-7510968AF42B}"/>
            </c:ext>
          </c:extLst>
        </c:ser>
        <c:dLbls>
          <c:showLegendKey val="0"/>
          <c:showVal val="0"/>
          <c:showCatName val="0"/>
          <c:showSerName val="0"/>
          <c:showPercent val="0"/>
          <c:showBubbleSize val="0"/>
        </c:dLbls>
        <c:axId val="4"/>
        <c:axId val="5"/>
      </c:scatterChart>
      <c:valAx>
        <c:axId val="4"/>
        <c:scaling>
          <c:orientation val="minMax"/>
          <c:max val="2024"/>
          <c:min val="2000"/>
        </c:scaling>
        <c:delete val="0"/>
        <c:axPos val="b"/>
        <c:majorGridlines>
          <c:spPr>
            <a:ln>
              <a:noFill/>
            </a:ln>
          </c:spPr>
        </c:majorGridlines>
        <c:numFmt formatCode="General" sourceLinked="1"/>
        <c:majorTickMark val="out"/>
        <c:minorTickMark val="none"/>
        <c:tickLblPos val="none"/>
        <c:spPr>
          <a:ln w="9525" cmpd="sng" algn="ctr">
            <a:solidFill>
              <a:schemeClr val="bg1"/>
            </a:solidFill>
            <a:prstDash val="solid"/>
          </a:ln>
        </c:spPr>
        <c:txPr>
          <a:bodyPr wrap="none"/>
          <a:lstStyle/>
          <a:p>
            <a:pPr>
              <a:defRPr kumimoji="1" lang="ja-JP" sz="1000" kern="1200">
                <a:latin typeface="+mn-lt"/>
                <a:ea typeface="+mn-ea"/>
                <a:cs typeface="+mn-cs"/>
                <a:sym typeface="+mn-lt"/>
              </a:defRPr>
            </a:pPr>
            <a:endParaRPr lang="en-US"/>
          </a:p>
        </c:txPr>
        <c:crossAx val="5"/>
        <c:crosses val="min"/>
        <c:crossBetween val="midCat"/>
        <c:majorUnit val="2"/>
      </c:valAx>
      <c:valAx>
        <c:axId val="5"/>
        <c:scaling>
          <c:orientation val="minMax"/>
          <c:max val="73.575271610000001"/>
          <c:min val="0"/>
        </c:scaling>
        <c:delete val="1"/>
        <c:axPos val="r"/>
        <c:numFmt formatCode="General" sourceLinked="1"/>
        <c:majorTickMark val="out"/>
        <c:minorTickMark val="none"/>
        <c:tickLblPos val="nextTo"/>
        <c:crossAx val="4"/>
        <c:crosses val="max"/>
        <c:crossBetween val="midCat"/>
      </c:valAx>
    </c:plotArea>
    <c:plotVisOnly val="0"/>
    <c:dispBlanksAs val="gap"/>
    <c:showDLblsOverMax val="1"/>
  </c:chart>
  <c:externalData r:id="rId1">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4"/>
            <a:ext cx="2919413" cy="495299"/>
          </a:xfrm>
          <a:prstGeom prst="rect">
            <a:avLst/>
          </a:prstGeom>
        </p:spPr>
        <p:txBody>
          <a:bodyPr vert="horz" lIns="91397" tIns="45698" rIns="91397" bIns="45698" rtlCol="0"/>
          <a:lstStyle>
            <a:lvl1pPr algn="l">
              <a:defRPr sz="1200"/>
            </a:lvl1pPr>
          </a:lstStyle>
          <a:p>
            <a:endParaRPr kumimoji="1" lang="ja-JP" altLang="en-US" dirty="0">
              <a:latin typeface="Arial" panose="020B0604020202020204" pitchFamily="34" charset="0"/>
            </a:endParaRPr>
          </a:p>
        </p:txBody>
      </p:sp>
      <p:sp>
        <p:nvSpPr>
          <p:cNvPr id="3" name="日付プレースホルダー 2"/>
          <p:cNvSpPr>
            <a:spLocks noGrp="1"/>
          </p:cNvSpPr>
          <p:nvPr>
            <p:ph type="dt" sz="quarter" idx="1"/>
          </p:nvPr>
        </p:nvSpPr>
        <p:spPr>
          <a:xfrm>
            <a:off x="3814764" y="4"/>
            <a:ext cx="2919412" cy="495299"/>
          </a:xfrm>
          <a:prstGeom prst="rect">
            <a:avLst/>
          </a:prstGeom>
        </p:spPr>
        <p:txBody>
          <a:bodyPr vert="horz" lIns="91397" tIns="45698" rIns="91397" bIns="45698" rtlCol="0"/>
          <a:lstStyle>
            <a:lvl1pPr algn="r">
              <a:defRPr sz="1200"/>
            </a:lvl1pPr>
          </a:lstStyle>
          <a:p>
            <a:fld id="{AD5813BB-2A59-4094-A80D-63C58A298EE5}" type="datetimeFigureOut">
              <a:rPr kumimoji="1" lang="ja-JP" altLang="en-US" smtClean="0">
                <a:latin typeface="Arial" panose="020B0604020202020204" pitchFamily="34" charset="0"/>
              </a:rPr>
              <a:pPr/>
              <a:t>2026/6/4</a:t>
            </a:fld>
            <a:endParaRPr kumimoji="1" lang="ja-JP" altLang="en-US" dirty="0">
              <a:latin typeface="Arial" panose="020B0604020202020204" pitchFamily="34" charset="0"/>
            </a:endParaRPr>
          </a:p>
        </p:txBody>
      </p:sp>
      <p:sp>
        <p:nvSpPr>
          <p:cNvPr id="4" name="フッター プレースホルダー 3"/>
          <p:cNvSpPr>
            <a:spLocks noGrp="1"/>
          </p:cNvSpPr>
          <p:nvPr>
            <p:ph type="ftr" sz="quarter" idx="2"/>
          </p:nvPr>
        </p:nvSpPr>
        <p:spPr>
          <a:xfrm>
            <a:off x="4" y="9371015"/>
            <a:ext cx="2919413" cy="495299"/>
          </a:xfrm>
          <a:prstGeom prst="rect">
            <a:avLst/>
          </a:prstGeom>
        </p:spPr>
        <p:txBody>
          <a:bodyPr vert="horz" lIns="91397" tIns="45698" rIns="91397" bIns="45698" rtlCol="0" anchor="b"/>
          <a:lstStyle>
            <a:lvl1pPr algn="l">
              <a:defRPr sz="1200"/>
            </a:lvl1pPr>
          </a:lstStyle>
          <a:p>
            <a:endParaRPr kumimoji="1" lang="ja-JP" altLang="en-US" dirty="0">
              <a:latin typeface="Arial" panose="020B0604020202020204" pitchFamily="34" charset="0"/>
            </a:endParaRPr>
          </a:p>
        </p:txBody>
      </p:sp>
      <p:sp>
        <p:nvSpPr>
          <p:cNvPr id="5" name="スライド番号プレースホルダー 4"/>
          <p:cNvSpPr>
            <a:spLocks noGrp="1"/>
          </p:cNvSpPr>
          <p:nvPr>
            <p:ph type="sldNum" sz="quarter" idx="3"/>
          </p:nvPr>
        </p:nvSpPr>
        <p:spPr>
          <a:xfrm>
            <a:off x="3814764" y="9371015"/>
            <a:ext cx="2919412" cy="495299"/>
          </a:xfrm>
          <a:prstGeom prst="rect">
            <a:avLst/>
          </a:prstGeom>
        </p:spPr>
        <p:txBody>
          <a:bodyPr vert="horz" lIns="91397" tIns="45698" rIns="91397" bIns="45698" rtlCol="0" anchor="b"/>
          <a:lstStyle>
            <a:lvl1pPr algn="r">
              <a:defRPr sz="1200"/>
            </a:lvl1pPr>
          </a:lstStyle>
          <a:p>
            <a:fld id="{A6BB9159-7815-4378-BBEB-37E2EF11ACE4}" type="slidenum">
              <a:rPr kumimoji="1" lang="ja-JP" altLang="en-US" smtClean="0">
                <a:latin typeface="Arial" panose="020B0604020202020204" pitchFamily="34" charset="0"/>
              </a:rPr>
              <a:pPr/>
              <a:t>‹#›</a:t>
            </a:fld>
            <a:endParaRPr kumimoji="1" lang="ja-JP" altLang="en-US" dirty="0">
              <a:latin typeface="Arial" panose="020B0604020202020204" pitchFamily="34" charset="0"/>
            </a:endParaRPr>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4" y="3"/>
            <a:ext cx="2919567" cy="493868"/>
          </a:xfrm>
          <a:prstGeom prst="rect">
            <a:avLst/>
          </a:prstGeom>
        </p:spPr>
        <p:txBody>
          <a:bodyPr vert="horz" lIns="90718" tIns="45360" rIns="90718" bIns="45360" rtlCol="0"/>
          <a:lstStyle>
            <a:lvl1pPr algn="l">
              <a:defRPr sz="1200">
                <a:latin typeface="Arial" panose="020B0604020202020204" pitchFamily="34" charset="0"/>
              </a:defRPr>
            </a:lvl1pPr>
          </a:lstStyle>
          <a:p>
            <a:endParaRPr lang="ja-JP" altLang="en-US" dirty="0"/>
          </a:p>
        </p:txBody>
      </p:sp>
      <p:sp>
        <p:nvSpPr>
          <p:cNvPr id="3" name="日付プレースホルダ 2"/>
          <p:cNvSpPr>
            <a:spLocks noGrp="1"/>
          </p:cNvSpPr>
          <p:nvPr>
            <p:ph type="dt" idx="1"/>
          </p:nvPr>
        </p:nvSpPr>
        <p:spPr>
          <a:xfrm>
            <a:off x="3814628" y="3"/>
            <a:ext cx="2919567" cy="493868"/>
          </a:xfrm>
          <a:prstGeom prst="rect">
            <a:avLst/>
          </a:prstGeom>
        </p:spPr>
        <p:txBody>
          <a:bodyPr vert="horz" lIns="90718" tIns="45360" rIns="90718" bIns="45360" rtlCol="0"/>
          <a:lstStyle>
            <a:lvl1pPr algn="r">
              <a:defRPr sz="1200">
                <a:latin typeface="Arial" panose="020B0604020202020204" pitchFamily="34" charset="0"/>
              </a:defRPr>
            </a:lvl1pPr>
          </a:lstStyle>
          <a:p>
            <a:fld id="{6F0D6084-7E8B-4A36-97F0-DEDFB028508E}" type="datetimeFigureOut">
              <a:rPr lang="ja-JP" altLang="en-US" smtClean="0"/>
              <a:pPr/>
              <a:t>2026/6/4</a:t>
            </a:fld>
            <a:endParaRPr lang="ja-JP" altLang="en-US" dirty="0"/>
          </a:p>
        </p:txBody>
      </p:sp>
      <p:sp>
        <p:nvSpPr>
          <p:cNvPr id="4" name="スライド イメージ プレースホルダ 3"/>
          <p:cNvSpPr>
            <a:spLocks noGrp="1" noRot="1" noChangeAspect="1"/>
          </p:cNvSpPr>
          <p:nvPr>
            <p:ph type="sldImg" idx="2"/>
          </p:nvPr>
        </p:nvSpPr>
        <p:spPr>
          <a:xfrm>
            <a:off x="700088" y="742950"/>
            <a:ext cx="5335587" cy="3695700"/>
          </a:xfrm>
          <a:prstGeom prst="rect">
            <a:avLst/>
          </a:prstGeom>
          <a:noFill/>
          <a:ln w="12700">
            <a:solidFill>
              <a:prstClr val="black"/>
            </a:solidFill>
          </a:ln>
        </p:spPr>
        <p:txBody>
          <a:bodyPr vert="horz" lIns="90718" tIns="45360" rIns="90718" bIns="45360" rtlCol="0" anchor="ctr"/>
          <a:lstStyle/>
          <a:p>
            <a:endParaRPr lang="ja-JP" altLang="en-US" dirty="0"/>
          </a:p>
        </p:txBody>
      </p:sp>
      <p:sp>
        <p:nvSpPr>
          <p:cNvPr id="5" name="ノート プレースホルダ 4"/>
          <p:cNvSpPr>
            <a:spLocks noGrp="1"/>
          </p:cNvSpPr>
          <p:nvPr>
            <p:ph type="body" sz="quarter" idx="3"/>
          </p:nvPr>
        </p:nvSpPr>
        <p:spPr>
          <a:xfrm>
            <a:off x="673264" y="4686223"/>
            <a:ext cx="5389240" cy="4440077"/>
          </a:xfrm>
          <a:prstGeom prst="rect">
            <a:avLst/>
          </a:prstGeom>
        </p:spPr>
        <p:txBody>
          <a:bodyPr vert="horz" lIns="90718" tIns="45360" rIns="90718" bIns="45360"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 5"/>
          <p:cNvSpPr>
            <a:spLocks noGrp="1"/>
          </p:cNvSpPr>
          <p:nvPr>
            <p:ph type="ftr" sz="quarter" idx="4"/>
          </p:nvPr>
        </p:nvSpPr>
        <p:spPr>
          <a:xfrm>
            <a:off x="4" y="9370873"/>
            <a:ext cx="2919567" cy="493867"/>
          </a:xfrm>
          <a:prstGeom prst="rect">
            <a:avLst/>
          </a:prstGeom>
        </p:spPr>
        <p:txBody>
          <a:bodyPr vert="horz" lIns="90718" tIns="45360" rIns="90718" bIns="45360" rtlCol="0" anchor="b"/>
          <a:lstStyle>
            <a:lvl1pPr algn="l">
              <a:defRPr sz="1200">
                <a:latin typeface="Arial" panose="020B0604020202020204" pitchFamily="34" charset="0"/>
              </a:defRPr>
            </a:lvl1pPr>
          </a:lstStyle>
          <a:p>
            <a:endParaRPr lang="ja-JP" altLang="en-US" dirty="0"/>
          </a:p>
        </p:txBody>
      </p:sp>
      <p:sp>
        <p:nvSpPr>
          <p:cNvPr id="7" name="スライド番号プレースホルダ 6"/>
          <p:cNvSpPr>
            <a:spLocks noGrp="1"/>
          </p:cNvSpPr>
          <p:nvPr>
            <p:ph type="sldNum" sz="quarter" idx="5"/>
          </p:nvPr>
        </p:nvSpPr>
        <p:spPr>
          <a:xfrm>
            <a:off x="3814628" y="9370873"/>
            <a:ext cx="2919567" cy="493867"/>
          </a:xfrm>
          <a:prstGeom prst="rect">
            <a:avLst/>
          </a:prstGeom>
        </p:spPr>
        <p:txBody>
          <a:bodyPr vert="horz" lIns="90718" tIns="45360" rIns="90718" bIns="45360" rtlCol="0" anchor="b"/>
          <a:lstStyle>
            <a:lvl1pPr algn="r">
              <a:defRPr sz="1200">
                <a:latin typeface="Arial" panose="020B0604020202020204" pitchFamily="34" charset="0"/>
              </a:defRPr>
            </a:lvl1pPr>
          </a:lstStyle>
          <a:p>
            <a:fld id="{27D7EE6A-0797-491E-97CB-8F6F4017E7EC}" type="slidenum">
              <a:rPr lang="ja-JP" altLang="en-US" smtClean="0"/>
              <a:pPr/>
              <a:t>‹#›</a:t>
            </a:fld>
            <a:endParaRPr lang="ja-JP" altLang="en-US" dirty="0"/>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882735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27</a:t>
            </a:fld>
            <a:endParaRPr lang="ja-JP" altLang="en-US" dirty="0"/>
          </a:p>
        </p:txBody>
      </p:sp>
    </p:spTree>
    <p:extLst>
      <p:ext uri="{BB962C8B-B14F-4D97-AF65-F5344CB8AC3E}">
        <p14:creationId xmlns:p14="http://schemas.microsoft.com/office/powerpoint/2010/main" val="3603179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30</a:t>
            </a:fld>
            <a:endParaRPr kumimoji="1" lang="ja-JP" altLang="en-US"/>
          </a:p>
        </p:txBody>
      </p:sp>
    </p:spTree>
    <p:extLst>
      <p:ext uri="{BB962C8B-B14F-4D97-AF65-F5344CB8AC3E}">
        <p14:creationId xmlns:p14="http://schemas.microsoft.com/office/powerpoint/2010/main" val="2444079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https://zdrav.expert/index.php</a:t>
            </a:r>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31</a:t>
            </a:fld>
            <a:endParaRPr lang="ja-JP" altLang="en-US" dirty="0"/>
          </a:p>
        </p:txBody>
      </p:sp>
    </p:spTree>
    <p:extLst>
      <p:ext uri="{BB962C8B-B14F-4D97-AF65-F5344CB8AC3E}">
        <p14:creationId xmlns:p14="http://schemas.microsoft.com/office/powerpoint/2010/main" val="1152870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45</a:t>
            </a:fld>
            <a:endParaRPr lang="ja-JP" altLang="en-US" dirty="0"/>
          </a:p>
        </p:txBody>
      </p:sp>
    </p:spTree>
    <p:extLst>
      <p:ext uri="{BB962C8B-B14F-4D97-AF65-F5344CB8AC3E}">
        <p14:creationId xmlns:p14="http://schemas.microsoft.com/office/powerpoint/2010/main" val="4188505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55</a:t>
            </a:fld>
            <a:endParaRPr lang="ja-JP" altLang="en-US" dirty="0"/>
          </a:p>
        </p:txBody>
      </p:sp>
    </p:spTree>
    <p:extLst>
      <p:ext uri="{BB962C8B-B14F-4D97-AF65-F5344CB8AC3E}">
        <p14:creationId xmlns:p14="http://schemas.microsoft.com/office/powerpoint/2010/main" val="1440928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67</a:t>
            </a:fld>
            <a:endParaRPr kumimoji="1" lang="ja-JP" altLang="en-US"/>
          </a:p>
        </p:txBody>
      </p:sp>
    </p:spTree>
    <p:extLst>
      <p:ext uri="{BB962C8B-B14F-4D97-AF65-F5344CB8AC3E}">
        <p14:creationId xmlns:p14="http://schemas.microsoft.com/office/powerpoint/2010/main" val="3314694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2888327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a:t>
            </a:fld>
            <a:endParaRPr kumimoji="1" lang="ja-JP" altLang="en-US"/>
          </a:p>
        </p:txBody>
      </p:sp>
    </p:spTree>
    <p:extLst>
      <p:ext uri="{BB962C8B-B14F-4D97-AF65-F5344CB8AC3E}">
        <p14:creationId xmlns:p14="http://schemas.microsoft.com/office/powerpoint/2010/main" val="514230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a:t>
            </a:r>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5</a:t>
            </a:fld>
            <a:endParaRPr kumimoji="1" lang="ja-JP" altLang="en-US"/>
          </a:p>
        </p:txBody>
      </p:sp>
    </p:spTree>
    <p:extLst>
      <p:ext uri="{BB962C8B-B14F-4D97-AF65-F5344CB8AC3E}">
        <p14:creationId xmlns:p14="http://schemas.microsoft.com/office/powerpoint/2010/main" val="269863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7</a:t>
            </a:fld>
            <a:endParaRPr lang="ja-JP" altLang="en-US" dirty="0"/>
          </a:p>
        </p:txBody>
      </p:sp>
    </p:spTree>
    <p:extLst>
      <p:ext uri="{BB962C8B-B14F-4D97-AF65-F5344CB8AC3E}">
        <p14:creationId xmlns:p14="http://schemas.microsoft.com/office/powerpoint/2010/main" val="3518770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10</a:t>
            </a:fld>
            <a:endParaRPr kumimoji="1" lang="ja-JP" altLang="en-US"/>
          </a:p>
        </p:txBody>
      </p:sp>
    </p:spTree>
    <p:extLst>
      <p:ext uri="{BB962C8B-B14F-4D97-AF65-F5344CB8AC3E}">
        <p14:creationId xmlns:p14="http://schemas.microsoft.com/office/powerpoint/2010/main" val="3776185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13</a:t>
            </a:fld>
            <a:endParaRPr lang="ja-JP" altLang="en-US" dirty="0"/>
          </a:p>
        </p:txBody>
      </p:sp>
    </p:spTree>
    <p:extLst>
      <p:ext uri="{BB962C8B-B14F-4D97-AF65-F5344CB8AC3E}">
        <p14:creationId xmlns:p14="http://schemas.microsoft.com/office/powerpoint/2010/main" val="595850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14</a:t>
            </a:fld>
            <a:endParaRPr kumimoji="1" lang="ja-JP" altLang="en-US"/>
          </a:p>
        </p:txBody>
      </p:sp>
    </p:spTree>
    <p:extLst>
      <p:ext uri="{BB962C8B-B14F-4D97-AF65-F5344CB8AC3E}">
        <p14:creationId xmlns:p14="http://schemas.microsoft.com/office/powerpoint/2010/main" val="1380599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https://medresearch.ru/chislo-bolnichnyh-uchrezhdeniy</a:t>
            </a:r>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22</a:t>
            </a:fld>
            <a:endParaRPr lang="ja-JP" altLang="en-US" dirty="0"/>
          </a:p>
        </p:txBody>
      </p:sp>
    </p:spTree>
    <p:extLst>
      <p:ext uri="{BB962C8B-B14F-4D97-AF65-F5344CB8AC3E}">
        <p14:creationId xmlns:p14="http://schemas.microsoft.com/office/powerpoint/2010/main" val="28535369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10.xml"/><Relationship Id="rId4" Type="http://schemas.openxmlformats.org/officeDocument/2006/relationships/image" Target="../media/image18.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8.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18.emf"/></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3.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24" name="正方形/長方形 23"/>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25" name="正方形/長方形 24"/>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2691" name="Oval 6"/>
          <p:cNvSpPr>
            <a:spLocks noChangeArrowheads="1"/>
          </p:cNvSpPr>
          <p:nvPr userDrawn="1"/>
        </p:nvSpPr>
        <p:spPr bwMode="auto">
          <a:xfrm>
            <a:off x="6196013" y="2226816"/>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2" name="Oval 7"/>
          <p:cNvSpPr>
            <a:spLocks noChangeArrowheads="1"/>
          </p:cNvSpPr>
          <p:nvPr userDrawn="1"/>
        </p:nvSpPr>
        <p:spPr bwMode="auto">
          <a:xfrm>
            <a:off x="6267450" y="2226816"/>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3" name="Oval 8"/>
          <p:cNvSpPr>
            <a:spLocks noChangeArrowheads="1"/>
          </p:cNvSpPr>
          <p:nvPr userDrawn="1"/>
        </p:nvSpPr>
        <p:spPr bwMode="auto">
          <a:xfrm>
            <a:off x="6121400" y="2301428"/>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4" name="Oval 9"/>
          <p:cNvSpPr>
            <a:spLocks noChangeArrowheads="1"/>
          </p:cNvSpPr>
          <p:nvPr userDrawn="1"/>
        </p:nvSpPr>
        <p:spPr bwMode="auto">
          <a:xfrm>
            <a:off x="6196013" y="2301428"/>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5" name="Oval 10"/>
          <p:cNvSpPr>
            <a:spLocks noChangeArrowheads="1"/>
          </p:cNvSpPr>
          <p:nvPr userDrawn="1"/>
        </p:nvSpPr>
        <p:spPr bwMode="auto">
          <a:xfrm>
            <a:off x="6267450" y="230142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6" name="Oval 11"/>
          <p:cNvSpPr>
            <a:spLocks noChangeArrowheads="1"/>
          </p:cNvSpPr>
          <p:nvPr userDrawn="1"/>
        </p:nvSpPr>
        <p:spPr bwMode="auto">
          <a:xfrm>
            <a:off x="6418263" y="230142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7" name="Oval 12"/>
          <p:cNvSpPr>
            <a:spLocks noChangeArrowheads="1"/>
          </p:cNvSpPr>
          <p:nvPr userDrawn="1"/>
        </p:nvSpPr>
        <p:spPr bwMode="auto">
          <a:xfrm>
            <a:off x="6492875" y="230142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8" name="Oval 13"/>
          <p:cNvSpPr>
            <a:spLocks noChangeArrowheads="1"/>
          </p:cNvSpPr>
          <p:nvPr userDrawn="1"/>
        </p:nvSpPr>
        <p:spPr bwMode="auto">
          <a:xfrm>
            <a:off x="5075238" y="25268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9" name="Oval 14"/>
          <p:cNvSpPr>
            <a:spLocks noChangeArrowheads="1"/>
          </p:cNvSpPr>
          <p:nvPr userDrawn="1"/>
        </p:nvSpPr>
        <p:spPr bwMode="auto">
          <a:xfrm>
            <a:off x="5149850" y="25268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0" name="Oval 15"/>
          <p:cNvSpPr>
            <a:spLocks noChangeArrowheads="1"/>
          </p:cNvSpPr>
          <p:nvPr userDrawn="1"/>
        </p:nvSpPr>
        <p:spPr bwMode="auto">
          <a:xfrm>
            <a:off x="6342063" y="25268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1" name="Oval 16"/>
          <p:cNvSpPr>
            <a:spLocks noChangeArrowheads="1"/>
          </p:cNvSpPr>
          <p:nvPr userDrawn="1"/>
        </p:nvSpPr>
        <p:spPr bwMode="auto">
          <a:xfrm>
            <a:off x="6418263" y="25268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2" name="Oval 17"/>
          <p:cNvSpPr>
            <a:spLocks noChangeArrowheads="1"/>
          </p:cNvSpPr>
          <p:nvPr userDrawn="1"/>
        </p:nvSpPr>
        <p:spPr bwMode="auto">
          <a:xfrm>
            <a:off x="6492875" y="25268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3" name="Oval 18"/>
          <p:cNvSpPr>
            <a:spLocks noChangeArrowheads="1"/>
          </p:cNvSpPr>
          <p:nvPr userDrawn="1"/>
        </p:nvSpPr>
        <p:spPr bwMode="auto">
          <a:xfrm>
            <a:off x="6567488" y="25268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4" name="Oval 19"/>
          <p:cNvSpPr>
            <a:spLocks noChangeArrowheads="1"/>
          </p:cNvSpPr>
          <p:nvPr userDrawn="1"/>
        </p:nvSpPr>
        <p:spPr bwMode="auto">
          <a:xfrm>
            <a:off x="6492875" y="24506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5" name="Oval 20"/>
          <p:cNvSpPr>
            <a:spLocks noChangeArrowheads="1"/>
          </p:cNvSpPr>
          <p:nvPr userDrawn="1"/>
        </p:nvSpPr>
        <p:spPr bwMode="auto">
          <a:xfrm>
            <a:off x="6567488" y="24506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6" name="Oval 21"/>
          <p:cNvSpPr>
            <a:spLocks noChangeArrowheads="1"/>
          </p:cNvSpPr>
          <p:nvPr userDrawn="1"/>
        </p:nvSpPr>
        <p:spPr bwMode="auto">
          <a:xfrm>
            <a:off x="6642100" y="25268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7" name="Oval 22"/>
          <p:cNvSpPr>
            <a:spLocks noChangeArrowheads="1"/>
          </p:cNvSpPr>
          <p:nvPr userDrawn="1"/>
        </p:nvSpPr>
        <p:spPr bwMode="auto">
          <a:xfrm>
            <a:off x="6718300" y="25268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8" name="Oval 23"/>
          <p:cNvSpPr>
            <a:spLocks noChangeArrowheads="1"/>
          </p:cNvSpPr>
          <p:nvPr userDrawn="1"/>
        </p:nvSpPr>
        <p:spPr bwMode="auto">
          <a:xfrm>
            <a:off x="6792913" y="25268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9" name="Oval 24"/>
          <p:cNvSpPr>
            <a:spLocks noChangeArrowheads="1"/>
          </p:cNvSpPr>
          <p:nvPr userDrawn="1"/>
        </p:nvSpPr>
        <p:spPr bwMode="auto">
          <a:xfrm>
            <a:off x="4775200" y="2601466"/>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0" name="Oval 25"/>
          <p:cNvSpPr>
            <a:spLocks noChangeArrowheads="1"/>
          </p:cNvSpPr>
          <p:nvPr userDrawn="1"/>
        </p:nvSpPr>
        <p:spPr bwMode="auto">
          <a:xfrm>
            <a:off x="4849813" y="2601466"/>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1" name="Oval 26"/>
          <p:cNvSpPr>
            <a:spLocks noChangeArrowheads="1"/>
          </p:cNvSpPr>
          <p:nvPr userDrawn="1"/>
        </p:nvSpPr>
        <p:spPr bwMode="auto">
          <a:xfrm>
            <a:off x="4924425" y="2601466"/>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2" name="Oval 27"/>
          <p:cNvSpPr>
            <a:spLocks noChangeArrowheads="1"/>
          </p:cNvSpPr>
          <p:nvPr userDrawn="1"/>
        </p:nvSpPr>
        <p:spPr bwMode="auto">
          <a:xfrm>
            <a:off x="5000625" y="2601466"/>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3" name="Oval 28"/>
          <p:cNvSpPr>
            <a:spLocks noChangeArrowheads="1"/>
          </p:cNvSpPr>
          <p:nvPr userDrawn="1"/>
        </p:nvSpPr>
        <p:spPr bwMode="auto">
          <a:xfrm>
            <a:off x="5972175" y="2601466"/>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4" name="Oval 29"/>
          <p:cNvSpPr>
            <a:spLocks noChangeArrowheads="1"/>
          </p:cNvSpPr>
          <p:nvPr userDrawn="1"/>
        </p:nvSpPr>
        <p:spPr bwMode="auto">
          <a:xfrm>
            <a:off x="6046788" y="2601466"/>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5" name="Oval 30"/>
          <p:cNvSpPr>
            <a:spLocks noChangeArrowheads="1"/>
          </p:cNvSpPr>
          <p:nvPr userDrawn="1"/>
        </p:nvSpPr>
        <p:spPr bwMode="auto">
          <a:xfrm>
            <a:off x="6121400" y="2601466"/>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6" name="Oval 31"/>
          <p:cNvSpPr>
            <a:spLocks noChangeArrowheads="1"/>
          </p:cNvSpPr>
          <p:nvPr userDrawn="1"/>
        </p:nvSpPr>
        <p:spPr bwMode="auto">
          <a:xfrm>
            <a:off x="6196013" y="2601466"/>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7" name="Oval 32"/>
          <p:cNvSpPr>
            <a:spLocks noChangeArrowheads="1"/>
          </p:cNvSpPr>
          <p:nvPr userDrawn="1"/>
        </p:nvSpPr>
        <p:spPr bwMode="auto">
          <a:xfrm>
            <a:off x="6267450" y="2601466"/>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8" name="Oval 33"/>
          <p:cNvSpPr>
            <a:spLocks noChangeArrowheads="1"/>
          </p:cNvSpPr>
          <p:nvPr userDrawn="1"/>
        </p:nvSpPr>
        <p:spPr bwMode="auto">
          <a:xfrm>
            <a:off x="6342063" y="2601466"/>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9" name="Oval 34"/>
          <p:cNvSpPr>
            <a:spLocks noChangeArrowheads="1"/>
          </p:cNvSpPr>
          <p:nvPr userDrawn="1"/>
        </p:nvSpPr>
        <p:spPr bwMode="auto">
          <a:xfrm>
            <a:off x="6418263" y="2601466"/>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0" name="Oval 35"/>
          <p:cNvSpPr>
            <a:spLocks noChangeArrowheads="1"/>
          </p:cNvSpPr>
          <p:nvPr userDrawn="1"/>
        </p:nvSpPr>
        <p:spPr bwMode="auto">
          <a:xfrm>
            <a:off x="6492875" y="2601466"/>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1" name="Oval 36"/>
          <p:cNvSpPr>
            <a:spLocks noChangeArrowheads="1"/>
          </p:cNvSpPr>
          <p:nvPr userDrawn="1"/>
        </p:nvSpPr>
        <p:spPr bwMode="auto">
          <a:xfrm>
            <a:off x="6567488" y="2601466"/>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2" name="Oval 37"/>
          <p:cNvSpPr>
            <a:spLocks noChangeArrowheads="1"/>
          </p:cNvSpPr>
          <p:nvPr userDrawn="1"/>
        </p:nvSpPr>
        <p:spPr bwMode="auto">
          <a:xfrm>
            <a:off x="6642100" y="2601466"/>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3" name="Oval 38"/>
          <p:cNvSpPr>
            <a:spLocks noChangeArrowheads="1"/>
          </p:cNvSpPr>
          <p:nvPr userDrawn="1"/>
        </p:nvSpPr>
        <p:spPr bwMode="auto">
          <a:xfrm>
            <a:off x="6718300" y="2601466"/>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4" name="Oval 39"/>
          <p:cNvSpPr>
            <a:spLocks noChangeArrowheads="1"/>
          </p:cNvSpPr>
          <p:nvPr userDrawn="1"/>
        </p:nvSpPr>
        <p:spPr bwMode="auto">
          <a:xfrm>
            <a:off x="6792913" y="2601466"/>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5" name="Oval 40"/>
          <p:cNvSpPr>
            <a:spLocks noChangeArrowheads="1"/>
          </p:cNvSpPr>
          <p:nvPr userDrawn="1"/>
        </p:nvSpPr>
        <p:spPr bwMode="auto">
          <a:xfrm>
            <a:off x="6867525" y="2601466"/>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6" name="Oval 41"/>
          <p:cNvSpPr>
            <a:spLocks noChangeArrowheads="1"/>
          </p:cNvSpPr>
          <p:nvPr userDrawn="1"/>
        </p:nvSpPr>
        <p:spPr bwMode="auto">
          <a:xfrm>
            <a:off x="4624388" y="267607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7" name="Oval 42"/>
          <p:cNvSpPr>
            <a:spLocks noChangeArrowheads="1"/>
          </p:cNvSpPr>
          <p:nvPr userDrawn="1"/>
        </p:nvSpPr>
        <p:spPr bwMode="auto">
          <a:xfrm>
            <a:off x="4700588" y="267607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8" name="Oval 43"/>
          <p:cNvSpPr>
            <a:spLocks noChangeArrowheads="1"/>
          </p:cNvSpPr>
          <p:nvPr userDrawn="1"/>
        </p:nvSpPr>
        <p:spPr bwMode="auto">
          <a:xfrm>
            <a:off x="4775200" y="267607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9" name="Oval 44"/>
          <p:cNvSpPr>
            <a:spLocks noChangeArrowheads="1"/>
          </p:cNvSpPr>
          <p:nvPr userDrawn="1"/>
        </p:nvSpPr>
        <p:spPr bwMode="auto">
          <a:xfrm>
            <a:off x="5895975" y="267607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0" name="Oval 45"/>
          <p:cNvSpPr>
            <a:spLocks noChangeArrowheads="1"/>
          </p:cNvSpPr>
          <p:nvPr userDrawn="1"/>
        </p:nvSpPr>
        <p:spPr bwMode="auto">
          <a:xfrm>
            <a:off x="5972175" y="2676078"/>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1" name="Oval 46"/>
          <p:cNvSpPr>
            <a:spLocks noChangeArrowheads="1"/>
          </p:cNvSpPr>
          <p:nvPr userDrawn="1"/>
        </p:nvSpPr>
        <p:spPr bwMode="auto">
          <a:xfrm>
            <a:off x="6046788" y="2676078"/>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2" name="Oval 47"/>
          <p:cNvSpPr>
            <a:spLocks noChangeArrowheads="1"/>
          </p:cNvSpPr>
          <p:nvPr userDrawn="1"/>
        </p:nvSpPr>
        <p:spPr bwMode="auto">
          <a:xfrm>
            <a:off x="6121400" y="2676078"/>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3" name="Oval 48"/>
          <p:cNvSpPr>
            <a:spLocks noChangeArrowheads="1"/>
          </p:cNvSpPr>
          <p:nvPr userDrawn="1"/>
        </p:nvSpPr>
        <p:spPr bwMode="auto">
          <a:xfrm>
            <a:off x="6196013" y="2676078"/>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4" name="Oval 49"/>
          <p:cNvSpPr>
            <a:spLocks noChangeArrowheads="1"/>
          </p:cNvSpPr>
          <p:nvPr userDrawn="1"/>
        </p:nvSpPr>
        <p:spPr bwMode="auto">
          <a:xfrm>
            <a:off x="6267450" y="267607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5" name="Oval 50"/>
          <p:cNvSpPr>
            <a:spLocks noChangeArrowheads="1"/>
          </p:cNvSpPr>
          <p:nvPr userDrawn="1"/>
        </p:nvSpPr>
        <p:spPr bwMode="auto">
          <a:xfrm>
            <a:off x="6342063" y="267607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6" name="Oval 51"/>
          <p:cNvSpPr>
            <a:spLocks noChangeArrowheads="1"/>
          </p:cNvSpPr>
          <p:nvPr userDrawn="1"/>
        </p:nvSpPr>
        <p:spPr bwMode="auto">
          <a:xfrm>
            <a:off x="6418263" y="267607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7" name="Oval 52"/>
          <p:cNvSpPr>
            <a:spLocks noChangeArrowheads="1"/>
          </p:cNvSpPr>
          <p:nvPr userDrawn="1"/>
        </p:nvSpPr>
        <p:spPr bwMode="auto">
          <a:xfrm>
            <a:off x="6492875" y="267607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8" name="Oval 53"/>
          <p:cNvSpPr>
            <a:spLocks noChangeArrowheads="1"/>
          </p:cNvSpPr>
          <p:nvPr userDrawn="1"/>
        </p:nvSpPr>
        <p:spPr bwMode="auto">
          <a:xfrm>
            <a:off x="6567488" y="267607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9" name="Oval 54"/>
          <p:cNvSpPr>
            <a:spLocks noChangeArrowheads="1"/>
          </p:cNvSpPr>
          <p:nvPr userDrawn="1"/>
        </p:nvSpPr>
        <p:spPr bwMode="auto">
          <a:xfrm>
            <a:off x="6642100" y="267607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0" name="Oval 55"/>
          <p:cNvSpPr>
            <a:spLocks noChangeArrowheads="1"/>
          </p:cNvSpPr>
          <p:nvPr userDrawn="1"/>
        </p:nvSpPr>
        <p:spPr bwMode="auto">
          <a:xfrm>
            <a:off x="6718300" y="267607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1" name="Oval 56"/>
          <p:cNvSpPr>
            <a:spLocks noChangeArrowheads="1"/>
          </p:cNvSpPr>
          <p:nvPr userDrawn="1"/>
        </p:nvSpPr>
        <p:spPr bwMode="auto">
          <a:xfrm>
            <a:off x="4624388" y="27506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2" name="Oval 57"/>
          <p:cNvSpPr>
            <a:spLocks noChangeArrowheads="1"/>
          </p:cNvSpPr>
          <p:nvPr userDrawn="1"/>
        </p:nvSpPr>
        <p:spPr bwMode="auto">
          <a:xfrm>
            <a:off x="4700588" y="27506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3" name="Oval 58"/>
          <p:cNvSpPr>
            <a:spLocks noChangeArrowheads="1"/>
          </p:cNvSpPr>
          <p:nvPr userDrawn="1"/>
        </p:nvSpPr>
        <p:spPr bwMode="auto">
          <a:xfrm>
            <a:off x="5595938" y="27506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4" name="Oval 59"/>
          <p:cNvSpPr>
            <a:spLocks noChangeArrowheads="1"/>
          </p:cNvSpPr>
          <p:nvPr userDrawn="1"/>
        </p:nvSpPr>
        <p:spPr bwMode="auto">
          <a:xfrm>
            <a:off x="5672138" y="2750691"/>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5" name="Oval 60"/>
          <p:cNvSpPr>
            <a:spLocks noChangeArrowheads="1"/>
          </p:cNvSpPr>
          <p:nvPr userDrawn="1"/>
        </p:nvSpPr>
        <p:spPr bwMode="auto">
          <a:xfrm>
            <a:off x="5746750" y="27506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6" name="Oval 61"/>
          <p:cNvSpPr>
            <a:spLocks noChangeArrowheads="1"/>
          </p:cNvSpPr>
          <p:nvPr userDrawn="1"/>
        </p:nvSpPr>
        <p:spPr bwMode="auto">
          <a:xfrm>
            <a:off x="5821363" y="27506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7" name="Oval 62"/>
          <p:cNvSpPr>
            <a:spLocks noChangeArrowheads="1"/>
          </p:cNvSpPr>
          <p:nvPr userDrawn="1"/>
        </p:nvSpPr>
        <p:spPr bwMode="auto">
          <a:xfrm>
            <a:off x="5895975" y="27506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8" name="Oval 63"/>
          <p:cNvSpPr>
            <a:spLocks noChangeArrowheads="1"/>
          </p:cNvSpPr>
          <p:nvPr userDrawn="1"/>
        </p:nvSpPr>
        <p:spPr bwMode="auto">
          <a:xfrm>
            <a:off x="5972175" y="2750691"/>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9" name="Oval 64"/>
          <p:cNvSpPr>
            <a:spLocks noChangeArrowheads="1"/>
          </p:cNvSpPr>
          <p:nvPr userDrawn="1"/>
        </p:nvSpPr>
        <p:spPr bwMode="auto">
          <a:xfrm>
            <a:off x="6046788" y="2750691"/>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0" name="Oval 65"/>
          <p:cNvSpPr>
            <a:spLocks noChangeArrowheads="1"/>
          </p:cNvSpPr>
          <p:nvPr userDrawn="1"/>
        </p:nvSpPr>
        <p:spPr bwMode="auto">
          <a:xfrm>
            <a:off x="6121400" y="2750691"/>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1" name="Oval 66"/>
          <p:cNvSpPr>
            <a:spLocks noChangeArrowheads="1"/>
          </p:cNvSpPr>
          <p:nvPr userDrawn="1"/>
        </p:nvSpPr>
        <p:spPr bwMode="auto">
          <a:xfrm>
            <a:off x="6196013" y="2750691"/>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2" name="Oval 67"/>
          <p:cNvSpPr>
            <a:spLocks noChangeArrowheads="1"/>
          </p:cNvSpPr>
          <p:nvPr userDrawn="1"/>
        </p:nvSpPr>
        <p:spPr bwMode="auto">
          <a:xfrm>
            <a:off x="6267450" y="27506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3" name="Oval 68"/>
          <p:cNvSpPr>
            <a:spLocks noChangeArrowheads="1"/>
          </p:cNvSpPr>
          <p:nvPr userDrawn="1"/>
        </p:nvSpPr>
        <p:spPr bwMode="auto">
          <a:xfrm>
            <a:off x="6342063" y="27506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4" name="Oval 69"/>
          <p:cNvSpPr>
            <a:spLocks noChangeArrowheads="1"/>
          </p:cNvSpPr>
          <p:nvPr userDrawn="1"/>
        </p:nvSpPr>
        <p:spPr bwMode="auto">
          <a:xfrm>
            <a:off x="6418263" y="27506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5" name="Oval 70"/>
          <p:cNvSpPr>
            <a:spLocks noChangeArrowheads="1"/>
          </p:cNvSpPr>
          <p:nvPr userDrawn="1"/>
        </p:nvSpPr>
        <p:spPr bwMode="auto">
          <a:xfrm>
            <a:off x="6492875" y="27506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6" name="Oval 71"/>
          <p:cNvSpPr>
            <a:spLocks noChangeArrowheads="1"/>
          </p:cNvSpPr>
          <p:nvPr userDrawn="1"/>
        </p:nvSpPr>
        <p:spPr bwMode="auto">
          <a:xfrm>
            <a:off x="6567488" y="27506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7" name="Oval 72"/>
          <p:cNvSpPr>
            <a:spLocks noChangeArrowheads="1"/>
          </p:cNvSpPr>
          <p:nvPr userDrawn="1"/>
        </p:nvSpPr>
        <p:spPr bwMode="auto">
          <a:xfrm>
            <a:off x="6642100" y="27506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8" name="Oval 73"/>
          <p:cNvSpPr>
            <a:spLocks noChangeArrowheads="1"/>
          </p:cNvSpPr>
          <p:nvPr userDrawn="1"/>
        </p:nvSpPr>
        <p:spPr bwMode="auto">
          <a:xfrm>
            <a:off x="6718300" y="27506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9" name="Oval 74"/>
          <p:cNvSpPr>
            <a:spLocks noChangeArrowheads="1"/>
          </p:cNvSpPr>
          <p:nvPr userDrawn="1"/>
        </p:nvSpPr>
        <p:spPr bwMode="auto">
          <a:xfrm>
            <a:off x="6867525" y="2750691"/>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0" name="Oval 75"/>
          <p:cNvSpPr>
            <a:spLocks noChangeArrowheads="1"/>
          </p:cNvSpPr>
          <p:nvPr userDrawn="1"/>
        </p:nvSpPr>
        <p:spPr bwMode="auto">
          <a:xfrm>
            <a:off x="6942138" y="2750691"/>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1" name="Oval 76"/>
          <p:cNvSpPr>
            <a:spLocks noChangeArrowheads="1"/>
          </p:cNvSpPr>
          <p:nvPr userDrawn="1"/>
        </p:nvSpPr>
        <p:spPr bwMode="auto">
          <a:xfrm>
            <a:off x="7018338" y="2750691"/>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2" name="Oval 77"/>
          <p:cNvSpPr>
            <a:spLocks noChangeArrowheads="1"/>
          </p:cNvSpPr>
          <p:nvPr userDrawn="1"/>
        </p:nvSpPr>
        <p:spPr bwMode="auto">
          <a:xfrm>
            <a:off x="7239000" y="27506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3" name="Oval 78"/>
          <p:cNvSpPr>
            <a:spLocks noChangeArrowheads="1"/>
          </p:cNvSpPr>
          <p:nvPr userDrawn="1"/>
        </p:nvSpPr>
        <p:spPr bwMode="auto">
          <a:xfrm>
            <a:off x="7313613" y="27506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4" name="Oval 79"/>
          <p:cNvSpPr>
            <a:spLocks noChangeArrowheads="1"/>
          </p:cNvSpPr>
          <p:nvPr userDrawn="1"/>
        </p:nvSpPr>
        <p:spPr bwMode="auto">
          <a:xfrm>
            <a:off x="7389813" y="2750691"/>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5" name="Oval 80"/>
          <p:cNvSpPr>
            <a:spLocks noChangeArrowheads="1"/>
          </p:cNvSpPr>
          <p:nvPr userDrawn="1"/>
        </p:nvSpPr>
        <p:spPr bwMode="auto">
          <a:xfrm>
            <a:off x="4549775"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6" name="Oval 81"/>
          <p:cNvSpPr>
            <a:spLocks noChangeArrowheads="1"/>
          </p:cNvSpPr>
          <p:nvPr userDrawn="1"/>
        </p:nvSpPr>
        <p:spPr bwMode="auto">
          <a:xfrm>
            <a:off x="4624388"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7" name="Oval 82"/>
          <p:cNvSpPr>
            <a:spLocks noChangeArrowheads="1"/>
          </p:cNvSpPr>
          <p:nvPr userDrawn="1"/>
        </p:nvSpPr>
        <p:spPr bwMode="auto">
          <a:xfrm>
            <a:off x="4700588"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8" name="Oval 83"/>
          <p:cNvSpPr>
            <a:spLocks noChangeArrowheads="1"/>
          </p:cNvSpPr>
          <p:nvPr userDrawn="1"/>
        </p:nvSpPr>
        <p:spPr bwMode="auto">
          <a:xfrm>
            <a:off x="5224463" y="2826891"/>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9" name="Oval 84"/>
          <p:cNvSpPr>
            <a:spLocks noChangeArrowheads="1"/>
          </p:cNvSpPr>
          <p:nvPr userDrawn="1"/>
        </p:nvSpPr>
        <p:spPr bwMode="auto">
          <a:xfrm>
            <a:off x="5300663" y="2826891"/>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0" name="Oval 85"/>
          <p:cNvSpPr>
            <a:spLocks noChangeArrowheads="1"/>
          </p:cNvSpPr>
          <p:nvPr userDrawn="1"/>
        </p:nvSpPr>
        <p:spPr bwMode="auto">
          <a:xfrm>
            <a:off x="5375275" y="2826891"/>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1" name="Oval 86"/>
          <p:cNvSpPr>
            <a:spLocks noChangeArrowheads="1"/>
          </p:cNvSpPr>
          <p:nvPr userDrawn="1"/>
        </p:nvSpPr>
        <p:spPr bwMode="auto">
          <a:xfrm>
            <a:off x="5521325"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2" name="Oval 87"/>
          <p:cNvSpPr>
            <a:spLocks noChangeArrowheads="1"/>
          </p:cNvSpPr>
          <p:nvPr userDrawn="1"/>
        </p:nvSpPr>
        <p:spPr bwMode="auto">
          <a:xfrm>
            <a:off x="5595938"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3" name="Oval 88"/>
          <p:cNvSpPr>
            <a:spLocks noChangeArrowheads="1"/>
          </p:cNvSpPr>
          <p:nvPr userDrawn="1"/>
        </p:nvSpPr>
        <p:spPr bwMode="auto">
          <a:xfrm>
            <a:off x="5672138" y="2826891"/>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4" name="Oval 89"/>
          <p:cNvSpPr>
            <a:spLocks noChangeArrowheads="1"/>
          </p:cNvSpPr>
          <p:nvPr userDrawn="1"/>
        </p:nvSpPr>
        <p:spPr bwMode="auto">
          <a:xfrm>
            <a:off x="5746750"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5" name="Oval 90"/>
          <p:cNvSpPr>
            <a:spLocks noChangeArrowheads="1"/>
          </p:cNvSpPr>
          <p:nvPr userDrawn="1"/>
        </p:nvSpPr>
        <p:spPr bwMode="auto">
          <a:xfrm>
            <a:off x="5821363"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6" name="Oval 91"/>
          <p:cNvSpPr>
            <a:spLocks noChangeArrowheads="1"/>
          </p:cNvSpPr>
          <p:nvPr userDrawn="1"/>
        </p:nvSpPr>
        <p:spPr bwMode="auto">
          <a:xfrm>
            <a:off x="5895975"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7" name="Oval 92"/>
          <p:cNvSpPr>
            <a:spLocks noChangeArrowheads="1"/>
          </p:cNvSpPr>
          <p:nvPr userDrawn="1"/>
        </p:nvSpPr>
        <p:spPr bwMode="auto">
          <a:xfrm>
            <a:off x="5972175" y="2826891"/>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8" name="Oval 93"/>
          <p:cNvSpPr>
            <a:spLocks noChangeArrowheads="1"/>
          </p:cNvSpPr>
          <p:nvPr userDrawn="1"/>
        </p:nvSpPr>
        <p:spPr bwMode="auto">
          <a:xfrm>
            <a:off x="6046788" y="2826891"/>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9" name="Oval 94"/>
          <p:cNvSpPr>
            <a:spLocks noChangeArrowheads="1"/>
          </p:cNvSpPr>
          <p:nvPr userDrawn="1"/>
        </p:nvSpPr>
        <p:spPr bwMode="auto">
          <a:xfrm>
            <a:off x="6121400" y="2826891"/>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0" name="Oval 95"/>
          <p:cNvSpPr>
            <a:spLocks noChangeArrowheads="1"/>
          </p:cNvSpPr>
          <p:nvPr userDrawn="1"/>
        </p:nvSpPr>
        <p:spPr bwMode="auto">
          <a:xfrm>
            <a:off x="6196013" y="2826891"/>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1" name="Oval 96"/>
          <p:cNvSpPr>
            <a:spLocks noChangeArrowheads="1"/>
          </p:cNvSpPr>
          <p:nvPr userDrawn="1"/>
        </p:nvSpPr>
        <p:spPr bwMode="auto">
          <a:xfrm>
            <a:off x="6267450"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2" name="Oval 97"/>
          <p:cNvSpPr>
            <a:spLocks noChangeArrowheads="1"/>
          </p:cNvSpPr>
          <p:nvPr userDrawn="1"/>
        </p:nvSpPr>
        <p:spPr bwMode="auto">
          <a:xfrm>
            <a:off x="6342063"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3" name="Oval 98"/>
          <p:cNvSpPr>
            <a:spLocks noChangeArrowheads="1"/>
          </p:cNvSpPr>
          <p:nvPr userDrawn="1"/>
        </p:nvSpPr>
        <p:spPr bwMode="auto">
          <a:xfrm>
            <a:off x="6418263"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4" name="Oval 99"/>
          <p:cNvSpPr>
            <a:spLocks noChangeArrowheads="1"/>
          </p:cNvSpPr>
          <p:nvPr userDrawn="1"/>
        </p:nvSpPr>
        <p:spPr bwMode="auto">
          <a:xfrm>
            <a:off x="6492875"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5" name="Oval 100"/>
          <p:cNvSpPr>
            <a:spLocks noChangeArrowheads="1"/>
          </p:cNvSpPr>
          <p:nvPr userDrawn="1"/>
        </p:nvSpPr>
        <p:spPr bwMode="auto">
          <a:xfrm>
            <a:off x="6567488"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6" name="Oval 101"/>
          <p:cNvSpPr>
            <a:spLocks noChangeArrowheads="1"/>
          </p:cNvSpPr>
          <p:nvPr userDrawn="1"/>
        </p:nvSpPr>
        <p:spPr bwMode="auto">
          <a:xfrm>
            <a:off x="6642100"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7" name="Oval 102"/>
          <p:cNvSpPr>
            <a:spLocks noChangeArrowheads="1"/>
          </p:cNvSpPr>
          <p:nvPr userDrawn="1"/>
        </p:nvSpPr>
        <p:spPr bwMode="auto">
          <a:xfrm>
            <a:off x="6718300"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8" name="Oval 103"/>
          <p:cNvSpPr>
            <a:spLocks noChangeArrowheads="1"/>
          </p:cNvSpPr>
          <p:nvPr userDrawn="1"/>
        </p:nvSpPr>
        <p:spPr bwMode="auto">
          <a:xfrm>
            <a:off x="6792913"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9" name="Oval 104"/>
          <p:cNvSpPr>
            <a:spLocks noChangeArrowheads="1"/>
          </p:cNvSpPr>
          <p:nvPr userDrawn="1"/>
        </p:nvSpPr>
        <p:spPr bwMode="auto">
          <a:xfrm>
            <a:off x="6867525" y="2826891"/>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0" name="Oval 105"/>
          <p:cNvSpPr>
            <a:spLocks noChangeArrowheads="1"/>
          </p:cNvSpPr>
          <p:nvPr userDrawn="1"/>
        </p:nvSpPr>
        <p:spPr bwMode="auto">
          <a:xfrm>
            <a:off x="6942138" y="2826891"/>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1" name="Oval 106"/>
          <p:cNvSpPr>
            <a:spLocks noChangeArrowheads="1"/>
          </p:cNvSpPr>
          <p:nvPr userDrawn="1"/>
        </p:nvSpPr>
        <p:spPr bwMode="auto">
          <a:xfrm>
            <a:off x="7018338" y="2826891"/>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2" name="Oval 107"/>
          <p:cNvSpPr>
            <a:spLocks noChangeArrowheads="1"/>
          </p:cNvSpPr>
          <p:nvPr userDrawn="1"/>
        </p:nvSpPr>
        <p:spPr bwMode="auto">
          <a:xfrm>
            <a:off x="7089775" y="2826891"/>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3" name="Oval 108"/>
          <p:cNvSpPr>
            <a:spLocks noChangeArrowheads="1"/>
          </p:cNvSpPr>
          <p:nvPr userDrawn="1"/>
        </p:nvSpPr>
        <p:spPr bwMode="auto">
          <a:xfrm>
            <a:off x="7164388"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4" name="Oval 109"/>
          <p:cNvSpPr>
            <a:spLocks noChangeArrowheads="1"/>
          </p:cNvSpPr>
          <p:nvPr userDrawn="1"/>
        </p:nvSpPr>
        <p:spPr bwMode="auto">
          <a:xfrm>
            <a:off x="7239000"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5" name="Oval 110"/>
          <p:cNvSpPr>
            <a:spLocks noChangeArrowheads="1"/>
          </p:cNvSpPr>
          <p:nvPr userDrawn="1"/>
        </p:nvSpPr>
        <p:spPr bwMode="auto">
          <a:xfrm>
            <a:off x="7313613"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6" name="Oval 111"/>
          <p:cNvSpPr>
            <a:spLocks noChangeArrowheads="1"/>
          </p:cNvSpPr>
          <p:nvPr userDrawn="1"/>
        </p:nvSpPr>
        <p:spPr bwMode="auto">
          <a:xfrm>
            <a:off x="7389813" y="2826891"/>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7" name="Oval 112"/>
          <p:cNvSpPr>
            <a:spLocks noChangeArrowheads="1"/>
          </p:cNvSpPr>
          <p:nvPr userDrawn="1"/>
        </p:nvSpPr>
        <p:spPr bwMode="auto">
          <a:xfrm>
            <a:off x="7910513"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8" name="Oval 113"/>
          <p:cNvSpPr>
            <a:spLocks noChangeArrowheads="1"/>
          </p:cNvSpPr>
          <p:nvPr userDrawn="1"/>
        </p:nvSpPr>
        <p:spPr bwMode="auto">
          <a:xfrm>
            <a:off x="7910513" y="27506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9" name="Oval 114"/>
          <p:cNvSpPr>
            <a:spLocks noChangeArrowheads="1"/>
          </p:cNvSpPr>
          <p:nvPr userDrawn="1"/>
        </p:nvSpPr>
        <p:spPr bwMode="auto">
          <a:xfrm>
            <a:off x="7985125"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0" name="Oval 115"/>
          <p:cNvSpPr>
            <a:spLocks noChangeArrowheads="1"/>
          </p:cNvSpPr>
          <p:nvPr userDrawn="1"/>
        </p:nvSpPr>
        <p:spPr bwMode="auto">
          <a:xfrm>
            <a:off x="8059738" y="2826891"/>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1" name="Oval 116"/>
          <p:cNvSpPr>
            <a:spLocks noChangeArrowheads="1"/>
          </p:cNvSpPr>
          <p:nvPr userDrawn="1"/>
        </p:nvSpPr>
        <p:spPr bwMode="auto">
          <a:xfrm>
            <a:off x="4549775"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2" name="Oval 117"/>
          <p:cNvSpPr>
            <a:spLocks noChangeArrowheads="1"/>
          </p:cNvSpPr>
          <p:nvPr userDrawn="1"/>
        </p:nvSpPr>
        <p:spPr bwMode="auto">
          <a:xfrm>
            <a:off x="4624388"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3" name="Oval 118"/>
          <p:cNvSpPr>
            <a:spLocks noChangeArrowheads="1"/>
          </p:cNvSpPr>
          <p:nvPr userDrawn="1"/>
        </p:nvSpPr>
        <p:spPr bwMode="auto">
          <a:xfrm>
            <a:off x="4700588"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4" name="Oval 119"/>
          <p:cNvSpPr>
            <a:spLocks noChangeArrowheads="1"/>
          </p:cNvSpPr>
          <p:nvPr userDrawn="1"/>
        </p:nvSpPr>
        <p:spPr bwMode="auto">
          <a:xfrm>
            <a:off x="5149850"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5" name="Oval 120"/>
          <p:cNvSpPr>
            <a:spLocks noChangeArrowheads="1"/>
          </p:cNvSpPr>
          <p:nvPr userDrawn="1"/>
        </p:nvSpPr>
        <p:spPr bwMode="auto">
          <a:xfrm>
            <a:off x="5224463" y="2901503"/>
            <a:ext cx="68263"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6" name="Oval 121"/>
          <p:cNvSpPr>
            <a:spLocks noChangeArrowheads="1"/>
          </p:cNvSpPr>
          <p:nvPr userDrawn="1"/>
        </p:nvSpPr>
        <p:spPr bwMode="auto">
          <a:xfrm>
            <a:off x="5300663" y="2901503"/>
            <a:ext cx="66675"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7" name="Oval 122"/>
          <p:cNvSpPr>
            <a:spLocks noChangeArrowheads="1"/>
          </p:cNvSpPr>
          <p:nvPr userDrawn="1"/>
        </p:nvSpPr>
        <p:spPr bwMode="auto">
          <a:xfrm>
            <a:off x="5375275" y="2901503"/>
            <a:ext cx="66675"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8" name="Oval 123"/>
          <p:cNvSpPr>
            <a:spLocks noChangeArrowheads="1"/>
          </p:cNvSpPr>
          <p:nvPr userDrawn="1"/>
        </p:nvSpPr>
        <p:spPr bwMode="auto">
          <a:xfrm>
            <a:off x="5446713"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9" name="Oval 124"/>
          <p:cNvSpPr>
            <a:spLocks noChangeArrowheads="1"/>
          </p:cNvSpPr>
          <p:nvPr userDrawn="1"/>
        </p:nvSpPr>
        <p:spPr bwMode="auto">
          <a:xfrm>
            <a:off x="5521325"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0" name="Oval 125"/>
          <p:cNvSpPr>
            <a:spLocks noChangeArrowheads="1"/>
          </p:cNvSpPr>
          <p:nvPr userDrawn="1"/>
        </p:nvSpPr>
        <p:spPr bwMode="auto">
          <a:xfrm>
            <a:off x="5595938"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1" name="Oval 126"/>
          <p:cNvSpPr>
            <a:spLocks noChangeArrowheads="1"/>
          </p:cNvSpPr>
          <p:nvPr userDrawn="1"/>
        </p:nvSpPr>
        <p:spPr bwMode="auto">
          <a:xfrm>
            <a:off x="5672138" y="2901503"/>
            <a:ext cx="69850"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2" name="Oval 127"/>
          <p:cNvSpPr>
            <a:spLocks noChangeArrowheads="1"/>
          </p:cNvSpPr>
          <p:nvPr userDrawn="1"/>
        </p:nvSpPr>
        <p:spPr bwMode="auto">
          <a:xfrm>
            <a:off x="5746750"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3" name="Oval 128"/>
          <p:cNvSpPr>
            <a:spLocks noChangeArrowheads="1"/>
          </p:cNvSpPr>
          <p:nvPr userDrawn="1"/>
        </p:nvSpPr>
        <p:spPr bwMode="auto">
          <a:xfrm>
            <a:off x="5821363"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4" name="Oval 129"/>
          <p:cNvSpPr>
            <a:spLocks noChangeArrowheads="1"/>
          </p:cNvSpPr>
          <p:nvPr userDrawn="1"/>
        </p:nvSpPr>
        <p:spPr bwMode="auto">
          <a:xfrm>
            <a:off x="5895975"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5" name="Oval 130"/>
          <p:cNvSpPr>
            <a:spLocks noChangeArrowheads="1"/>
          </p:cNvSpPr>
          <p:nvPr userDrawn="1"/>
        </p:nvSpPr>
        <p:spPr bwMode="auto">
          <a:xfrm>
            <a:off x="5972175" y="2901503"/>
            <a:ext cx="69850"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6" name="Oval 131"/>
          <p:cNvSpPr>
            <a:spLocks noChangeArrowheads="1"/>
          </p:cNvSpPr>
          <p:nvPr userDrawn="1"/>
        </p:nvSpPr>
        <p:spPr bwMode="auto">
          <a:xfrm>
            <a:off x="6046788" y="2901503"/>
            <a:ext cx="66675"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7" name="Oval 132"/>
          <p:cNvSpPr>
            <a:spLocks noChangeArrowheads="1"/>
          </p:cNvSpPr>
          <p:nvPr userDrawn="1"/>
        </p:nvSpPr>
        <p:spPr bwMode="auto">
          <a:xfrm>
            <a:off x="6121400" y="2901503"/>
            <a:ext cx="68263"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8" name="Oval 133"/>
          <p:cNvSpPr>
            <a:spLocks noChangeArrowheads="1"/>
          </p:cNvSpPr>
          <p:nvPr userDrawn="1"/>
        </p:nvSpPr>
        <p:spPr bwMode="auto">
          <a:xfrm>
            <a:off x="6196013" y="2901503"/>
            <a:ext cx="68263"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9" name="Oval 134"/>
          <p:cNvSpPr>
            <a:spLocks noChangeArrowheads="1"/>
          </p:cNvSpPr>
          <p:nvPr userDrawn="1"/>
        </p:nvSpPr>
        <p:spPr bwMode="auto">
          <a:xfrm>
            <a:off x="6267450"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0" name="Oval 135"/>
          <p:cNvSpPr>
            <a:spLocks noChangeArrowheads="1"/>
          </p:cNvSpPr>
          <p:nvPr userDrawn="1"/>
        </p:nvSpPr>
        <p:spPr bwMode="auto">
          <a:xfrm>
            <a:off x="6342063"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1" name="Oval 136"/>
          <p:cNvSpPr>
            <a:spLocks noChangeArrowheads="1"/>
          </p:cNvSpPr>
          <p:nvPr userDrawn="1"/>
        </p:nvSpPr>
        <p:spPr bwMode="auto">
          <a:xfrm>
            <a:off x="6418263"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2" name="Oval 137"/>
          <p:cNvSpPr>
            <a:spLocks noChangeArrowheads="1"/>
          </p:cNvSpPr>
          <p:nvPr userDrawn="1"/>
        </p:nvSpPr>
        <p:spPr bwMode="auto">
          <a:xfrm>
            <a:off x="6492875"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3" name="Oval 138"/>
          <p:cNvSpPr>
            <a:spLocks noChangeArrowheads="1"/>
          </p:cNvSpPr>
          <p:nvPr userDrawn="1"/>
        </p:nvSpPr>
        <p:spPr bwMode="auto">
          <a:xfrm>
            <a:off x="6567488"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4" name="Oval 139"/>
          <p:cNvSpPr>
            <a:spLocks noChangeArrowheads="1"/>
          </p:cNvSpPr>
          <p:nvPr userDrawn="1"/>
        </p:nvSpPr>
        <p:spPr bwMode="auto">
          <a:xfrm>
            <a:off x="6642100"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5" name="Oval 140"/>
          <p:cNvSpPr>
            <a:spLocks noChangeArrowheads="1"/>
          </p:cNvSpPr>
          <p:nvPr userDrawn="1"/>
        </p:nvSpPr>
        <p:spPr bwMode="auto">
          <a:xfrm>
            <a:off x="6718300"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6" name="Oval 141"/>
          <p:cNvSpPr>
            <a:spLocks noChangeArrowheads="1"/>
          </p:cNvSpPr>
          <p:nvPr userDrawn="1"/>
        </p:nvSpPr>
        <p:spPr bwMode="auto">
          <a:xfrm>
            <a:off x="6792913"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7" name="Oval 142"/>
          <p:cNvSpPr>
            <a:spLocks noChangeArrowheads="1"/>
          </p:cNvSpPr>
          <p:nvPr userDrawn="1"/>
        </p:nvSpPr>
        <p:spPr bwMode="auto">
          <a:xfrm>
            <a:off x="6867525" y="2901503"/>
            <a:ext cx="68263"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8" name="Oval 143"/>
          <p:cNvSpPr>
            <a:spLocks noChangeArrowheads="1"/>
          </p:cNvSpPr>
          <p:nvPr userDrawn="1"/>
        </p:nvSpPr>
        <p:spPr bwMode="auto">
          <a:xfrm>
            <a:off x="6942138" y="2901503"/>
            <a:ext cx="68263"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9" name="Oval 144"/>
          <p:cNvSpPr>
            <a:spLocks noChangeArrowheads="1"/>
          </p:cNvSpPr>
          <p:nvPr userDrawn="1"/>
        </p:nvSpPr>
        <p:spPr bwMode="auto">
          <a:xfrm>
            <a:off x="7018338" y="2901503"/>
            <a:ext cx="66675"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0" name="Oval 145"/>
          <p:cNvSpPr>
            <a:spLocks noChangeArrowheads="1"/>
          </p:cNvSpPr>
          <p:nvPr userDrawn="1"/>
        </p:nvSpPr>
        <p:spPr bwMode="auto">
          <a:xfrm>
            <a:off x="7089775" y="2901503"/>
            <a:ext cx="69850"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1" name="Oval 146"/>
          <p:cNvSpPr>
            <a:spLocks noChangeArrowheads="1"/>
          </p:cNvSpPr>
          <p:nvPr userDrawn="1"/>
        </p:nvSpPr>
        <p:spPr bwMode="auto">
          <a:xfrm>
            <a:off x="7164388"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2" name="Oval 147"/>
          <p:cNvSpPr>
            <a:spLocks noChangeArrowheads="1"/>
          </p:cNvSpPr>
          <p:nvPr userDrawn="1"/>
        </p:nvSpPr>
        <p:spPr bwMode="auto">
          <a:xfrm>
            <a:off x="7239000"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3" name="Oval 148"/>
          <p:cNvSpPr>
            <a:spLocks noChangeArrowheads="1"/>
          </p:cNvSpPr>
          <p:nvPr userDrawn="1"/>
        </p:nvSpPr>
        <p:spPr bwMode="auto">
          <a:xfrm>
            <a:off x="7313613"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4" name="Oval 149"/>
          <p:cNvSpPr>
            <a:spLocks noChangeArrowheads="1"/>
          </p:cNvSpPr>
          <p:nvPr userDrawn="1"/>
        </p:nvSpPr>
        <p:spPr bwMode="auto">
          <a:xfrm>
            <a:off x="7389813" y="2901503"/>
            <a:ext cx="69850"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5" name="Oval 150"/>
          <p:cNvSpPr>
            <a:spLocks noChangeArrowheads="1"/>
          </p:cNvSpPr>
          <p:nvPr userDrawn="1"/>
        </p:nvSpPr>
        <p:spPr bwMode="auto">
          <a:xfrm>
            <a:off x="7464425"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6" name="Oval 151"/>
          <p:cNvSpPr>
            <a:spLocks noChangeArrowheads="1"/>
          </p:cNvSpPr>
          <p:nvPr userDrawn="1"/>
        </p:nvSpPr>
        <p:spPr bwMode="auto">
          <a:xfrm>
            <a:off x="7539038"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7" name="Oval 152"/>
          <p:cNvSpPr>
            <a:spLocks noChangeArrowheads="1"/>
          </p:cNvSpPr>
          <p:nvPr userDrawn="1"/>
        </p:nvSpPr>
        <p:spPr bwMode="auto">
          <a:xfrm>
            <a:off x="7613650"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8" name="Oval 153"/>
          <p:cNvSpPr>
            <a:spLocks noChangeArrowheads="1"/>
          </p:cNvSpPr>
          <p:nvPr userDrawn="1"/>
        </p:nvSpPr>
        <p:spPr bwMode="auto">
          <a:xfrm>
            <a:off x="7689850" y="2901503"/>
            <a:ext cx="69850"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9" name="Oval 154"/>
          <p:cNvSpPr>
            <a:spLocks noChangeArrowheads="1"/>
          </p:cNvSpPr>
          <p:nvPr userDrawn="1"/>
        </p:nvSpPr>
        <p:spPr bwMode="auto">
          <a:xfrm>
            <a:off x="7764463" y="2901503"/>
            <a:ext cx="66675"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0" name="Oval 155"/>
          <p:cNvSpPr>
            <a:spLocks noChangeArrowheads="1"/>
          </p:cNvSpPr>
          <p:nvPr userDrawn="1"/>
        </p:nvSpPr>
        <p:spPr bwMode="auto">
          <a:xfrm>
            <a:off x="7839075" y="2901503"/>
            <a:ext cx="68263"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1" name="Oval 156"/>
          <p:cNvSpPr>
            <a:spLocks noChangeArrowheads="1"/>
          </p:cNvSpPr>
          <p:nvPr userDrawn="1"/>
        </p:nvSpPr>
        <p:spPr bwMode="auto">
          <a:xfrm>
            <a:off x="7910513"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2" name="Oval 157"/>
          <p:cNvSpPr>
            <a:spLocks noChangeArrowheads="1"/>
          </p:cNvSpPr>
          <p:nvPr userDrawn="1"/>
        </p:nvSpPr>
        <p:spPr bwMode="auto">
          <a:xfrm>
            <a:off x="7985125"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3" name="Oval 158"/>
          <p:cNvSpPr>
            <a:spLocks noChangeArrowheads="1"/>
          </p:cNvSpPr>
          <p:nvPr userDrawn="1"/>
        </p:nvSpPr>
        <p:spPr bwMode="auto">
          <a:xfrm>
            <a:off x="8059738"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4" name="Oval 159"/>
          <p:cNvSpPr>
            <a:spLocks noChangeArrowheads="1"/>
          </p:cNvSpPr>
          <p:nvPr userDrawn="1"/>
        </p:nvSpPr>
        <p:spPr bwMode="auto">
          <a:xfrm>
            <a:off x="8135938"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5" name="Oval 160"/>
          <p:cNvSpPr>
            <a:spLocks noChangeArrowheads="1"/>
          </p:cNvSpPr>
          <p:nvPr userDrawn="1"/>
        </p:nvSpPr>
        <p:spPr bwMode="auto">
          <a:xfrm>
            <a:off x="8210550"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6" name="Oval 161"/>
          <p:cNvSpPr>
            <a:spLocks noChangeArrowheads="1"/>
          </p:cNvSpPr>
          <p:nvPr userDrawn="1"/>
        </p:nvSpPr>
        <p:spPr bwMode="auto">
          <a:xfrm>
            <a:off x="8285163" y="2901503"/>
            <a:ext cx="71438" cy="6667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7" name="Oval 162"/>
          <p:cNvSpPr>
            <a:spLocks noChangeArrowheads="1"/>
          </p:cNvSpPr>
          <p:nvPr userDrawn="1"/>
        </p:nvSpPr>
        <p:spPr bwMode="auto">
          <a:xfrm>
            <a:off x="4700588"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8" name="Oval 163"/>
          <p:cNvSpPr>
            <a:spLocks noChangeArrowheads="1"/>
          </p:cNvSpPr>
          <p:nvPr userDrawn="1"/>
        </p:nvSpPr>
        <p:spPr bwMode="auto">
          <a:xfrm>
            <a:off x="4775200"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9" name="Oval 164"/>
          <p:cNvSpPr>
            <a:spLocks noChangeArrowheads="1"/>
          </p:cNvSpPr>
          <p:nvPr userDrawn="1"/>
        </p:nvSpPr>
        <p:spPr bwMode="auto">
          <a:xfrm>
            <a:off x="5149850"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0" name="Oval 165"/>
          <p:cNvSpPr>
            <a:spLocks noChangeArrowheads="1"/>
          </p:cNvSpPr>
          <p:nvPr userDrawn="1"/>
        </p:nvSpPr>
        <p:spPr bwMode="auto">
          <a:xfrm>
            <a:off x="5224463" y="2976116"/>
            <a:ext cx="68263"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1" name="Oval 166"/>
          <p:cNvSpPr>
            <a:spLocks noChangeArrowheads="1"/>
          </p:cNvSpPr>
          <p:nvPr userDrawn="1"/>
        </p:nvSpPr>
        <p:spPr bwMode="auto">
          <a:xfrm>
            <a:off x="5300663" y="2976116"/>
            <a:ext cx="66675"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2" name="Oval 167"/>
          <p:cNvSpPr>
            <a:spLocks noChangeArrowheads="1"/>
          </p:cNvSpPr>
          <p:nvPr userDrawn="1"/>
        </p:nvSpPr>
        <p:spPr bwMode="auto">
          <a:xfrm>
            <a:off x="5375275" y="2976116"/>
            <a:ext cx="66675"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3" name="Oval 168"/>
          <p:cNvSpPr>
            <a:spLocks noChangeArrowheads="1"/>
          </p:cNvSpPr>
          <p:nvPr userDrawn="1"/>
        </p:nvSpPr>
        <p:spPr bwMode="auto">
          <a:xfrm>
            <a:off x="5446713"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4" name="Oval 169"/>
          <p:cNvSpPr>
            <a:spLocks noChangeArrowheads="1"/>
          </p:cNvSpPr>
          <p:nvPr userDrawn="1"/>
        </p:nvSpPr>
        <p:spPr bwMode="auto">
          <a:xfrm>
            <a:off x="5521325"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5" name="Oval 170"/>
          <p:cNvSpPr>
            <a:spLocks noChangeArrowheads="1"/>
          </p:cNvSpPr>
          <p:nvPr userDrawn="1"/>
        </p:nvSpPr>
        <p:spPr bwMode="auto">
          <a:xfrm>
            <a:off x="5595938"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6" name="Oval 171"/>
          <p:cNvSpPr>
            <a:spLocks noChangeArrowheads="1"/>
          </p:cNvSpPr>
          <p:nvPr userDrawn="1"/>
        </p:nvSpPr>
        <p:spPr bwMode="auto">
          <a:xfrm>
            <a:off x="5672138" y="2976116"/>
            <a:ext cx="69850"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7" name="Oval 172"/>
          <p:cNvSpPr>
            <a:spLocks noChangeArrowheads="1"/>
          </p:cNvSpPr>
          <p:nvPr userDrawn="1"/>
        </p:nvSpPr>
        <p:spPr bwMode="auto">
          <a:xfrm>
            <a:off x="5746750"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8" name="Oval 173"/>
          <p:cNvSpPr>
            <a:spLocks noChangeArrowheads="1"/>
          </p:cNvSpPr>
          <p:nvPr userDrawn="1"/>
        </p:nvSpPr>
        <p:spPr bwMode="auto">
          <a:xfrm>
            <a:off x="5821363"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9" name="Oval 174"/>
          <p:cNvSpPr>
            <a:spLocks noChangeArrowheads="1"/>
          </p:cNvSpPr>
          <p:nvPr userDrawn="1"/>
        </p:nvSpPr>
        <p:spPr bwMode="auto">
          <a:xfrm>
            <a:off x="5895975"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0" name="Oval 175"/>
          <p:cNvSpPr>
            <a:spLocks noChangeArrowheads="1"/>
          </p:cNvSpPr>
          <p:nvPr userDrawn="1"/>
        </p:nvSpPr>
        <p:spPr bwMode="auto">
          <a:xfrm>
            <a:off x="5972175" y="2976116"/>
            <a:ext cx="69850"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1" name="Oval 176"/>
          <p:cNvSpPr>
            <a:spLocks noChangeArrowheads="1"/>
          </p:cNvSpPr>
          <p:nvPr userDrawn="1"/>
        </p:nvSpPr>
        <p:spPr bwMode="auto">
          <a:xfrm>
            <a:off x="6046788" y="2976116"/>
            <a:ext cx="66675"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2" name="Oval 177"/>
          <p:cNvSpPr>
            <a:spLocks noChangeArrowheads="1"/>
          </p:cNvSpPr>
          <p:nvPr userDrawn="1"/>
        </p:nvSpPr>
        <p:spPr bwMode="auto">
          <a:xfrm>
            <a:off x="6121400" y="2976116"/>
            <a:ext cx="68263"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3" name="Oval 178"/>
          <p:cNvSpPr>
            <a:spLocks noChangeArrowheads="1"/>
          </p:cNvSpPr>
          <p:nvPr userDrawn="1"/>
        </p:nvSpPr>
        <p:spPr bwMode="auto">
          <a:xfrm>
            <a:off x="6196013" y="2976116"/>
            <a:ext cx="68263"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4" name="Oval 179"/>
          <p:cNvSpPr>
            <a:spLocks noChangeArrowheads="1"/>
          </p:cNvSpPr>
          <p:nvPr userDrawn="1"/>
        </p:nvSpPr>
        <p:spPr bwMode="auto">
          <a:xfrm>
            <a:off x="6267450"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5" name="Oval 180"/>
          <p:cNvSpPr>
            <a:spLocks noChangeArrowheads="1"/>
          </p:cNvSpPr>
          <p:nvPr userDrawn="1"/>
        </p:nvSpPr>
        <p:spPr bwMode="auto">
          <a:xfrm>
            <a:off x="6342063"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6" name="Oval 181"/>
          <p:cNvSpPr>
            <a:spLocks noChangeArrowheads="1"/>
          </p:cNvSpPr>
          <p:nvPr userDrawn="1"/>
        </p:nvSpPr>
        <p:spPr bwMode="auto">
          <a:xfrm>
            <a:off x="6418263"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7" name="Oval 182"/>
          <p:cNvSpPr>
            <a:spLocks noChangeArrowheads="1"/>
          </p:cNvSpPr>
          <p:nvPr userDrawn="1"/>
        </p:nvSpPr>
        <p:spPr bwMode="auto">
          <a:xfrm>
            <a:off x="6492875"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8" name="Oval 183"/>
          <p:cNvSpPr>
            <a:spLocks noChangeArrowheads="1"/>
          </p:cNvSpPr>
          <p:nvPr userDrawn="1"/>
        </p:nvSpPr>
        <p:spPr bwMode="auto">
          <a:xfrm>
            <a:off x="6567488"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9" name="Oval 184"/>
          <p:cNvSpPr>
            <a:spLocks noChangeArrowheads="1"/>
          </p:cNvSpPr>
          <p:nvPr userDrawn="1"/>
        </p:nvSpPr>
        <p:spPr bwMode="auto">
          <a:xfrm>
            <a:off x="6642100"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0" name="Oval 185"/>
          <p:cNvSpPr>
            <a:spLocks noChangeArrowheads="1"/>
          </p:cNvSpPr>
          <p:nvPr userDrawn="1"/>
        </p:nvSpPr>
        <p:spPr bwMode="auto">
          <a:xfrm>
            <a:off x="6718300"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1" name="Oval 186"/>
          <p:cNvSpPr>
            <a:spLocks noChangeArrowheads="1"/>
          </p:cNvSpPr>
          <p:nvPr userDrawn="1"/>
        </p:nvSpPr>
        <p:spPr bwMode="auto">
          <a:xfrm>
            <a:off x="6792913"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2" name="Oval 187"/>
          <p:cNvSpPr>
            <a:spLocks noChangeArrowheads="1"/>
          </p:cNvSpPr>
          <p:nvPr userDrawn="1"/>
        </p:nvSpPr>
        <p:spPr bwMode="auto">
          <a:xfrm>
            <a:off x="6867525" y="2976116"/>
            <a:ext cx="68263"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3" name="Oval 188"/>
          <p:cNvSpPr>
            <a:spLocks noChangeArrowheads="1"/>
          </p:cNvSpPr>
          <p:nvPr userDrawn="1"/>
        </p:nvSpPr>
        <p:spPr bwMode="auto">
          <a:xfrm>
            <a:off x="6942138" y="2976116"/>
            <a:ext cx="68263"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4" name="Oval 189"/>
          <p:cNvSpPr>
            <a:spLocks noChangeArrowheads="1"/>
          </p:cNvSpPr>
          <p:nvPr userDrawn="1"/>
        </p:nvSpPr>
        <p:spPr bwMode="auto">
          <a:xfrm>
            <a:off x="7018338" y="2976116"/>
            <a:ext cx="66675"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5" name="Oval 190"/>
          <p:cNvSpPr>
            <a:spLocks noChangeArrowheads="1"/>
          </p:cNvSpPr>
          <p:nvPr userDrawn="1"/>
        </p:nvSpPr>
        <p:spPr bwMode="auto">
          <a:xfrm>
            <a:off x="7089775" y="2976116"/>
            <a:ext cx="69850"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6" name="Oval 191"/>
          <p:cNvSpPr>
            <a:spLocks noChangeArrowheads="1"/>
          </p:cNvSpPr>
          <p:nvPr userDrawn="1"/>
        </p:nvSpPr>
        <p:spPr bwMode="auto">
          <a:xfrm>
            <a:off x="7164388"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7" name="Oval 192"/>
          <p:cNvSpPr>
            <a:spLocks noChangeArrowheads="1"/>
          </p:cNvSpPr>
          <p:nvPr userDrawn="1"/>
        </p:nvSpPr>
        <p:spPr bwMode="auto">
          <a:xfrm>
            <a:off x="7239000"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8" name="Oval 193"/>
          <p:cNvSpPr>
            <a:spLocks noChangeArrowheads="1"/>
          </p:cNvSpPr>
          <p:nvPr userDrawn="1"/>
        </p:nvSpPr>
        <p:spPr bwMode="auto">
          <a:xfrm>
            <a:off x="7313613"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9" name="Oval 194"/>
          <p:cNvSpPr>
            <a:spLocks noChangeArrowheads="1"/>
          </p:cNvSpPr>
          <p:nvPr userDrawn="1"/>
        </p:nvSpPr>
        <p:spPr bwMode="auto">
          <a:xfrm>
            <a:off x="7389813" y="2976116"/>
            <a:ext cx="69850"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0" name="Oval 195"/>
          <p:cNvSpPr>
            <a:spLocks noChangeArrowheads="1"/>
          </p:cNvSpPr>
          <p:nvPr userDrawn="1"/>
        </p:nvSpPr>
        <p:spPr bwMode="auto">
          <a:xfrm>
            <a:off x="7464425"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1" name="Oval 196"/>
          <p:cNvSpPr>
            <a:spLocks noChangeArrowheads="1"/>
          </p:cNvSpPr>
          <p:nvPr userDrawn="1"/>
        </p:nvSpPr>
        <p:spPr bwMode="auto">
          <a:xfrm>
            <a:off x="7539038"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2" name="Oval 197"/>
          <p:cNvSpPr>
            <a:spLocks noChangeArrowheads="1"/>
          </p:cNvSpPr>
          <p:nvPr userDrawn="1"/>
        </p:nvSpPr>
        <p:spPr bwMode="auto">
          <a:xfrm>
            <a:off x="7613650"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3" name="Oval 198"/>
          <p:cNvSpPr>
            <a:spLocks noChangeArrowheads="1"/>
          </p:cNvSpPr>
          <p:nvPr userDrawn="1"/>
        </p:nvSpPr>
        <p:spPr bwMode="auto">
          <a:xfrm>
            <a:off x="7689850" y="2976116"/>
            <a:ext cx="69850"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4" name="Oval 199"/>
          <p:cNvSpPr>
            <a:spLocks noChangeArrowheads="1"/>
          </p:cNvSpPr>
          <p:nvPr userDrawn="1"/>
        </p:nvSpPr>
        <p:spPr bwMode="auto">
          <a:xfrm>
            <a:off x="7764463" y="2976116"/>
            <a:ext cx="66675"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5" name="Oval 200"/>
          <p:cNvSpPr>
            <a:spLocks noChangeArrowheads="1"/>
          </p:cNvSpPr>
          <p:nvPr userDrawn="1"/>
        </p:nvSpPr>
        <p:spPr bwMode="auto">
          <a:xfrm>
            <a:off x="7839075" y="2976116"/>
            <a:ext cx="68263"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6" name="Oval 201"/>
          <p:cNvSpPr>
            <a:spLocks noChangeArrowheads="1"/>
          </p:cNvSpPr>
          <p:nvPr userDrawn="1"/>
        </p:nvSpPr>
        <p:spPr bwMode="auto">
          <a:xfrm>
            <a:off x="7910513"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7" name="Oval 202"/>
          <p:cNvSpPr>
            <a:spLocks noChangeArrowheads="1"/>
          </p:cNvSpPr>
          <p:nvPr userDrawn="1"/>
        </p:nvSpPr>
        <p:spPr bwMode="auto">
          <a:xfrm>
            <a:off x="7985125"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8" name="Oval 203"/>
          <p:cNvSpPr>
            <a:spLocks noChangeArrowheads="1"/>
          </p:cNvSpPr>
          <p:nvPr userDrawn="1"/>
        </p:nvSpPr>
        <p:spPr bwMode="auto">
          <a:xfrm>
            <a:off x="8059738" y="2976116"/>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9" name="Oval 204"/>
          <p:cNvSpPr>
            <a:spLocks noChangeArrowheads="1"/>
          </p:cNvSpPr>
          <p:nvPr userDrawn="1"/>
        </p:nvSpPr>
        <p:spPr bwMode="auto">
          <a:xfrm>
            <a:off x="7910513" y="2601466"/>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0" name="Oval 205"/>
          <p:cNvSpPr>
            <a:spLocks noChangeArrowheads="1"/>
          </p:cNvSpPr>
          <p:nvPr userDrawn="1"/>
        </p:nvSpPr>
        <p:spPr bwMode="auto">
          <a:xfrm>
            <a:off x="7985125" y="267607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1" name="Oval 207"/>
          <p:cNvSpPr>
            <a:spLocks noChangeArrowheads="1"/>
          </p:cNvSpPr>
          <p:nvPr userDrawn="1"/>
        </p:nvSpPr>
        <p:spPr bwMode="auto">
          <a:xfrm>
            <a:off x="8059738" y="267607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2" name="Oval 208"/>
          <p:cNvSpPr>
            <a:spLocks noChangeArrowheads="1"/>
          </p:cNvSpPr>
          <p:nvPr userDrawn="1"/>
        </p:nvSpPr>
        <p:spPr bwMode="auto">
          <a:xfrm>
            <a:off x="7839076" y="2526853"/>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3" name="Oval 209"/>
          <p:cNvSpPr>
            <a:spLocks noChangeArrowheads="1"/>
          </p:cNvSpPr>
          <p:nvPr userDrawn="1"/>
        </p:nvSpPr>
        <p:spPr bwMode="auto">
          <a:xfrm>
            <a:off x="7910513" y="25268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4" name="Oval 210"/>
          <p:cNvSpPr>
            <a:spLocks noChangeArrowheads="1"/>
          </p:cNvSpPr>
          <p:nvPr userDrawn="1"/>
        </p:nvSpPr>
        <p:spPr bwMode="auto">
          <a:xfrm>
            <a:off x="8135938" y="2976115"/>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5" name="Oval 211"/>
          <p:cNvSpPr>
            <a:spLocks noChangeArrowheads="1"/>
          </p:cNvSpPr>
          <p:nvPr userDrawn="1"/>
        </p:nvSpPr>
        <p:spPr bwMode="auto">
          <a:xfrm>
            <a:off x="8210551" y="2976115"/>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6" name="Oval 212"/>
          <p:cNvSpPr>
            <a:spLocks noChangeArrowheads="1"/>
          </p:cNvSpPr>
          <p:nvPr userDrawn="1"/>
        </p:nvSpPr>
        <p:spPr bwMode="auto">
          <a:xfrm>
            <a:off x="8285163" y="2976115"/>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7" name="Oval 213"/>
          <p:cNvSpPr>
            <a:spLocks noChangeArrowheads="1"/>
          </p:cNvSpPr>
          <p:nvPr userDrawn="1"/>
        </p:nvSpPr>
        <p:spPr bwMode="auto">
          <a:xfrm>
            <a:off x="8359776" y="2976115"/>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8" name="Oval 214"/>
          <p:cNvSpPr>
            <a:spLocks noChangeArrowheads="1"/>
          </p:cNvSpPr>
          <p:nvPr userDrawn="1"/>
        </p:nvSpPr>
        <p:spPr bwMode="auto">
          <a:xfrm>
            <a:off x="8435976" y="2976115"/>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9" name="Oval 215"/>
          <p:cNvSpPr>
            <a:spLocks noChangeArrowheads="1"/>
          </p:cNvSpPr>
          <p:nvPr userDrawn="1"/>
        </p:nvSpPr>
        <p:spPr bwMode="auto">
          <a:xfrm>
            <a:off x="8510588" y="2976115"/>
            <a:ext cx="71438"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0" name="Oval 216"/>
          <p:cNvSpPr>
            <a:spLocks noChangeArrowheads="1"/>
          </p:cNvSpPr>
          <p:nvPr userDrawn="1"/>
        </p:nvSpPr>
        <p:spPr bwMode="auto">
          <a:xfrm>
            <a:off x="8585201" y="2976115"/>
            <a:ext cx="68263" cy="6826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1" name="Oval 217"/>
          <p:cNvSpPr>
            <a:spLocks noChangeArrowheads="1"/>
          </p:cNvSpPr>
          <p:nvPr userDrawn="1"/>
        </p:nvSpPr>
        <p:spPr bwMode="auto">
          <a:xfrm>
            <a:off x="3729038"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2" name="Oval 218"/>
          <p:cNvSpPr>
            <a:spLocks noChangeArrowheads="1"/>
          </p:cNvSpPr>
          <p:nvPr userDrawn="1"/>
        </p:nvSpPr>
        <p:spPr bwMode="auto">
          <a:xfrm>
            <a:off x="3803651"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3" name="Oval 219"/>
          <p:cNvSpPr>
            <a:spLocks noChangeArrowheads="1"/>
          </p:cNvSpPr>
          <p:nvPr userDrawn="1"/>
        </p:nvSpPr>
        <p:spPr bwMode="auto">
          <a:xfrm>
            <a:off x="3878263"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4" name="Oval 220"/>
          <p:cNvSpPr>
            <a:spLocks noChangeArrowheads="1"/>
          </p:cNvSpPr>
          <p:nvPr userDrawn="1"/>
        </p:nvSpPr>
        <p:spPr bwMode="auto">
          <a:xfrm>
            <a:off x="4478338" y="3047553"/>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5" name="Oval 221"/>
          <p:cNvSpPr>
            <a:spLocks noChangeArrowheads="1"/>
          </p:cNvSpPr>
          <p:nvPr userDrawn="1"/>
        </p:nvSpPr>
        <p:spPr bwMode="auto">
          <a:xfrm>
            <a:off x="4924426"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6" name="Oval 222"/>
          <p:cNvSpPr>
            <a:spLocks noChangeArrowheads="1"/>
          </p:cNvSpPr>
          <p:nvPr userDrawn="1"/>
        </p:nvSpPr>
        <p:spPr bwMode="auto">
          <a:xfrm>
            <a:off x="5000626"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7" name="Oval 223"/>
          <p:cNvSpPr>
            <a:spLocks noChangeArrowheads="1"/>
          </p:cNvSpPr>
          <p:nvPr userDrawn="1"/>
        </p:nvSpPr>
        <p:spPr bwMode="auto">
          <a:xfrm>
            <a:off x="5224463" y="3047553"/>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8" name="Oval 224"/>
          <p:cNvSpPr>
            <a:spLocks noChangeArrowheads="1"/>
          </p:cNvSpPr>
          <p:nvPr userDrawn="1"/>
        </p:nvSpPr>
        <p:spPr bwMode="auto">
          <a:xfrm>
            <a:off x="5300663" y="3047553"/>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9" name="Oval 225"/>
          <p:cNvSpPr>
            <a:spLocks noChangeArrowheads="1"/>
          </p:cNvSpPr>
          <p:nvPr userDrawn="1"/>
        </p:nvSpPr>
        <p:spPr bwMode="auto">
          <a:xfrm>
            <a:off x="5375276" y="3047553"/>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0" name="Oval 226"/>
          <p:cNvSpPr>
            <a:spLocks noChangeArrowheads="1"/>
          </p:cNvSpPr>
          <p:nvPr userDrawn="1"/>
        </p:nvSpPr>
        <p:spPr bwMode="auto">
          <a:xfrm>
            <a:off x="5446713"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1" name="Oval 227"/>
          <p:cNvSpPr>
            <a:spLocks noChangeArrowheads="1"/>
          </p:cNvSpPr>
          <p:nvPr userDrawn="1"/>
        </p:nvSpPr>
        <p:spPr bwMode="auto">
          <a:xfrm>
            <a:off x="5521326"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2" name="Oval 228"/>
          <p:cNvSpPr>
            <a:spLocks noChangeArrowheads="1"/>
          </p:cNvSpPr>
          <p:nvPr userDrawn="1"/>
        </p:nvSpPr>
        <p:spPr bwMode="auto">
          <a:xfrm>
            <a:off x="5595938"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3" name="Oval 229"/>
          <p:cNvSpPr>
            <a:spLocks noChangeArrowheads="1"/>
          </p:cNvSpPr>
          <p:nvPr userDrawn="1"/>
        </p:nvSpPr>
        <p:spPr bwMode="auto">
          <a:xfrm>
            <a:off x="5672138" y="3047553"/>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4" name="Oval 230"/>
          <p:cNvSpPr>
            <a:spLocks noChangeArrowheads="1"/>
          </p:cNvSpPr>
          <p:nvPr userDrawn="1"/>
        </p:nvSpPr>
        <p:spPr bwMode="auto">
          <a:xfrm>
            <a:off x="5746751"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5" name="Oval 231"/>
          <p:cNvSpPr>
            <a:spLocks noChangeArrowheads="1"/>
          </p:cNvSpPr>
          <p:nvPr userDrawn="1"/>
        </p:nvSpPr>
        <p:spPr bwMode="auto">
          <a:xfrm>
            <a:off x="5821363"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6" name="Oval 232"/>
          <p:cNvSpPr>
            <a:spLocks noChangeArrowheads="1"/>
          </p:cNvSpPr>
          <p:nvPr userDrawn="1"/>
        </p:nvSpPr>
        <p:spPr bwMode="auto">
          <a:xfrm>
            <a:off x="5895976"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7" name="Oval 233"/>
          <p:cNvSpPr>
            <a:spLocks noChangeArrowheads="1"/>
          </p:cNvSpPr>
          <p:nvPr userDrawn="1"/>
        </p:nvSpPr>
        <p:spPr bwMode="auto">
          <a:xfrm>
            <a:off x="5972176" y="3047553"/>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8" name="Oval 234"/>
          <p:cNvSpPr>
            <a:spLocks noChangeArrowheads="1"/>
          </p:cNvSpPr>
          <p:nvPr userDrawn="1"/>
        </p:nvSpPr>
        <p:spPr bwMode="auto">
          <a:xfrm>
            <a:off x="6046788" y="3047553"/>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9" name="Oval 235"/>
          <p:cNvSpPr>
            <a:spLocks noChangeArrowheads="1"/>
          </p:cNvSpPr>
          <p:nvPr userDrawn="1"/>
        </p:nvSpPr>
        <p:spPr bwMode="auto">
          <a:xfrm>
            <a:off x="6121401" y="3047553"/>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0" name="Oval 236"/>
          <p:cNvSpPr>
            <a:spLocks noChangeArrowheads="1"/>
          </p:cNvSpPr>
          <p:nvPr userDrawn="1"/>
        </p:nvSpPr>
        <p:spPr bwMode="auto">
          <a:xfrm>
            <a:off x="6196013" y="3047553"/>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1" name="Oval 237"/>
          <p:cNvSpPr>
            <a:spLocks noChangeArrowheads="1"/>
          </p:cNvSpPr>
          <p:nvPr userDrawn="1"/>
        </p:nvSpPr>
        <p:spPr bwMode="auto">
          <a:xfrm>
            <a:off x="6267451"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2" name="Oval 238"/>
          <p:cNvSpPr>
            <a:spLocks noChangeArrowheads="1"/>
          </p:cNvSpPr>
          <p:nvPr userDrawn="1"/>
        </p:nvSpPr>
        <p:spPr bwMode="auto">
          <a:xfrm>
            <a:off x="6342063"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3" name="Oval 239"/>
          <p:cNvSpPr>
            <a:spLocks noChangeArrowheads="1"/>
          </p:cNvSpPr>
          <p:nvPr userDrawn="1"/>
        </p:nvSpPr>
        <p:spPr bwMode="auto">
          <a:xfrm>
            <a:off x="6418263"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4" name="Oval 240"/>
          <p:cNvSpPr>
            <a:spLocks noChangeArrowheads="1"/>
          </p:cNvSpPr>
          <p:nvPr userDrawn="1"/>
        </p:nvSpPr>
        <p:spPr bwMode="auto">
          <a:xfrm>
            <a:off x="6492876"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5" name="Oval 241"/>
          <p:cNvSpPr>
            <a:spLocks noChangeArrowheads="1"/>
          </p:cNvSpPr>
          <p:nvPr userDrawn="1"/>
        </p:nvSpPr>
        <p:spPr bwMode="auto">
          <a:xfrm>
            <a:off x="6567488"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6" name="Oval 242"/>
          <p:cNvSpPr>
            <a:spLocks noChangeArrowheads="1"/>
          </p:cNvSpPr>
          <p:nvPr userDrawn="1"/>
        </p:nvSpPr>
        <p:spPr bwMode="auto">
          <a:xfrm>
            <a:off x="6642101"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7" name="Oval 243"/>
          <p:cNvSpPr>
            <a:spLocks noChangeArrowheads="1"/>
          </p:cNvSpPr>
          <p:nvPr userDrawn="1"/>
        </p:nvSpPr>
        <p:spPr bwMode="auto">
          <a:xfrm>
            <a:off x="6718301"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8" name="Oval 244"/>
          <p:cNvSpPr>
            <a:spLocks noChangeArrowheads="1"/>
          </p:cNvSpPr>
          <p:nvPr userDrawn="1"/>
        </p:nvSpPr>
        <p:spPr bwMode="auto">
          <a:xfrm>
            <a:off x="6792913"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9" name="Oval 245"/>
          <p:cNvSpPr>
            <a:spLocks noChangeArrowheads="1"/>
          </p:cNvSpPr>
          <p:nvPr userDrawn="1"/>
        </p:nvSpPr>
        <p:spPr bwMode="auto">
          <a:xfrm>
            <a:off x="6867526" y="3047553"/>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0" name="Oval 246"/>
          <p:cNvSpPr>
            <a:spLocks noChangeArrowheads="1"/>
          </p:cNvSpPr>
          <p:nvPr userDrawn="1"/>
        </p:nvSpPr>
        <p:spPr bwMode="auto">
          <a:xfrm>
            <a:off x="6942138" y="3047553"/>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1" name="Oval 247"/>
          <p:cNvSpPr>
            <a:spLocks noChangeArrowheads="1"/>
          </p:cNvSpPr>
          <p:nvPr userDrawn="1"/>
        </p:nvSpPr>
        <p:spPr bwMode="auto">
          <a:xfrm>
            <a:off x="7018338" y="3047553"/>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2" name="Oval 248"/>
          <p:cNvSpPr>
            <a:spLocks noChangeArrowheads="1"/>
          </p:cNvSpPr>
          <p:nvPr userDrawn="1"/>
        </p:nvSpPr>
        <p:spPr bwMode="auto">
          <a:xfrm>
            <a:off x="7089776" y="3047553"/>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3" name="Oval 249"/>
          <p:cNvSpPr>
            <a:spLocks noChangeArrowheads="1"/>
          </p:cNvSpPr>
          <p:nvPr userDrawn="1"/>
        </p:nvSpPr>
        <p:spPr bwMode="auto">
          <a:xfrm>
            <a:off x="7164388"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4" name="Oval 250"/>
          <p:cNvSpPr>
            <a:spLocks noChangeArrowheads="1"/>
          </p:cNvSpPr>
          <p:nvPr userDrawn="1"/>
        </p:nvSpPr>
        <p:spPr bwMode="auto">
          <a:xfrm>
            <a:off x="7239001"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5" name="Oval 251"/>
          <p:cNvSpPr>
            <a:spLocks noChangeArrowheads="1"/>
          </p:cNvSpPr>
          <p:nvPr userDrawn="1"/>
        </p:nvSpPr>
        <p:spPr bwMode="auto">
          <a:xfrm>
            <a:off x="7313613"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6" name="Oval 252"/>
          <p:cNvSpPr>
            <a:spLocks noChangeArrowheads="1"/>
          </p:cNvSpPr>
          <p:nvPr userDrawn="1"/>
        </p:nvSpPr>
        <p:spPr bwMode="auto">
          <a:xfrm>
            <a:off x="7389813" y="3047553"/>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7" name="Oval 253"/>
          <p:cNvSpPr>
            <a:spLocks noChangeArrowheads="1"/>
          </p:cNvSpPr>
          <p:nvPr userDrawn="1"/>
        </p:nvSpPr>
        <p:spPr bwMode="auto">
          <a:xfrm>
            <a:off x="7464426"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8" name="Oval 254"/>
          <p:cNvSpPr>
            <a:spLocks noChangeArrowheads="1"/>
          </p:cNvSpPr>
          <p:nvPr userDrawn="1"/>
        </p:nvSpPr>
        <p:spPr bwMode="auto">
          <a:xfrm>
            <a:off x="7539038"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9" name="Oval 255"/>
          <p:cNvSpPr>
            <a:spLocks noChangeArrowheads="1"/>
          </p:cNvSpPr>
          <p:nvPr userDrawn="1"/>
        </p:nvSpPr>
        <p:spPr bwMode="auto">
          <a:xfrm>
            <a:off x="7613651"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0" name="Oval 256"/>
          <p:cNvSpPr>
            <a:spLocks noChangeArrowheads="1"/>
          </p:cNvSpPr>
          <p:nvPr userDrawn="1"/>
        </p:nvSpPr>
        <p:spPr bwMode="auto">
          <a:xfrm>
            <a:off x="7689851" y="3047553"/>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1" name="Oval 257"/>
          <p:cNvSpPr>
            <a:spLocks noChangeArrowheads="1"/>
          </p:cNvSpPr>
          <p:nvPr userDrawn="1"/>
        </p:nvSpPr>
        <p:spPr bwMode="auto">
          <a:xfrm>
            <a:off x="7764463" y="3047553"/>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2" name="Oval 258"/>
          <p:cNvSpPr>
            <a:spLocks noChangeArrowheads="1"/>
          </p:cNvSpPr>
          <p:nvPr userDrawn="1"/>
        </p:nvSpPr>
        <p:spPr bwMode="auto">
          <a:xfrm>
            <a:off x="7839076" y="3047553"/>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3" name="Oval 259"/>
          <p:cNvSpPr>
            <a:spLocks noChangeArrowheads="1"/>
          </p:cNvSpPr>
          <p:nvPr userDrawn="1"/>
        </p:nvSpPr>
        <p:spPr bwMode="auto">
          <a:xfrm>
            <a:off x="7910513"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4" name="Oval 260"/>
          <p:cNvSpPr>
            <a:spLocks noChangeArrowheads="1"/>
          </p:cNvSpPr>
          <p:nvPr userDrawn="1"/>
        </p:nvSpPr>
        <p:spPr bwMode="auto">
          <a:xfrm>
            <a:off x="7985126"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5" name="Oval 261"/>
          <p:cNvSpPr>
            <a:spLocks noChangeArrowheads="1"/>
          </p:cNvSpPr>
          <p:nvPr userDrawn="1"/>
        </p:nvSpPr>
        <p:spPr bwMode="auto">
          <a:xfrm>
            <a:off x="8059738"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6" name="Oval 262"/>
          <p:cNvSpPr>
            <a:spLocks noChangeArrowheads="1"/>
          </p:cNvSpPr>
          <p:nvPr userDrawn="1"/>
        </p:nvSpPr>
        <p:spPr bwMode="auto">
          <a:xfrm>
            <a:off x="8135938"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7" name="Oval 263"/>
          <p:cNvSpPr>
            <a:spLocks noChangeArrowheads="1"/>
          </p:cNvSpPr>
          <p:nvPr userDrawn="1"/>
        </p:nvSpPr>
        <p:spPr bwMode="auto">
          <a:xfrm>
            <a:off x="8210551"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8" name="Oval 264"/>
          <p:cNvSpPr>
            <a:spLocks noChangeArrowheads="1"/>
          </p:cNvSpPr>
          <p:nvPr userDrawn="1"/>
        </p:nvSpPr>
        <p:spPr bwMode="auto">
          <a:xfrm>
            <a:off x="8285163"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9" name="Oval 265"/>
          <p:cNvSpPr>
            <a:spLocks noChangeArrowheads="1"/>
          </p:cNvSpPr>
          <p:nvPr userDrawn="1"/>
        </p:nvSpPr>
        <p:spPr bwMode="auto">
          <a:xfrm>
            <a:off x="8359776"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0" name="Oval 266"/>
          <p:cNvSpPr>
            <a:spLocks noChangeArrowheads="1"/>
          </p:cNvSpPr>
          <p:nvPr userDrawn="1"/>
        </p:nvSpPr>
        <p:spPr bwMode="auto">
          <a:xfrm>
            <a:off x="8435976"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1" name="Oval 267"/>
          <p:cNvSpPr>
            <a:spLocks noChangeArrowheads="1"/>
          </p:cNvSpPr>
          <p:nvPr userDrawn="1"/>
        </p:nvSpPr>
        <p:spPr bwMode="auto">
          <a:xfrm>
            <a:off x="8510588"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2" name="Oval 268"/>
          <p:cNvSpPr>
            <a:spLocks noChangeArrowheads="1"/>
          </p:cNvSpPr>
          <p:nvPr userDrawn="1"/>
        </p:nvSpPr>
        <p:spPr bwMode="auto">
          <a:xfrm>
            <a:off x="8585201" y="3047553"/>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3" name="Oval 269"/>
          <p:cNvSpPr>
            <a:spLocks noChangeArrowheads="1"/>
          </p:cNvSpPr>
          <p:nvPr userDrawn="1"/>
        </p:nvSpPr>
        <p:spPr bwMode="auto">
          <a:xfrm>
            <a:off x="8659813" y="3047553"/>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4" name="Oval 270"/>
          <p:cNvSpPr>
            <a:spLocks noChangeArrowheads="1"/>
          </p:cNvSpPr>
          <p:nvPr userDrawn="1"/>
        </p:nvSpPr>
        <p:spPr bwMode="auto">
          <a:xfrm>
            <a:off x="8731251"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5" name="Oval 271"/>
          <p:cNvSpPr>
            <a:spLocks noChangeArrowheads="1"/>
          </p:cNvSpPr>
          <p:nvPr userDrawn="1"/>
        </p:nvSpPr>
        <p:spPr bwMode="auto">
          <a:xfrm>
            <a:off x="8807451" y="3047553"/>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6" name="Oval 272"/>
          <p:cNvSpPr>
            <a:spLocks noChangeArrowheads="1"/>
          </p:cNvSpPr>
          <p:nvPr userDrawn="1"/>
        </p:nvSpPr>
        <p:spPr bwMode="auto">
          <a:xfrm>
            <a:off x="8882063"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7" name="Oval 273"/>
          <p:cNvSpPr>
            <a:spLocks noChangeArrowheads="1"/>
          </p:cNvSpPr>
          <p:nvPr userDrawn="1"/>
        </p:nvSpPr>
        <p:spPr bwMode="auto">
          <a:xfrm>
            <a:off x="8956676"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8" name="Oval 274"/>
          <p:cNvSpPr>
            <a:spLocks noChangeArrowheads="1"/>
          </p:cNvSpPr>
          <p:nvPr userDrawn="1"/>
        </p:nvSpPr>
        <p:spPr bwMode="auto">
          <a:xfrm>
            <a:off x="9031288"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9" name="Oval 275"/>
          <p:cNvSpPr>
            <a:spLocks noChangeArrowheads="1"/>
          </p:cNvSpPr>
          <p:nvPr userDrawn="1"/>
        </p:nvSpPr>
        <p:spPr bwMode="auto">
          <a:xfrm>
            <a:off x="9107488" y="3047553"/>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0" name="Oval 276"/>
          <p:cNvSpPr>
            <a:spLocks noChangeArrowheads="1"/>
          </p:cNvSpPr>
          <p:nvPr userDrawn="1"/>
        </p:nvSpPr>
        <p:spPr bwMode="auto">
          <a:xfrm>
            <a:off x="9182101"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1" name="Oval 277"/>
          <p:cNvSpPr>
            <a:spLocks noChangeArrowheads="1"/>
          </p:cNvSpPr>
          <p:nvPr userDrawn="1"/>
        </p:nvSpPr>
        <p:spPr bwMode="auto">
          <a:xfrm>
            <a:off x="9256713" y="3047553"/>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2" name="Oval 278"/>
          <p:cNvSpPr>
            <a:spLocks noChangeArrowheads="1"/>
          </p:cNvSpPr>
          <p:nvPr userDrawn="1"/>
        </p:nvSpPr>
        <p:spPr bwMode="auto">
          <a:xfrm>
            <a:off x="3729038"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3" name="Oval 279"/>
          <p:cNvSpPr>
            <a:spLocks noChangeArrowheads="1"/>
          </p:cNvSpPr>
          <p:nvPr userDrawn="1"/>
        </p:nvSpPr>
        <p:spPr bwMode="auto">
          <a:xfrm>
            <a:off x="3803651"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4" name="Oval 280"/>
          <p:cNvSpPr>
            <a:spLocks noChangeArrowheads="1"/>
          </p:cNvSpPr>
          <p:nvPr userDrawn="1"/>
        </p:nvSpPr>
        <p:spPr bwMode="auto">
          <a:xfrm>
            <a:off x="3878263"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5" name="Oval 281"/>
          <p:cNvSpPr>
            <a:spLocks noChangeArrowheads="1"/>
          </p:cNvSpPr>
          <p:nvPr userDrawn="1"/>
        </p:nvSpPr>
        <p:spPr bwMode="auto">
          <a:xfrm>
            <a:off x="3954463"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6" name="Oval 282"/>
          <p:cNvSpPr>
            <a:spLocks noChangeArrowheads="1"/>
          </p:cNvSpPr>
          <p:nvPr userDrawn="1"/>
        </p:nvSpPr>
        <p:spPr bwMode="auto">
          <a:xfrm>
            <a:off x="4029076"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7" name="Oval 283"/>
          <p:cNvSpPr>
            <a:spLocks noChangeArrowheads="1"/>
          </p:cNvSpPr>
          <p:nvPr userDrawn="1"/>
        </p:nvSpPr>
        <p:spPr bwMode="auto">
          <a:xfrm>
            <a:off x="4254501"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8" name="Oval 284"/>
          <p:cNvSpPr>
            <a:spLocks noChangeArrowheads="1"/>
          </p:cNvSpPr>
          <p:nvPr userDrawn="1"/>
        </p:nvSpPr>
        <p:spPr bwMode="auto">
          <a:xfrm>
            <a:off x="4329113"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9" name="Oval 285"/>
          <p:cNvSpPr>
            <a:spLocks noChangeArrowheads="1"/>
          </p:cNvSpPr>
          <p:nvPr userDrawn="1"/>
        </p:nvSpPr>
        <p:spPr bwMode="auto">
          <a:xfrm>
            <a:off x="4549776"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0" name="Oval 286"/>
          <p:cNvSpPr>
            <a:spLocks noChangeArrowheads="1"/>
          </p:cNvSpPr>
          <p:nvPr userDrawn="1"/>
        </p:nvSpPr>
        <p:spPr bwMode="auto">
          <a:xfrm>
            <a:off x="4624388"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1" name="Oval 287"/>
          <p:cNvSpPr>
            <a:spLocks noChangeArrowheads="1"/>
          </p:cNvSpPr>
          <p:nvPr userDrawn="1"/>
        </p:nvSpPr>
        <p:spPr bwMode="auto">
          <a:xfrm>
            <a:off x="4700588"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2" name="Oval 288"/>
          <p:cNvSpPr>
            <a:spLocks noChangeArrowheads="1"/>
          </p:cNvSpPr>
          <p:nvPr userDrawn="1"/>
        </p:nvSpPr>
        <p:spPr bwMode="auto">
          <a:xfrm>
            <a:off x="4775201"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3" name="Oval 289"/>
          <p:cNvSpPr>
            <a:spLocks noChangeArrowheads="1"/>
          </p:cNvSpPr>
          <p:nvPr userDrawn="1"/>
        </p:nvSpPr>
        <p:spPr bwMode="auto">
          <a:xfrm>
            <a:off x="4849813"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4" name="Oval 290"/>
          <p:cNvSpPr>
            <a:spLocks noChangeArrowheads="1"/>
          </p:cNvSpPr>
          <p:nvPr userDrawn="1"/>
        </p:nvSpPr>
        <p:spPr bwMode="auto">
          <a:xfrm>
            <a:off x="4924426"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5" name="Oval 291"/>
          <p:cNvSpPr>
            <a:spLocks noChangeArrowheads="1"/>
          </p:cNvSpPr>
          <p:nvPr userDrawn="1"/>
        </p:nvSpPr>
        <p:spPr bwMode="auto">
          <a:xfrm>
            <a:off x="5000626"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6" name="Oval 292"/>
          <p:cNvSpPr>
            <a:spLocks noChangeArrowheads="1"/>
          </p:cNvSpPr>
          <p:nvPr userDrawn="1"/>
        </p:nvSpPr>
        <p:spPr bwMode="auto">
          <a:xfrm>
            <a:off x="5075238"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7" name="Oval 293"/>
          <p:cNvSpPr>
            <a:spLocks noChangeArrowheads="1"/>
          </p:cNvSpPr>
          <p:nvPr userDrawn="1"/>
        </p:nvSpPr>
        <p:spPr bwMode="auto">
          <a:xfrm>
            <a:off x="5149851"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8" name="Oval 294"/>
          <p:cNvSpPr>
            <a:spLocks noChangeArrowheads="1"/>
          </p:cNvSpPr>
          <p:nvPr userDrawn="1"/>
        </p:nvSpPr>
        <p:spPr bwMode="auto">
          <a:xfrm>
            <a:off x="5224463" y="31221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9" name="Oval 295"/>
          <p:cNvSpPr>
            <a:spLocks noChangeArrowheads="1"/>
          </p:cNvSpPr>
          <p:nvPr userDrawn="1"/>
        </p:nvSpPr>
        <p:spPr bwMode="auto">
          <a:xfrm>
            <a:off x="5300663" y="3122165"/>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0" name="Oval 296"/>
          <p:cNvSpPr>
            <a:spLocks noChangeArrowheads="1"/>
          </p:cNvSpPr>
          <p:nvPr userDrawn="1"/>
        </p:nvSpPr>
        <p:spPr bwMode="auto">
          <a:xfrm>
            <a:off x="5375276" y="3122165"/>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1" name="Oval 297"/>
          <p:cNvSpPr>
            <a:spLocks noChangeArrowheads="1"/>
          </p:cNvSpPr>
          <p:nvPr userDrawn="1"/>
        </p:nvSpPr>
        <p:spPr bwMode="auto">
          <a:xfrm>
            <a:off x="5446713"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2" name="Oval 298"/>
          <p:cNvSpPr>
            <a:spLocks noChangeArrowheads="1"/>
          </p:cNvSpPr>
          <p:nvPr userDrawn="1"/>
        </p:nvSpPr>
        <p:spPr bwMode="auto">
          <a:xfrm>
            <a:off x="5521326"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3" name="Oval 299"/>
          <p:cNvSpPr>
            <a:spLocks noChangeArrowheads="1"/>
          </p:cNvSpPr>
          <p:nvPr userDrawn="1"/>
        </p:nvSpPr>
        <p:spPr bwMode="auto">
          <a:xfrm>
            <a:off x="5595938"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4" name="Oval 300"/>
          <p:cNvSpPr>
            <a:spLocks noChangeArrowheads="1"/>
          </p:cNvSpPr>
          <p:nvPr userDrawn="1"/>
        </p:nvSpPr>
        <p:spPr bwMode="auto">
          <a:xfrm>
            <a:off x="5672138" y="3122165"/>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5" name="Oval 301"/>
          <p:cNvSpPr>
            <a:spLocks noChangeArrowheads="1"/>
          </p:cNvSpPr>
          <p:nvPr userDrawn="1"/>
        </p:nvSpPr>
        <p:spPr bwMode="auto">
          <a:xfrm>
            <a:off x="5746751"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6" name="Oval 302"/>
          <p:cNvSpPr>
            <a:spLocks noChangeArrowheads="1"/>
          </p:cNvSpPr>
          <p:nvPr userDrawn="1"/>
        </p:nvSpPr>
        <p:spPr bwMode="auto">
          <a:xfrm>
            <a:off x="5821363"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7" name="Oval 303"/>
          <p:cNvSpPr>
            <a:spLocks noChangeArrowheads="1"/>
          </p:cNvSpPr>
          <p:nvPr userDrawn="1"/>
        </p:nvSpPr>
        <p:spPr bwMode="auto">
          <a:xfrm>
            <a:off x="5895976"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8" name="Oval 304"/>
          <p:cNvSpPr>
            <a:spLocks noChangeArrowheads="1"/>
          </p:cNvSpPr>
          <p:nvPr userDrawn="1"/>
        </p:nvSpPr>
        <p:spPr bwMode="auto">
          <a:xfrm>
            <a:off x="5972176" y="3122165"/>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9" name="Oval 305"/>
          <p:cNvSpPr>
            <a:spLocks noChangeArrowheads="1"/>
          </p:cNvSpPr>
          <p:nvPr userDrawn="1"/>
        </p:nvSpPr>
        <p:spPr bwMode="auto">
          <a:xfrm>
            <a:off x="6046788" y="3122165"/>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0" name="Oval 306"/>
          <p:cNvSpPr>
            <a:spLocks noChangeArrowheads="1"/>
          </p:cNvSpPr>
          <p:nvPr userDrawn="1"/>
        </p:nvSpPr>
        <p:spPr bwMode="auto">
          <a:xfrm>
            <a:off x="6121401" y="31221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1" name="Oval 307"/>
          <p:cNvSpPr>
            <a:spLocks noChangeArrowheads="1"/>
          </p:cNvSpPr>
          <p:nvPr userDrawn="1"/>
        </p:nvSpPr>
        <p:spPr bwMode="auto">
          <a:xfrm>
            <a:off x="6196013" y="31221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2" name="Oval 308"/>
          <p:cNvSpPr>
            <a:spLocks noChangeArrowheads="1"/>
          </p:cNvSpPr>
          <p:nvPr userDrawn="1"/>
        </p:nvSpPr>
        <p:spPr bwMode="auto">
          <a:xfrm>
            <a:off x="6267451"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3" name="Oval 309"/>
          <p:cNvSpPr>
            <a:spLocks noChangeArrowheads="1"/>
          </p:cNvSpPr>
          <p:nvPr userDrawn="1"/>
        </p:nvSpPr>
        <p:spPr bwMode="auto">
          <a:xfrm>
            <a:off x="6342063"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4" name="Oval 310"/>
          <p:cNvSpPr>
            <a:spLocks noChangeArrowheads="1"/>
          </p:cNvSpPr>
          <p:nvPr userDrawn="1"/>
        </p:nvSpPr>
        <p:spPr bwMode="auto">
          <a:xfrm>
            <a:off x="6418263"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5" name="Oval 311"/>
          <p:cNvSpPr>
            <a:spLocks noChangeArrowheads="1"/>
          </p:cNvSpPr>
          <p:nvPr userDrawn="1"/>
        </p:nvSpPr>
        <p:spPr bwMode="auto">
          <a:xfrm>
            <a:off x="6492876"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6" name="Oval 312"/>
          <p:cNvSpPr>
            <a:spLocks noChangeArrowheads="1"/>
          </p:cNvSpPr>
          <p:nvPr userDrawn="1"/>
        </p:nvSpPr>
        <p:spPr bwMode="auto">
          <a:xfrm>
            <a:off x="6567488"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7" name="Oval 313"/>
          <p:cNvSpPr>
            <a:spLocks noChangeArrowheads="1"/>
          </p:cNvSpPr>
          <p:nvPr userDrawn="1"/>
        </p:nvSpPr>
        <p:spPr bwMode="auto">
          <a:xfrm>
            <a:off x="6642101"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8" name="Oval 314"/>
          <p:cNvSpPr>
            <a:spLocks noChangeArrowheads="1"/>
          </p:cNvSpPr>
          <p:nvPr userDrawn="1"/>
        </p:nvSpPr>
        <p:spPr bwMode="auto">
          <a:xfrm>
            <a:off x="6718301"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9" name="Oval 315"/>
          <p:cNvSpPr>
            <a:spLocks noChangeArrowheads="1"/>
          </p:cNvSpPr>
          <p:nvPr userDrawn="1"/>
        </p:nvSpPr>
        <p:spPr bwMode="auto">
          <a:xfrm>
            <a:off x="6792913"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0" name="Oval 316"/>
          <p:cNvSpPr>
            <a:spLocks noChangeArrowheads="1"/>
          </p:cNvSpPr>
          <p:nvPr userDrawn="1"/>
        </p:nvSpPr>
        <p:spPr bwMode="auto">
          <a:xfrm>
            <a:off x="6867526" y="31221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1" name="Oval 317"/>
          <p:cNvSpPr>
            <a:spLocks noChangeArrowheads="1"/>
          </p:cNvSpPr>
          <p:nvPr userDrawn="1"/>
        </p:nvSpPr>
        <p:spPr bwMode="auto">
          <a:xfrm>
            <a:off x="6942138" y="31221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2" name="Oval 318"/>
          <p:cNvSpPr>
            <a:spLocks noChangeArrowheads="1"/>
          </p:cNvSpPr>
          <p:nvPr userDrawn="1"/>
        </p:nvSpPr>
        <p:spPr bwMode="auto">
          <a:xfrm>
            <a:off x="7018338" y="3122165"/>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3" name="Oval 319"/>
          <p:cNvSpPr>
            <a:spLocks noChangeArrowheads="1"/>
          </p:cNvSpPr>
          <p:nvPr userDrawn="1"/>
        </p:nvSpPr>
        <p:spPr bwMode="auto">
          <a:xfrm>
            <a:off x="7089776" y="3122165"/>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4" name="Oval 320"/>
          <p:cNvSpPr>
            <a:spLocks noChangeArrowheads="1"/>
          </p:cNvSpPr>
          <p:nvPr userDrawn="1"/>
        </p:nvSpPr>
        <p:spPr bwMode="auto">
          <a:xfrm>
            <a:off x="7164388"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5" name="Oval 321"/>
          <p:cNvSpPr>
            <a:spLocks noChangeArrowheads="1"/>
          </p:cNvSpPr>
          <p:nvPr userDrawn="1"/>
        </p:nvSpPr>
        <p:spPr bwMode="auto">
          <a:xfrm>
            <a:off x="7239001"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6" name="Oval 322"/>
          <p:cNvSpPr>
            <a:spLocks noChangeArrowheads="1"/>
          </p:cNvSpPr>
          <p:nvPr userDrawn="1"/>
        </p:nvSpPr>
        <p:spPr bwMode="auto">
          <a:xfrm>
            <a:off x="7313613"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7" name="Oval 323"/>
          <p:cNvSpPr>
            <a:spLocks noChangeArrowheads="1"/>
          </p:cNvSpPr>
          <p:nvPr userDrawn="1"/>
        </p:nvSpPr>
        <p:spPr bwMode="auto">
          <a:xfrm>
            <a:off x="7389813" y="3122165"/>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8" name="Oval 324"/>
          <p:cNvSpPr>
            <a:spLocks noChangeArrowheads="1"/>
          </p:cNvSpPr>
          <p:nvPr userDrawn="1"/>
        </p:nvSpPr>
        <p:spPr bwMode="auto">
          <a:xfrm>
            <a:off x="7464426"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9" name="Oval 325"/>
          <p:cNvSpPr>
            <a:spLocks noChangeArrowheads="1"/>
          </p:cNvSpPr>
          <p:nvPr userDrawn="1"/>
        </p:nvSpPr>
        <p:spPr bwMode="auto">
          <a:xfrm>
            <a:off x="7539038"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0" name="Oval 326"/>
          <p:cNvSpPr>
            <a:spLocks noChangeArrowheads="1"/>
          </p:cNvSpPr>
          <p:nvPr userDrawn="1"/>
        </p:nvSpPr>
        <p:spPr bwMode="auto">
          <a:xfrm>
            <a:off x="7613651"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1" name="Oval 327"/>
          <p:cNvSpPr>
            <a:spLocks noChangeArrowheads="1"/>
          </p:cNvSpPr>
          <p:nvPr userDrawn="1"/>
        </p:nvSpPr>
        <p:spPr bwMode="auto">
          <a:xfrm>
            <a:off x="7689851" y="3122165"/>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2" name="Oval 328"/>
          <p:cNvSpPr>
            <a:spLocks noChangeArrowheads="1"/>
          </p:cNvSpPr>
          <p:nvPr userDrawn="1"/>
        </p:nvSpPr>
        <p:spPr bwMode="auto">
          <a:xfrm>
            <a:off x="7764463" y="3122165"/>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3" name="Oval 329"/>
          <p:cNvSpPr>
            <a:spLocks noChangeArrowheads="1"/>
          </p:cNvSpPr>
          <p:nvPr userDrawn="1"/>
        </p:nvSpPr>
        <p:spPr bwMode="auto">
          <a:xfrm>
            <a:off x="7839076" y="31221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4" name="Oval 330"/>
          <p:cNvSpPr>
            <a:spLocks noChangeArrowheads="1"/>
          </p:cNvSpPr>
          <p:nvPr userDrawn="1"/>
        </p:nvSpPr>
        <p:spPr bwMode="auto">
          <a:xfrm>
            <a:off x="7910513"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5" name="Oval 331"/>
          <p:cNvSpPr>
            <a:spLocks noChangeArrowheads="1"/>
          </p:cNvSpPr>
          <p:nvPr userDrawn="1"/>
        </p:nvSpPr>
        <p:spPr bwMode="auto">
          <a:xfrm>
            <a:off x="7985126"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6" name="Oval 332"/>
          <p:cNvSpPr>
            <a:spLocks noChangeArrowheads="1"/>
          </p:cNvSpPr>
          <p:nvPr userDrawn="1"/>
        </p:nvSpPr>
        <p:spPr bwMode="auto">
          <a:xfrm>
            <a:off x="8059738"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7" name="Oval 333"/>
          <p:cNvSpPr>
            <a:spLocks noChangeArrowheads="1"/>
          </p:cNvSpPr>
          <p:nvPr userDrawn="1"/>
        </p:nvSpPr>
        <p:spPr bwMode="auto">
          <a:xfrm>
            <a:off x="8135938"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8" name="Oval 334"/>
          <p:cNvSpPr>
            <a:spLocks noChangeArrowheads="1"/>
          </p:cNvSpPr>
          <p:nvPr userDrawn="1"/>
        </p:nvSpPr>
        <p:spPr bwMode="auto">
          <a:xfrm>
            <a:off x="8210551"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9" name="Oval 335"/>
          <p:cNvSpPr>
            <a:spLocks noChangeArrowheads="1"/>
          </p:cNvSpPr>
          <p:nvPr userDrawn="1"/>
        </p:nvSpPr>
        <p:spPr bwMode="auto">
          <a:xfrm>
            <a:off x="8285163"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0" name="Oval 336"/>
          <p:cNvSpPr>
            <a:spLocks noChangeArrowheads="1"/>
          </p:cNvSpPr>
          <p:nvPr userDrawn="1"/>
        </p:nvSpPr>
        <p:spPr bwMode="auto">
          <a:xfrm>
            <a:off x="8359776"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1" name="Oval 337"/>
          <p:cNvSpPr>
            <a:spLocks noChangeArrowheads="1"/>
          </p:cNvSpPr>
          <p:nvPr userDrawn="1"/>
        </p:nvSpPr>
        <p:spPr bwMode="auto">
          <a:xfrm>
            <a:off x="8435976"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2" name="Oval 338"/>
          <p:cNvSpPr>
            <a:spLocks noChangeArrowheads="1"/>
          </p:cNvSpPr>
          <p:nvPr userDrawn="1"/>
        </p:nvSpPr>
        <p:spPr bwMode="auto">
          <a:xfrm>
            <a:off x="8510588"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3" name="Oval 339"/>
          <p:cNvSpPr>
            <a:spLocks noChangeArrowheads="1"/>
          </p:cNvSpPr>
          <p:nvPr userDrawn="1"/>
        </p:nvSpPr>
        <p:spPr bwMode="auto">
          <a:xfrm>
            <a:off x="8585201" y="31221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4" name="Oval 340"/>
          <p:cNvSpPr>
            <a:spLocks noChangeArrowheads="1"/>
          </p:cNvSpPr>
          <p:nvPr userDrawn="1"/>
        </p:nvSpPr>
        <p:spPr bwMode="auto">
          <a:xfrm>
            <a:off x="8659813" y="31221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5" name="Oval 341"/>
          <p:cNvSpPr>
            <a:spLocks noChangeArrowheads="1"/>
          </p:cNvSpPr>
          <p:nvPr userDrawn="1"/>
        </p:nvSpPr>
        <p:spPr bwMode="auto">
          <a:xfrm>
            <a:off x="8731251"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6" name="Oval 342"/>
          <p:cNvSpPr>
            <a:spLocks noChangeArrowheads="1"/>
          </p:cNvSpPr>
          <p:nvPr userDrawn="1"/>
        </p:nvSpPr>
        <p:spPr bwMode="auto">
          <a:xfrm>
            <a:off x="8807451" y="3122165"/>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7" name="Oval 343"/>
          <p:cNvSpPr>
            <a:spLocks noChangeArrowheads="1"/>
          </p:cNvSpPr>
          <p:nvPr userDrawn="1"/>
        </p:nvSpPr>
        <p:spPr bwMode="auto">
          <a:xfrm>
            <a:off x="8882063"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8" name="Oval 344"/>
          <p:cNvSpPr>
            <a:spLocks noChangeArrowheads="1"/>
          </p:cNvSpPr>
          <p:nvPr userDrawn="1"/>
        </p:nvSpPr>
        <p:spPr bwMode="auto">
          <a:xfrm>
            <a:off x="8956676"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9" name="Oval 345"/>
          <p:cNvSpPr>
            <a:spLocks noChangeArrowheads="1"/>
          </p:cNvSpPr>
          <p:nvPr userDrawn="1"/>
        </p:nvSpPr>
        <p:spPr bwMode="auto">
          <a:xfrm>
            <a:off x="9031288"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0" name="Oval 346"/>
          <p:cNvSpPr>
            <a:spLocks noChangeArrowheads="1"/>
          </p:cNvSpPr>
          <p:nvPr userDrawn="1"/>
        </p:nvSpPr>
        <p:spPr bwMode="auto">
          <a:xfrm>
            <a:off x="9107488" y="3122165"/>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1" name="Oval 347"/>
          <p:cNvSpPr>
            <a:spLocks noChangeArrowheads="1"/>
          </p:cNvSpPr>
          <p:nvPr userDrawn="1"/>
        </p:nvSpPr>
        <p:spPr bwMode="auto">
          <a:xfrm>
            <a:off x="9182101"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2" name="Oval 348"/>
          <p:cNvSpPr>
            <a:spLocks noChangeArrowheads="1"/>
          </p:cNvSpPr>
          <p:nvPr userDrawn="1"/>
        </p:nvSpPr>
        <p:spPr bwMode="auto">
          <a:xfrm>
            <a:off x="9256713"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3" name="Oval 349"/>
          <p:cNvSpPr>
            <a:spLocks noChangeArrowheads="1"/>
          </p:cNvSpPr>
          <p:nvPr userDrawn="1"/>
        </p:nvSpPr>
        <p:spPr bwMode="auto">
          <a:xfrm>
            <a:off x="9331326" y="31221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4" name="Oval 350"/>
          <p:cNvSpPr>
            <a:spLocks noChangeArrowheads="1"/>
          </p:cNvSpPr>
          <p:nvPr userDrawn="1"/>
        </p:nvSpPr>
        <p:spPr bwMode="auto">
          <a:xfrm>
            <a:off x="9405938" y="31221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5" name="Oval 351"/>
          <p:cNvSpPr>
            <a:spLocks noChangeArrowheads="1"/>
          </p:cNvSpPr>
          <p:nvPr userDrawn="1"/>
        </p:nvSpPr>
        <p:spPr bwMode="auto">
          <a:xfrm>
            <a:off x="3729038"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6" name="Oval 352"/>
          <p:cNvSpPr>
            <a:spLocks noChangeArrowheads="1"/>
          </p:cNvSpPr>
          <p:nvPr userDrawn="1"/>
        </p:nvSpPr>
        <p:spPr bwMode="auto">
          <a:xfrm>
            <a:off x="3803651"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7" name="Oval 353"/>
          <p:cNvSpPr>
            <a:spLocks noChangeArrowheads="1"/>
          </p:cNvSpPr>
          <p:nvPr userDrawn="1"/>
        </p:nvSpPr>
        <p:spPr bwMode="auto">
          <a:xfrm>
            <a:off x="3878263"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8" name="Oval 354"/>
          <p:cNvSpPr>
            <a:spLocks noChangeArrowheads="1"/>
          </p:cNvSpPr>
          <p:nvPr userDrawn="1"/>
        </p:nvSpPr>
        <p:spPr bwMode="auto">
          <a:xfrm>
            <a:off x="3954463"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9" name="Oval 355"/>
          <p:cNvSpPr>
            <a:spLocks noChangeArrowheads="1"/>
          </p:cNvSpPr>
          <p:nvPr userDrawn="1"/>
        </p:nvSpPr>
        <p:spPr bwMode="auto">
          <a:xfrm>
            <a:off x="4029076"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0" name="Oval 356"/>
          <p:cNvSpPr>
            <a:spLocks noChangeArrowheads="1"/>
          </p:cNvSpPr>
          <p:nvPr userDrawn="1"/>
        </p:nvSpPr>
        <p:spPr bwMode="auto">
          <a:xfrm>
            <a:off x="4029076" y="3272978"/>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1" name="Oval 357"/>
          <p:cNvSpPr>
            <a:spLocks noChangeArrowheads="1"/>
          </p:cNvSpPr>
          <p:nvPr userDrawn="1"/>
        </p:nvSpPr>
        <p:spPr bwMode="auto">
          <a:xfrm>
            <a:off x="4103688"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2" name="Oval 358"/>
          <p:cNvSpPr>
            <a:spLocks noChangeArrowheads="1"/>
          </p:cNvSpPr>
          <p:nvPr userDrawn="1"/>
        </p:nvSpPr>
        <p:spPr bwMode="auto">
          <a:xfrm>
            <a:off x="4254501"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3" name="Oval 359"/>
          <p:cNvSpPr>
            <a:spLocks noChangeArrowheads="1"/>
          </p:cNvSpPr>
          <p:nvPr userDrawn="1"/>
        </p:nvSpPr>
        <p:spPr bwMode="auto">
          <a:xfrm>
            <a:off x="4329113"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4" name="Oval 360"/>
          <p:cNvSpPr>
            <a:spLocks noChangeArrowheads="1"/>
          </p:cNvSpPr>
          <p:nvPr userDrawn="1"/>
        </p:nvSpPr>
        <p:spPr bwMode="auto">
          <a:xfrm>
            <a:off x="4403726" y="31983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5" name="Oval 361"/>
          <p:cNvSpPr>
            <a:spLocks noChangeArrowheads="1"/>
          </p:cNvSpPr>
          <p:nvPr userDrawn="1"/>
        </p:nvSpPr>
        <p:spPr bwMode="auto">
          <a:xfrm>
            <a:off x="4478338" y="31983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6" name="Oval 362"/>
          <p:cNvSpPr>
            <a:spLocks noChangeArrowheads="1"/>
          </p:cNvSpPr>
          <p:nvPr userDrawn="1"/>
        </p:nvSpPr>
        <p:spPr bwMode="auto">
          <a:xfrm>
            <a:off x="4549776"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7" name="Oval 363"/>
          <p:cNvSpPr>
            <a:spLocks noChangeArrowheads="1"/>
          </p:cNvSpPr>
          <p:nvPr userDrawn="1"/>
        </p:nvSpPr>
        <p:spPr bwMode="auto">
          <a:xfrm>
            <a:off x="4624388"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8" name="Oval 364"/>
          <p:cNvSpPr>
            <a:spLocks noChangeArrowheads="1"/>
          </p:cNvSpPr>
          <p:nvPr userDrawn="1"/>
        </p:nvSpPr>
        <p:spPr bwMode="auto">
          <a:xfrm>
            <a:off x="4700588"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9" name="Oval 365"/>
          <p:cNvSpPr>
            <a:spLocks noChangeArrowheads="1"/>
          </p:cNvSpPr>
          <p:nvPr userDrawn="1"/>
        </p:nvSpPr>
        <p:spPr bwMode="auto">
          <a:xfrm>
            <a:off x="4775201"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0" name="Oval 366"/>
          <p:cNvSpPr>
            <a:spLocks noChangeArrowheads="1"/>
          </p:cNvSpPr>
          <p:nvPr userDrawn="1"/>
        </p:nvSpPr>
        <p:spPr bwMode="auto">
          <a:xfrm>
            <a:off x="4849813"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1" name="Oval 367"/>
          <p:cNvSpPr>
            <a:spLocks noChangeArrowheads="1"/>
          </p:cNvSpPr>
          <p:nvPr userDrawn="1"/>
        </p:nvSpPr>
        <p:spPr bwMode="auto">
          <a:xfrm>
            <a:off x="4924426"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2" name="Oval 368"/>
          <p:cNvSpPr>
            <a:spLocks noChangeArrowheads="1"/>
          </p:cNvSpPr>
          <p:nvPr userDrawn="1"/>
        </p:nvSpPr>
        <p:spPr bwMode="auto">
          <a:xfrm>
            <a:off x="5000626"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3" name="Oval 369"/>
          <p:cNvSpPr>
            <a:spLocks noChangeArrowheads="1"/>
          </p:cNvSpPr>
          <p:nvPr userDrawn="1"/>
        </p:nvSpPr>
        <p:spPr bwMode="auto">
          <a:xfrm>
            <a:off x="5075238"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4" name="Oval 370"/>
          <p:cNvSpPr>
            <a:spLocks noChangeArrowheads="1"/>
          </p:cNvSpPr>
          <p:nvPr userDrawn="1"/>
        </p:nvSpPr>
        <p:spPr bwMode="auto">
          <a:xfrm>
            <a:off x="5149851"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5" name="Oval 371"/>
          <p:cNvSpPr>
            <a:spLocks noChangeArrowheads="1"/>
          </p:cNvSpPr>
          <p:nvPr userDrawn="1"/>
        </p:nvSpPr>
        <p:spPr bwMode="auto">
          <a:xfrm>
            <a:off x="5224463" y="31983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6" name="Oval 372"/>
          <p:cNvSpPr>
            <a:spLocks noChangeArrowheads="1"/>
          </p:cNvSpPr>
          <p:nvPr userDrawn="1"/>
        </p:nvSpPr>
        <p:spPr bwMode="auto">
          <a:xfrm>
            <a:off x="5300663" y="3198365"/>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7" name="Oval 373"/>
          <p:cNvSpPr>
            <a:spLocks noChangeArrowheads="1"/>
          </p:cNvSpPr>
          <p:nvPr userDrawn="1"/>
        </p:nvSpPr>
        <p:spPr bwMode="auto">
          <a:xfrm>
            <a:off x="5375276" y="3198365"/>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8" name="Oval 374"/>
          <p:cNvSpPr>
            <a:spLocks noChangeArrowheads="1"/>
          </p:cNvSpPr>
          <p:nvPr userDrawn="1"/>
        </p:nvSpPr>
        <p:spPr bwMode="auto">
          <a:xfrm>
            <a:off x="5446713"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9" name="Oval 375"/>
          <p:cNvSpPr>
            <a:spLocks noChangeArrowheads="1"/>
          </p:cNvSpPr>
          <p:nvPr userDrawn="1"/>
        </p:nvSpPr>
        <p:spPr bwMode="auto">
          <a:xfrm>
            <a:off x="5521326"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0" name="Oval 376"/>
          <p:cNvSpPr>
            <a:spLocks noChangeArrowheads="1"/>
          </p:cNvSpPr>
          <p:nvPr userDrawn="1"/>
        </p:nvSpPr>
        <p:spPr bwMode="auto">
          <a:xfrm>
            <a:off x="5595938"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1" name="Oval 377"/>
          <p:cNvSpPr>
            <a:spLocks noChangeArrowheads="1"/>
          </p:cNvSpPr>
          <p:nvPr userDrawn="1"/>
        </p:nvSpPr>
        <p:spPr bwMode="auto">
          <a:xfrm>
            <a:off x="5672138" y="3198365"/>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2" name="Oval 378"/>
          <p:cNvSpPr>
            <a:spLocks noChangeArrowheads="1"/>
          </p:cNvSpPr>
          <p:nvPr userDrawn="1"/>
        </p:nvSpPr>
        <p:spPr bwMode="auto">
          <a:xfrm>
            <a:off x="5746751"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3" name="Oval 379"/>
          <p:cNvSpPr>
            <a:spLocks noChangeArrowheads="1"/>
          </p:cNvSpPr>
          <p:nvPr userDrawn="1"/>
        </p:nvSpPr>
        <p:spPr bwMode="auto">
          <a:xfrm>
            <a:off x="5821363"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4" name="Oval 380"/>
          <p:cNvSpPr>
            <a:spLocks noChangeArrowheads="1"/>
          </p:cNvSpPr>
          <p:nvPr userDrawn="1"/>
        </p:nvSpPr>
        <p:spPr bwMode="auto">
          <a:xfrm>
            <a:off x="5895976"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5" name="Oval 381"/>
          <p:cNvSpPr>
            <a:spLocks noChangeArrowheads="1"/>
          </p:cNvSpPr>
          <p:nvPr userDrawn="1"/>
        </p:nvSpPr>
        <p:spPr bwMode="auto">
          <a:xfrm>
            <a:off x="5972176" y="3198365"/>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6" name="Oval 382"/>
          <p:cNvSpPr>
            <a:spLocks noChangeArrowheads="1"/>
          </p:cNvSpPr>
          <p:nvPr userDrawn="1"/>
        </p:nvSpPr>
        <p:spPr bwMode="auto">
          <a:xfrm>
            <a:off x="6046788" y="3198365"/>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7" name="Oval 383"/>
          <p:cNvSpPr>
            <a:spLocks noChangeArrowheads="1"/>
          </p:cNvSpPr>
          <p:nvPr userDrawn="1"/>
        </p:nvSpPr>
        <p:spPr bwMode="auto">
          <a:xfrm>
            <a:off x="6121401" y="31983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8" name="Oval 384"/>
          <p:cNvSpPr>
            <a:spLocks noChangeArrowheads="1"/>
          </p:cNvSpPr>
          <p:nvPr userDrawn="1"/>
        </p:nvSpPr>
        <p:spPr bwMode="auto">
          <a:xfrm>
            <a:off x="6196013" y="31983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9" name="Oval 385"/>
          <p:cNvSpPr>
            <a:spLocks noChangeArrowheads="1"/>
          </p:cNvSpPr>
          <p:nvPr userDrawn="1"/>
        </p:nvSpPr>
        <p:spPr bwMode="auto">
          <a:xfrm>
            <a:off x="6267451"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0" name="Oval 386"/>
          <p:cNvSpPr>
            <a:spLocks noChangeArrowheads="1"/>
          </p:cNvSpPr>
          <p:nvPr userDrawn="1"/>
        </p:nvSpPr>
        <p:spPr bwMode="auto">
          <a:xfrm>
            <a:off x="6342063"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1" name="Oval 387"/>
          <p:cNvSpPr>
            <a:spLocks noChangeArrowheads="1"/>
          </p:cNvSpPr>
          <p:nvPr userDrawn="1"/>
        </p:nvSpPr>
        <p:spPr bwMode="auto">
          <a:xfrm>
            <a:off x="6418263"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2" name="Oval 388"/>
          <p:cNvSpPr>
            <a:spLocks noChangeArrowheads="1"/>
          </p:cNvSpPr>
          <p:nvPr userDrawn="1"/>
        </p:nvSpPr>
        <p:spPr bwMode="auto">
          <a:xfrm>
            <a:off x="6492876"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3" name="Oval 389"/>
          <p:cNvSpPr>
            <a:spLocks noChangeArrowheads="1"/>
          </p:cNvSpPr>
          <p:nvPr userDrawn="1"/>
        </p:nvSpPr>
        <p:spPr bwMode="auto">
          <a:xfrm>
            <a:off x="6567488"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4" name="Oval 390"/>
          <p:cNvSpPr>
            <a:spLocks noChangeArrowheads="1"/>
          </p:cNvSpPr>
          <p:nvPr userDrawn="1"/>
        </p:nvSpPr>
        <p:spPr bwMode="auto">
          <a:xfrm>
            <a:off x="6642101"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5" name="Oval 391"/>
          <p:cNvSpPr>
            <a:spLocks noChangeArrowheads="1"/>
          </p:cNvSpPr>
          <p:nvPr userDrawn="1"/>
        </p:nvSpPr>
        <p:spPr bwMode="auto">
          <a:xfrm>
            <a:off x="6718301"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6" name="Oval 392"/>
          <p:cNvSpPr>
            <a:spLocks noChangeArrowheads="1"/>
          </p:cNvSpPr>
          <p:nvPr userDrawn="1"/>
        </p:nvSpPr>
        <p:spPr bwMode="auto">
          <a:xfrm>
            <a:off x="6792913"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7" name="Oval 393"/>
          <p:cNvSpPr>
            <a:spLocks noChangeArrowheads="1"/>
          </p:cNvSpPr>
          <p:nvPr userDrawn="1"/>
        </p:nvSpPr>
        <p:spPr bwMode="auto">
          <a:xfrm>
            <a:off x="6867526" y="31983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8" name="Oval 394"/>
          <p:cNvSpPr>
            <a:spLocks noChangeArrowheads="1"/>
          </p:cNvSpPr>
          <p:nvPr userDrawn="1"/>
        </p:nvSpPr>
        <p:spPr bwMode="auto">
          <a:xfrm>
            <a:off x="6942138" y="31983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9" name="Oval 395"/>
          <p:cNvSpPr>
            <a:spLocks noChangeArrowheads="1"/>
          </p:cNvSpPr>
          <p:nvPr userDrawn="1"/>
        </p:nvSpPr>
        <p:spPr bwMode="auto">
          <a:xfrm>
            <a:off x="7018338" y="3198365"/>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0" name="Oval 396"/>
          <p:cNvSpPr>
            <a:spLocks noChangeArrowheads="1"/>
          </p:cNvSpPr>
          <p:nvPr userDrawn="1"/>
        </p:nvSpPr>
        <p:spPr bwMode="auto">
          <a:xfrm>
            <a:off x="7089776" y="3198365"/>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1" name="Oval 397"/>
          <p:cNvSpPr>
            <a:spLocks noChangeArrowheads="1"/>
          </p:cNvSpPr>
          <p:nvPr userDrawn="1"/>
        </p:nvSpPr>
        <p:spPr bwMode="auto">
          <a:xfrm>
            <a:off x="7164388"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2" name="Oval 398"/>
          <p:cNvSpPr>
            <a:spLocks noChangeArrowheads="1"/>
          </p:cNvSpPr>
          <p:nvPr userDrawn="1"/>
        </p:nvSpPr>
        <p:spPr bwMode="auto">
          <a:xfrm>
            <a:off x="7239001"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3" name="Oval 399"/>
          <p:cNvSpPr>
            <a:spLocks noChangeArrowheads="1"/>
          </p:cNvSpPr>
          <p:nvPr userDrawn="1"/>
        </p:nvSpPr>
        <p:spPr bwMode="auto">
          <a:xfrm>
            <a:off x="7313613"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4" name="Oval 400"/>
          <p:cNvSpPr>
            <a:spLocks noChangeArrowheads="1"/>
          </p:cNvSpPr>
          <p:nvPr userDrawn="1"/>
        </p:nvSpPr>
        <p:spPr bwMode="auto">
          <a:xfrm>
            <a:off x="7389813" y="3198365"/>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5" name="Oval 401"/>
          <p:cNvSpPr>
            <a:spLocks noChangeArrowheads="1"/>
          </p:cNvSpPr>
          <p:nvPr userDrawn="1"/>
        </p:nvSpPr>
        <p:spPr bwMode="auto">
          <a:xfrm>
            <a:off x="7464426"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6" name="Oval 402"/>
          <p:cNvSpPr>
            <a:spLocks noChangeArrowheads="1"/>
          </p:cNvSpPr>
          <p:nvPr userDrawn="1"/>
        </p:nvSpPr>
        <p:spPr bwMode="auto">
          <a:xfrm>
            <a:off x="7539038"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7" name="Oval 403"/>
          <p:cNvSpPr>
            <a:spLocks noChangeArrowheads="1"/>
          </p:cNvSpPr>
          <p:nvPr userDrawn="1"/>
        </p:nvSpPr>
        <p:spPr bwMode="auto">
          <a:xfrm>
            <a:off x="7613651" y="3198365"/>
            <a:ext cx="71438"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8" name="Oval 404"/>
          <p:cNvSpPr>
            <a:spLocks noChangeArrowheads="1"/>
          </p:cNvSpPr>
          <p:nvPr userDrawn="1"/>
        </p:nvSpPr>
        <p:spPr bwMode="auto">
          <a:xfrm>
            <a:off x="7689851" y="3198365"/>
            <a:ext cx="69850"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9" name="Oval 405"/>
          <p:cNvSpPr>
            <a:spLocks noChangeArrowheads="1"/>
          </p:cNvSpPr>
          <p:nvPr userDrawn="1"/>
        </p:nvSpPr>
        <p:spPr bwMode="auto">
          <a:xfrm>
            <a:off x="7764463" y="3198365"/>
            <a:ext cx="66675"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0" name="Oval 406"/>
          <p:cNvSpPr>
            <a:spLocks noChangeArrowheads="1"/>
          </p:cNvSpPr>
          <p:nvPr userDrawn="1"/>
        </p:nvSpPr>
        <p:spPr bwMode="auto">
          <a:xfrm>
            <a:off x="7839076" y="3198365"/>
            <a:ext cx="68263" cy="71437"/>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1" name="Oval 408"/>
          <p:cNvSpPr>
            <a:spLocks noChangeArrowheads="1"/>
          </p:cNvSpPr>
          <p:nvPr userDrawn="1"/>
        </p:nvSpPr>
        <p:spPr bwMode="auto">
          <a:xfrm>
            <a:off x="7910513" y="3198366"/>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2" name="Oval 409"/>
          <p:cNvSpPr>
            <a:spLocks noChangeArrowheads="1"/>
          </p:cNvSpPr>
          <p:nvPr userDrawn="1"/>
        </p:nvSpPr>
        <p:spPr bwMode="auto">
          <a:xfrm>
            <a:off x="7985126" y="3198366"/>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3" name="Oval 410"/>
          <p:cNvSpPr>
            <a:spLocks noChangeArrowheads="1"/>
          </p:cNvSpPr>
          <p:nvPr userDrawn="1"/>
        </p:nvSpPr>
        <p:spPr bwMode="auto">
          <a:xfrm>
            <a:off x="8059738" y="3198366"/>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4" name="Oval 411"/>
          <p:cNvSpPr>
            <a:spLocks noChangeArrowheads="1"/>
          </p:cNvSpPr>
          <p:nvPr userDrawn="1"/>
        </p:nvSpPr>
        <p:spPr bwMode="auto">
          <a:xfrm>
            <a:off x="8135938" y="3198366"/>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5" name="Oval 412"/>
          <p:cNvSpPr>
            <a:spLocks noChangeArrowheads="1"/>
          </p:cNvSpPr>
          <p:nvPr userDrawn="1"/>
        </p:nvSpPr>
        <p:spPr bwMode="auto">
          <a:xfrm>
            <a:off x="8210551" y="3198366"/>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6" name="Oval 413"/>
          <p:cNvSpPr>
            <a:spLocks noChangeArrowheads="1"/>
          </p:cNvSpPr>
          <p:nvPr userDrawn="1"/>
        </p:nvSpPr>
        <p:spPr bwMode="auto">
          <a:xfrm>
            <a:off x="8285163" y="3198366"/>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7" name="Oval 414"/>
          <p:cNvSpPr>
            <a:spLocks noChangeArrowheads="1"/>
          </p:cNvSpPr>
          <p:nvPr userDrawn="1"/>
        </p:nvSpPr>
        <p:spPr bwMode="auto">
          <a:xfrm>
            <a:off x="8359776" y="3198366"/>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8" name="Oval 415"/>
          <p:cNvSpPr>
            <a:spLocks noChangeArrowheads="1"/>
          </p:cNvSpPr>
          <p:nvPr userDrawn="1"/>
        </p:nvSpPr>
        <p:spPr bwMode="auto">
          <a:xfrm>
            <a:off x="8435976" y="3198366"/>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9" name="Oval 416"/>
          <p:cNvSpPr>
            <a:spLocks noChangeArrowheads="1"/>
          </p:cNvSpPr>
          <p:nvPr userDrawn="1"/>
        </p:nvSpPr>
        <p:spPr bwMode="auto">
          <a:xfrm>
            <a:off x="8510588" y="3198366"/>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0" name="Oval 417"/>
          <p:cNvSpPr>
            <a:spLocks noChangeArrowheads="1"/>
          </p:cNvSpPr>
          <p:nvPr userDrawn="1"/>
        </p:nvSpPr>
        <p:spPr bwMode="auto">
          <a:xfrm>
            <a:off x="8585201" y="3198366"/>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1" name="Oval 418"/>
          <p:cNvSpPr>
            <a:spLocks noChangeArrowheads="1"/>
          </p:cNvSpPr>
          <p:nvPr userDrawn="1"/>
        </p:nvSpPr>
        <p:spPr bwMode="auto">
          <a:xfrm>
            <a:off x="8659813" y="3198366"/>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2" name="Oval 419"/>
          <p:cNvSpPr>
            <a:spLocks noChangeArrowheads="1"/>
          </p:cNvSpPr>
          <p:nvPr userDrawn="1"/>
        </p:nvSpPr>
        <p:spPr bwMode="auto">
          <a:xfrm>
            <a:off x="8731251" y="3198366"/>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3" name="Oval 420"/>
          <p:cNvSpPr>
            <a:spLocks noChangeArrowheads="1"/>
          </p:cNvSpPr>
          <p:nvPr userDrawn="1"/>
        </p:nvSpPr>
        <p:spPr bwMode="auto">
          <a:xfrm>
            <a:off x="8807451" y="3198366"/>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4" name="Oval 421"/>
          <p:cNvSpPr>
            <a:spLocks noChangeArrowheads="1"/>
          </p:cNvSpPr>
          <p:nvPr userDrawn="1"/>
        </p:nvSpPr>
        <p:spPr bwMode="auto">
          <a:xfrm>
            <a:off x="8882063" y="3198366"/>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5" name="Oval 422"/>
          <p:cNvSpPr>
            <a:spLocks noChangeArrowheads="1"/>
          </p:cNvSpPr>
          <p:nvPr userDrawn="1"/>
        </p:nvSpPr>
        <p:spPr bwMode="auto">
          <a:xfrm>
            <a:off x="8956676" y="3198366"/>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6" name="Oval 423"/>
          <p:cNvSpPr>
            <a:spLocks noChangeArrowheads="1"/>
          </p:cNvSpPr>
          <p:nvPr userDrawn="1"/>
        </p:nvSpPr>
        <p:spPr bwMode="auto">
          <a:xfrm>
            <a:off x="9031288" y="3198366"/>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7" name="Oval 424"/>
          <p:cNvSpPr>
            <a:spLocks noChangeArrowheads="1"/>
          </p:cNvSpPr>
          <p:nvPr userDrawn="1"/>
        </p:nvSpPr>
        <p:spPr bwMode="auto">
          <a:xfrm>
            <a:off x="9107488" y="3198366"/>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8" name="Oval 425"/>
          <p:cNvSpPr>
            <a:spLocks noChangeArrowheads="1"/>
          </p:cNvSpPr>
          <p:nvPr userDrawn="1"/>
        </p:nvSpPr>
        <p:spPr bwMode="auto">
          <a:xfrm>
            <a:off x="9182101" y="3198366"/>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9" name="Oval 426"/>
          <p:cNvSpPr>
            <a:spLocks noChangeArrowheads="1"/>
          </p:cNvSpPr>
          <p:nvPr userDrawn="1"/>
        </p:nvSpPr>
        <p:spPr bwMode="auto">
          <a:xfrm>
            <a:off x="9256713" y="3198366"/>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0" name="Oval 427"/>
          <p:cNvSpPr>
            <a:spLocks noChangeArrowheads="1"/>
          </p:cNvSpPr>
          <p:nvPr userDrawn="1"/>
        </p:nvSpPr>
        <p:spPr bwMode="auto">
          <a:xfrm>
            <a:off x="9331326" y="3198366"/>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1" name="Oval 428"/>
          <p:cNvSpPr>
            <a:spLocks noChangeArrowheads="1"/>
          </p:cNvSpPr>
          <p:nvPr userDrawn="1"/>
        </p:nvSpPr>
        <p:spPr bwMode="auto">
          <a:xfrm>
            <a:off x="9405938" y="3198366"/>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2" name="Oval 429"/>
          <p:cNvSpPr>
            <a:spLocks noChangeArrowheads="1"/>
          </p:cNvSpPr>
          <p:nvPr userDrawn="1"/>
        </p:nvSpPr>
        <p:spPr bwMode="auto">
          <a:xfrm>
            <a:off x="9482138" y="3198366"/>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3" name="Oval 430"/>
          <p:cNvSpPr>
            <a:spLocks noChangeArrowheads="1"/>
          </p:cNvSpPr>
          <p:nvPr userDrawn="1"/>
        </p:nvSpPr>
        <p:spPr bwMode="auto">
          <a:xfrm>
            <a:off x="3729038"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4" name="Oval 431"/>
          <p:cNvSpPr>
            <a:spLocks noChangeArrowheads="1"/>
          </p:cNvSpPr>
          <p:nvPr userDrawn="1"/>
        </p:nvSpPr>
        <p:spPr bwMode="auto">
          <a:xfrm>
            <a:off x="3803651"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5" name="Oval 432"/>
          <p:cNvSpPr>
            <a:spLocks noChangeArrowheads="1"/>
          </p:cNvSpPr>
          <p:nvPr userDrawn="1"/>
        </p:nvSpPr>
        <p:spPr bwMode="auto">
          <a:xfrm>
            <a:off x="3878263"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6" name="Oval 433"/>
          <p:cNvSpPr>
            <a:spLocks noChangeArrowheads="1"/>
          </p:cNvSpPr>
          <p:nvPr userDrawn="1"/>
        </p:nvSpPr>
        <p:spPr bwMode="auto">
          <a:xfrm>
            <a:off x="4254501"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7" name="Oval 434"/>
          <p:cNvSpPr>
            <a:spLocks noChangeArrowheads="1"/>
          </p:cNvSpPr>
          <p:nvPr userDrawn="1"/>
        </p:nvSpPr>
        <p:spPr bwMode="auto">
          <a:xfrm>
            <a:off x="4329113"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8" name="Oval 435"/>
          <p:cNvSpPr>
            <a:spLocks noChangeArrowheads="1"/>
          </p:cNvSpPr>
          <p:nvPr userDrawn="1"/>
        </p:nvSpPr>
        <p:spPr bwMode="auto">
          <a:xfrm>
            <a:off x="4403726" y="3272979"/>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9" name="Oval 436"/>
          <p:cNvSpPr>
            <a:spLocks noChangeArrowheads="1"/>
          </p:cNvSpPr>
          <p:nvPr userDrawn="1"/>
        </p:nvSpPr>
        <p:spPr bwMode="auto">
          <a:xfrm>
            <a:off x="4478338" y="3272979"/>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0" name="Oval 437"/>
          <p:cNvSpPr>
            <a:spLocks noChangeArrowheads="1"/>
          </p:cNvSpPr>
          <p:nvPr userDrawn="1"/>
        </p:nvSpPr>
        <p:spPr bwMode="auto">
          <a:xfrm>
            <a:off x="4549776"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1" name="Oval 438"/>
          <p:cNvSpPr>
            <a:spLocks noChangeArrowheads="1"/>
          </p:cNvSpPr>
          <p:nvPr userDrawn="1"/>
        </p:nvSpPr>
        <p:spPr bwMode="auto">
          <a:xfrm>
            <a:off x="4624388"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2" name="Oval 439"/>
          <p:cNvSpPr>
            <a:spLocks noChangeArrowheads="1"/>
          </p:cNvSpPr>
          <p:nvPr userDrawn="1"/>
        </p:nvSpPr>
        <p:spPr bwMode="auto">
          <a:xfrm>
            <a:off x="4700588"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3" name="Oval 440"/>
          <p:cNvSpPr>
            <a:spLocks noChangeArrowheads="1"/>
          </p:cNvSpPr>
          <p:nvPr userDrawn="1"/>
        </p:nvSpPr>
        <p:spPr bwMode="auto">
          <a:xfrm>
            <a:off x="4775201"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4" name="Oval 441"/>
          <p:cNvSpPr>
            <a:spLocks noChangeArrowheads="1"/>
          </p:cNvSpPr>
          <p:nvPr userDrawn="1"/>
        </p:nvSpPr>
        <p:spPr bwMode="auto">
          <a:xfrm>
            <a:off x="4849813"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5" name="Oval 442"/>
          <p:cNvSpPr>
            <a:spLocks noChangeArrowheads="1"/>
          </p:cNvSpPr>
          <p:nvPr userDrawn="1"/>
        </p:nvSpPr>
        <p:spPr bwMode="auto">
          <a:xfrm>
            <a:off x="4924426"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6" name="Oval 443"/>
          <p:cNvSpPr>
            <a:spLocks noChangeArrowheads="1"/>
          </p:cNvSpPr>
          <p:nvPr userDrawn="1"/>
        </p:nvSpPr>
        <p:spPr bwMode="auto">
          <a:xfrm>
            <a:off x="5000626"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7" name="Oval 444"/>
          <p:cNvSpPr>
            <a:spLocks noChangeArrowheads="1"/>
          </p:cNvSpPr>
          <p:nvPr userDrawn="1"/>
        </p:nvSpPr>
        <p:spPr bwMode="auto">
          <a:xfrm>
            <a:off x="5075238"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8" name="Oval 445"/>
          <p:cNvSpPr>
            <a:spLocks noChangeArrowheads="1"/>
          </p:cNvSpPr>
          <p:nvPr userDrawn="1"/>
        </p:nvSpPr>
        <p:spPr bwMode="auto">
          <a:xfrm>
            <a:off x="5149851"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9" name="Oval 446"/>
          <p:cNvSpPr>
            <a:spLocks noChangeArrowheads="1"/>
          </p:cNvSpPr>
          <p:nvPr userDrawn="1"/>
        </p:nvSpPr>
        <p:spPr bwMode="auto">
          <a:xfrm>
            <a:off x="5224463" y="3272979"/>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0" name="Oval 447"/>
          <p:cNvSpPr>
            <a:spLocks noChangeArrowheads="1"/>
          </p:cNvSpPr>
          <p:nvPr userDrawn="1"/>
        </p:nvSpPr>
        <p:spPr bwMode="auto">
          <a:xfrm>
            <a:off x="5300663" y="3272979"/>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1" name="Oval 448"/>
          <p:cNvSpPr>
            <a:spLocks noChangeArrowheads="1"/>
          </p:cNvSpPr>
          <p:nvPr userDrawn="1"/>
        </p:nvSpPr>
        <p:spPr bwMode="auto">
          <a:xfrm>
            <a:off x="5375276" y="3272979"/>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2" name="Oval 449"/>
          <p:cNvSpPr>
            <a:spLocks noChangeArrowheads="1"/>
          </p:cNvSpPr>
          <p:nvPr userDrawn="1"/>
        </p:nvSpPr>
        <p:spPr bwMode="auto">
          <a:xfrm>
            <a:off x="5446713"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3" name="Oval 450"/>
          <p:cNvSpPr>
            <a:spLocks noChangeArrowheads="1"/>
          </p:cNvSpPr>
          <p:nvPr userDrawn="1"/>
        </p:nvSpPr>
        <p:spPr bwMode="auto">
          <a:xfrm>
            <a:off x="5521326"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4" name="Oval 451"/>
          <p:cNvSpPr>
            <a:spLocks noChangeArrowheads="1"/>
          </p:cNvSpPr>
          <p:nvPr userDrawn="1"/>
        </p:nvSpPr>
        <p:spPr bwMode="auto">
          <a:xfrm>
            <a:off x="5595938"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5" name="Oval 452"/>
          <p:cNvSpPr>
            <a:spLocks noChangeArrowheads="1"/>
          </p:cNvSpPr>
          <p:nvPr userDrawn="1"/>
        </p:nvSpPr>
        <p:spPr bwMode="auto">
          <a:xfrm>
            <a:off x="5672138" y="3272979"/>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6" name="Oval 453"/>
          <p:cNvSpPr>
            <a:spLocks noChangeArrowheads="1"/>
          </p:cNvSpPr>
          <p:nvPr userDrawn="1"/>
        </p:nvSpPr>
        <p:spPr bwMode="auto">
          <a:xfrm>
            <a:off x="5746751"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7" name="Oval 454"/>
          <p:cNvSpPr>
            <a:spLocks noChangeArrowheads="1"/>
          </p:cNvSpPr>
          <p:nvPr userDrawn="1"/>
        </p:nvSpPr>
        <p:spPr bwMode="auto">
          <a:xfrm>
            <a:off x="5821363"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8" name="Oval 455"/>
          <p:cNvSpPr>
            <a:spLocks noChangeArrowheads="1"/>
          </p:cNvSpPr>
          <p:nvPr userDrawn="1"/>
        </p:nvSpPr>
        <p:spPr bwMode="auto">
          <a:xfrm>
            <a:off x="5895976"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9" name="Oval 456"/>
          <p:cNvSpPr>
            <a:spLocks noChangeArrowheads="1"/>
          </p:cNvSpPr>
          <p:nvPr userDrawn="1"/>
        </p:nvSpPr>
        <p:spPr bwMode="auto">
          <a:xfrm>
            <a:off x="5972176" y="3272979"/>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0" name="Oval 457"/>
          <p:cNvSpPr>
            <a:spLocks noChangeArrowheads="1"/>
          </p:cNvSpPr>
          <p:nvPr userDrawn="1"/>
        </p:nvSpPr>
        <p:spPr bwMode="auto">
          <a:xfrm>
            <a:off x="6046788" y="3272979"/>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1" name="Oval 458"/>
          <p:cNvSpPr>
            <a:spLocks noChangeArrowheads="1"/>
          </p:cNvSpPr>
          <p:nvPr userDrawn="1"/>
        </p:nvSpPr>
        <p:spPr bwMode="auto">
          <a:xfrm>
            <a:off x="6121401" y="3272979"/>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2" name="Oval 459"/>
          <p:cNvSpPr>
            <a:spLocks noChangeArrowheads="1"/>
          </p:cNvSpPr>
          <p:nvPr userDrawn="1"/>
        </p:nvSpPr>
        <p:spPr bwMode="auto">
          <a:xfrm>
            <a:off x="6196013" y="3272979"/>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3" name="Oval 460"/>
          <p:cNvSpPr>
            <a:spLocks noChangeArrowheads="1"/>
          </p:cNvSpPr>
          <p:nvPr userDrawn="1"/>
        </p:nvSpPr>
        <p:spPr bwMode="auto">
          <a:xfrm>
            <a:off x="6267451"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4" name="Oval 461"/>
          <p:cNvSpPr>
            <a:spLocks noChangeArrowheads="1"/>
          </p:cNvSpPr>
          <p:nvPr userDrawn="1"/>
        </p:nvSpPr>
        <p:spPr bwMode="auto">
          <a:xfrm>
            <a:off x="6342063"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5" name="Oval 462"/>
          <p:cNvSpPr>
            <a:spLocks noChangeArrowheads="1"/>
          </p:cNvSpPr>
          <p:nvPr userDrawn="1"/>
        </p:nvSpPr>
        <p:spPr bwMode="auto">
          <a:xfrm>
            <a:off x="6418263"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6" name="Oval 463"/>
          <p:cNvSpPr>
            <a:spLocks noChangeArrowheads="1"/>
          </p:cNvSpPr>
          <p:nvPr userDrawn="1"/>
        </p:nvSpPr>
        <p:spPr bwMode="auto">
          <a:xfrm>
            <a:off x="6492876"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7" name="Oval 464"/>
          <p:cNvSpPr>
            <a:spLocks noChangeArrowheads="1"/>
          </p:cNvSpPr>
          <p:nvPr userDrawn="1"/>
        </p:nvSpPr>
        <p:spPr bwMode="auto">
          <a:xfrm>
            <a:off x="6567488"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8" name="Oval 465"/>
          <p:cNvSpPr>
            <a:spLocks noChangeArrowheads="1"/>
          </p:cNvSpPr>
          <p:nvPr userDrawn="1"/>
        </p:nvSpPr>
        <p:spPr bwMode="auto">
          <a:xfrm>
            <a:off x="6642101"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9" name="Oval 466"/>
          <p:cNvSpPr>
            <a:spLocks noChangeArrowheads="1"/>
          </p:cNvSpPr>
          <p:nvPr userDrawn="1"/>
        </p:nvSpPr>
        <p:spPr bwMode="auto">
          <a:xfrm>
            <a:off x="6718301"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0" name="Oval 467"/>
          <p:cNvSpPr>
            <a:spLocks noChangeArrowheads="1"/>
          </p:cNvSpPr>
          <p:nvPr userDrawn="1"/>
        </p:nvSpPr>
        <p:spPr bwMode="auto">
          <a:xfrm>
            <a:off x="6792913"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1" name="Oval 468"/>
          <p:cNvSpPr>
            <a:spLocks noChangeArrowheads="1"/>
          </p:cNvSpPr>
          <p:nvPr userDrawn="1"/>
        </p:nvSpPr>
        <p:spPr bwMode="auto">
          <a:xfrm>
            <a:off x="6867526" y="3272979"/>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2" name="Oval 469"/>
          <p:cNvSpPr>
            <a:spLocks noChangeArrowheads="1"/>
          </p:cNvSpPr>
          <p:nvPr userDrawn="1"/>
        </p:nvSpPr>
        <p:spPr bwMode="auto">
          <a:xfrm>
            <a:off x="6942138" y="3272979"/>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3" name="Oval 470"/>
          <p:cNvSpPr>
            <a:spLocks noChangeArrowheads="1"/>
          </p:cNvSpPr>
          <p:nvPr userDrawn="1"/>
        </p:nvSpPr>
        <p:spPr bwMode="auto">
          <a:xfrm>
            <a:off x="7018338" y="3272979"/>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4" name="Oval 471"/>
          <p:cNvSpPr>
            <a:spLocks noChangeArrowheads="1"/>
          </p:cNvSpPr>
          <p:nvPr userDrawn="1"/>
        </p:nvSpPr>
        <p:spPr bwMode="auto">
          <a:xfrm>
            <a:off x="7089776" y="3272979"/>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5" name="Oval 472"/>
          <p:cNvSpPr>
            <a:spLocks noChangeArrowheads="1"/>
          </p:cNvSpPr>
          <p:nvPr userDrawn="1"/>
        </p:nvSpPr>
        <p:spPr bwMode="auto">
          <a:xfrm>
            <a:off x="7164388"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6" name="Oval 473"/>
          <p:cNvSpPr>
            <a:spLocks noChangeArrowheads="1"/>
          </p:cNvSpPr>
          <p:nvPr userDrawn="1"/>
        </p:nvSpPr>
        <p:spPr bwMode="auto">
          <a:xfrm>
            <a:off x="7239001"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7" name="Oval 474"/>
          <p:cNvSpPr>
            <a:spLocks noChangeArrowheads="1"/>
          </p:cNvSpPr>
          <p:nvPr userDrawn="1"/>
        </p:nvSpPr>
        <p:spPr bwMode="auto">
          <a:xfrm>
            <a:off x="7313613"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8" name="Oval 475"/>
          <p:cNvSpPr>
            <a:spLocks noChangeArrowheads="1"/>
          </p:cNvSpPr>
          <p:nvPr userDrawn="1"/>
        </p:nvSpPr>
        <p:spPr bwMode="auto">
          <a:xfrm>
            <a:off x="7389813" y="3272979"/>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9" name="Oval 476"/>
          <p:cNvSpPr>
            <a:spLocks noChangeArrowheads="1"/>
          </p:cNvSpPr>
          <p:nvPr userDrawn="1"/>
        </p:nvSpPr>
        <p:spPr bwMode="auto">
          <a:xfrm>
            <a:off x="7464426"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0" name="Oval 477"/>
          <p:cNvSpPr>
            <a:spLocks noChangeArrowheads="1"/>
          </p:cNvSpPr>
          <p:nvPr userDrawn="1"/>
        </p:nvSpPr>
        <p:spPr bwMode="auto">
          <a:xfrm>
            <a:off x="7539038"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1" name="Oval 478"/>
          <p:cNvSpPr>
            <a:spLocks noChangeArrowheads="1"/>
          </p:cNvSpPr>
          <p:nvPr userDrawn="1"/>
        </p:nvSpPr>
        <p:spPr bwMode="auto">
          <a:xfrm>
            <a:off x="7613651"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2" name="Oval 479"/>
          <p:cNvSpPr>
            <a:spLocks noChangeArrowheads="1"/>
          </p:cNvSpPr>
          <p:nvPr userDrawn="1"/>
        </p:nvSpPr>
        <p:spPr bwMode="auto">
          <a:xfrm>
            <a:off x="7689851" y="3272979"/>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3" name="Oval 480"/>
          <p:cNvSpPr>
            <a:spLocks noChangeArrowheads="1"/>
          </p:cNvSpPr>
          <p:nvPr userDrawn="1"/>
        </p:nvSpPr>
        <p:spPr bwMode="auto">
          <a:xfrm>
            <a:off x="7764463" y="3272979"/>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4" name="Oval 481"/>
          <p:cNvSpPr>
            <a:spLocks noChangeArrowheads="1"/>
          </p:cNvSpPr>
          <p:nvPr userDrawn="1"/>
        </p:nvSpPr>
        <p:spPr bwMode="auto">
          <a:xfrm>
            <a:off x="7839076" y="3272979"/>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5" name="Oval 482"/>
          <p:cNvSpPr>
            <a:spLocks noChangeArrowheads="1"/>
          </p:cNvSpPr>
          <p:nvPr userDrawn="1"/>
        </p:nvSpPr>
        <p:spPr bwMode="auto">
          <a:xfrm>
            <a:off x="7910513"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6" name="Oval 483"/>
          <p:cNvSpPr>
            <a:spLocks noChangeArrowheads="1"/>
          </p:cNvSpPr>
          <p:nvPr userDrawn="1"/>
        </p:nvSpPr>
        <p:spPr bwMode="auto">
          <a:xfrm>
            <a:off x="7985126"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7" name="Oval 484"/>
          <p:cNvSpPr>
            <a:spLocks noChangeArrowheads="1"/>
          </p:cNvSpPr>
          <p:nvPr userDrawn="1"/>
        </p:nvSpPr>
        <p:spPr bwMode="auto">
          <a:xfrm>
            <a:off x="8059738"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8" name="Oval 485"/>
          <p:cNvSpPr>
            <a:spLocks noChangeArrowheads="1"/>
          </p:cNvSpPr>
          <p:nvPr userDrawn="1"/>
        </p:nvSpPr>
        <p:spPr bwMode="auto">
          <a:xfrm>
            <a:off x="8135938"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9" name="Oval 486"/>
          <p:cNvSpPr>
            <a:spLocks noChangeArrowheads="1"/>
          </p:cNvSpPr>
          <p:nvPr userDrawn="1"/>
        </p:nvSpPr>
        <p:spPr bwMode="auto">
          <a:xfrm>
            <a:off x="8210551"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0" name="Oval 487"/>
          <p:cNvSpPr>
            <a:spLocks noChangeArrowheads="1"/>
          </p:cNvSpPr>
          <p:nvPr userDrawn="1"/>
        </p:nvSpPr>
        <p:spPr bwMode="auto">
          <a:xfrm>
            <a:off x="8285163"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1" name="Oval 488"/>
          <p:cNvSpPr>
            <a:spLocks noChangeArrowheads="1"/>
          </p:cNvSpPr>
          <p:nvPr userDrawn="1"/>
        </p:nvSpPr>
        <p:spPr bwMode="auto">
          <a:xfrm>
            <a:off x="8359776"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2" name="Oval 489"/>
          <p:cNvSpPr>
            <a:spLocks noChangeArrowheads="1"/>
          </p:cNvSpPr>
          <p:nvPr userDrawn="1"/>
        </p:nvSpPr>
        <p:spPr bwMode="auto">
          <a:xfrm>
            <a:off x="8435976"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3" name="Oval 490"/>
          <p:cNvSpPr>
            <a:spLocks noChangeArrowheads="1"/>
          </p:cNvSpPr>
          <p:nvPr userDrawn="1"/>
        </p:nvSpPr>
        <p:spPr bwMode="auto">
          <a:xfrm>
            <a:off x="8510588"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4" name="Oval 491"/>
          <p:cNvSpPr>
            <a:spLocks noChangeArrowheads="1"/>
          </p:cNvSpPr>
          <p:nvPr userDrawn="1"/>
        </p:nvSpPr>
        <p:spPr bwMode="auto">
          <a:xfrm>
            <a:off x="8585201" y="3272979"/>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5" name="Oval 492"/>
          <p:cNvSpPr>
            <a:spLocks noChangeArrowheads="1"/>
          </p:cNvSpPr>
          <p:nvPr userDrawn="1"/>
        </p:nvSpPr>
        <p:spPr bwMode="auto">
          <a:xfrm>
            <a:off x="8659813" y="3272979"/>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6" name="Oval 493"/>
          <p:cNvSpPr>
            <a:spLocks noChangeArrowheads="1"/>
          </p:cNvSpPr>
          <p:nvPr userDrawn="1"/>
        </p:nvSpPr>
        <p:spPr bwMode="auto">
          <a:xfrm>
            <a:off x="8731251"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7" name="Oval 494"/>
          <p:cNvSpPr>
            <a:spLocks noChangeArrowheads="1"/>
          </p:cNvSpPr>
          <p:nvPr userDrawn="1"/>
        </p:nvSpPr>
        <p:spPr bwMode="auto">
          <a:xfrm>
            <a:off x="8807451" y="3272979"/>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8" name="Oval 495"/>
          <p:cNvSpPr>
            <a:spLocks noChangeArrowheads="1"/>
          </p:cNvSpPr>
          <p:nvPr userDrawn="1"/>
        </p:nvSpPr>
        <p:spPr bwMode="auto">
          <a:xfrm>
            <a:off x="8882063"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9" name="Oval 496"/>
          <p:cNvSpPr>
            <a:spLocks noChangeArrowheads="1"/>
          </p:cNvSpPr>
          <p:nvPr userDrawn="1"/>
        </p:nvSpPr>
        <p:spPr bwMode="auto">
          <a:xfrm>
            <a:off x="8956676"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0" name="Oval 497"/>
          <p:cNvSpPr>
            <a:spLocks noChangeArrowheads="1"/>
          </p:cNvSpPr>
          <p:nvPr userDrawn="1"/>
        </p:nvSpPr>
        <p:spPr bwMode="auto">
          <a:xfrm>
            <a:off x="9031288"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1" name="Oval 498"/>
          <p:cNvSpPr>
            <a:spLocks noChangeArrowheads="1"/>
          </p:cNvSpPr>
          <p:nvPr userDrawn="1"/>
        </p:nvSpPr>
        <p:spPr bwMode="auto">
          <a:xfrm>
            <a:off x="9107488" y="3272979"/>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2" name="Oval 499"/>
          <p:cNvSpPr>
            <a:spLocks noChangeArrowheads="1"/>
          </p:cNvSpPr>
          <p:nvPr userDrawn="1"/>
        </p:nvSpPr>
        <p:spPr bwMode="auto">
          <a:xfrm>
            <a:off x="9182101"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3" name="Oval 500"/>
          <p:cNvSpPr>
            <a:spLocks noChangeArrowheads="1"/>
          </p:cNvSpPr>
          <p:nvPr userDrawn="1"/>
        </p:nvSpPr>
        <p:spPr bwMode="auto">
          <a:xfrm>
            <a:off x="9256713"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4" name="Oval 501"/>
          <p:cNvSpPr>
            <a:spLocks noChangeArrowheads="1"/>
          </p:cNvSpPr>
          <p:nvPr userDrawn="1"/>
        </p:nvSpPr>
        <p:spPr bwMode="auto">
          <a:xfrm>
            <a:off x="9331326"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5" name="Oval 502"/>
          <p:cNvSpPr>
            <a:spLocks noChangeArrowheads="1"/>
          </p:cNvSpPr>
          <p:nvPr userDrawn="1"/>
        </p:nvSpPr>
        <p:spPr bwMode="auto">
          <a:xfrm>
            <a:off x="9405938" y="3272979"/>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6" name="Oval 503"/>
          <p:cNvSpPr>
            <a:spLocks noChangeArrowheads="1"/>
          </p:cNvSpPr>
          <p:nvPr userDrawn="1"/>
        </p:nvSpPr>
        <p:spPr bwMode="auto">
          <a:xfrm>
            <a:off x="9482138" y="3272979"/>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7" name="Oval 504"/>
          <p:cNvSpPr>
            <a:spLocks noChangeArrowheads="1"/>
          </p:cNvSpPr>
          <p:nvPr userDrawn="1"/>
        </p:nvSpPr>
        <p:spPr bwMode="auto">
          <a:xfrm>
            <a:off x="9553576"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8" name="Oval 505"/>
          <p:cNvSpPr>
            <a:spLocks noChangeArrowheads="1"/>
          </p:cNvSpPr>
          <p:nvPr userDrawn="1"/>
        </p:nvSpPr>
        <p:spPr bwMode="auto">
          <a:xfrm>
            <a:off x="9628188"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9" name="Oval 506"/>
          <p:cNvSpPr>
            <a:spLocks noChangeArrowheads="1"/>
          </p:cNvSpPr>
          <p:nvPr userDrawn="1"/>
        </p:nvSpPr>
        <p:spPr bwMode="auto">
          <a:xfrm>
            <a:off x="9702801" y="3272979"/>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0" name="Oval 507"/>
          <p:cNvSpPr>
            <a:spLocks noChangeArrowheads="1"/>
          </p:cNvSpPr>
          <p:nvPr userDrawn="1"/>
        </p:nvSpPr>
        <p:spPr bwMode="auto">
          <a:xfrm>
            <a:off x="3803651"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1" name="Oval 508"/>
          <p:cNvSpPr>
            <a:spLocks noChangeArrowheads="1"/>
          </p:cNvSpPr>
          <p:nvPr userDrawn="1"/>
        </p:nvSpPr>
        <p:spPr bwMode="auto">
          <a:xfrm>
            <a:off x="3878263"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2" name="Oval 509"/>
          <p:cNvSpPr>
            <a:spLocks noChangeArrowheads="1"/>
          </p:cNvSpPr>
          <p:nvPr userDrawn="1"/>
        </p:nvSpPr>
        <p:spPr bwMode="auto">
          <a:xfrm>
            <a:off x="4178301"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3" name="Oval 510"/>
          <p:cNvSpPr>
            <a:spLocks noChangeArrowheads="1"/>
          </p:cNvSpPr>
          <p:nvPr userDrawn="1"/>
        </p:nvSpPr>
        <p:spPr bwMode="auto">
          <a:xfrm>
            <a:off x="4254501"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4" name="Oval 511"/>
          <p:cNvSpPr>
            <a:spLocks noChangeArrowheads="1"/>
          </p:cNvSpPr>
          <p:nvPr userDrawn="1"/>
        </p:nvSpPr>
        <p:spPr bwMode="auto">
          <a:xfrm>
            <a:off x="4329113"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5" name="Oval 512"/>
          <p:cNvSpPr>
            <a:spLocks noChangeArrowheads="1"/>
          </p:cNvSpPr>
          <p:nvPr userDrawn="1"/>
        </p:nvSpPr>
        <p:spPr bwMode="auto">
          <a:xfrm>
            <a:off x="4403726" y="3347591"/>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6" name="Oval 513"/>
          <p:cNvSpPr>
            <a:spLocks noChangeArrowheads="1"/>
          </p:cNvSpPr>
          <p:nvPr userDrawn="1"/>
        </p:nvSpPr>
        <p:spPr bwMode="auto">
          <a:xfrm>
            <a:off x="4478338" y="3347591"/>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7" name="Oval 514"/>
          <p:cNvSpPr>
            <a:spLocks noChangeArrowheads="1"/>
          </p:cNvSpPr>
          <p:nvPr userDrawn="1"/>
        </p:nvSpPr>
        <p:spPr bwMode="auto">
          <a:xfrm>
            <a:off x="4549776"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8" name="Oval 515"/>
          <p:cNvSpPr>
            <a:spLocks noChangeArrowheads="1"/>
          </p:cNvSpPr>
          <p:nvPr userDrawn="1"/>
        </p:nvSpPr>
        <p:spPr bwMode="auto">
          <a:xfrm>
            <a:off x="4624388"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9" name="Oval 516"/>
          <p:cNvSpPr>
            <a:spLocks noChangeArrowheads="1"/>
          </p:cNvSpPr>
          <p:nvPr userDrawn="1"/>
        </p:nvSpPr>
        <p:spPr bwMode="auto">
          <a:xfrm>
            <a:off x="4700588"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0" name="Oval 517"/>
          <p:cNvSpPr>
            <a:spLocks noChangeArrowheads="1"/>
          </p:cNvSpPr>
          <p:nvPr userDrawn="1"/>
        </p:nvSpPr>
        <p:spPr bwMode="auto">
          <a:xfrm>
            <a:off x="4775201"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1" name="Oval 518"/>
          <p:cNvSpPr>
            <a:spLocks noChangeArrowheads="1"/>
          </p:cNvSpPr>
          <p:nvPr userDrawn="1"/>
        </p:nvSpPr>
        <p:spPr bwMode="auto">
          <a:xfrm>
            <a:off x="4849813"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2" name="Oval 519"/>
          <p:cNvSpPr>
            <a:spLocks noChangeArrowheads="1"/>
          </p:cNvSpPr>
          <p:nvPr userDrawn="1"/>
        </p:nvSpPr>
        <p:spPr bwMode="auto">
          <a:xfrm>
            <a:off x="4924426"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3" name="Oval 520"/>
          <p:cNvSpPr>
            <a:spLocks noChangeArrowheads="1"/>
          </p:cNvSpPr>
          <p:nvPr userDrawn="1"/>
        </p:nvSpPr>
        <p:spPr bwMode="auto">
          <a:xfrm>
            <a:off x="5000626"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4" name="Oval 521"/>
          <p:cNvSpPr>
            <a:spLocks noChangeArrowheads="1"/>
          </p:cNvSpPr>
          <p:nvPr userDrawn="1"/>
        </p:nvSpPr>
        <p:spPr bwMode="auto">
          <a:xfrm>
            <a:off x="5075238"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5" name="Oval 522"/>
          <p:cNvSpPr>
            <a:spLocks noChangeArrowheads="1"/>
          </p:cNvSpPr>
          <p:nvPr userDrawn="1"/>
        </p:nvSpPr>
        <p:spPr bwMode="auto">
          <a:xfrm>
            <a:off x="5149851"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6" name="Oval 523"/>
          <p:cNvSpPr>
            <a:spLocks noChangeArrowheads="1"/>
          </p:cNvSpPr>
          <p:nvPr userDrawn="1"/>
        </p:nvSpPr>
        <p:spPr bwMode="auto">
          <a:xfrm>
            <a:off x="5224463" y="3347591"/>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7" name="Oval 524"/>
          <p:cNvSpPr>
            <a:spLocks noChangeArrowheads="1"/>
          </p:cNvSpPr>
          <p:nvPr userDrawn="1"/>
        </p:nvSpPr>
        <p:spPr bwMode="auto">
          <a:xfrm>
            <a:off x="5300663" y="3347591"/>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8" name="Oval 525"/>
          <p:cNvSpPr>
            <a:spLocks noChangeArrowheads="1"/>
          </p:cNvSpPr>
          <p:nvPr userDrawn="1"/>
        </p:nvSpPr>
        <p:spPr bwMode="auto">
          <a:xfrm>
            <a:off x="5375276" y="3347591"/>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9" name="Oval 526"/>
          <p:cNvSpPr>
            <a:spLocks noChangeArrowheads="1"/>
          </p:cNvSpPr>
          <p:nvPr userDrawn="1"/>
        </p:nvSpPr>
        <p:spPr bwMode="auto">
          <a:xfrm>
            <a:off x="5446713"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0" name="Oval 527"/>
          <p:cNvSpPr>
            <a:spLocks noChangeArrowheads="1"/>
          </p:cNvSpPr>
          <p:nvPr userDrawn="1"/>
        </p:nvSpPr>
        <p:spPr bwMode="auto">
          <a:xfrm>
            <a:off x="5521326"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1" name="Oval 528"/>
          <p:cNvSpPr>
            <a:spLocks noChangeArrowheads="1"/>
          </p:cNvSpPr>
          <p:nvPr userDrawn="1"/>
        </p:nvSpPr>
        <p:spPr bwMode="auto">
          <a:xfrm>
            <a:off x="5595938"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2" name="Oval 529"/>
          <p:cNvSpPr>
            <a:spLocks noChangeArrowheads="1"/>
          </p:cNvSpPr>
          <p:nvPr userDrawn="1"/>
        </p:nvSpPr>
        <p:spPr bwMode="auto">
          <a:xfrm>
            <a:off x="5672138" y="3347591"/>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3" name="Oval 530"/>
          <p:cNvSpPr>
            <a:spLocks noChangeArrowheads="1"/>
          </p:cNvSpPr>
          <p:nvPr userDrawn="1"/>
        </p:nvSpPr>
        <p:spPr bwMode="auto">
          <a:xfrm>
            <a:off x="5746751"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4" name="Oval 531"/>
          <p:cNvSpPr>
            <a:spLocks noChangeArrowheads="1"/>
          </p:cNvSpPr>
          <p:nvPr userDrawn="1"/>
        </p:nvSpPr>
        <p:spPr bwMode="auto">
          <a:xfrm>
            <a:off x="5821363"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5" name="Oval 532"/>
          <p:cNvSpPr>
            <a:spLocks noChangeArrowheads="1"/>
          </p:cNvSpPr>
          <p:nvPr userDrawn="1"/>
        </p:nvSpPr>
        <p:spPr bwMode="auto">
          <a:xfrm>
            <a:off x="5895976"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6" name="Oval 533"/>
          <p:cNvSpPr>
            <a:spLocks noChangeArrowheads="1"/>
          </p:cNvSpPr>
          <p:nvPr userDrawn="1"/>
        </p:nvSpPr>
        <p:spPr bwMode="auto">
          <a:xfrm>
            <a:off x="5972176" y="3347591"/>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7" name="Oval 534"/>
          <p:cNvSpPr>
            <a:spLocks noChangeArrowheads="1"/>
          </p:cNvSpPr>
          <p:nvPr userDrawn="1"/>
        </p:nvSpPr>
        <p:spPr bwMode="auto">
          <a:xfrm>
            <a:off x="6046788" y="3347591"/>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8" name="Oval 535"/>
          <p:cNvSpPr>
            <a:spLocks noChangeArrowheads="1"/>
          </p:cNvSpPr>
          <p:nvPr userDrawn="1"/>
        </p:nvSpPr>
        <p:spPr bwMode="auto">
          <a:xfrm>
            <a:off x="6121401" y="3347591"/>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9" name="Oval 536"/>
          <p:cNvSpPr>
            <a:spLocks noChangeArrowheads="1"/>
          </p:cNvSpPr>
          <p:nvPr userDrawn="1"/>
        </p:nvSpPr>
        <p:spPr bwMode="auto">
          <a:xfrm>
            <a:off x="6196013" y="3347591"/>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0" name="Oval 537"/>
          <p:cNvSpPr>
            <a:spLocks noChangeArrowheads="1"/>
          </p:cNvSpPr>
          <p:nvPr userDrawn="1"/>
        </p:nvSpPr>
        <p:spPr bwMode="auto">
          <a:xfrm>
            <a:off x="6267451"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1" name="Oval 538"/>
          <p:cNvSpPr>
            <a:spLocks noChangeArrowheads="1"/>
          </p:cNvSpPr>
          <p:nvPr userDrawn="1"/>
        </p:nvSpPr>
        <p:spPr bwMode="auto">
          <a:xfrm>
            <a:off x="6342063"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2" name="Oval 539"/>
          <p:cNvSpPr>
            <a:spLocks noChangeArrowheads="1"/>
          </p:cNvSpPr>
          <p:nvPr userDrawn="1"/>
        </p:nvSpPr>
        <p:spPr bwMode="auto">
          <a:xfrm>
            <a:off x="6418263"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3" name="Oval 540"/>
          <p:cNvSpPr>
            <a:spLocks noChangeArrowheads="1"/>
          </p:cNvSpPr>
          <p:nvPr userDrawn="1"/>
        </p:nvSpPr>
        <p:spPr bwMode="auto">
          <a:xfrm>
            <a:off x="6492876"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4" name="Oval 541"/>
          <p:cNvSpPr>
            <a:spLocks noChangeArrowheads="1"/>
          </p:cNvSpPr>
          <p:nvPr userDrawn="1"/>
        </p:nvSpPr>
        <p:spPr bwMode="auto">
          <a:xfrm>
            <a:off x="6567488"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5" name="Oval 542"/>
          <p:cNvSpPr>
            <a:spLocks noChangeArrowheads="1"/>
          </p:cNvSpPr>
          <p:nvPr userDrawn="1"/>
        </p:nvSpPr>
        <p:spPr bwMode="auto">
          <a:xfrm>
            <a:off x="6642101"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6" name="Oval 543"/>
          <p:cNvSpPr>
            <a:spLocks noChangeArrowheads="1"/>
          </p:cNvSpPr>
          <p:nvPr userDrawn="1"/>
        </p:nvSpPr>
        <p:spPr bwMode="auto">
          <a:xfrm>
            <a:off x="6718301"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7" name="Oval 544"/>
          <p:cNvSpPr>
            <a:spLocks noChangeArrowheads="1"/>
          </p:cNvSpPr>
          <p:nvPr userDrawn="1"/>
        </p:nvSpPr>
        <p:spPr bwMode="auto">
          <a:xfrm>
            <a:off x="6792913"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8" name="Oval 545"/>
          <p:cNvSpPr>
            <a:spLocks noChangeArrowheads="1"/>
          </p:cNvSpPr>
          <p:nvPr userDrawn="1"/>
        </p:nvSpPr>
        <p:spPr bwMode="auto">
          <a:xfrm>
            <a:off x="6867526" y="3347591"/>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9" name="Oval 546"/>
          <p:cNvSpPr>
            <a:spLocks noChangeArrowheads="1"/>
          </p:cNvSpPr>
          <p:nvPr userDrawn="1"/>
        </p:nvSpPr>
        <p:spPr bwMode="auto">
          <a:xfrm>
            <a:off x="6942138" y="3347591"/>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0" name="Oval 547"/>
          <p:cNvSpPr>
            <a:spLocks noChangeArrowheads="1"/>
          </p:cNvSpPr>
          <p:nvPr userDrawn="1"/>
        </p:nvSpPr>
        <p:spPr bwMode="auto">
          <a:xfrm>
            <a:off x="7018338" y="3347591"/>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1" name="Oval 548"/>
          <p:cNvSpPr>
            <a:spLocks noChangeArrowheads="1"/>
          </p:cNvSpPr>
          <p:nvPr userDrawn="1"/>
        </p:nvSpPr>
        <p:spPr bwMode="auto">
          <a:xfrm>
            <a:off x="7089776" y="3347591"/>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2" name="Oval 549"/>
          <p:cNvSpPr>
            <a:spLocks noChangeArrowheads="1"/>
          </p:cNvSpPr>
          <p:nvPr userDrawn="1"/>
        </p:nvSpPr>
        <p:spPr bwMode="auto">
          <a:xfrm>
            <a:off x="7164388"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3" name="Oval 550"/>
          <p:cNvSpPr>
            <a:spLocks noChangeArrowheads="1"/>
          </p:cNvSpPr>
          <p:nvPr userDrawn="1"/>
        </p:nvSpPr>
        <p:spPr bwMode="auto">
          <a:xfrm>
            <a:off x="7239001"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4" name="Oval 551"/>
          <p:cNvSpPr>
            <a:spLocks noChangeArrowheads="1"/>
          </p:cNvSpPr>
          <p:nvPr userDrawn="1"/>
        </p:nvSpPr>
        <p:spPr bwMode="auto">
          <a:xfrm>
            <a:off x="7313613"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5" name="Oval 552"/>
          <p:cNvSpPr>
            <a:spLocks noChangeArrowheads="1"/>
          </p:cNvSpPr>
          <p:nvPr userDrawn="1"/>
        </p:nvSpPr>
        <p:spPr bwMode="auto">
          <a:xfrm>
            <a:off x="7389813" y="3347591"/>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6" name="Oval 553"/>
          <p:cNvSpPr>
            <a:spLocks noChangeArrowheads="1"/>
          </p:cNvSpPr>
          <p:nvPr userDrawn="1"/>
        </p:nvSpPr>
        <p:spPr bwMode="auto">
          <a:xfrm>
            <a:off x="7464426"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7" name="Oval 554"/>
          <p:cNvSpPr>
            <a:spLocks noChangeArrowheads="1"/>
          </p:cNvSpPr>
          <p:nvPr userDrawn="1"/>
        </p:nvSpPr>
        <p:spPr bwMode="auto">
          <a:xfrm>
            <a:off x="7539038"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8" name="Oval 555"/>
          <p:cNvSpPr>
            <a:spLocks noChangeArrowheads="1"/>
          </p:cNvSpPr>
          <p:nvPr userDrawn="1"/>
        </p:nvSpPr>
        <p:spPr bwMode="auto">
          <a:xfrm>
            <a:off x="7613651"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9" name="Oval 556"/>
          <p:cNvSpPr>
            <a:spLocks noChangeArrowheads="1"/>
          </p:cNvSpPr>
          <p:nvPr userDrawn="1"/>
        </p:nvSpPr>
        <p:spPr bwMode="auto">
          <a:xfrm>
            <a:off x="7689851" y="3347591"/>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0" name="Oval 557"/>
          <p:cNvSpPr>
            <a:spLocks noChangeArrowheads="1"/>
          </p:cNvSpPr>
          <p:nvPr userDrawn="1"/>
        </p:nvSpPr>
        <p:spPr bwMode="auto">
          <a:xfrm>
            <a:off x="7764463" y="3347591"/>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1" name="Oval 558"/>
          <p:cNvSpPr>
            <a:spLocks noChangeArrowheads="1"/>
          </p:cNvSpPr>
          <p:nvPr userDrawn="1"/>
        </p:nvSpPr>
        <p:spPr bwMode="auto">
          <a:xfrm>
            <a:off x="7839076" y="3347591"/>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2" name="Oval 559"/>
          <p:cNvSpPr>
            <a:spLocks noChangeArrowheads="1"/>
          </p:cNvSpPr>
          <p:nvPr userDrawn="1"/>
        </p:nvSpPr>
        <p:spPr bwMode="auto">
          <a:xfrm>
            <a:off x="7910513"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3" name="Oval 560"/>
          <p:cNvSpPr>
            <a:spLocks noChangeArrowheads="1"/>
          </p:cNvSpPr>
          <p:nvPr userDrawn="1"/>
        </p:nvSpPr>
        <p:spPr bwMode="auto">
          <a:xfrm>
            <a:off x="7985126"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4" name="Oval 561"/>
          <p:cNvSpPr>
            <a:spLocks noChangeArrowheads="1"/>
          </p:cNvSpPr>
          <p:nvPr userDrawn="1"/>
        </p:nvSpPr>
        <p:spPr bwMode="auto">
          <a:xfrm>
            <a:off x="8059738"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5" name="Oval 562"/>
          <p:cNvSpPr>
            <a:spLocks noChangeArrowheads="1"/>
          </p:cNvSpPr>
          <p:nvPr userDrawn="1"/>
        </p:nvSpPr>
        <p:spPr bwMode="auto">
          <a:xfrm>
            <a:off x="8135938"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6" name="Oval 563"/>
          <p:cNvSpPr>
            <a:spLocks noChangeArrowheads="1"/>
          </p:cNvSpPr>
          <p:nvPr userDrawn="1"/>
        </p:nvSpPr>
        <p:spPr bwMode="auto">
          <a:xfrm>
            <a:off x="8210551"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7" name="Oval 564"/>
          <p:cNvSpPr>
            <a:spLocks noChangeArrowheads="1"/>
          </p:cNvSpPr>
          <p:nvPr userDrawn="1"/>
        </p:nvSpPr>
        <p:spPr bwMode="auto">
          <a:xfrm>
            <a:off x="8285163"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8" name="Oval 565"/>
          <p:cNvSpPr>
            <a:spLocks noChangeArrowheads="1"/>
          </p:cNvSpPr>
          <p:nvPr userDrawn="1"/>
        </p:nvSpPr>
        <p:spPr bwMode="auto">
          <a:xfrm>
            <a:off x="8359776"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9" name="Oval 566"/>
          <p:cNvSpPr>
            <a:spLocks noChangeArrowheads="1"/>
          </p:cNvSpPr>
          <p:nvPr userDrawn="1"/>
        </p:nvSpPr>
        <p:spPr bwMode="auto">
          <a:xfrm>
            <a:off x="8435976"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0" name="Oval 567"/>
          <p:cNvSpPr>
            <a:spLocks noChangeArrowheads="1"/>
          </p:cNvSpPr>
          <p:nvPr userDrawn="1"/>
        </p:nvSpPr>
        <p:spPr bwMode="auto">
          <a:xfrm>
            <a:off x="8510588"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1" name="Oval 568"/>
          <p:cNvSpPr>
            <a:spLocks noChangeArrowheads="1"/>
          </p:cNvSpPr>
          <p:nvPr userDrawn="1"/>
        </p:nvSpPr>
        <p:spPr bwMode="auto">
          <a:xfrm>
            <a:off x="8585201" y="3347591"/>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2" name="Oval 569"/>
          <p:cNvSpPr>
            <a:spLocks noChangeArrowheads="1"/>
          </p:cNvSpPr>
          <p:nvPr userDrawn="1"/>
        </p:nvSpPr>
        <p:spPr bwMode="auto">
          <a:xfrm>
            <a:off x="8659813" y="3347591"/>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3" name="Oval 570"/>
          <p:cNvSpPr>
            <a:spLocks noChangeArrowheads="1"/>
          </p:cNvSpPr>
          <p:nvPr userDrawn="1"/>
        </p:nvSpPr>
        <p:spPr bwMode="auto">
          <a:xfrm>
            <a:off x="8731251"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4" name="Oval 571"/>
          <p:cNvSpPr>
            <a:spLocks noChangeArrowheads="1"/>
          </p:cNvSpPr>
          <p:nvPr userDrawn="1"/>
        </p:nvSpPr>
        <p:spPr bwMode="auto">
          <a:xfrm>
            <a:off x="8807451" y="3347591"/>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5" name="Oval 572"/>
          <p:cNvSpPr>
            <a:spLocks noChangeArrowheads="1"/>
          </p:cNvSpPr>
          <p:nvPr userDrawn="1"/>
        </p:nvSpPr>
        <p:spPr bwMode="auto">
          <a:xfrm>
            <a:off x="8882063"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6" name="Oval 573"/>
          <p:cNvSpPr>
            <a:spLocks noChangeArrowheads="1"/>
          </p:cNvSpPr>
          <p:nvPr userDrawn="1"/>
        </p:nvSpPr>
        <p:spPr bwMode="auto">
          <a:xfrm>
            <a:off x="8956676"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7" name="Oval 574"/>
          <p:cNvSpPr>
            <a:spLocks noChangeArrowheads="1"/>
          </p:cNvSpPr>
          <p:nvPr userDrawn="1"/>
        </p:nvSpPr>
        <p:spPr bwMode="auto">
          <a:xfrm>
            <a:off x="9031288"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8" name="Oval 575"/>
          <p:cNvSpPr>
            <a:spLocks noChangeArrowheads="1"/>
          </p:cNvSpPr>
          <p:nvPr userDrawn="1"/>
        </p:nvSpPr>
        <p:spPr bwMode="auto">
          <a:xfrm>
            <a:off x="9107488" y="3347591"/>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9" name="Oval 576"/>
          <p:cNvSpPr>
            <a:spLocks noChangeArrowheads="1"/>
          </p:cNvSpPr>
          <p:nvPr userDrawn="1"/>
        </p:nvSpPr>
        <p:spPr bwMode="auto">
          <a:xfrm>
            <a:off x="9182101"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0" name="Oval 577"/>
          <p:cNvSpPr>
            <a:spLocks noChangeArrowheads="1"/>
          </p:cNvSpPr>
          <p:nvPr userDrawn="1"/>
        </p:nvSpPr>
        <p:spPr bwMode="auto">
          <a:xfrm>
            <a:off x="9256713"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1" name="Oval 578"/>
          <p:cNvSpPr>
            <a:spLocks noChangeArrowheads="1"/>
          </p:cNvSpPr>
          <p:nvPr userDrawn="1"/>
        </p:nvSpPr>
        <p:spPr bwMode="auto">
          <a:xfrm>
            <a:off x="9331326"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2" name="Oval 579"/>
          <p:cNvSpPr>
            <a:spLocks noChangeArrowheads="1"/>
          </p:cNvSpPr>
          <p:nvPr userDrawn="1"/>
        </p:nvSpPr>
        <p:spPr bwMode="auto">
          <a:xfrm>
            <a:off x="9405938" y="3347591"/>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3" name="Oval 580"/>
          <p:cNvSpPr>
            <a:spLocks noChangeArrowheads="1"/>
          </p:cNvSpPr>
          <p:nvPr userDrawn="1"/>
        </p:nvSpPr>
        <p:spPr bwMode="auto">
          <a:xfrm>
            <a:off x="9482138" y="3347591"/>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4" name="Oval 581"/>
          <p:cNvSpPr>
            <a:spLocks noChangeArrowheads="1"/>
          </p:cNvSpPr>
          <p:nvPr userDrawn="1"/>
        </p:nvSpPr>
        <p:spPr bwMode="auto">
          <a:xfrm>
            <a:off x="9553576"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5" name="Oval 582"/>
          <p:cNvSpPr>
            <a:spLocks noChangeArrowheads="1"/>
          </p:cNvSpPr>
          <p:nvPr userDrawn="1"/>
        </p:nvSpPr>
        <p:spPr bwMode="auto">
          <a:xfrm>
            <a:off x="9628188"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6" name="Oval 583"/>
          <p:cNvSpPr>
            <a:spLocks noChangeArrowheads="1"/>
          </p:cNvSpPr>
          <p:nvPr userDrawn="1"/>
        </p:nvSpPr>
        <p:spPr bwMode="auto">
          <a:xfrm>
            <a:off x="9702801" y="3347591"/>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7" name="Oval 584"/>
          <p:cNvSpPr>
            <a:spLocks noChangeArrowheads="1"/>
          </p:cNvSpPr>
          <p:nvPr userDrawn="1"/>
        </p:nvSpPr>
        <p:spPr bwMode="auto">
          <a:xfrm>
            <a:off x="3803651"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8" name="Oval 585"/>
          <p:cNvSpPr>
            <a:spLocks noChangeArrowheads="1"/>
          </p:cNvSpPr>
          <p:nvPr userDrawn="1"/>
        </p:nvSpPr>
        <p:spPr bwMode="auto">
          <a:xfrm>
            <a:off x="3878263"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9" name="Oval 586"/>
          <p:cNvSpPr>
            <a:spLocks noChangeArrowheads="1"/>
          </p:cNvSpPr>
          <p:nvPr userDrawn="1"/>
        </p:nvSpPr>
        <p:spPr bwMode="auto">
          <a:xfrm>
            <a:off x="3954463"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0" name="Oval 587"/>
          <p:cNvSpPr>
            <a:spLocks noChangeArrowheads="1"/>
          </p:cNvSpPr>
          <p:nvPr userDrawn="1"/>
        </p:nvSpPr>
        <p:spPr bwMode="auto">
          <a:xfrm>
            <a:off x="4029076"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1" name="Oval 588"/>
          <p:cNvSpPr>
            <a:spLocks noChangeArrowheads="1"/>
          </p:cNvSpPr>
          <p:nvPr userDrawn="1"/>
        </p:nvSpPr>
        <p:spPr bwMode="auto">
          <a:xfrm>
            <a:off x="4103688"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2" name="Oval 589"/>
          <p:cNvSpPr>
            <a:spLocks noChangeArrowheads="1"/>
          </p:cNvSpPr>
          <p:nvPr userDrawn="1"/>
        </p:nvSpPr>
        <p:spPr bwMode="auto">
          <a:xfrm>
            <a:off x="4178301"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3" name="Oval 590"/>
          <p:cNvSpPr>
            <a:spLocks noChangeArrowheads="1"/>
          </p:cNvSpPr>
          <p:nvPr userDrawn="1"/>
        </p:nvSpPr>
        <p:spPr bwMode="auto">
          <a:xfrm>
            <a:off x="4254501"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4" name="Oval 591"/>
          <p:cNvSpPr>
            <a:spLocks noChangeArrowheads="1"/>
          </p:cNvSpPr>
          <p:nvPr userDrawn="1"/>
        </p:nvSpPr>
        <p:spPr bwMode="auto">
          <a:xfrm>
            <a:off x="4329113"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5" name="Oval 592"/>
          <p:cNvSpPr>
            <a:spLocks noChangeArrowheads="1"/>
          </p:cNvSpPr>
          <p:nvPr userDrawn="1"/>
        </p:nvSpPr>
        <p:spPr bwMode="auto">
          <a:xfrm>
            <a:off x="4403726" y="3422204"/>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6" name="Oval 593"/>
          <p:cNvSpPr>
            <a:spLocks noChangeArrowheads="1"/>
          </p:cNvSpPr>
          <p:nvPr userDrawn="1"/>
        </p:nvSpPr>
        <p:spPr bwMode="auto">
          <a:xfrm>
            <a:off x="4478338" y="3422204"/>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7" name="Oval 594"/>
          <p:cNvSpPr>
            <a:spLocks noChangeArrowheads="1"/>
          </p:cNvSpPr>
          <p:nvPr userDrawn="1"/>
        </p:nvSpPr>
        <p:spPr bwMode="auto">
          <a:xfrm>
            <a:off x="4549776"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8" name="Oval 595"/>
          <p:cNvSpPr>
            <a:spLocks noChangeArrowheads="1"/>
          </p:cNvSpPr>
          <p:nvPr userDrawn="1"/>
        </p:nvSpPr>
        <p:spPr bwMode="auto">
          <a:xfrm>
            <a:off x="4624388"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9" name="Oval 596"/>
          <p:cNvSpPr>
            <a:spLocks noChangeArrowheads="1"/>
          </p:cNvSpPr>
          <p:nvPr userDrawn="1"/>
        </p:nvSpPr>
        <p:spPr bwMode="auto">
          <a:xfrm>
            <a:off x="4700588"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0" name="Oval 597"/>
          <p:cNvSpPr>
            <a:spLocks noChangeArrowheads="1"/>
          </p:cNvSpPr>
          <p:nvPr userDrawn="1"/>
        </p:nvSpPr>
        <p:spPr bwMode="auto">
          <a:xfrm>
            <a:off x="4775201"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1" name="Oval 598"/>
          <p:cNvSpPr>
            <a:spLocks noChangeArrowheads="1"/>
          </p:cNvSpPr>
          <p:nvPr userDrawn="1"/>
        </p:nvSpPr>
        <p:spPr bwMode="auto">
          <a:xfrm>
            <a:off x="4849813"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2" name="Oval 599"/>
          <p:cNvSpPr>
            <a:spLocks noChangeArrowheads="1"/>
          </p:cNvSpPr>
          <p:nvPr userDrawn="1"/>
        </p:nvSpPr>
        <p:spPr bwMode="auto">
          <a:xfrm>
            <a:off x="4924426"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3" name="Oval 600"/>
          <p:cNvSpPr>
            <a:spLocks noChangeArrowheads="1"/>
          </p:cNvSpPr>
          <p:nvPr userDrawn="1"/>
        </p:nvSpPr>
        <p:spPr bwMode="auto">
          <a:xfrm>
            <a:off x="5000626"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4" name="Oval 601"/>
          <p:cNvSpPr>
            <a:spLocks noChangeArrowheads="1"/>
          </p:cNvSpPr>
          <p:nvPr userDrawn="1"/>
        </p:nvSpPr>
        <p:spPr bwMode="auto">
          <a:xfrm>
            <a:off x="5075238"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5" name="Oval 602"/>
          <p:cNvSpPr>
            <a:spLocks noChangeArrowheads="1"/>
          </p:cNvSpPr>
          <p:nvPr userDrawn="1"/>
        </p:nvSpPr>
        <p:spPr bwMode="auto">
          <a:xfrm>
            <a:off x="5149851"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6" name="Oval 603"/>
          <p:cNvSpPr>
            <a:spLocks noChangeArrowheads="1"/>
          </p:cNvSpPr>
          <p:nvPr userDrawn="1"/>
        </p:nvSpPr>
        <p:spPr bwMode="auto">
          <a:xfrm>
            <a:off x="5224463" y="3422204"/>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7" name="Oval 604"/>
          <p:cNvSpPr>
            <a:spLocks noChangeArrowheads="1"/>
          </p:cNvSpPr>
          <p:nvPr userDrawn="1"/>
        </p:nvSpPr>
        <p:spPr bwMode="auto">
          <a:xfrm>
            <a:off x="5300663" y="3422204"/>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8" name="Oval 605"/>
          <p:cNvSpPr>
            <a:spLocks noChangeArrowheads="1"/>
          </p:cNvSpPr>
          <p:nvPr userDrawn="1"/>
        </p:nvSpPr>
        <p:spPr bwMode="auto">
          <a:xfrm>
            <a:off x="5375276" y="3422204"/>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9" name="Oval 606"/>
          <p:cNvSpPr>
            <a:spLocks noChangeArrowheads="1"/>
          </p:cNvSpPr>
          <p:nvPr userDrawn="1"/>
        </p:nvSpPr>
        <p:spPr bwMode="auto">
          <a:xfrm>
            <a:off x="5446713"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0" name="Oval 607"/>
          <p:cNvSpPr>
            <a:spLocks noChangeArrowheads="1"/>
          </p:cNvSpPr>
          <p:nvPr userDrawn="1"/>
        </p:nvSpPr>
        <p:spPr bwMode="auto">
          <a:xfrm>
            <a:off x="5521326" y="3422204"/>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1" name="Oval 609"/>
          <p:cNvSpPr>
            <a:spLocks noChangeArrowheads="1"/>
          </p:cNvSpPr>
          <p:nvPr userDrawn="1"/>
        </p:nvSpPr>
        <p:spPr bwMode="auto">
          <a:xfrm>
            <a:off x="5595938"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2" name="Oval 610"/>
          <p:cNvSpPr>
            <a:spLocks noChangeArrowheads="1"/>
          </p:cNvSpPr>
          <p:nvPr userDrawn="1"/>
        </p:nvSpPr>
        <p:spPr bwMode="auto">
          <a:xfrm>
            <a:off x="5672138" y="3422203"/>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3" name="Oval 611"/>
          <p:cNvSpPr>
            <a:spLocks noChangeArrowheads="1"/>
          </p:cNvSpPr>
          <p:nvPr userDrawn="1"/>
        </p:nvSpPr>
        <p:spPr bwMode="auto">
          <a:xfrm>
            <a:off x="5746751"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4" name="Oval 612"/>
          <p:cNvSpPr>
            <a:spLocks noChangeArrowheads="1"/>
          </p:cNvSpPr>
          <p:nvPr userDrawn="1"/>
        </p:nvSpPr>
        <p:spPr bwMode="auto">
          <a:xfrm>
            <a:off x="5821363"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5" name="Oval 613"/>
          <p:cNvSpPr>
            <a:spLocks noChangeArrowheads="1"/>
          </p:cNvSpPr>
          <p:nvPr userDrawn="1"/>
        </p:nvSpPr>
        <p:spPr bwMode="auto">
          <a:xfrm>
            <a:off x="5895976"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6" name="Oval 614"/>
          <p:cNvSpPr>
            <a:spLocks noChangeArrowheads="1"/>
          </p:cNvSpPr>
          <p:nvPr userDrawn="1"/>
        </p:nvSpPr>
        <p:spPr bwMode="auto">
          <a:xfrm>
            <a:off x="5972176" y="3422203"/>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7" name="Oval 615"/>
          <p:cNvSpPr>
            <a:spLocks noChangeArrowheads="1"/>
          </p:cNvSpPr>
          <p:nvPr userDrawn="1"/>
        </p:nvSpPr>
        <p:spPr bwMode="auto">
          <a:xfrm>
            <a:off x="6046788" y="3422203"/>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8" name="Oval 616"/>
          <p:cNvSpPr>
            <a:spLocks noChangeArrowheads="1"/>
          </p:cNvSpPr>
          <p:nvPr userDrawn="1"/>
        </p:nvSpPr>
        <p:spPr bwMode="auto">
          <a:xfrm>
            <a:off x="6121401" y="3422203"/>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9" name="Oval 617"/>
          <p:cNvSpPr>
            <a:spLocks noChangeArrowheads="1"/>
          </p:cNvSpPr>
          <p:nvPr userDrawn="1"/>
        </p:nvSpPr>
        <p:spPr bwMode="auto">
          <a:xfrm>
            <a:off x="6196013" y="3422203"/>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0" name="Oval 618"/>
          <p:cNvSpPr>
            <a:spLocks noChangeArrowheads="1"/>
          </p:cNvSpPr>
          <p:nvPr userDrawn="1"/>
        </p:nvSpPr>
        <p:spPr bwMode="auto">
          <a:xfrm>
            <a:off x="6267451"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1" name="Oval 619"/>
          <p:cNvSpPr>
            <a:spLocks noChangeArrowheads="1"/>
          </p:cNvSpPr>
          <p:nvPr userDrawn="1"/>
        </p:nvSpPr>
        <p:spPr bwMode="auto">
          <a:xfrm>
            <a:off x="6342063"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2" name="Oval 620"/>
          <p:cNvSpPr>
            <a:spLocks noChangeArrowheads="1"/>
          </p:cNvSpPr>
          <p:nvPr userDrawn="1"/>
        </p:nvSpPr>
        <p:spPr bwMode="auto">
          <a:xfrm>
            <a:off x="6418263"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3" name="Oval 621"/>
          <p:cNvSpPr>
            <a:spLocks noChangeArrowheads="1"/>
          </p:cNvSpPr>
          <p:nvPr userDrawn="1"/>
        </p:nvSpPr>
        <p:spPr bwMode="auto">
          <a:xfrm>
            <a:off x="6492876"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4" name="Oval 622"/>
          <p:cNvSpPr>
            <a:spLocks noChangeArrowheads="1"/>
          </p:cNvSpPr>
          <p:nvPr userDrawn="1"/>
        </p:nvSpPr>
        <p:spPr bwMode="auto">
          <a:xfrm>
            <a:off x="6567488"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5" name="Oval 623"/>
          <p:cNvSpPr>
            <a:spLocks noChangeArrowheads="1"/>
          </p:cNvSpPr>
          <p:nvPr userDrawn="1"/>
        </p:nvSpPr>
        <p:spPr bwMode="auto">
          <a:xfrm>
            <a:off x="6642101"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6" name="Oval 624"/>
          <p:cNvSpPr>
            <a:spLocks noChangeArrowheads="1"/>
          </p:cNvSpPr>
          <p:nvPr userDrawn="1"/>
        </p:nvSpPr>
        <p:spPr bwMode="auto">
          <a:xfrm>
            <a:off x="6718301"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7" name="Oval 625"/>
          <p:cNvSpPr>
            <a:spLocks noChangeArrowheads="1"/>
          </p:cNvSpPr>
          <p:nvPr userDrawn="1"/>
        </p:nvSpPr>
        <p:spPr bwMode="auto">
          <a:xfrm>
            <a:off x="6792913"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8" name="Oval 626"/>
          <p:cNvSpPr>
            <a:spLocks noChangeArrowheads="1"/>
          </p:cNvSpPr>
          <p:nvPr userDrawn="1"/>
        </p:nvSpPr>
        <p:spPr bwMode="auto">
          <a:xfrm>
            <a:off x="6867526" y="3422203"/>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9" name="Oval 627"/>
          <p:cNvSpPr>
            <a:spLocks noChangeArrowheads="1"/>
          </p:cNvSpPr>
          <p:nvPr userDrawn="1"/>
        </p:nvSpPr>
        <p:spPr bwMode="auto">
          <a:xfrm>
            <a:off x="6942138" y="3422203"/>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0" name="Oval 628"/>
          <p:cNvSpPr>
            <a:spLocks noChangeArrowheads="1"/>
          </p:cNvSpPr>
          <p:nvPr userDrawn="1"/>
        </p:nvSpPr>
        <p:spPr bwMode="auto">
          <a:xfrm>
            <a:off x="7018338" y="3422203"/>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1" name="Oval 629"/>
          <p:cNvSpPr>
            <a:spLocks noChangeArrowheads="1"/>
          </p:cNvSpPr>
          <p:nvPr userDrawn="1"/>
        </p:nvSpPr>
        <p:spPr bwMode="auto">
          <a:xfrm>
            <a:off x="7089776" y="3422203"/>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2" name="Oval 630"/>
          <p:cNvSpPr>
            <a:spLocks noChangeArrowheads="1"/>
          </p:cNvSpPr>
          <p:nvPr userDrawn="1"/>
        </p:nvSpPr>
        <p:spPr bwMode="auto">
          <a:xfrm>
            <a:off x="7164388"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3" name="Oval 631"/>
          <p:cNvSpPr>
            <a:spLocks noChangeArrowheads="1"/>
          </p:cNvSpPr>
          <p:nvPr userDrawn="1"/>
        </p:nvSpPr>
        <p:spPr bwMode="auto">
          <a:xfrm>
            <a:off x="7239001"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4" name="Oval 632"/>
          <p:cNvSpPr>
            <a:spLocks noChangeArrowheads="1"/>
          </p:cNvSpPr>
          <p:nvPr userDrawn="1"/>
        </p:nvSpPr>
        <p:spPr bwMode="auto">
          <a:xfrm>
            <a:off x="7313613"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5" name="Oval 633"/>
          <p:cNvSpPr>
            <a:spLocks noChangeArrowheads="1"/>
          </p:cNvSpPr>
          <p:nvPr userDrawn="1"/>
        </p:nvSpPr>
        <p:spPr bwMode="auto">
          <a:xfrm>
            <a:off x="7389813" y="3422203"/>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6" name="Oval 634"/>
          <p:cNvSpPr>
            <a:spLocks noChangeArrowheads="1"/>
          </p:cNvSpPr>
          <p:nvPr userDrawn="1"/>
        </p:nvSpPr>
        <p:spPr bwMode="auto">
          <a:xfrm>
            <a:off x="7464426"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7" name="Oval 635"/>
          <p:cNvSpPr>
            <a:spLocks noChangeArrowheads="1"/>
          </p:cNvSpPr>
          <p:nvPr userDrawn="1"/>
        </p:nvSpPr>
        <p:spPr bwMode="auto">
          <a:xfrm>
            <a:off x="7539038"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8" name="Oval 636"/>
          <p:cNvSpPr>
            <a:spLocks noChangeArrowheads="1"/>
          </p:cNvSpPr>
          <p:nvPr userDrawn="1"/>
        </p:nvSpPr>
        <p:spPr bwMode="auto">
          <a:xfrm>
            <a:off x="7613651"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9" name="Oval 637"/>
          <p:cNvSpPr>
            <a:spLocks noChangeArrowheads="1"/>
          </p:cNvSpPr>
          <p:nvPr userDrawn="1"/>
        </p:nvSpPr>
        <p:spPr bwMode="auto">
          <a:xfrm>
            <a:off x="7689851" y="3422203"/>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0" name="Oval 638"/>
          <p:cNvSpPr>
            <a:spLocks noChangeArrowheads="1"/>
          </p:cNvSpPr>
          <p:nvPr userDrawn="1"/>
        </p:nvSpPr>
        <p:spPr bwMode="auto">
          <a:xfrm>
            <a:off x="7764463" y="3422203"/>
            <a:ext cx="66675"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1" name="Oval 639"/>
          <p:cNvSpPr>
            <a:spLocks noChangeArrowheads="1"/>
          </p:cNvSpPr>
          <p:nvPr userDrawn="1"/>
        </p:nvSpPr>
        <p:spPr bwMode="auto">
          <a:xfrm>
            <a:off x="7839076" y="3422203"/>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2" name="Oval 640"/>
          <p:cNvSpPr>
            <a:spLocks noChangeArrowheads="1"/>
          </p:cNvSpPr>
          <p:nvPr userDrawn="1"/>
        </p:nvSpPr>
        <p:spPr bwMode="auto">
          <a:xfrm>
            <a:off x="7910513"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3" name="Oval 641"/>
          <p:cNvSpPr>
            <a:spLocks noChangeArrowheads="1"/>
          </p:cNvSpPr>
          <p:nvPr userDrawn="1"/>
        </p:nvSpPr>
        <p:spPr bwMode="auto">
          <a:xfrm>
            <a:off x="7985126"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4" name="Oval 642"/>
          <p:cNvSpPr>
            <a:spLocks noChangeArrowheads="1"/>
          </p:cNvSpPr>
          <p:nvPr userDrawn="1"/>
        </p:nvSpPr>
        <p:spPr bwMode="auto">
          <a:xfrm>
            <a:off x="8059738"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5" name="Oval 643"/>
          <p:cNvSpPr>
            <a:spLocks noChangeArrowheads="1"/>
          </p:cNvSpPr>
          <p:nvPr userDrawn="1"/>
        </p:nvSpPr>
        <p:spPr bwMode="auto">
          <a:xfrm>
            <a:off x="8135938"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6" name="Oval 644"/>
          <p:cNvSpPr>
            <a:spLocks noChangeArrowheads="1"/>
          </p:cNvSpPr>
          <p:nvPr userDrawn="1"/>
        </p:nvSpPr>
        <p:spPr bwMode="auto">
          <a:xfrm>
            <a:off x="8210551"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7" name="Oval 645"/>
          <p:cNvSpPr>
            <a:spLocks noChangeArrowheads="1"/>
          </p:cNvSpPr>
          <p:nvPr userDrawn="1"/>
        </p:nvSpPr>
        <p:spPr bwMode="auto">
          <a:xfrm>
            <a:off x="8285163"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8" name="Oval 646"/>
          <p:cNvSpPr>
            <a:spLocks noChangeArrowheads="1"/>
          </p:cNvSpPr>
          <p:nvPr userDrawn="1"/>
        </p:nvSpPr>
        <p:spPr bwMode="auto">
          <a:xfrm>
            <a:off x="8359776"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9" name="Oval 647"/>
          <p:cNvSpPr>
            <a:spLocks noChangeArrowheads="1"/>
          </p:cNvSpPr>
          <p:nvPr userDrawn="1"/>
        </p:nvSpPr>
        <p:spPr bwMode="auto">
          <a:xfrm>
            <a:off x="8435976"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0" name="Oval 648"/>
          <p:cNvSpPr>
            <a:spLocks noChangeArrowheads="1"/>
          </p:cNvSpPr>
          <p:nvPr userDrawn="1"/>
        </p:nvSpPr>
        <p:spPr bwMode="auto">
          <a:xfrm>
            <a:off x="8510588"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1" name="Oval 649"/>
          <p:cNvSpPr>
            <a:spLocks noChangeArrowheads="1"/>
          </p:cNvSpPr>
          <p:nvPr userDrawn="1"/>
        </p:nvSpPr>
        <p:spPr bwMode="auto">
          <a:xfrm>
            <a:off x="8585201" y="3422203"/>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2" name="Oval 650"/>
          <p:cNvSpPr>
            <a:spLocks noChangeArrowheads="1"/>
          </p:cNvSpPr>
          <p:nvPr userDrawn="1"/>
        </p:nvSpPr>
        <p:spPr bwMode="auto">
          <a:xfrm>
            <a:off x="8659813" y="3422203"/>
            <a:ext cx="68263"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3" name="Oval 651"/>
          <p:cNvSpPr>
            <a:spLocks noChangeArrowheads="1"/>
          </p:cNvSpPr>
          <p:nvPr userDrawn="1"/>
        </p:nvSpPr>
        <p:spPr bwMode="auto">
          <a:xfrm>
            <a:off x="8731251"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4" name="Oval 652"/>
          <p:cNvSpPr>
            <a:spLocks noChangeArrowheads="1"/>
          </p:cNvSpPr>
          <p:nvPr userDrawn="1"/>
        </p:nvSpPr>
        <p:spPr bwMode="auto">
          <a:xfrm>
            <a:off x="8807451" y="3422203"/>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5" name="Oval 653"/>
          <p:cNvSpPr>
            <a:spLocks noChangeArrowheads="1"/>
          </p:cNvSpPr>
          <p:nvPr userDrawn="1"/>
        </p:nvSpPr>
        <p:spPr bwMode="auto">
          <a:xfrm>
            <a:off x="8882063"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6" name="Oval 654"/>
          <p:cNvSpPr>
            <a:spLocks noChangeArrowheads="1"/>
          </p:cNvSpPr>
          <p:nvPr userDrawn="1"/>
        </p:nvSpPr>
        <p:spPr bwMode="auto">
          <a:xfrm>
            <a:off x="8956676"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7" name="Oval 655"/>
          <p:cNvSpPr>
            <a:spLocks noChangeArrowheads="1"/>
          </p:cNvSpPr>
          <p:nvPr userDrawn="1"/>
        </p:nvSpPr>
        <p:spPr bwMode="auto">
          <a:xfrm>
            <a:off x="9031288"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8" name="Oval 656"/>
          <p:cNvSpPr>
            <a:spLocks noChangeArrowheads="1"/>
          </p:cNvSpPr>
          <p:nvPr userDrawn="1"/>
        </p:nvSpPr>
        <p:spPr bwMode="auto">
          <a:xfrm>
            <a:off x="9107488" y="3422203"/>
            <a:ext cx="69850"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9" name="Oval 657"/>
          <p:cNvSpPr>
            <a:spLocks noChangeArrowheads="1"/>
          </p:cNvSpPr>
          <p:nvPr userDrawn="1"/>
        </p:nvSpPr>
        <p:spPr bwMode="auto">
          <a:xfrm>
            <a:off x="9182101"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0" name="Oval 658"/>
          <p:cNvSpPr>
            <a:spLocks noChangeArrowheads="1"/>
          </p:cNvSpPr>
          <p:nvPr userDrawn="1"/>
        </p:nvSpPr>
        <p:spPr bwMode="auto">
          <a:xfrm>
            <a:off x="9256713"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1" name="Oval 659"/>
          <p:cNvSpPr>
            <a:spLocks noChangeArrowheads="1"/>
          </p:cNvSpPr>
          <p:nvPr userDrawn="1"/>
        </p:nvSpPr>
        <p:spPr bwMode="auto">
          <a:xfrm>
            <a:off x="9331326"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2" name="Oval 660"/>
          <p:cNvSpPr>
            <a:spLocks noChangeArrowheads="1"/>
          </p:cNvSpPr>
          <p:nvPr userDrawn="1"/>
        </p:nvSpPr>
        <p:spPr bwMode="auto">
          <a:xfrm>
            <a:off x="9628188"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3" name="Oval 661"/>
          <p:cNvSpPr>
            <a:spLocks noChangeArrowheads="1"/>
          </p:cNvSpPr>
          <p:nvPr userDrawn="1"/>
        </p:nvSpPr>
        <p:spPr bwMode="auto">
          <a:xfrm>
            <a:off x="9702801" y="3422203"/>
            <a:ext cx="71438" cy="7143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4" name="Oval 662"/>
          <p:cNvSpPr>
            <a:spLocks noChangeArrowheads="1"/>
          </p:cNvSpPr>
          <p:nvPr userDrawn="1"/>
        </p:nvSpPr>
        <p:spPr bwMode="auto">
          <a:xfrm>
            <a:off x="3803651"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5" name="Oval 663"/>
          <p:cNvSpPr>
            <a:spLocks noChangeArrowheads="1"/>
          </p:cNvSpPr>
          <p:nvPr userDrawn="1"/>
        </p:nvSpPr>
        <p:spPr bwMode="auto">
          <a:xfrm>
            <a:off x="3878263"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6" name="Oval 664"/>
          <p:cNvSpPr>
            <a:spLocks noChangeArrowheads="1"/>
          </p:cNvSpPr>
          <p:nvPr userDrawn="1"/>
        </p:nvSpPr>
        <p:spPr bwMode="auto">
          <a:xfrm>
            <a:off x="3954463"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7" name="Oval 665"/>
          <p:cNvSpPr>
            <a:spLocks noChangeArrowheads="1"/>
          </p:cNvSpPr>
          <p:nvPr userDrawn="1"/>
        </p:nvSpPr>
        <p:spPr bwMode="auto">
          <a:xfrm>
            <a:off x="4029076"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8" name="Oval 666"/>
          <p:cNvSpPr>
            <a:spLocks noChangeArrowheads="1"/>
          </p:cNvSpPr>
          <p:nvPr userDrawn="1"/>
        </p:nvSpPr>
        <p:spPr bwMode="auto">
          <a:xfrm>
            <a:off x="4103688"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9" name="Oval 667"/>
          <p:cNvSpPr>
            <a:spLocks noChangeArrowheads="1"/>
          </p:cNvSpPr>
          <p:nvPr userDrawn="1"/>
        </p:nvSpPr>
        <p:spPr bwMode="auto">
          <a:xfrm>
            <a:off x="4178301"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0" name="Oval 668"/>
          <p:cNvSpPr>
            <a:spLocks noChangeArrowheads="1"/>
          </p:cNvSpPr>
          <p:nvPr userDrawn="1"/>
        </p:nvSpPr>
        <p:spPr bwMode="auto">
          <a:xfrm>
            <a:off x="4254501"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1" name="Oval 669"/>
          <p:cNvSpPr>
            <a:spLocks noChangeArrowheads="1"/>
          </p:cNvSpPr>
          <p:nvPr userDrawn="1"/>
        </p:nvSpPr>
        <p:spPr bwMode="auto">
          <a:xfrm>
            <a:off x="4329113"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2" name="Oval 670"/>
          <p:cNvSpPr>
            <a:spLocks noChangeArrowheads="1"/>
          </p:cNvSpPr>
          <p:nvPr userDrawn="1"/>
        </p:nvSpPr>
        <p:spPr bwMode="auto">
          <a:xfrm>
            <a:off x="4403726" y="34984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3" name="Oval 671"/>
          <p:cNvSpPr>
            <a:spLocks noChangeArrowheads="1"/>
          </p:cNvSpPr>
          <p:nvPr userDrawn="1"/>
        </p:nvSpPr>
        <p:spPr bwMode="auto">
          <a:xfrm>
            <a:off x="4478338" y="34984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4" name="Oval 672"/>
          <p:cNvSpPr>
            <a:spLocks noChangeArrowheads="1"/>
          </p:cNvSpPr>
          <p:nvPr userDrawn="1"/>
        </p:nvSpPr>
        <p:spPr bwMode="auto">
          <a:xfrm>
            <a:off x="4549776"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5" name="Oval 673"/>
          <p:cNvSpPr>
            <a:spLocks noChangeArrowheads="1"/>
          </p:cNvSpPr>
          <p:nvPr userDrawn="1"/>
        </p:nvSpPr>
        <p:spPr bwMode="auto">
          <a:xfrm>
            <a:off x="4624388"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6" name="Oval 674"/>
          <p:cNvSpPr>
            <a:spLocks noChangeArrowheads="1"/>
          </p:cNvSpPr>
          <p:nvPr userDrawn="1"/>
        </p:nvSpPr>
        <p:spPr bwMode="auto">
          <a:xfrm>
            <a:off x="4700588"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7" name="Oval 675"/>
          <p:cNvSpPr>
            <a:spLocks noChangeArrowheads="1"/>
          </p:cNvSpPr>
          <p:nvPr userDrawn="1"/>
        </p:nvSpPr>
        <p:spPr bwMode="auto">
          <a:xfrm>
            <a:off x="4775201"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8" name="Oval 676"/>
          <p:cNvSpPr>
            <a:spLocks noChangeArrowheads="1"/>
          </p:cNvSpPr>
          <p:nvPr userDrawn="1"/>
        </p:nvSpPr>
        <p:spPr bwMode="auto">
          <a:xfrm>
            <a:off x="4849813"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9" name="Oval 677"/>
          <p:cNvSpPr>
            <a:spLocks noChangeArrowheads="1"/>
          </p:cNvSpPr>
          <p:nvPr userDrawn="1"/>
        </p:nvSpPr>
        <p:spPr bwMode="auto">
          <a:xfrm>
            <a:off x="4924426"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0" name="Oval 678"/>
          <p:cNvSpPr>
            <a:spLocks noChangeArrowheads="1"/>
          </p:cNvSpPr>
          <p:nvPr userDrawn="1"/>
        </p:nvSpPr>
        <p:spPr bwMode="auto">
          <a:xfrm>
            <a:off x="5000626"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1" name="Oval 679"/>
          <p:cNvSpPr>
            <a:spLocks noChangeArrowheads="1"/>
          </p:cNvSpPr>
          <p:nvPr userDrawn="1"/>
        </p:nvSpPr>
        <p:spPr bwMode="auto">
          <a:xfrm>
            <a:off x="5075238"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2" name="Oval 680"/>
          <p:cNvSpPr>
            <a:spLocks noChangeArrowheads="1"/>
          </p:cNvSpPr>
          <p:nvPr userDrawn="1"/>
        </p:nvSpPr>
        <p:spPr bwMode="auto">
          <a:xfrm>
            <a:off x="5149851"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3" name="Oval 681"/>
          <p:cNvSpPr>
            <a:spLocks noChangeArrowheads="1"/>
          </p:cNvSpPr>
          <p:nvPr userDrawn="1"/>
        </p:nvSpPr>
        <p:spPr bwMode="auto">
          <a:xfrm>
            <a:off x="5224463" y="34984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4" name="Oval 682"/>
          <p:cNvSpPr>
            <a:spLocks noChangeArrowheads="1"/>
          </p:cNvSpPr>
          <p:nvPr userDrawn="1"/>
        </p:nvSpPr>
        <p:spPr bwMode="auto">
          <a:xfrm>
            <a:off x="5300663" y="3498403"/>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5" name="Oval 683"/>
          <p:cNvSpPr>
            <a:spLocks noChangeArrowheads="1"/>
          </p:cNvSpPr>
          <p:nvPr userDrawn="1"/>
        </p:nvSpPr>
        <p:spPr bwMode="auto">
          <a:xfrm>
            <a:off x="5375276" y="3498403"/>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6" name="Oval 684"/>
          <p:cNvSpPr>
            <a:spLocks noChangeArrowheads="1"/>
          </p:cNvSpPr>
          <p:nvPr userDrawn="1"/>
        </p:nvSpPr>
        <p:spPr bwMode="auto">
          <a:xfrm>
            <a:off x="5446713"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7" name="Oval 685"/>
          <p:cNvSpPr>
            <a:spLocks noChangeArrowheads="1"/>
          </p:cNvSpPr>
          <p:nvPr userDrawn="1"/>
        </p:nvSpPr>
        <p:spPr bwMode="auto">
          <a:xfrm>
            <a:off x="5521326"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8" name="Oval 686"/>
          <p:cNvSpPr>
            <a:spLocks noChangeArrowheads="1"/>
          </p:cNvSpPr>
          <p:nvPr userDrawn="1"/>
        </p:nvSpPr>
        <p:spPr bwMode="auto">
          <a:xfrm>
            <a:off x="5595938"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9" name="Oval 687"/>
          <p:cNvSpPr>
            <a:spLocks noChangeArrowheads="1"/>
          </p:cNvSpPr>
          <p:nvPr userDrawn="1"/>
        </p:nvSpPr>
        <p:spPr bwMode="auto">
          <a:xfrm>
            <a:off x="5672138" y="3498403"/>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0" name="Oval 688"/>
          <p:cNvSpPr>
            <a:spLocks noChangeArrowheads="1"/>
          </p:cNvSpPr>
          <p:nvPr userDrawn="1"/>
        </p:nvSpPr>
        <p:spPr bwMode="auto">
          <a:xfrm>
            <a:off x="5746751"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1" name="Oval 689"/>
          <p:cNvSpPr>
            <a:spLocks noChangeArrowheads="1"/>
          </p:cNvSpPr>
          <p:nvPr userDrawn="1"/>
        </p:nvSpPr>
        <p:spPr bwMode="auto">
          <a:xfrm>
            <a:off x="5821363"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2" name="Oval 690"/>
          <p:cNvSpPr>
            <a:spLocks noChangeArrowheads="1"/>
          </p:cNvSpPr>
          <p:nvPr userDrawn="1"/>
        </p:nvSpPr>
        <p:spPr bwMode="auto">
          <a:xfrm>
            <a:off x="5895976"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3" name="Oval 691"/>
          <p:cNvSpPr>
            <a:spLocks noChangeArrowheads="1"/>
          </p:cNvSpPr>
          <p:nvPr userDrawn="1"/>
        </p:nvSpPr>
        <p:spPr bwMode="auto">
          <a:xfrm>
            <a:off x="5972176" y="3498403"/>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4" name="Oval 692"/>
          <p:cNvSpPr>
            <a:spLocks noChangeArrowheads="1"/>
          </p:cNvSpPr>
          <p:nvPr userDrawn="1"/>
        </p:nvSpPr>
        <p:spPr bwMode="auto">
          <a:xfrm>
            <a:off x="6046788" y="3498403"/>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5" name="Oval 693"/>
          <p:cNvSpPr>
            <a:spLocks noChangeArrowheads="1"/>
          </p:cNvSpPr>
          <p:nvPr userDrawn="1"/>
        </p:nvSpPr>
        <p:spPr bwMode="auto">
          <a:xfrm>
            <a:off x="6121401" y="34984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6" name="Oval 694"/>
          <p:cNvSpPr>
            <a:spLocks noChangeArrowheads="1"/>
          </p:cNvSpPr>
          <p:nvPr userDrawn="1"/>
        </p:nvSpPr>
        <p:spPr bwMode="auto">
          <a:xfrm>
            <a:off x="6196013" y="34984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7" name="Oval 695"/>
          <p:cNvSpPr>
            <a:spLocks noChangeArrowheads="1"/>
          </p:cNvSpPr>
          <p:nvPr userDrawn="1"/>
        </p:nvSpPr>
        <p:spPr bwMode="auto">
          <a:xfrm>
            <a:off x="6267451"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8" name="Oval 696"/>
          <p:cNvSpPr>
            <a:spLocks noChangeArrowheads="1"/>
          </p:cNvSpPr>
          <p:nvPr userDrawn="1"/>
        </p:nvSpPr>
        <p:spPr bwMode="auto">
          <a:xfrm>
            <a:off x="6342063"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9" name="Oval 697"/>
          <p:cNvSpPr>
            <a:spLocks noChangeArrowheads="1"/>
          </p:cNvSpPr>
          <p:nvPr userDrawn="1"/>
        </p:nvSpPr>
        <p:spPr bwMode="auto">
          <a:xfrm>
            <a:off x="6418263"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0" name="Oval 698"/>
          <p:cNvSpPr>
            <a:spLocks noChangeArrowheads="1"/>
          </p:cNvSpPr>
          <p:nvPr userDrawn="1"/>
        </p:nvSpPr>
        <p:spPr bwMode="auto">
          <a:xfrm>
            <a:off x="6492876"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1" name="Oval 699"/>
          <p:cNvSpPr>
            <a:spLocks noChangeArrowheads="1"/>
          </p:cNvSpPr>
          <p:nvPr userDrawn="1"/>
        </p:nvSpPr>
        <p:spPr bwMode="auto">
          <a:xfrm>
            <a:off x="6567488"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2" name="Oval 700"/>
          <p:cNvSpPr>
            <a:spLocks noChangeArrowheads="1"/>
          </p:cNvSpPr>
          <p:nvPr userDrawn="1"/>
        </p:nvSpPr>
        <p:spPr bwMode="auto">
          <a:xfrm>
            <a:off x="6642101"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3" name="Oval 701"/>
          <p:cNvSpPr>
            <a:spLocks noChangeArrowheads="1"/>
          </p:cNvSpPr>
          <p:nvPr userDrawn="1"/>
        </p:nvSpPr>
        <p:spPr bwMode="auto">
          <a:xfrm>
            <a:off x="6718301"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4" name="Oval 702"/>
          <p:cNvSpPr>
            <a:spLocks noChangeArrowheads="1"/>
          </p:cNvSpPr>
          <p:nvPr userDrawn="1"/>
        </p:nvSpPr>
        <p:spPr bwMode="auto">
          <a:xfrm>
            <a:off x="6792913"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5" name="Oval 703"/>
          <p:cNvSpPr>
            <a:spLocks noChangeArrowheads="1"/>
          </p:cNvSpPr>
          <p:nvPr userDrawn="1"/>
        </p:nvSpPr>
        <p:spPr bwMode="auto">
          <a:xfrm>
            <a:off x="6867526" y="34984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6" name="Oval 704"/>
          <p:cNvSpPr>
            <a:spLocks noChangeArrowheads="1"/>
          </p:cNvSpPr>
          <p:nvPr userDrawn="1"/>
        </p:nvSpPr>
        <p:spPr bwMode="auto">
          <a:xfrm>
            <a:off x="6942138" y="34984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7" name="Oval 705"/>
          <p:cNvSpPr>
            <a:spLocks noChangeArrowheads="1"/>
          </p:cNvSpPr>
          <p:nvPr userDrawn="1"/>
        </p:nvSpPr>
        <p:spPr bwMode="auto">
          <a:xfrm>
            <a:off x="7018338" y="3498403"/>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8" name="Oval 706"/>
          <p:cNvSpPr>
            <a:spLocks noChangeArrowheads="1"/>
          </p:cNvSpPr>
          <p:nvPr userDrawn="1"/>
        </p:nvSpPr>
        <p:spPr bwMode="auto">
          <a:xfrm>
            <a:off x="7089776" y="3498403"/>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9" name="Oval 707"/>
          <p:cNvSpPr>
            <a:spLocks noChangeArrowheads="1"/>
          </p:cNvSpPr>
          <p:nvPr userDrawn="1"/>
        </p:nvSpPr>
        <p:spPr bwMode="auto">
          <a:xfrm>
            <a:off x="7164388"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0" name="Oval 708"/>
          <p:cNvSpPr>
            <a:spLocks noChangeArrowheads="1"/>
          </p:cNvSpPr>
          <p:nvPr userDrawn="1"/>
        </p:nvSpPr>
        <p:spPr bwMode="auto">
          <a:xfrm>
            <a:off x="7239001"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1" name="Oval 709"/>
          <p:cNvSpPr>
            <a:spLocks noChangeArrowheads="1"/>
          </p:cNvSpPr>
          <p:nvPr userDrawn="1"/>
        </p:nvSpPr>
        <p:spPr bwMode="auto">
          <a:xfrm>
            <a:off x="7313613"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2" name="Oval 710"/>
          <p:cNvSpPr>
            <a:spLocks noChangeArrowheads="1"/>
          </p:cNvSpPr>
          <p:nvPr userDrawn="1"/>
        </p:nvSpPr>
        <p:spPr bwMode="auto">
          <a:xfrm>
            <a:off x="7389813" y="3498403"/>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3" name="Oval 711"/>
          <p:cNvSpPr>
            <a:spLocks noChangeArrowheads="1"/>
          </p:cNvSpPr>
          <p:nvPr userDrawn="1"/>
        </p:nvSpPr>
        <p:spPr bwMode="auto">
          <a:xfrm>
            <a:off x="7464426"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4" name="Oval 712"/>
          <p:cNvSpPr>
            <a:spLocks noChangeArrowheads="1"/>
          </p:cNvSpPr>
          <p:nvPr userDrawn="1"/>
        </p:nvSpPr>
        <p:spPr bwMode="auto">
          <a:xfrm>
            <a:off x="7539038"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5" name="Oval 713"/>
          <p:cNvSpPr>
            <a:spLocks noChangeArrowheads="1"/>
          </p:cNvSpPr>
          <p:nvPr userDrawn="1"/>
        </p:nvSpPr>
        <p:spPr bwMode="auto">
          <a:xfrm>
            <a:off x="7613651"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6" name="Oval 714"/>
          <p:cNvSpPr>
            <a:spLocks noChangeArrowheads="1"/>
          </p:cNvSpPr>
          <p:nvPr userDrawn="1"/>
        </p:nvSpPr>
        <p:spPr bwMode="auto">
          <a:xfrm>
            <a:off x="7689851" y="3498403"/>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7" name="Oval 715"/>
          <p:cNvSpPr>
            <a:spLocks noChangeArrowheads="1"/>
          </p:cNvSpPr>
          <p:nvPr userDrawn="1"/>
        </p:nvSpPr>
        <p:spPr bwMode="auto">
          <a:xfrm>
            <a:off x="7764463" y="3498403"/>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8" name="Oval 716"/>
          <p:cNvSpPr>
            <a:spLocks noChangeArrowheads="1"/>
          </p:cNvSpPr>
          <p:nvPr userDrawn="1"/>
        </p:nvSpPr>
        <p:spPr bwMode="auto">
          <a:xfrm>
            <a:off x="7839076" y="34984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9" name="Oval 717"/>
          <p:cNvSpPr>
            <a:spLocks noChangeArrowheads="1"/>
          </p:cNvSpPr>
          <p:nvPr userDrawn="1"/>
        </p:nvSpPr>
        <p:spPr bwMode="auto">
          <a:xfrm>
            <a:off x="7910513"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0" name="Oval 718"/>
          <p:cNvSpPr>
            <a:spLocks noChangeArrowheads="1"/>
          </p:cNvSpPr>
          <p:nvPr userDrawn="1"/>
        </p:nvSpPr>
        <p:spPr bwMode="auto">
          <a:xfrm>
            <a:off x="7985126"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1" name="Oval 719"/>
          <p:cNvSpPr>
            <a:spLocks noChangeArrowheads="1"/>
          </p:cNvSpPr>
          <p:nvPr userDrawn="1"/>
        </p:nvSpPr>
        <p:spPr bwMode="auto">
          <a:xfrm>
            <a:off x="8059738"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2" name="Oval 720"/>
          <p:cNvSpPr>
            <a:spLocks noChangeArrowheads="1"/>
          </p:cNvSpPr>
          <p:nvPr userDrawn="1"/>
        </p:nvSpPr>
        <p:spPr bwMode="auto">
          <a:xfrm>
            <a:off x="8135938"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3" name="Oval 721"/>
          <p:cNvSpPr>
            <a:spLocks noChangeArrowheads="1"/>
          </p:cNvSpPr>
          <p:nvPr userDrawn="1"/>
        </p:nvSpPr>
        <p:spPr bwMode="auto">
          <a:xfrm>
            <a:off x="8210551"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4" name="Oval 722"/>
          <p:cNvSpPr>
            <a:spLocks noChangeArrowheads="1"/>
          </p:cNvSpPr>
          <p:nvPr userDrawn="1"/>
        </p:nvSpPr>
        <p:spPr bwMode="auto">
          <a:xfrm>
            <a:off x="8285163"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5" name="Oval 723"/>
          <p:cNvSpPr>
            <a:spLocks noChangeArrowheads="1"/>
          </p:cNvSpPr>
          <p:nvPr userDrawn="1"/>
        </p:nvSpPr>
        <p:spPr bwMode="auto">
          <a:xfrm>
            <a:off x="8359776"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6" name="Oval 724"/>
          <p:cNvSpPr>
            <a:spLocks noChangeArrowheads="1"/>
          </p:cNvSpPr>
          <p:nvPr userDrawn="1"/>
        </p:nvSpPr>
        <p:spPr bwMode="auto">
          <a:xfrm>
            <a:off x="8435976"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7" name="Oval 725"/>
          <p:cNvSpPr>
            <a:spLocks noChangeArrowheads="1"/>
          </p:cNvSpPr>
          <p:nvPr userDrawn="1"/>
        </p:nvSpPr>
        <p:spPr bwMode="auto">
          <a:xfrm>
            <a:off x="8510588"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8" name="Oval 726"/>
          <p:cNvSpPr>
            <a:spLocks noChangeArrowheads="1"/>
          </p:cNvSpPr>
          <p:nvPr userDrawn="1"/>
        </p:nvSpPr>
        <p:spPr bwMode="auto">
          <a:xfrm>
            <a:off x="8585201" y="34984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9" name="Oval 727"/>
          <p:cNvSpPr>
            <a:spLocks noChangeArrowheads="1"/>
          </p:cNvSpPr>
          <p:nvPr userDrawn="1"/>
        </p:nvSpPr>
        <p:spPr bwMode="auto">
          <a:xfrm>
            <a:off x="8659813" y="34984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0" name="Oval 728"/>
          <p:cNvSpPr>
            <a:spLocks noChangeArrowheads="1"/>
          </p:cNvSpPr>
          <p:nvPr userDrawn="1"/>
        </p:nvSpPr>
        <p:spPr bwMode="auto">
          <a:xfrm>
            <a:off x="8731251"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1" name="Oval 729"/>
          <p:cNvSpPr>
            <a:spLocks noChangeArrowheads="1"/>
          </p:cNvSpPr>
          <p:nvPr userDrawn="1"/>
        </p:nvSpPr>
        <p:spPr bwMode="auto">
          <a:xfrm>
            <a:off x="8807451" y="3498403"/>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2" name="Oval 730"/>
          <p:cNvSpPr>
            <a:spLocks noChangeArrowheads="1"/>
          </p:cNvSpPr>
          <p:nvPr userDrawn="1"/>
        </p:nvSpPr>
        <p:spPr bwMode="auto">
          <a:xfrm>
            <a:off x="8882063"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3" name="Oval 731"/>
          <p:cNvSpPr>
            <a:spLocks noChangeArrowheads="1"/>
          </p:cNvSpPr>
          <p:nvPr userDrawn="1"/>
        </p:nvSpPr>
        <p:spPr bwMode="auto">
          <a:xfrm>
            <a:off x="8956676"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4" name="Oval 732"/>
          <p:cNvSpPr>
            <a:spLocks noChangeArrowheads="1"/>
          </p:cNvSpPr>
          <p:nvPr userDrawn="1"/>
        </p:nvSpPr>
        <p:spPr bwMode="auto">
          <a:xfrm>
            <a:off x="9031288"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5" name="Oval 733"/>
          <p:cNvSpPr>
            <a:spLocks noChangeArrowheads="1"/>
          </p:cNvSpPr>
          <p:nvPr userDrawn="1"/>
        </p:nvSpPr>
        <p:spPr bwMode="auto">
          <a:xfrm>
            <a:off x="9107488" y="3498403"/>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6" name="Oval 734"/>
          <p:cNvSpPr>
            <a:spLocks noChangeArrowheads="1"/>
          </p:cNvSpPr>
          <p:nvPr userDrawn="1"/>
        </p:nvSpPr>
        <p:spPr bwMode="auto">
          <a:xfrm>
            <a:off x="9182101"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7" name="Oval 735"/>
          <p:cNvSpPr>
            <a:spLocks noChangeArrowheads="1"/>
          </p:cNvSpPr>
          <p:nvPr userDrawn="1"/>
        </p:nvSpPr>
        <p:spPr bwMode="auto">
          <a:xfrm>
            <a:off x="9256713"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8" name="Oval 736"/>
          <p:cNvSpPr>
            <a:spLocks noChangeArrowheads="1"/>
          </p:cNvSpPr>
          <p:nvPr userDrawn="1"/>
        </p:nvSpPr>
        <p:spPr bwMode="auto">
          <a:xfrm>
            <a:off x="9331326"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9" name="Oval 737"/>
          <p:cNvSpPr>
            <a:spLocks noChangeArrowheads="1"/>
          </p:cNvSpPr>
          <p:nvPr userDrawn="1"/>
        </p:nvSpPr>
        <p:spPr bwMode="auto">
          <a:xfrm>
            <a:off x="9777413" y="34984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0" name="Oval 738"/>
          <p:cNvSpPr>
            <a:spLocks noChangeArrowheads="1"/>
          </p:cNvSpPr>
          <p:nvPr userDrawn="1"/>
        </p:nvSpPr>
        <p:spPr bwMode="auto">
          <a:xfrm>
            <a:off x="3729038"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1" name="Oval 739"/>
          <p:cNvSpPr>
            <a:spLocks noChangeArrowheads="1"/>
          </p:cNvSpPr>
          <p:nvPr userDrawn="1"/>
        </p:nvSpPr>
        <p:spPr bwMode="auto">
          <a:xfrm>
            <a:off x="3803651"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2" name="Oval 740"/>
          <p:cNvSpPr>
            <a:spLocks noChangeArrowheads="1"/>
          </p:cNvSpPr>
          <p:nvPr userDrawn="1"/>
        </p:nvSpPr>
        <p:spPr bwMode="auto">
          <a:xfrm>
            <a:off x="3878263"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3" name="Oval 741"/>
          <p:cNvSpPr>
            <a:spLocks noChangeArrowheads="1"/>
          </p:cNvSpPr>
          <p:nvPr userDrawn="1"/>
        </p:nvSpPr>
        <p:spPr bwMode="auto">
          <a:xfrm>
            <a:off x="3954463"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4" name="Oval 742"/>
          <p:cNvSpPr>
            <a:spLocks noChangeArrowheads="1"/>
          </p:cNvSpPr>
          <p:nvPr userDrawn="1"/>
        </p:nvSpPr>
        <p:spPr bwMode="auto">
          <a:xfrm>
            <a:off x="4029076"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5" name="Oval 743"/>
          <p:cNvSpPr>
            <a:spLocks noChangeArrowheads="1"/>
          </p:cNvSpPr>
          <p:nvPr userDrawn="1"/>
        </p:nvSpPr>
        <p:spPr bwMode="auto">
          <a:xfrm>
            <a:off x="4103688"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6" name="Oval 744"/>
          <p:cNvSpPr>
            <a:spLocks noChangeArrowheads="1"/>
          </p:cNvSpPr>
          <p:nvPr userDrawn="1"/>
        </p:nvSpPr>
        <p:spPr bwMode="auto">
          <a:xfrm>
            <a:off x="4178301"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7" name="Oval 745"/>
          <p:cNvSpPr>
            <a:spLocks noChangeArrowheads="1"/>
          </p:cNvSpPr>
          <p:nvPr userDrawn="1"/>
        </p:nvSpPr>
        <p:spPr bwMode="auto">
          <a:xfrm>
            <a:off x="4254501"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8" name="Oval 746"/>
          <p:cNvSpPr>
            <a:spLocks noChangeArrowheads="1"/>
          </p:cNvSpPr>
          <p:nvPr userDrawn="1"/>
        </p:nvSpPr>
        <p:spPr bwMode="auto">
          <a:xfrm>
            <a:off x="4329113"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9" name="Oval 747"/>
          <p:cNvSpPr>
            <a:spLocks noChangeArrowheads="1"/>
          </p:cNvSpPr>
          <p:nvPr userDrawn="1"/>
        </p:nvSpPr>
        <p:spPr bwMode="auto">
          <a:xfrm>
            <a:off x="4403726" y="3573016"/>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0" name="Oval 748"/>
          <p:cNvSpPr>
            <a:spLocks noChangeArrowheads="1"/>
          </p:cNvSpPr>
          <p:nvPr userDrawn="1"/>
        </p:nvSpPr>
        <p:spPr bwMode="auto">
          <a:xfrm>
            <a:off x="4478338" y="3573016"/>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1" name="Oval 749"/>
          <p:cNvSpPr>
            <a:spLocks noChangeArrowheads="1"/>
          </p:cNvSpPr>
          <p:nvPr userDrawn="1"/>
        </p:nvSpPr>
        <p:spPr bwMode="auto">
          <a:xfrm>
            <a:off x="4549776"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2" name="Oval 750"/>
          <p:cNvSpPr>
            <a:spLocks noChangeArrowheads="1"/>
          </p:cNvSpPr>
          <p:nvPr userDrawn="1"/>
        </p:nvSpPr>
        <p:spPr bwMode="auto">
          <a:xfrm>
            <a:off x="4624388"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3" name="Oval 751"/>
          <p:cNvSpPr>
            <a:spLocks noChangeArrowheads="1"/>
          </p:cNvSpPr>
          <p:nvPr userDrawn="1"/>
        </p:nvSpPr>
        <p:spPr bwMode="auto">
          <a:xfrm>
            <a:off x="4700588"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4" name="Oval 752"/>
          <p:cNvSpPr>
            <a:spLocks noChangeArrowheads="1"/>
          </p:cNvSpPr>
          <p:nvPr userDrawn="1"/>
        </p:nvSpPr>
        <p:spPr bwMode="auto">
          <a:xfrm>
            <a:off x="4775201"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5" name="Oval 753"/>
          <p:cNvSpPr>
            <a:spLocks noChangeArrowheads="1"/>
          </p:cNvSpPr>
          <p:nvPr userDrawn="1"/>
        </p:nvSpPr>
        <p:spPr bwMode="auto">
          <a:xfrm>
            <a:off x="4849813"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6" name="Oval 754"/>
          <p:cNvSpPr>
            <a:spLocks noChangeArrowheads="1"/>
          </p:cNvSpPr>
          <p:nvPr userDrawn="1"/>
        </p:nvSpPr>
        <p:spPr bwMode="auto">
          <a:xfrm>
            <a:off x="4924426"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7" name="Oval 755"/>
          <p:cNvSpPr>
            <a:spLocks noChangeArrowheads="1"/>
          </p:cNvSpPr>
          <p:nvPr userDrawn="1"/>
        </p:nvSpPr>
        <p:spPr bwMode="auto">
          <a:xfrm>
            <a:off x="5000626"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8" name="Oval 756"/>
          <p:cNvSpPr>
            <a:spLocks noChangeArrowheads="1"/>
          </p:cNvSpPr>
          <p:nvPr userDrawn="1"/>
        </p:nvSpPr>
        <p:spPr bwMode="auto">
          <a:xfrm>
            <a:off x="5075238"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9" name="Oval 757"/>
          <p:cNvSpPr>
            <a:spLocks noChangeArrowheads="1"/>
          </p:cNvSpPr>
          <p:nvPr userDrawn="1"/>
        </p:nvSpPr>
        <p:spPr bwMode="auto">
          <a:xfrm>
            <a:off x="5149851"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0" name="Oval 758"/>
          <p:cNvSpPr>
            <a:spLocks noChangeArrowheads="1"/>
          </p:cNvSpPr>
          <p:nvPr userDrawn="1"/>
        </p:nvSpPr>
        <p:spPr bwMode="auto">
          <a:xfrm>
            <a:off x="5224463" y="3573016"/>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1" name="Oval 759"/>
          <p:cNvSpPr>
            <a:spLocks noChangeArrowheads="1"/>
          </p:cNvSpPr>
          <p:nvPr userDrawn="1"/>
        </p:nvSpPr>
        <p:spPr bwMode="auto">
          <a:xfrm>
            <a:off x="5300663" y="3573016"/>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2" name="Oval 760"/>
          <p:cNvSpPr>
            <a:spLocks noChangeArrowheads="1"/>
          </p:cNvSpPr>
          <p:nvPr userDrawn="1"/>
        </p:nvSpPr>
        <p:spPr bwMode="auto">
          <a:xfrm>
            <a:off x="5375276" y="3573016"/>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3" name="Oval 761"/>
          <p:cNvSpPr>
            <a:spLocks noChangeArrowheads="1"/>
          </p:cNvSpPr>
          <p:nvPr userDrawn="1"/>
        </p:nvSpPr>
        <p:spPr bwMode="auto">
          <a:xfrm>
            <a:off x="5446713"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4" name="Oval 762"/>
          <p:cNvSpPr>
            <a:spLocks noChangeArrowheads="1"/>
          </p:cNvSpPr>
          <p:nvPr userDrawn="1"/>
        </p:nvSpPr>
        <p:spPr bwMode="auto">
          <a:xfrm>
            <a:off x="5521326"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5" name="Oval 763"/>
          <p:cNvSpPr>
            <a:spLocks noChangeArrowheads="1"/>
          </p:cNvSpPr>
          <p:nvPr userDrawn="1"/>
        </p:nvSpPr>
        <p:spPr bwMode="auto">
          <a:xfrm>
            <a:off x="5595938"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6" name="Oval 764"/>
          <p:cNvSpPr>
            <a:spLocks noChangeArrowheads="1"/>
          </p:cNvSpPr>
          <p:nvPr userDrawn="1"/>
        </p:nvSpPr>
        <p:spPr bwMode="auto">
          <a:xfrm>
            <a:off x="5672138" y="3573016"/>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7" name="Oval 765"/>
          <p:cNvSpPr>
            <a:spLocks noChangeArrowheads="1"/>
          </p:cNvSpPr>
          <p:nvPr userDrawn="1"/>
        </p:nvSpPr>
        <p:spPr bwMode="auto">
          <a:xfrm>
            <a:off x="5746751"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8" name="Oval 766"/>
          <p:cNvSpPr>
            <a:spLocks noChangeArrowheads="1"/>
          </p:cNvSpPr>
          <p:nvPr userDrawn="1"/>
        </p:nvSpPr>
        <p:spPr bwMode="auto">
          <a:xfrm>
            <a:off x="5821363"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9" name="Oval 767"/>
          <p:cNvSpPr>
            <a:spLocks noChangeArrowheads="1"/>
          </p:cNvSpPr>
          <p:nvPr userDrawn="1"/>
        </p:nvSpPr>
        <p:spPr bwMode="auto">
          <a:xfrm>
            <a:off x="5895976"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0" name="Oval 768"/>
          <p:cNvSpPr>
            <a:spLocks noChangeArrowheads="1"/>
          </p:cNvSpPr>
          <p:nvPr userDrawn="1"/>
        </p:nvSpPr>
        <p:spPr bwMode="auto">
          <a:xfrm>
            <a:off x="5972176" y="3573016"/>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1" name="Oval 769"/>
          <p:cNvSpPr>
            <a:spLocks noChangeArrowheads="1"/>
          </p:cNvSpPr>
          <p:nvPr userDrawn="1"/>
        </p:nvSpPr>
        <p:spPr bwMode="auto">
          <a:xfrm>
            <a:off x="6046788" y="3573016"/>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2" name="Oval 770"/>
          <p:cNvSpPr>
            <a:spLocks noChangeArrowheads="1"/>
          </p:cNvSpPr>
          <p:nvPr userDrawn="1"/>
        </p:nvSpPr>
        <p:spPr bwMode="auto">
          <a:xfrm>
            <a:off x="6121401" y="3573016"/>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3" name="Oval 771"/>
          <p:cNvSpPr>
            <a:spLocks noChangeArrowheads="1"/>
          </p:cNvSpPr>
          <p:nvPr userDrawn="1"/>
        </p:nvSpPr>
        <p:spPr bwMode="auto">
          <a:xfrm>
            <a:off x="6196013" y="3573016"/>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4" name="Oval 772"/>
          <p:cNvSpPr>
            <a:spLocks noChangeArrowheads="1"/>
          </p:cNvSpPr>
          <p:nvPr userDrawn="1"/>
        </p:nvSpPr>
        <p:spPr bwMode="auto">
          <a:xfrm>
            <a:off x="6267451"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5" name="Oval 773"/>
          <p:cNvSpPr>
            <a:spLocks noChangeArrowheads="1"/>
          </p:cNvSpPr>
          <p:nvPr userDrawn="1"/>
        </p:nvSpPr>
        <p:spPr bwMode="auto">
          <a:xfrm>
            <a:off x="6342063"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6" name="Oval 774"/>
          <p:cNvSpPr>
            <a:spLocks noChangeArrowheads="1"/>
          </p:cNvSpPr>
          <p:nvPr userDrawn="1"/>
        </p:nvSpPr>
        <p:spPr bwMode="auto">
          <a:xfrm>
            <a:off x="6418263"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7" name="Oval 775"/>
          <p:cNvSpPr>
            <a:spLocks noChangeArrowheads="1"/>
          </p:cNvSpPr>
          <p:nvPr userDrawn="1"/>
        </p:nvSpPr>
        <p:spPr bwMode="auto">
          <a:xfrm>
            <a:off x="6492876"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8" name="Oval 776"/>
          <p:cNvSpPr>
            <a:spLocks noChangeArrowheads="1"/>
          </p:cNvSpPr>
          <p:nvPr userDrawn="1"/>
        </p:nvSpPr>
        <p:spPr bwMode="auto">
          <a:xfrm>
            <a:off x="6567488"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9" name="Oval 777"/>
          <p:cNvSpPr>
            <a:spLocks noChangeArrowheads="1"/>
          </p:cNvSpPr>
          <p:nvPr userDrawn="1"/>
        </p:nvSpPr>
        <p:spPr bwMode="auto">
          <a:xfrm>
            <a:off x="6642101"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0" name="Oval 778"/>
          <p:cNvSpPr>
            <a:spLocks noChangeArrowheads="1"/>
          </p:cNvSpPr>
          <p:nvPr userDrawn="1"/>
        </p:nvSpPr>
        <p:spPr bwMode="auto">
          <a:xfrm>
            <a:off x="6718301"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1" name="Oval 779"/>
          <p:cNvSpPr>
            <a:spLocks noChangeArrowheads="1"/>
          </p:cNvSpPr>
          <p:nvPr userDrawn="1"/>
        </p:nvSpPr>
        <p:spPr bwMode="auto">
          <a:xfrm>
            <a:off x="6792913"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2" name="Oval 780"/>
          <p:cNvSpPr>
            <a:spLocks noChangeArrowheads="1"/>
          </p:cNvSpPr>
          <p:nvPr userDrawn="1"/>
        </p:nvSpPr>
        <p:spPr bwMode="auto">
          <a:xfrm>
            <a:off x="6867526" y="3573016"/>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3" name="Oval 781"/>
          <p:cNvSpPr>
            <a:spLocks noChangeArrowheads="1"/>
          </p:cNvSpPr>
          <p:nvPr userDrawn="1"/>
        </p:nvSpPr>
        <p:spPr bwMode="auto">
          <a:xfrm>
            <a:off x="6942138" y="3573016"/>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4" name="Oval 782"/>
          <p:cNvSpPr>
            <a:spLocks noChangeArrowheads="1"/>
          </p:cNvSpPr>
          <p:nvPr userDrawn="1"/>
        </p:nvSpPr>
        <p:spPr bwMode="auto">
          <a:xfrm>
            <a:off x="7018338" y="3573016"/>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5" name="Oval 783"/>
          <p:cNvSpPr>
            <a:spLocks noChangeArrowheads="1"/>
          </p:cNvSpPr>
          <p:nvPr userDrawn="1"/>
        </p:nvSpPr>
        <p:spPr bwMode="auto">
          <a:xfrm>
            <a:off x="7089776" y="3573016"/>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6" name="Oval 784"/>
          <p:cNvSpPr>
            <a:spLocks noChangeArrowheads="1"/>
          </p:cNvSpPr>
          <p:nvPr userDrawn="1"/>
        </p:nvSpPr>
        <p:spPr bwMode="auto">
          <a:xfrm>
            <a:off x="7164388"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7" name="Oval 785"/>
          <p:cNvSpPr>
            <a:spLocks noChangeArrowheads="1"/>
          </p:cNvSpPr>
          <p:nvPr userDrawn="1"/>
        </p:nvSpPr>
        <p:spPr bwMode="auto">
          <a:xfrm>
            <a:off x="7239001"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8" name="Oval 786"/>
          <p:cNvSpPr>
            <a:spLocks noChangeArrowheads="1"/>
          </p:cNvSpPr>
          <p:nvPr userDrawn="1"/>
        </p:nvSpPr>
        <p:spPr bwMode="auto">
          <a:xfrm>
            <a:off x="7313613"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9" name="Oval 787"/>
          <p:cNvSpPr>
            <a:spLocks noChangeArrowheads="1"/>
          </p:cNvSpPr>
          <p:nvPr userDrawn="1"/>
        </p:nvSpPr>
        <p:spPr bwMode="auto">
          <a:xfrm>
            <a:off x="7389813" y="3573016"/>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0" name="Oval 788"/>
          <p:cNvSpPr>
            <a:spLocks noChangeArrowheads="1"/>
          </p:cNvSpPr>
          <p:nvPr userDrawn="1"/>
        </p:nvSpPr>
        <p:spPr bwMode="auto">
          <a:xfrm>
            <a:off x="7464426"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1" name="Oval 789"/>
          <p:cNvSpPr>
            <a:spLocks noChangeArrowheads="1"/>
          </p:cNvSpPr>
          <p:nvPr userDrawn="1"/>
        </p:nvSpPr>
        <p:spPr bwMode="auto">
          <a:xfrm>
            <a:off x="7539038"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2" name="Oval 790"/>
          <p:cNvSpPr>
            <a:spLocks noChangeArrowheads="1"/>
          </p:cNvSpPr>
          <p:nvPr userDrawn="1"/>
        </p:nvSpPr>
        <p:spPr bwMode="auto">
          <a:xfrm>
            <a:off x="7613651"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3" name="Oval 791"/>
          <p:cNvSpPr>
            <a:spLocks noChangeArrowheads="1"/>
          </p:cNvSpPr>
          <p:nvPr userDrawn="1"/>
        </p:nvSpPr>
        <p:spPr bwMode="auto">
          <a:xfrm>
            <a:off x="7689851" y="3573016"/>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4" name="Oval 792"/>
          <p:cNvSpPr>
            <a:spLocks noChangeArrowheads="1"/>
          </p:cNvSpPr>
          <p:nvPr userDrawn="1"/>
        </p:nvSpPr>
        <p:spPr bwMode="auto">
          <a:xfrm>
            <a:off x="7764463" y="3573016"/>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5" name="Oval 793"/>
          <p:cNvSpPr>
            <a:spLocks noChangeArrowheads="1"/>
          </p:cNvSpPr>
          <p:nvPr userDrawn="1"/>
        </p:nvSpPr>
        <p:spPr bwMode="auto">
          <a:xfrm>
            <a:off x="7839076" y="3573016"/>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6" name="Oval 794"/>
          <p:cNvSpPr>
            <a:spLocks noChangeArrowheads="1"/>
          </p:cNvSpPr>
          <p:nvPr userDrawn="1"/>
        </p:nvSpPr>
        <p:spPr bwMode="auto">
          <a:xfrm>
            <a:off x="7910513"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7" name="Oval 795"/>
          <p:cNvSpPr>
            <a:spLocks noChangeArrowheads="1"/>
          </p:cNvSpPr>
          <p:nvPr userDrawn="1"/>
        </p:nvSpPr>
        <p:spPr bwMode="auto">
          <a:xfrm>
            <a:off x="7985126"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8" name="Oval 796"/>
          <p:cNvSpPr>
            <a:spLocks noChangeArrowheads="1"/>
          </p:cNvSpPr>
          <p:nvPr userDrawn="1"/>
        </p:nvSpPr>
        <p:spPr bwMode="auto">
          <a:xfrm>
            <a:off x="8059738"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9" name="Oval 797"/>
          <p:cNvSpPr>
            <a:spLocks noChangeArrowheads="1"/>
          </p:cNvSpPr>
          <p:nvPr userDrawn="1"/>
        </p:nvSpPr>
        <p:spPr bwMode="auto">
          <a:xfrm>
            <a:off x="8135938"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0" name="Oval 798"/>
          <p:cNvSpPr>
            <a:spLocks noChangeArrowheads="1"/>
          </p:cNvSpPr>
          <p:nvPr userDrawn="1"/>
        </p:nvSpPr>
        <p:spPr bwMode="auto">
          <a:xfrm>
            <a:off x="8210551"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1" name="Oval 799"/>
          <p:cNvSpPr>
            <a:spLocks noChangeArrowheads="1"/>
          </p:cNvSpPr>
          <p:nvPr userDrawn="1"/>
        </p:nvSpPr>
        <p:spPr bwMode="auto">
          <a:xfrm>
            <a:off x="8285163"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2" name="Oval 800"/>
          <p:cNvSpPr>
            <a:spLocks noChangeArrowheads="1"/>
          </p:cNvSpPr>
          <p:nvPr userDrawn="1"/>
        </p:nvSpPr>
        <p:spPr bwMode="auto">
          <a:xfrm>
            <a:off x="8359776"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3" name="Oval 801"/>
          <p:cNvSpPr>
            <a:spLocks noChangeArrowheads="1"/>
          </p:cNvSpPr>
          <p:nvPr userDrawn="1"/>
        </p:nvSpPr>
        <p:spPr bwMode="auto">
          <a:xfrm>
            <a:off x="8435976"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4" name="Oval 802"/>
          <p:cNvSpPr>
            <a:spLocks noChangeArrowheads="1"/>
          </p:cNvSpPr>
          <p:nvPr userDrawn="1"/>
        </p:nvSpPr>
        <p:spPr bwMode="auto">
          <a:xfrm>
            <a:off x="8510588"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5" name="Oval 803"/>
          <p:cNvSpPr>
            <a:spLocks noChangeArrowheads="1"/>
          </p:cNvSpPr>
          <p:nvPr userDrawn="1"/>
        </p:nvSpPr>
        <p:spPr bwMode="auto">
          <a:xfrm>
            <a:off x="8585201" y="3573016"/>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6" name="Oval 804"/>
          <p:cNvSpPr>
            <a:spLocks noChangeArrowheads="1"/>
          </p:cNvSpPr>
          <p:nvPr userDrawn="1"/>
        </p:nvSpPr>
        <p:spPr bwMode="auto">
          <a:xfrm>
            <a:off x="8659813" y="3573016"/>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7" name="Oval 805"/>
          <p:cNvSpPr>
            <a:spLocks noChangeArrowheads="1"/>
          </p:cNvSpPr>
          <p:nvPr userDrawn="1"/>
        </p:nvSpPr>
        <p:spPr bwMode="auto">
          <a:xfrm>
            <a:off x="8731251"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8" name="Oval 806"/>
          <p:cNvSpPr>
            <a:spLocks noChangeArrowheads="1"/>
          </p:cNvSpPr>
          <p:nvPr userDrawn="1"/>
        </p:nvSpPr>
        <p:spPr bwMode="auto">
          <a:xfrm>
            <a:off x="8807451" y="3573016"/>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9" name="Oval 807"/>
          <p:cNvSpPr>
            <a:spLocks noChangeArrowheads="1"/>
          </p:cNvSpPr>
          <p:nvPr userDrawn="1"/>
        </p:nvSpPr>
        <p:spPr bwMode="auto">
          <a:xfrm>
            <a:off x="8882063"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0" name="Oval 808"/>
          <p:cNvSpPr>
            <a:spLocks noChangeArrowheads="1"/>
          </p:cNvSpPr>
          <p:nvPr userDrawn="1"/>
        </p:nvSpPr>
        <p:spPr bwMode="auto">
          <a:xfrm>
            <a:off x="8956676" y="35730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1" name="Oval 810"/>
          <p:cNvSpPr>
            <a:spLocks noChangeArrowheads="1"/>
          </p:cNvSpPr>
          <p:nvPr userDrawn="1"/>
        </p:nvSpPr>
        <p:spPr bwMode="auto">
          <a:xfrm>
            <a:off x="9031288" y="3573016"/>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2" name="Oval 811"/>
          <p:cNvSpPr>
            <a:spLocks noChangeArrowheads="1"/>
          </p:cNvSpPr>
          <p:nvPr userDrawn="1"/>
        </p:nvSpPr>
        <p:spPr bwMode="auto">
          <a:xfrm>
            <a:off x="9107488" y="3573016"/>
            <a:ext cx="69850"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3" name="Oval 812"/>
          <p:cNvSpPr>
            <a:spLocks noChangeArrowheads="1"/>
          </p:cNvSpPr>
          <p:nvPr userDrawn="1"/>
        </p:nvSpPr>
        <p:spPr bwMode="auto">
          <a:xfrm>
            <a:off x="9182100" y="3573016"/>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4" name="Oval 813"/>
          <p:cNvSpPr>
            <a:spLocks noChangeArrowheads="1"/>
          </p:cNvSpPr>
          <p:nvPr userDrawn="1"/>
        </p:nvSpPr>
        <p:spPr bwMode="auto">
          <a:xfrm>
            <a:off x="3729038"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5" name="Oval 814"/>
          <p:cNvSpPr>
            <a:spLocks noChangeArrowheads="1"/>
          </p:cNvSpPr>
          <p:nvPr userDrawn="1"/>
        </p:nvSpPr>
        <p:spPr bwMode="auto">
          <a:xfrm>
            <a:off x="3803650"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6" name="Oval 815"/>
          <p:cNvSpPr>
            <a:spLocks noChangeArrowheads="1"/>
          </p:cNvSpPr>
          <p:nvPr userDrawn="1"/>
        </p:nvSpPr>
        <p:spPr bwMode="auto">
          <a:xfrm>
            <a:off x="3878263"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7" name="Oval 816"/>
          <p:cNvSpPr>
            <a:spLocks noChangeArrowheads="1"/>
          </p:cNvSpPr>
          <p:nvPr userDrawn="1"/>
        </p:nvSpPr>
        <p:spPr bwMode="auto">
          <a:xfrm>
            <a:off x="3954463"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8" name="Oval 817"/>
          <p:cNvSpPr>
            <a:spLocks noChangeArrowheads="1"/>
          </p:cNvSpPr>
          <p:nvPr userDrawn="1"/>
        </p:nvSpPr>
        <p:spPr bwMode="auto">
          <a:xfrm>
            <a:off x="4029075"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9" name="Oval 818"/>
          <p:cNvSpPr>
            <a:spLocks noChangeArrowheads="1"/>
          </p:cNvSpPr>
          <p:nvPr userDrawn="1"/>
        </p:nvSpPr>
        <p:spPr bwMode="auto">
          <a:xfrm>
            <a:off x="4103688"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0" name="Oval 819"/>
          <p:cNvSpPr>
            <a:spLocks noChangeArrowheads="1"/>
          </p:cNvSpPr>
          <p:nvPr userDrawn="1"/>
        </p:nvSpPr>
        <p:spPr bwMode="auto">
          <a:xfrm>
            <a:off x="4178300"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1" name="Oval 820"/>
          <p:cNvSpPr>
            <a:spLocks noChangeArrowheads="1"/>
          </p:cNvSpPr>
          <p:nvPr userDrawn="1"/>
        </p:nvSpPr>
        <p:spPr bwMode="auto">
          <a:xfrm>
            <a:off x="4254500"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2" name="Oval 821"/>
          <p:cNvSpPr>
            <a:spLocks noChangeArrowheads="1"/>
          </p:cNvSpPr>
          <p:nvPr userDrawn="1"/>
        </p:nvSpPr>
        <p:spPr bwMode="auto">
          <a:xfrm>
            <a:off x="4329113"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3" name="Oval 822"/>
          <p:cNvSpPr>
            <a:spLocks noChangeArrowheads="1"/>
          </p:cNvSpPr>
          <p:nvPr userDrawn="1"/>
        </p:nvSpPr>
        <p:spPr bwMode="auto">
          <a:xfrm>
            <a:off x="4403725" y="3647628"/>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4" name="Oval 823"/>
          <p:cNvSpPr>
            <a:spLocks noChangeArrowheads="1"/>
          </p:cNvSpPr>
          <p:nvPr userDrawn="1"/>
        </p:nvSpPr>
        <p:spPr bwMode="auto">
          <a:xfrm>
            <a:off x="4478338" y="3647628"/>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5" name="Oval 824"/>
          <p:cNvSpPr>
            <a:spLocks noChangeArrowheads="1"/>
          </p:cNvSpPr>
          <p:nvPr userDrawn="1"/>
        </p:nvSpPr>
        <p:spPr bwMode="auto">
          <a:xfrm>
            <a:off x="4549775"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6" name="Oval 825"/>
          <p:cNvSpPr>
            <a:spLocks noChangeArrowheads="1"/>
          </p:cNvSpPr>
          <p:nvPr userDrawn="1"/>
        </p:nvSpPr>
        <p:spPr bwMode="auto">
          <a:xfrm>
            <a:off x="4624388"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7" name="Oval 826"/>
          <p:cNvSpPr>
            <a:spLocks noChangeArrowheads="1"/>
          </p:cNvSpPr>
          <p:nvPr userDrawn="1"/>
        </p:nvSpPr>
        <p:spPr bwMode="auto">
          <a:xfrm>
            <a:off x="4700588"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8" name="Oval 827"/>
          <p:cNvSpPr>
            <a:spLocks noChangeArrowheads="1"/>
          </p:cNvSpPr>
          <p:nvPr userDrawn="1"/>
        </p:nvSpPr>
        <p:spPr bwMode="auto">
          <a:xfrm>
            <a:off x="4775200"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9" name="Oval 828"/>
          <p:cNvSpPr>
            <a:spLocks noChangeArrowheads="1"/>
          </p:cNvSpPr>
          <p:nvPr userDrawn="1"/>
        </p:nvSpPr>
        <p:spPr bwMode="auto">
          <a:xfrm>
            <a:off x="4849813"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0" name="Oval 829"/>
          <p:cNvSpPr>
            <a:spLocks noChangeArrowheads="1"/>
          </p:cNvSpPr>
          <p:nvPr userDrawn="1"/>
        </p:nvSpPr>
        <p:spPr bwMode="auto">
          <a:xfrm>
            <a:off x="4924425"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1" name="Oval 830"/>
          <p:cNvSpPr>
            <a:spLocks noChangeArrowheads="1"/>
          </p:cNvSpPr>
          <p:nvPr userDrawn="1"/>
        </p:nvSpPr>
        <p:spPr bwMode="auto">
          <a:xfrm>
            <a:off x="5000625"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2" name="Oval 831"/>
          <p:cNvSpPr>
            <a:spLocks noChangeArrowheads="1"/>
          </p:cNvSpPr>
          <p:nvPr userDrawn="1"/>
        </p:nvSpPr>
        <p:spPr bwMode="auto">
          <a:xfrm>
            <a:off x="5075238"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3" name="Oval 832"/>
          <p:cNvSpPr>
            <a:spLocks noChangeArrowheads="1"/>
          </p:cNvSpPr>
          <p:nvPr userDrawn="1"/>
        </p:nvSpPr>
        <p:spPr bwMode="auto">
          <a:xfrm>
            <a:off x="5149850"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4" name="Oval 833"/>
          <p:cNvSpPr>
            <a:spLocks noChangeArrowheads="1"/>
          </p:cNvSpPr>
          <p:nvPr userDrawn="1"/>
        </p:nvSpPr>
        <p:spPr bwMode="auto">
          <a:xfrm>
            <a:off x="5224463" y="3647628"/>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5" name="Oval 834"/>
          <p:cNvSpPr>
            <a:spLocks noChangeArrowheads="1"/>
          </p:cNvSpPr>
          <p:nvPr userDrawn="1"/>
        </p:nvSpPr>
        <p:spPr bwMode="auto">
          <a:xfrm>
            <a:off x="5300663" y="3647628"/>
            <a:ext cx="66675"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6" name="Oval 835"/>
          <p:cNvSpPr>
            <a:spLocks noChangeArrowheads="1"/>
          </p:cNvSpPr>
          <p:nvPr userDrawn="1"/>
        </p:nvSpPr>
        <p:spPr bwMode="auto">
          <a:xfrm>
            <a:off x="5375275" y="3647628"/>
            <a:ext cx="66675"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7" name="Oval 836"/>
          <p:cNvSpPr>
            <a:spLocks noChangeArrowheads="1"/>
          </p:cNvSpPr>
          <p:nvPr userDrawn="1"/>
        </p:nvSpPr>
        <p:spPr bwMode="auto">
          <a:xfrm>
            <a:off x="5446713"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8" name="Oval 837"/>
          <p:cNvSpPr>
            <a:spLocks noChangeArrowheads="1"/>
          </p:cNvSpPr>
          <p:nvPr userDrawn="1"/>
        </p:nvSpPr>
        <p:spPr bwMode="auto">
          <a:xfrm>
            <a:off x="5521325"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9" name="Oval 838"/>
          <p:cNvSpPr>
            <a:spLocks noChangeArrowheads="1"/>
          </p:cNvSpPr>
          <p:nvPr userDrawn="1"/>
        </p:nvSpPr>
        <p:spPr bwMode="auto">
          <a:xfrm>
            <a:off x="5595938"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0" name="Oval 839"/>
          <p:cNvSpPr>
            <a:spLocks noChangeArrowheads="1"/>
          </p:cNvSpPr>
          <p:nvPr userDrawn="1"/>
        </p:nvSpPr>
        <p:spPr bwMode="auto">
          <a:xfrm>
            <a:off x="5672138" y="3647628"/>
            <a:ext cx="69850"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1" name="Oval 840"/>
          <p:cNvSpPr>
            <a:spLocks noChangeArrowheads="1"/>
          </p:cNvSpPr>
          <p:nvPr userDrawn="1"/>
        </p:nvSpPr>
        <p:spPr bwMode="auto">
          <a:xfrm>
            <a:off x="5746750"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2" name="Oval 841"/>
          <p:cNvSpPr>
            <a:spLocks noChangeArrowheads="1"/>
          </p:cNvSpPr>
          <p:nvPr userDrawn="1"/>
        </p:nvSpPr>
        <p:spPr bwMode="auto">
          <a:xfrm>
            <a:off x="5821363"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3" name="Oval 842"/>
          <p:cNvSpPr>
            <a:spLocks noChangeArrowheads="1"/>
          </p:cNvSpPr>
          <p:nvPr userDrawn="1"/>
        </p:nvSpPr>
        <p:spPr bwMode="auto">
          <a:xfrm>
            <a:off x="5895975"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4" name="Oval 843"/>
          <p:cNvSpPr>
            <a:spLocks noChangeArrowheads="1"/>
          </p:cNvSpPr>
          <p:nvPr userDrawn="1"/>
        </p:nvSpPr>
        <p:spPr bwMode="auto">
          <a:xfrm>
            <a:off x="5972175" y="3647628"/>
            <a:ext cx="69850"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5" name="Oval 844"/>
          <p:cNvSpPr>
            <a:spLocks noChangeArrowheads="1"/>
          </p:cNvSpPr>
          <p:nvPr userDrawn="1"/>
        </p:nvSpPr>
        <p:spPr bwMode="auto">
          <a:xfrm>
            <a:off x="6046788" y="3647628"/>
            <a:ext cx="66675"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6" name="Oval 845"/>
          <p:cNvSpPr>
            <a:spLocks noChangeArrowheads="1"/>
          </p:cNvSpPr>
          <p:nvPr userDrawn="1"/>
        </p:nvSpPr>
        <p:spPr bwMode="auto">
          <a:xfrm>
            <a:off x="6121400" y="3647628"/>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7" name="Oval 846"/>
          <p:cNvSpPr>
            <a:spLocks noChangeArrowheads="1"/>
          </p:cNvSpPr>
          <p:nvPr userDrawn="1"/>
        </p:nvSpPr>
        <p:spPr bwMode="auto">
          <a:xfrm>
            <a:off x="6196013" y="3647628"/>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8" name="Oval 847"/>
          <p:cNvSpPr>
            <a:spLocks noChangeArrowheads="1"/>
          </p:cNvSpPr>
          <p:nvPr userDrawn="1"/>
        </p:nvSpPr>
        <p:spPr bwMode="auto">
          <a:xfrm>
            <a:off x="6267450"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9" name="Oval 848"/>
          <p:cNvSpPr>
            <a:spLocks noChangeArrowheads="1"/>
          </p:cNvSpPr>
          <p:nvPr userDrawn="1"/>
        </p:nvSpPr>
        <p:spPr bwMode="auto">
          <a:xfrm>
            <a:off x="6342063"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0" name="Oval 849"/>
          <p:cNvSpPr>
            <a:spLocks noChangeArrowheads="1"/>
          </p:cNvSpPr>
          <p:nvPr userDrawn="1"/>
        </p:nvSpPr>
        <p:spPr bwMode="auto">
          <a:xfrm>
            <a:off x="6418263"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1" name="Oval 850"/>
          <p:cNvSpPr>
            <a:spLocks noChangeArrowheads="1"/>
          </p:cNvSpPr>
          <p:nvPr userDrawn="1"/>
        </p:nvSpPr>
        <p:spPr bwMode="auto">
          <a:xfrm>
            <a:off x="6492875"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2" name="Oval 851"/>
          <p:cNvSpPr>
            <a:spLocks noChangeArrowheads="1"/>
          </p:cNvSpPr>
          <p:nvPr userDrawn="1"/>
        </p:nvSpPr>
        <p:spPr bwMode="auto">
          <a:xfrm>
            <a:off x="6567488"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3" name="Oval 852"/>
          <p:cNvSpPr>
            <a:spLocks noChangeArrowheads="1"/>
          </p:cNvSpPr>
          <p:nvPr userDrawn="1"/>
        </p:nvSpPr>
        <p:spPr bwMode="auto">
          <a:xfrm>
            <a:off x="6642100"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4" name="Oval 853"/>
          <p:cNvSpPr>
            <a:spLocks noChangeArrowheads="1"/>
          </p:cNvSpPr>
          <p:nvPr userDrawn="1"/>
        </p:nvSpPr>
        <p:spPr bwMode="auto">
          <a:xfrm>
            <a:off x="6718300"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5" name="Oval 854"/>
          <p:cNvSpPr>
            <a:spLocks noChangeArrowheads="1"/>
          </p:cNvSpPr>
          <p:nvPr userDrawn="1"/>
        </p:nvSpPr>
        <p:spPr bwMode="auto">
          <a:xfrm>
            <a:off x="6792913"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6" name="Oval 855"/>
          <p:cNvSpPr>
            <a:spLocks noChangeArrowheads="1"/>
          </p:cNvSpPr>
          <p:nvPr userDrawn="1"/>
        </p:nvSpPr>
        <p:spPr bwMode="auto">
          <a:xfrm>
            <a:off x="6867525" y="3647628"/>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7" name="Oval 856"/>
          <p:cNvSpPr>
            <a:spLocks noChangeArrowheads="1"/>
          </p:cNvSpPr>
          <p:nvPr userDrawn="1"/>
        </p:nvSpPr>
        <p:spPr bwMode="auto">
          <a:xfrm>
            <a:off x="6942138" y="3647628"/>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8" name="Oval 857"/>
          <p:cNvSpPr>
            <a:spLocks noChangeArrowheads="1"/>
          </p:cNvSpPr>
          <p:nvPr userDrawn="1"/>
        </p:nvSpPr>
        <p:spPr bwMode="auto">
          <a:xfrm>
            <a:off x="7018338" y="3647628"/>
            <a:ext cx="66675"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9" name="Oval 858"/>
          <p:cNvSpPr>
            <a:spLocks noChangeArrowheads="1"/>
          </p:cNvSpPr>
          <p:nvPr userDrawn="1"/>
        </p:nvSpPr>
        <p:spPr bwMode="auto">
          <a:xfrm>
            <a:off x="7089775" y="3647628"/>
            <a:ext cx="69850"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0" name="Oval 859"/>
          <p:cNvSpPr>
            <a:spLocks noChangeArrowheads="1"/>
          </p:cNvSpPr>
          <p:nvPr userDrawn="1"/>
        </p:nvSpPr>
        <p:spPr bwMode="auto">
          <a:xfrm>
            <a:off x="7164388"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1" name="Oval 860"/>
          <p:cNvSpPr>
            <a:spLocks noChangeArrowheads="1"/>
          </p:cNvSpPr>
          <p:nvPr userDrawn="1"/>
        </p:nvSpPr>
        <p:spPr bwMode="auto">
          <a:xfrm>
            <a:off x="7239000"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2" name="Oval 861"/>
          <p:cNvSpPr>
            <a:spLocks noChangeArrowheads="1"/>
          </p:cNvSpPr>
          <p:nvPr userDrawn="1"/>
        </p:nvSpPr>
        <p:spPr bwMode="auto">
          <a:xfrm>
            <a:off x="7313613"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3" name="Oval 862"/>
          <p:cNvSpPr>
            <a:spLocks noChangeArrowheads="1"/>
          </p:cNvSpPr>
          <p:nvPr userDrawn="1"/>
        </p:nvSpPr>
        <p:spPr bwMode="auto">
          <a:xfrm>
            <a:off x="7389813" y="3647628"/>
            <a:ext cx="69850"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4" name="Oval 863"/>
          <p:cNvSpPr>
            <a:spLocks noChangeArrowheads="1"/>
          </p:cNvSpPr>
          <p:nvPr userDrawn="1"/>
        </p:nvSpPr>
        <p:spPr bwMode="auto">
          <a:xfrm>
            <a:off x="7464425"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5" name="Oval 864"/>
          <p:cNvSpPr>
            <a:spLocks noChangeArrowheads="1"/>
          </p:cNvSpPr>
          <p:nvPr userDrawn="1"/>
        </p:nvSpPr>
        <p:spPr bwMode="auto">
          <a:xfrm>
            <a:off x="7539038"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6" name="Oval 865"/>
          <p:cNvSpPr>
            <a:spLocks noChangeArrowheads="1"/>
          </p:cNvSpPr>
          <p:nvPr userDrawn="1"/>
        </p:nvSpPr>
        <p:spPr bwMode="auto">
          <a:xfrm>
            <a:off x="7613650"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7" name="Oval 866"/>
          <p:cNvSpPr>
            <a:spLocks noChangeArrowheads="1"/>
          </p:cNvSpPr>
          <p:nvPr userDrawn="1"/>
        </p:nvSpPr>
        <p:spPr bwMode="auto">
          <a:xfrm>
            <a:off x="7689850" y="3647628"/>
            <a:ext cx="69850"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8" name="Oval 867"/>
          <p:cNvSpPr>
            <a:spLocks noChangeArrowheads="1"/>
          </p:cNvSpPr>
          <p:nvPr userDrawn="1"/>
        </p:nvSpPr>
        <p:spPr bwMode="auto">
          <a:xfrm>
            <a:off x="7764463" y="3647628"/>
            <a:ext cx="66675"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9" name="Oval 868"/>
          <p:cNvSpPr>
            <a:spLocks noChangeArrowheads="1"/>
          </p:cNvSpPr>
          <p:nvPr userDrawn="1"/>
        </p:nvSpPr>
        <p:spPr bwMode="auto">
          <a:xfrm>
            <a:off x="7839075" y="3647628"/>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0" name="Oval 869"/>
          <p:cNvSpPr>
            <a:spLocks noChangeArrowheads="1"/>
          </p:cNvSpPr>
          <p:nvPr userDrawn="1"/>
        </p:nvSpPr>
        <p:spPr bwMode="auto">
          <a:xfrm>
            <a:off x="7910513"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1" name="Oval 870"/>
          <p:cNvSpPr>
            <a:spLocks noChangeArrowheads="1"/>
          </p:cNvSpPr>
          <p:nvPr userDrawn="1"/>
        </p:nvSpPr>
        <p:spPr bwMode="auto">
          <a:xfrm>
            <a:off x="7985125"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2" name="Oval 871"/>
          <p:cNvSpPr>
            <a:spLocks noChangeArrowheads="1"/>
          </p:cNvSpPr>
          <p:nvPr userDrawn="1"/>
        </p:nvSpPr>
        <p:spPr bwMode="auto">
          <a:xfrm>
            <a:off x="8059738"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3" name="Oval 872"/>
          <p:cNvSpPr>
            <a:spLocks noChangeArrowheads="1"/>
          </p:cNvSpPr>
          <p:nvPr userDrawn="1"/>
        </p:nvSpPr>
        <p:spPr bwMode="auto">
          <a:xfrm>
            <a:off x="8135938"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4" name="Oval 873"/>
          <p:cNvSpPr>
            <a:spLocks noChangeArrowheads="1"/>
          </p:cNvSpPr>
          <p:nvPr userDrawn="1"/>
        </p:nvSpPr>
        <p:spPr bwMode="auto">
          <a:xfrm>
            <a:off x="8210550"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5" name="Oval 874"/>
          <p:cNvSpPr>
            <a:spLocks noChangeArrowheads="1"/>
          </p:cNvSpPr>
          <p:nvPr userDrawn="1"/>
        </p:nvSpPr>
        <p:spPr bwMode="auto">
          <a:xfrm>
            <a:off x="8285163"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6" name="Oval 875"/>
          <p:cNvSpPr>
            <a:spLocks noChangeArrowheads="1"/>
          </p:cNvSpPr>
          <p:nvPr userDrawn="1"/>
        </p:nvSpPr>
        <p:spPr bwMode="auto">
          <a:xfrm>
            <a:off x="8359775"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7" name="Oval 876"/>
          <p:cNvSpPr>
            <a:spLocks noChangeArrowheads="1"/>
          </p:cNvSpPr>
          <p:nvPr userDrawn="1"/>
        </p:nvSpPr>
        <p:spPr bwMode="auto">
          <a:xfrm>
            <a:off x="8435975"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8" name="Oval 877"/>
          <p:cNvSpPr>
            <a:spLocks noChangeArrowheads="1"/>
          </p:cNvSpPr>
          <p:nvPr userDrawn="1"/>
        </p:nvSpPr>
        <p:spPr bwMode="auto">
          <a:xfrm>
            <a:off x="8659813" y="3647628"/>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9" name="Oval 878"/>
          <p:cNvSpPr>
            <a:spLocks noChangeArrowheads="1"/>
          </p:cNvSpPr>
          <p:nvPr userDrawn="1"/>
        </p:nvSpPr>
        <p:spPr bwMode="auto">
          <a:xfrm>
            <a:off x="8731250"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0" name="Oval 879"/>
          <p:cNvSpPr>
            <a:spLocks noChangeArrowheads="1"/>
          </p:cNvSpPr>
          <p:nvPr userDrawn="1"/>
        </p:nvSpPr>
        <p:spPr bwMode="auto">
          <a:xfrm>
            <a:off x="8807450" y="3647628"/>
            <a:ext cx="69850"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1" name="Oval 880"/>
          <p:cNvSpPr>
            <a:spLocks noChangeArrowheads="1"/>
          </p:cNvSpPr>
          <p:nvPr userDrawn="1"/>
        </p:nvSpPr>
        <p:spPr bwMode="auto">
          <a:xfrm>
            <a:off x="8882063"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2" name="Oval 881"/>
          <p:cNvSpPr>
            <a:spLocks noChangeArrowheads="1"/>
          </p:cNvSpPr>
          <p:nvPr userDrawn="1"/>
        </p:nvSpPr>
        <p:spPr bwMode="auto">
          <a:xfrm>
            <a:off x="8956675"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3" name="Oval 882"/>
          <p:cNvSpPr>
            <a:spLocks noChangeArrowheads="1"/>
          </p:cNvSpPr>
          <p:nvPr userDrawn="1"/>
        </p:nvSpPr>
        <p:spPr bwMode="auto">
          <a:xfrm>
            <a:off x="9031288" y="36476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4" name="Oval 883"/>
          <p:cNvSpPr>
            <a:spLocks noChangeArrowheads="1"/>
          </p:cNvSpPr>
          <p:nvPr userDrawn="1"/>
        </p:nvSpPr>
        <p:spPr bwMode="auto">
          <a:xfrm>
            <a:off x="3729038"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5" name="Oval 884"/>
          <p:cNvSpPr>
            <a:spLocks noChangeArrowheads="1"/>
          </p:cNvSpPr>
          <p:nvPr userDrawn="1"/>
        </p:nvSpPr>
        <p:spPr bwMode="auto">
          <a:xfrm>
            <a:off x="3803650"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6" name="Oval 885"/>
          <p:cNvSpPr>
            <a:spLocks noChangeArrowheads="1"/>
          </p:cNvSpPr>
          <p:nvPr userDrawn="1"/>
        </p:nvSpPr>
        <p:spPr bwMode="auto">
          <a:xfrm>
            <a:off x="3878263"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7" name="Oval 886"/>
          <p:cNvSpPr>
            <a:spLocks noChangeArrowheads="1"/>
          </p:cNvSpPr>
          <p:nvPr userDrawn="1"/>
        </p:nvSpPr>
        <p:spPr bwMode="auto">
          <a:xfrm>
            <a:off x="3954463"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8" name="Oval 887"/>
          <p:cNvSpPr>
            <a:spLocks noChangeArrowheads="1"/>
          </p:cNvSpPr>
          <p:nvPr userDrawn="1"/>
        </p:nvSpPr>
        <p:spPr bwMode="auto">
          <a:xfrm>
            <a:off x="4029075"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9" name="Oval 888"/>
          <p:cNvSpPr>
            <a:spLocks noChangeArrowheads="1"/>
          </p:cNvSpPr>
          <p:nvPr userDrawn="1"/>
        </p:nvSpPr>
        <p:spPr bwMode="auto">
          <a:xfrm>
            <a:off x="4103688"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0" name="Oval 889"/>
          <p:cNvSpPr>
            <a:spLocks noChangeArrowheads="1"/>
          </p:cNvSpPr>
          <p:nvPr userDrawn="1"/>
        </p:nvSpPr>
        <p:spPr bwMode="auto">
          <a:xfrm>
            <a:off x="4178300"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1" name="Oval 890"/>
          <p:cNvSpPr>
            <a:spLocks noChangeArrowheads="1"/>
          </p:cNvSpPr>
          <p:nvPr userDrawn="1"/>
        </p:nvSpPr>
        <p:spPr bwMode="auto">
          <a:xfrm>
            <a:off x="4254500"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2" name="Oval 891"/>
          <p:cNvSpPr>
            <a:spLocks noChangeArrowheads="1"/>
          </p:cNvSpPr>
          <p:nvPr userDrawn="1"/>
        </p:nvSpPr>
        <p:spPr bwMode="auto">
          <a:xfrm>
            <a:off x="4329113"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3" name="Oval 892"/>
          <p:cNvSpPr>
            <a:spLocks noChangeArrowheads="1"/>
          </p:cNvSpPr>
          <p:nvPr userDrawn="1"/>
        </p:nvSpPr>
        <p:spPr bwMode="auto">
          <a:xfrm>
            <a:off x="4403725" y="3722241"/>
            <a:ext cx="68263"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4" name="Oval 893"/>
          <p:cNvSpPr>
            <a:spLocks noChangeArrowheads="1"/>
          </p:cNvSpPr>
          <p:nvPr userDrawn="1"/>
        </p:nvSpPr>
        <p:spPr bwMode="auto">
          <a:xfrm>
            <a:off x="4478338" y="3722241"/>
            <a:ext cx="68263"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5" name="Oval 894"/>
          <p:cNvSpPr>
            <a:spLocks noChangeArrowheads="1"/>
          </p:cNvSpPr>
          <p:nvPr userDrawn="1"/>
        </p:nvSpPr>
        <p:spPr bwMode="auto">
          <a:xfrm>
            <a:off x="4549775"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6" name="Oval 895"/>
          <p:cNvSpPr>
            <a:spLocks noChangeArrowheads="1"/>
          </p:cNvSpPr>
          <p:nvPr userDrawn="1"/>
        </p:nvSpPr>
        <p:spPr bwMode="auto">
          <a:xfrm>
            <a:off x="4624388"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7" name="Oval 896"/>
          <p:cNvSpPr>
            <a:spLocks noChangeArrowheads="1"/>
          </p:cNvSpPr>
          <p:nvPr userDrawn="1"/>
        </p:nvSpPr>
        <p:spPr bwMode="auto">
          <a:xfrm>
            <a:off x="4700588"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8" name="Oval 897"/>
          <p:cNvSpPr>
            <a:spLocks noChangeArrowheads="1"/>
          </p:cNvSpPr>
          <p:nvPr userDrawn="1"/>
        </p:nvSpPr>
        <p:spPr bwMode="auto">
          <a:xfrm>
            <a:off x="4775200"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9" name="Oval 898"/>
          <p:cNvSpPr>
            <a:spLocks noChangeArrowheads="1"/>
          </p:cNvSpPr>
          <p:nvPr userDrawn="1"/>
        </p:nvSpPr>
        <p:spPr bwMode="auto">
          <a:xfrm>
            <a:off x="4849813"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0" name="Oval 899"/>
          <p:cNvSpPr>
            <a:spLocks noChangeArrowheads="1"/>
          </p:cNvSpPr>
          <p:nvPr userDrawn="1"/>
        </p:nvSpPr>
        <p:spPr bwMode="auto">
          <a:xfrm>
            <a:off x="4924425"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1" name="Oval 900"/>
          <p:cNvSpPr>
            <a:spLocks noChangeArrowheads="1"/>
          </p:cNvSpPr>
          <p:nvPr userDrawn="1"/>
        </p:nvSpPr>
        <p:spPr bwMode="auto">
          <a:xfrm>
            <a:off x="5000625"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2" name="Oval 901"/>
          <p:cNvSpPr>
            <a:spLocks noChangeArrowheads="1"/>
          </p:cNvSpPr>
          <p:nvPr userDrawn="1"/>
        </p:nvSpPr>
        <p:spPr bwMode="auto">
          <a:xfrm>
            <a:off x="5075238"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3" name="Oval 902"/>
          <p:cNvSpPr>
            <a:spLocks noChangeArrowheads="1"/>
          </p:cNvSpPr>
          <p:nvPr userDrawn="1"/>
        </p:nvSpPr>
        <p:spPr bwMode="auto">
          <a:xfrm>
            <a:off x="5149850"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4" name="Oval 903"/>
          <p:cNvSpPr>
            <a:spLocks noChangeArrowheads="1"/>
          </p:cNvSpPr>
          <p:nvPr userDrawn="1"/>
        </p:nvSpPr>
        <p:spPr bwMode="auto">
          <a:xfrm>
            <a:off x="5224463" y="3722241"/>
            <a:ext cx="68263"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5" name="Oval 904"/>
          <p:cNvSpPr>
            <a:spLocks noChangeArrowheads="1"/>
          </p:cNvSpPr>
          <p:nvPr userDrawn="1"/>
        </p:nvSpPr>
        <p:spPr bwMode="auto">
          <a:xfrm>
            <a:off x="5300663" y="3722241"/>
            <a:ext cx="66675"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6" name="Oval 905"/>
          <p:cNvSpPr>
            <a:spLocks noChangeArrowheads="1"/>
          </p:cNvSpPr>
          <p:nvPr userDrawn="1"/>
        </p:nvSpPr>
        <p:spPr bwMode="auto">
          <a:xfrm>
            <a:off x="5375275" y="3722241"/>
            <a:ext cx="66675"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7" name="Oval 906"/>
          <p:cNvSpPr>
            <a:spLocks noChangeArrowheads="1"/>
          </p:cNvSpPr>
          <p:nvPr userDrawn="1"/>
        </p:nvSpPr>
        <p:spPr bwMode="auto">
          <a:xfrm>
            <a:off x="5446713"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8" name="Oval 907"/>
          <p:cNvSpPr>
            <a:spLocks noChangeArrowheads="1"/>
          </p:cNvSpPr>
          <p:nvPr userDrawn="1"/>
        </p:nvSpPr>
        <p:spPr bwMode="auto">
          <a:xfrm>
            <a:off x="5521325"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9" name="Oval 908"/>
          <p:cNvSpPr>
            <a:spLocks noChangeArrowheads="1"/>
          </p:cNvSpPr>
          <p:nvPr userDrawn="1"/>
        </p:nvSpPr>
        <p:spPr bwMode="auto">
          <a:xfrm>
            <a:off x="5595938"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0" name="Oval 909"/>
          <p:cNvSpPr>
            <a:spLocks noChangeArrowheads="1"/>
          </p:cNvSpPr>
          <p:nvPr userDrawn="1"/>
        </p:nvSpPr>
        <p:spPr bwMode="auto">
          <a:xfrm>
            <a:off x="5672138" y="3722241"/>
            <a:ext cx="69850"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1" name="Oval 910"/>
          <p:cNvSpPr>
            <a:spLocks noChangeArrowheads="1"/>
          </p:cNvSpPr>
          <p:nvPr userDrawn="1"/>
        </p:nvSpPr>
        <p:spPr bwMode="auto">
          <a:xfrm>
            <a:off x="5746750"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2" name="Oval 911"/>
          <p:cNvSpPr>
            <a:spLocks noChangeArrowheads="1"/>
          </p:cNvSpPr>
          <p:nvPr userDrawn="1"/>
        </p:nvSpPr>
        <p:spPr bwMode="auto">
          <a:xfrm>
            <a:off x="5821363"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3" name="Oval 912"/>
          <p:cNvSpPr>
            <a:spLocks noChangeArrowheads="1"/>
          </p:cNvSpPr>
          <p:nvPr userDrawn="1"/>
        </p:nvSpPr>
        <p:spPr bwMode="auto">
          <a:xfrm>
            <a:off x="5895975"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4" name="Oval 913"/>
          <p:cNvSpPr>
            <a:spLocks noChangeArrowheads="1"/>
          </p:cNvSpPr>
          <p:nvPr userDrawn="1"/>
        </p:nvSpPr>
        <p:spPr bwMode="auto">
          <a:xfrm>
            <a:off x="5972175" y="3722241"/>
            <a:ext cx="69850"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5" name="Oval 914"/>
          <p:cNvSpPr>
            <a:spLocks noChangeArrowheads="1"/>
          </p:cNvSpPr>
          <p:nvPr userDrawn="1"/>
        </p:nvSpPr>
        <p:spPr bwMode="auto">
          <a:xfrm>
            <a:off x="6046788" y="3722241"/>
            <a:ext cx="66675"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6" name="Oval 915"/>
          <p:cNvSpPr>
            <a:spLocks noChangeArrowheads="1"/>
          </p:cNvSpPr>
          <p:nvPr userDrawn="1"/>
        </p:nvSpPr>
        <p:spPr bwMode="auto">
          <a:xfrm>
            <a:off x="6121400" y="3722241"/>
            <a:ext cx="68263"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7" name="Oval 916"/>
          <p:cNvSpPr>
            <a:spLocks noChangeArrowheads="1"/>
          </p:cNvSpPr>
          <p:nvPr userDrawn="1"/>
        </p:nvSpPr>
        <p:spPr bwMode="auto">
          <a:xfrm>
            <a:off x="6196013" y="3722241"/>
            <a:ext cx="68263"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8" name="Oval 917"/>
          <p:cNvSpPr>
            <a:spLocks noChangeArrowheads="1"/>
          </p:cNvSpPr>
          <p:nvPr userDrawn="1"/>
        </p:nvSpPr>
        <p:spPr bwMode="auto">
          <a:xfrm>
            <a:off x="6267450"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9" name="Oval 918"/>
          <p:cNvSpPr>
            <a:spLocks noChangeArrowheads="1"/>
          </p:cNvSpPr>
          <p:nvPr userDrawn="1"/>
        </p:nvSpPr>
        <p:spPr bwMode="auto">
          <a:xfrm>
            <a:off x="6342063"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0" name="Oval 919"/>
          <p:cNvSpPr>
            <a:spLocks noChangeArrowheads="1"/>
          </p:cNvSpPr>
          <p:nvPr userDrawn="1"/>
        </p:nvSpPr>
        <p:spPr bwMode="auto">
          <a:xfrm>
            <a:off x="6418263"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1" name="Oval 920"/>
          <p:cNvSpPr>
            <a:spLocks noChangeArrowheads="1"/>
          </p:cNvSpPr>
          <p:nvPr userDrawn="1"/>
        </p:nvSpPr>
        <p:spPr bwMode="auto">
          <a:xfrm>
            <a:off x="6492875"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2" name="Oval 921"/>
          <p:cNvSpPr>
            <a:spLocks noChangeArrowheads="1"/>
          </p:cNvSpPr>
          <p:nvPr userDrawn="1"/>
        </p:nvSpPr>
        <p:spPr bwMode="auto">
          <a:xfrm>
            <a:off x="6567488"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3" name="Oval 922"/>
          <p:cNvSpPr>
            <a:spLocks noChangeArrowheads="1"/>
          </p:cNvSpPr>
          <p:nvPr userDrawn="1"/>
        </p:nvSpPr>
        <p:spPr bwMode="auto">
          <a:xfrm>
            <a:off x="6642100"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4" name="Oval 923"/>
          <p:cNvSpPr>
            <a:spLocks noChangeArrowheads="1"/>
          </p:cNvSpPr>
          <p:nvPr userDrawn="1"/>
        </p:nvSpPr>
        <p:spPr bwMode="auto">
          <a:xfrm>
            <a:off x="6718300"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5" name="Oval 924"/>
          <p:cNvSpPr>
            <a:spLocks noChangeArrowheads="1"/>
          </p:cNvSpPr>
          <p:nvPr userDrawn="1"/>
        </p:nvSpPr>
        <p:spPr bwMode="auto">
          <a:xfrm>
            <a:off x="6792913"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6" name="Oval 925"/>
          <p:cNvSpPr>
            <a:spLocks noChangeArrowheads="1"/>
          </p:cNvSpPr>
          <p:nvPr userDrawn="1"/>
        </p:nvSpPr>
        <p:spPr bwMode="auto">
          <a:xfrm>
            <a:off x="6867525" y="3722241"/>
            <a:ext cx="68263"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7" name="Oval 926"/>
          <p:cNvSpPr>
            <a:spLocks noChangeArrowheads="1"/>
          </p:cNvSpPr>
          <p:nvPr userDrawn="1"/>
        </p:nvSpPr>
        <p:spPr bwMode="auto">
          <a:xfrm>
            <a:off x="6942138" y="3722241"/>
            <a:ext cx="68263"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8" name="Oval 927"/>
          <p:cNvSpPr>
            <a:spLocks noChangeArrowheads="1"/>
          </p:cNvSpPr>
          <p:nvPr userDrawn="1"/>
        </p:nvSpPr>
        <p:spPr bwMode="auto">
          <a:xfrm>
            <a:off x="7018338" y="3722241"/>
            <a:ext cx="66675"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9" name="Oval 928"/>
          <p:cNvSpPr>
            <a:spLocks noChangeArrowheads="1"/>
          </p:cNvSpPr>
          <p:nvPr userDrawn="1"/>
        </p:nvSpPr>
        <p:spPr bwMode="auto">
          <a:xfrm>
            <a:off x="7089775" y="3722241"/>
            <a:ext cx="69850"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0" name="Oval 929"/>
          <p:cNvSpPr>
            <a:spLocks noChangeArrowheads="1"/>
          </p:cNvSpPr>
          <p:nvPr userDrawn="1"/>
        </p:nvSpPr>
        <p:spPr bwMode="auto">
          <a:xfrm>
            <a:off x="7164388"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1" name="Oval 930"/>
          <p:cNvSpPr>
            <a:spLocks noChangeArrowheads="1"/>
          </p:cNvSpPr>
          <p:nvPr userDrawn="1"/>
        </p:nvSpPr>
        <p:spPr bwMode="auto">
          <a:xfrm>
            <a:off x="7239000"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2" name="Oval 931"/>
          <p:cNvSpPr>
            <a:spLocks noChangeArrowheads="1"/>
          </p:cNvSpPr>
          <p:nvPr userDrawn="1"/>
        </p:nvSpPr>
        <p:spPr bwMode="auto">
          <a:xfrm>
            <a:off x="7313613"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3" name="Oval 932"/>
          <p:cNvSpPr>
            <a:spLocks noChangeArrowheads="1"/>
          </p:cNvSpPr>
          <p:nvPr userDrawn="1"/>
        </p:nvSpPr>
        <p:spPr bwMode="auto">
          <a:xfrm>
            <a:off x="7389813" y="3722241"/>
            <a:ext cx="69850"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4" name="Oval 933"/>
          <p:cNvSpPr>
            <a:spLocks noChangeArrowheads="1"/>
          </p:cNvSpPr>
          <p:nvPr userDrawn="1"/>
        </p:nvSpPr>
        <p:spPr bwMode="auto">
          <a:xfrm>
            <a:off x="7464425"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5" name="Oval 934"/>
          <p:cNvSpPr>
            <a:spLocks noChangeArrowheads="1"/>
          </p:cNvSpPr>
          <p:nvPr userDrawn="1"/>
        </p:nvSpPr>
        <p:spPr bwMode="auto">
          <a:xfrm>
            <a:off x="7539038"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6" name="Oval 935"/>
          <p:cNvSpPr>
            <a:spLocks noChangeArrowheads="1"/>
          </p:cNvSpPr>
          <p:nvPr userDrawn="1"/>
        </p:nvSpPr>
        <p:spPr bwMode="auto">
          <a:xfrm>
            <a:off x="7613650"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7" name="Oval 936"/>
          <p:cNvSpPr>
            <a:spLocks noChangeArrowheads="1"/>
          </p:cNvSpPr>
          <p:nvPr userDrawn="1"/>
        </p:nvSpPr>
        <p:spPr bwMode="auto">
          <a:xfrm>
            <a:off x="7689850" y="3722241"/>
            <a:ext cx="69850"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8" name="Oval 937"/>
          <p:cNvSpPr>
            <a:spLocks noChangeArrowheads="1"/>
          </p:cNvSpPr>
          <p:nvPr userDrawn="1"/>
        </p:nvSpPr>
        <p:spPr bwMode="auto">
          <a:xfrm>
            <a:off x="7764463" y="3722241"/>
            <a:ext cx="66675"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9" name="Oval 938"/>
          <p:cNvSpPr>
            <a:spLocks noChangeArrowheads="1"/>
          </p:cNvSpPr>
          <p:nvPr userDrawn="1"/>
        </p:nvSpPr>
        <p:spPr bwMode="auto">
          <a:xfrm>
            <a:off x="7839075" y="3722241"/>
            <a:ext cx="68263"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0" name="Oval 939"/>
          <p:cNvSpPr>
            <a:spLocks noChangeArrowheads="1"/>
          </p:cNvSpPr>
          <p:nvPr userDrawn="1"/>
        </p:nvSpPr>
        <p:spPr bwMode="auto">
          <a:xfrm>
            <a:off x="7910513"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1" name="Oval 940"/>
          <p:cNvSpPr>
            <a:spLocks noChangeArrowheads="1"/>
          </p:cNvSpPr>
          <p:nvPr userDrawn="1"/>
        </p:nvSpPr>
        <p:spPr bwMode="auto">
          <a:xfrm>
            <a:off x="8135938"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2" name="Oval 941"/>
          <p:cNvSpPr>
            <a:spLocks noChangeArrowheads="1"/>
          </p:cNvSpPr>
          <p:nvPr userDrawn="1"/>
        </p:nvSpPr>
        <p:spPr bwMode="auto">
          <a:xfrm>
            <a:off x="8210550"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3" name="Oval 942"/>
          <p:cNvSpPr>
            <a:spLocks noChangeArrowheads="1"/>
          </p:cNvSpPr>
          <p:nvPr userDrawn="1"/>
        </p:nvSpPr>
        <p:spPr bwMode="auto">
          <a:xfrm>
            <a:off x="8285163"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4" name="Oval 943"/>
          <p:cNvSpPr>
            <a:spLocks noChangeArrowheads="1"/>
          </p:cNvSpPr>
          <p:nvPr userDrawn="1"/>
        </p:nvSpPr>
        <p:spPr bwMode="auto">
          <a:xfrm>
            <a:off x="8359775"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5" name="Oval 944"/>
          <p:cNvSpPr>
            <a:spLocks noChangeArrowheads="1"/>
          </p:cNvSpPr>
          <p:nvPr userDrawn="1"/>
        </p:nvSpPr>
        <p:spPr bwMode="auto">
          <a:xfrm>
            <a:off x="8659813" y="3722241"/>
            <a:ext cx="68263"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6" name="Oval 945"/>
          <p:cNvSpPr>
            <a:spLocks noChangeArrowheads="1"/>
          </p:cNvSpPr>
          <p:nvPr userDrawn="1"/>
        </p:nvSpPr>
        <p:spPr bwMode="auto">
          <a:xfrm>
            <a:off x="8731250" y="372224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7" name="Oval 946"/>
          <p:cNvSpPr>
            <a:spLocks noChangeArrowheads="1"/>
          </p:cNvSpPr>
          <p:nvPr userDrawn="1"/>
        </p:nvSpPr>
        <p:spPr bwMode="auto">
          <a:xfrm>
            <a:off x="3729038"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8" name="Oval 947"/>
          <p:cNvSpPr>
            <a:spLocks noChangeArrowheads="1"/>
          </p:cNvSpPr>
          <p:nvPr userDrawn="1"/>
        </p:nvSpPr>
        <p:spPr bwMode="auto">
          <a:xfrm>
            <a:off x="3803650"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9" name="Oval 948"/>
          <p:cNvSpPr>
            <a:spLocks noChangeArrowheads="1"/>
          </p:cNvSpPr>
          <p:nvPr userDrawn="1"/>
        </p:nvSpPr>
        <p:spPr bwMode="auto">
          <a:xfrm>
            <a:off x="3878263"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0" name="Oval 949"/>
          <p:cNvSpPr>
            <a:spLocks noChangeArrowheads="1"/>
          </p:cNvSpPr>
          <p:nvPr userDrawn="1"/>
        </p:nvSpPr>
        <p:spPr bwMode="auto">
          <a:xfrm>
            <a:off x="3954463"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1" name="Oval 950"/>
          <p:cNvSpPr>
            <a:spLocks noChangeArrowheads="1"/>
          </p:cNvSpPr>
          <p:nvPr userDrawn="1"/>
        </p:nvSpPr>
        <p:spPr bwMode="auto">
          <a:xfrm>
            <a:off x="4029075"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2" name="Oval 951"/>
          <p:cNvSpPr>
            <a:spLocks noChangeArrowheads="1"/>
          </p:cNvSpPr>
          <p:nvPr userDrawn="1"/>
        </p:nvSpPr>
        <p:spPr bwMode="auto">
          <a:xfrm>
            <a:off x="4103688"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3" name="Oval 952"/>
          <p:cNvSpPr>
            <a:spLocks noChangeArrowheads="1"/>
          </p:cNvSpPr>
          <p:nvPr userDrawn="1"/>
        </p:nvSpPr>
        <p:spPr bwMode="auto">
          <a:xfrm>
            <a:off x="4178300"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4" name="Oval 953"/>
          <p:cNvSpPr>
            <a:spLocks noChangeArrowheads="1"/>
          </p:cNvSpPr>
          <p:nvPr userDrawn="1"/>
        </p:nvSpPr>
        <p:spPr bwMode="auto">
          <a:xfrm>
            <a:off x="4254500"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5" name="Oval 954"/>
          <p:cNvSpPr>
            <a:spLocks noChangeArrowheads="1"/>
          </p:cNvSpPr>
          <p:nvPr userDrawn="1"/>
        </p:nvSpPr>
        <p:spPr bwMode="auto">
          <a:xfrm>
            <a:off x="4329113"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6" name="Oval 955"/>
          <p:cNvSpPr>
            <a:spLocks noChangeArrowheads="1"/>
          </p:cNvSpPr>
          <p:nvPr userDrawn="1"/>
        </p:nvSpPr>
        <p:spPr bwMode="auto">
          <a:xfrm>
            <a:off x="4403725" y="3798441"/>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7" name="Oval 956"/>
          <p:cNvSpPr>
            <a:spLocks noChangeArrowheads="1"/>
          </p:cNvSpPr>
          <p:nvPr userDrawn="1"/>
        </p:nvSpPr>
        <p:spPr bwMode="auto">
          <a:xfrm>
            <a:off x="4478338" y="3798441"/>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8" name="Oval 957"/>
          <p:cNvSpPr>
            <a:spLocks noChangeArrowheads="1"/>
          </p:cNvSpPr>
          <p:nvPr userDrawn="1"/>
        </p:nvSpPr>
        <p:spPr bwMode="auto">
          <a:xfrm>
            <a:off x="4549775"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9" name="Oval 958"/>
          <p:cNvSpPr>
            <a:spLocks noChangeArrowheads="1"/>
          </p:cNvSpPr>
          <p:nvPr userDrawn="1"/>
        </p:nvSpPr>
        <p:spPr bwMode="auto">
          <a:xfrm>
            <a:off x="4624388"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0" name="Oval 959"/>
          <p:cNvSpPr>
            <a:spLocks noChangeArrowheads="1"/>
          </p:cNvSpPr>
          <p:nvPr userDrawn="1"/>
        </p:nvSpPr>
        <p:spPr bwMode="auto">
          <a:xfrm>
            <a:off x="4700588"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1" name="Oval 960"/>
          <p:cNvSpPr>
            <a:spLocks noChangeArrowheads="1"/>
          </p:cNvSpPr>
          <p:nvPr userDrawn="1"/>
        </p:nvSpPr>
        <p:spPr bwMode="auto">
          <a:xfrm>
            <a:off x="4775200"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2" name="Oval 961"/>
          <p:cNvSpPr>
            <a:spLocks noChangeArrowheads="1"/>
          </p:cNvSpPr>
          <p:nvPr userDrawn="1"/>
        </p:nvSpPr>
        <p:spPr bwMode="auto">
          <a:xfrm>
            <a:off x="4849813"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3" name="Oval 962"/>
          <p:cNvSpPr>
            <a:spLocks noChangeArrowheads="1"/>
          </p:cNvSpPr>
          <p:nvPr userDrawn="1"/>
        </p:nvSpPr>
        <p:spPr bwMode="auto">
          <a:xfrm>
            <a:off x="4924425"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4" name="Oval 963"/>
          <p:cNvSpPr>
            <a:spLocks noChangeArrowheads="1"/>
          </p:cNvSpPr>
          <p:nvPr userDrawn="1"/>
        </p:nvSpPr>
        <p:spPr bwMode="auto">
          <a:xfrm>
            <a:off x="5000625"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5" name="Oval 964"/>
          <p:cNvSpPr>
            <a:spLocks noChangeArrowheads="1"/>
          </p:cNvSpPr>
          <p:nvPr userDrawn="1"/>
        </p:nvSpPr>
        <p:spPr bwMode="auto">
          <a:xfrm>
            <a:off x="5075238"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6" name="Oval 965"/>
          <p:cNvSpPr>
            <a:spLocks noChangeArrowheads="1"/>
          </p:cNvSpPr>
          <p:nvPr userDrawn="1"/>
        </p:nvSpPr>
        <p:spPr bwMode="auto">
          <a:xfrm>
            <a:off x="5149850"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7" name="Oval 966"/>
          <p:cNvSpPr>
            <a:spLocks noChangeArrowheads="1"/>
          </p:cNvSpPr>
          <p:nvPr userDrawn="1"/>
        </p:nvSpPr>
        <p:spPr bwMode="auto">
          <a:xfrm>
            <a:off x="5224463" y="3798441"/>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8" name="Oval 967"/>
          <p:cNvSpPr>
            <a:spLocks noChangeArrowheads="1"/>
          </p:cNvSpPr>
          <p:nvPr userDrawn="1"/>
        </p:nvSpPr>
        <p:spPr bwMode="auto">
          <a:xfrm>
            <a:off x="5300663" y="3798441"/>
            <a:ext cx="66675"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9" name="Oval 968"/>
          <p:cNvSpPr>
            <a:spLocks noChangeArrowheads="1"/>
          </p:cNvSpPr>
          <p:nvPr userDrawn="1"/>
        </p:nvSpPr>
        <p:spPr bwMode="auto">
          <a:xfrm>
            <a:off x="5375275" y="3798441"/>
            <a:ext cx="66675"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0" name="Oval 969"/>
          <p:cNvSpPr>
            <a:spLocks noChangeArrowheads="1"/>
          </p:cNvSpPr>
          <p:nvPr userDrawn="1"/>
        </p:nvSpPr>
        <p:spPr bwMode="auto">
          <a:xfrm>
            <a:off x="5446713"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1" name="Oval 970"/>
          <p:cNvSpPr>
            <a:spLocks noChangeArrowheads="1"/>
          </p:cNvSpPr>
          <p:nvPr userDrawn="1"/>
        </p:nvSpPr>
        <p:spPr bwMode="auto">
          <a:xfrm>
            <a:off x="5521325"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2" name="Oval 971"/>
          <p:cNvSpPr>
            <a:spLocks noChangeArrowheads="1"/>
          </p:cNvSpPr>
          <p:nvPr userDrawn="1"/>
        </p:nvSpPr>
        <p:spPr bwMode="auto">
          <a:xfrm>
            <a:off x="5595938"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3" name="Oval 972"/>
          <p:cNvSpPr>
            <a:spLocks noChangeArrowheads="1"/>
          </p:cNvSpPr>
          <p:nvPr userDrawn="1"/>
        </p:nvSpPr>
        <p:spPr bwMode="auto">
          <a:xfrm>
            <a:off x="5672138" y="3798441"/>
            <a:ext cx="69850"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4" name="Oval 973"/>
          <p:cNvSpPr>
            <a:spLocks noChangeArrowheads="1"/>
          </p:cNvSpPr>
          <p:nvPr userDrawn="1"/>
        </p:nvSpPr>
        <p:spPr bwMode="auto">
          <a:xfrm>
            <a:off x="5746750"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5" name="Oval 974"/>
          <p:cNvSpPr>
            <a:spLocks noChangeArrowheads="1"/>
          </p:cNvSpPr>
          <p:nvPr userDrawn="1"/>
        </p:nvSpPr>
        <p:spPr bwMode="auto">
          <a:xfrm>
            <a:off x="5821363"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6" name="Oval 975"/>
          <p:cNvSpPr>
            <a:spLocks noChangeArrowheads="1"/>
          </p:cNvSpPr>
          <p:nvPr userDrawn="1"/>
        </p:nvSpPr>
        <p:spPr bwMode="auto">
          <a:xfrm>
            <a:off x="5895975"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7" name="Oval 976"/>
          <p:cNvSpPr>
            <a:spLocks noChangeArrowheads="1"/>
          </p:cNvSpPr>
          <p:nvPr userDrawn="1"/>
        </p:nvSpPr>
        <p:spPr bwMode="auto">
          <a:xfrm>
            <a:off x="5972175" y="3798441"/>
            <a:ext cx="69850"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8" name="Oval 977"/>
          <p:cNvSpPr>
            <a:spLocks noChangeArrowheads="1"/>
          </p:cNvSpPr>
          <p:nvPr userDrawn="1"/>
        </p:nvSpPr>
        <p:spPr bwMode="auto">
          <a:xfrm>
            <a:off x="6046788" y="3798441"/>
            <a:ext cx="66675"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9" name="Oval 978"/>
          <p:cNvSpPr>
            <a:spLocks noChangeArrowheads="1"/>
          </p:cNvSpPr>
          <p:nvPr userDrawn="1"/>
        </p:nvSpPr>
        <p:spPr bwMode="auto">
          <a:xfrm>
            <a:off x="6121400" y="3798441"/>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0" name="Oval 979"/>
          <p:cNvSpPr>
            <a:spLocks noChangeArrowheads="1"/>
          </p:cNvSpPr>
          <p:nvPr userDrawn="1"/>
        </p:nvSpPr>
        <p:spPr bwMode="auto">
          <a:xfrm>
            <a:off x="6196013" y="3798441"/>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1" name="Oval 980"/>
          <p:cNvSpPr>
            <a:spLocks noChangeArrowheads="1"/>
          </p:cNvSpPr>
          <p:nvPr userDrawn="1"/>
        </p:nvSpPr>
        <p:spPr bwMode="auto">
          <a:xfrm>
            <a:off x="6267450"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2" name="Oval 981"/>
          <p:cNvSpPr>
            <a:spLocks noChangeArrowheads="1"/>
          </p:cNvSpPr>
          <p:nvPr userDrawn="1"/>
        </p:nvSpPr>
        <p:spPr bwMode="auto">
          <a:xfrm>
            <a:off x="6342063"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3" name="Oval 982"/>
          <p:cNvSpPr>
            <a:spLocks noChangeArrowheads="1"/>
          </p:cNvSpPr>
          <p:nvPr userDrawn="1"/>
        </p:nvSpPr>
        <p:spPr bwMode="auto">
          <a:xfrm>
            <a:off x="6418263"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4" name="Oval 983"/>
          <p:cNvSpPr>
            <a:spLocks noChangeArrowheads="1"/>
          </p:cNvSpPr>
          <p:nvPr userDrawn="1"/>
        </p:nvSpPr>
        <p:spPr bwMode="auto">
          <a:xfrm>
            <a:off x="6492875"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5" name="Oval 984"/>
          <p:cNvSpPr>
            <a:spLocks noChangeArrowheads="1"/>
          </p:cNvSpPr>
          <p:nvPr userDrawn="1"/>
        </p:nvSpPr>
        <p:spPr bwMode="auto">
          <a:xfrm>
            <a:off x="6567488"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6" name="Oval 985"/>
          <p:cNvSpPr>
            <a:spLocks noChangeArrowheads="1"/>
          </p:cNvSpPr>
          <p:nvPr userDrawn="1"/>
        </p:nvSpPr>
        <p:spPr bwMode="auto">
          <a:xfrm>
            <a:off x="6642100"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7" name="Oval 986"/>
          <p:cNvSpPr>
            <a:spLocks noChangeArrowheads="1"/>
          </p:cNvSpPr>
          <p:nvPr userDrawn="1"/>
        </p:nvSpPr>
        <p:spPr bwMode="auto">
          <a:xfrm>
            <a:off x="6718300"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8" name="Oval 987"/>
          <p:cNvSpPr>
            <a:spLocks noChangeArrowheads="1"/>
          </p:cNvSpPr>
          <p:nvPr userDrawn="1"/>
        </p:nvSpPr>
        <p:spPr bwMode="auto">
          <a:xfrm>
            <a:off x="6792913"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9" name="Oval 988"/>
          <p:cNvSpPr>
            <a:spLocks noChangeArrowheads="1"/>
          </p:cNvSpPr>
          <p:nvPr userDrawn="1"/>
        </p:nvSpPr>
        <p:spPr bwMode="auto">
          <a:xfrm>
            <a:off x="6867525" y="3798441"/>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0" name="Oval 989"/>
          <p:cNvSpPr>
            <a:spLocks noChangeArrowheads="1"/>
          </p:cNvSpPr>
          <p:nvPr userDrawn="1"/>
        </p:nvSpPr>
        <p:spPr bwMode="auto">
          <a:xfrm>
            <a:off x="6942138" y="3798441"/>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1" name="Oval 990"/>
          <p:cNvSpPr>
            <a:spLocks noChangeArrowheads="1"/>
          </p:cNvSpPr>
          <p:nvPr userDrawn="1"/>
        </p:nvSpPr>
        <p:spPr bwMode="auto">
          <a:xfrm>
            <a:off x="7018338" y="3798441"/>
            <a:ext cx="66675"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2" name="Oval 991"/>
          <p:cNvSpPr>
            <a:spLocks noChangeArrowheads="1"/>
          </p:cNvSpPr>
          <p:nvPr userDrawn="1"/>
        </p:nvSpPr>
        <p:spPr bwMode="auto">
          <a:xfrm>
            <a:off x="7089775" y="3798441"/>
            <a:ext cx="69850"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3" name="Oval 992"/>
          <p:cNvSpPr>
            <a:spLocks noChangeArrowheads="1"/>
          </p:cNvSpPr>
          <p:nvPr userDrawn="1"/>
        </p:nvSpPr>
        <p:spPr bwMode="auto">
          <a:xfrm>
            <a:off x="7164388"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4" name="Oval 993"/>
          <p:cNvSpPr>
            <a:spLocks noChangeArrowheads="1"/>
          </p:cNvSpPr>
          <p:nvPr userDrawn="1"/>
        </p:nvSpPr>
        <p:spPr bwMode="auto">
          <a:xfrm>
            <a:off x="7239000"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5" name="Oval 994"/>
          <p:cNvSpPr>
            <a:spLocks noChangeArrowheads="1"/>
          </p:cNvSpPr>
          <p:nvPr userDrawn="1"/>
        </p:nvSpPr>
        <p:spPr bwMode="auto">
          <a:xfrm>
            <a:off x="7313613"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6" name="Oval 995"/>
          <p:cNvSpPr>
            <a:spLocks noChangeArrowheads="1"/>
          </p:cNvSpPr>
          <p:nvPr userDrawn="1"/>
        </p:nvSpPr>
        <p:spPr bwMode="auto">
          <a:xfrm>
            <a:off x="7389813" y="3798441"/>
            <a:ext cx="69850"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7" name="Oval 996"/>
          <p:cNvSpPr>
            <a:spLocks noChangeArrowheads="1"/>
          </p:cNvSpPr>
          <p:nvPr userDrawn="1"/>
        </p:nvSpPr>
        <p:spPr bwMode="auto">
          <a:xfrm>
            <a:off x="7464425"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8" name="Oval 997"/>
          <p:cNvSpPr>
            <a:spLocks noChangeArrowheads="1"/>
          </p:cNvSpPr>
          <p:nvPr userDrawn="1"/>
        </p:nvSpPr>
        <p:spPr bwMode="auto">
          <a:xfrm>
            <a:off x="7539038"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9" name="Oval 998"/>
          <p:cNvSpPr>
            <a:spLocks noChangeArrowheads="1"/>
          </p:cNvSpPr>
          <p:nvPr userDrawn="1"/>
        </p:nvSpPr>
        <p:spPr bwMode="auto">
          <a:xfrm>
            <a:off x="7613650"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0" name="Oval 999"/>
          <p:cNvSpPr>
            <a:spLocks noChangeArrowheads="1"/>
          </p:cNvSpPr>
          <p:nvPr userDrawn="1"/>
        </p:nvSpPr>
        <p:spPr bwMode="auto">
          <a:xfrm>
            <a:off x="7689850" y="3798441"/>
            <a:ext cx="69850"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1" name="Oval 1000"/>
          <p:cNvSpPr>
            <a:spLocks noChangeArrowheads="1"/>
          </p:cNvSpPr>
          <p:nvPr userDrawn="1"/>
        </p:nvSpPr>
        <p:spPr bwMode="auto">
          <a:xfrm>
            <a:off x="7764463" y="3798441"/>
            <a:ext cx="66675"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2" name="Oval 1001"/>
          <p:cNvSpPr>
            <a:spLocks noChangeArrowheads="1"/>
          </p:cNvSpPr>
          <p:nvPr userDrawn="1"/>
        </p:nvSpPr>
        <p:spPr bwMode="auto">
          <a:xfrm>
            <a:off x="7839075" y="3798441"/>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3" name="Oval 1002"/>
          <p:cNvSpPr>
            <a:spLocks noChangeArrowheads="1"/>
          </p:cNvSpPr>
          <p:nvPr userDrawn="1"/>
        </p:nvSpPr>
        <p:spPr bwMode="auto">
          <a:xfrm>
            <a:off x="8585200" y="3798441"/>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4" name="Oval 1003"/>
          <p:cNvSpPr>
            <a:spLocks noChangeArrowheads="1"/>
          </p:cNvSpPr>
          <p:nvPr userDrawn="1"/>
        </p:nvSpPr>
        <p:spPr bwMode="auto">
          <a:xfrm>
            <a:off x="8659813" y="3798441"/>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5" name="Oval 1004"/>
          <p:cNvSpPr>
            <a:spLocks noChangeArrowheads="1"/>
          </p:cNvSpPr>
          <p:nvPr userDrawn="1"/>
        </p:nvSpPr>
        <p:spPr bwMode="auto">
          <a:xfrm>
            <a:off x="8731250" y="3798441"/>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6" name="Oval 1005"/>
          <p:cNvSpPr>
            <a:spLocks noChangeArrowheads="1"/>
          </p:cNvSpPr>
          <p:nvPr userDrawn="1"/>
        </p:nvSpPr>
        <p:spPr bwMode="auto">
          <a:xfrm>
            <a:off x="3729038"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7" name="Oval 1006"/>
          <p:cNvSpPr>
            <a:spLocks noChangeArrowheads="1"/>
          </p:cNvSpPr>
          <p:nvPr userDrawn="1"/>
        </p:nvSpPr>
        <p:spPr bwMode="auto">
          <a:xfrm>
            <a:off x="3657600" y="3647628"/>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8" name="Oval 1007"/>
          <p:cNvSpPr>
            <a:spLocks noChangeArrowheads="1"/>
          </p:cNvSpPr>
          <p:nvPr userDrawn="1"/>
        </p:nvSpPr>
        <p:spPr bwMode="auto">
          <a:xfrm>
            <a:off x="3657600" y="3722241"/>
            <a:ext cx="68263"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9" name="Oval 1008"/>
          <p:cNvSpPr>
            <a:spLocks noChangeArrowheads="1"/>
          </p:cNvSpPr>
          <p:nvPr userDrawn="1"/>
        </p:nvSpPr>
        <p:spPr bwMode="auto">
          <a:xfrm>
            <a:off x="3657600" y="3798441"/>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0" name="Oval 1009"/>
          <p:cNvSpPr>
            <a:spLocks noChangeArrowheads="1"/>
          </p:cNvSpPr>
          <p:nvPr userDrawn="1"/>
        </p:nvSpPr>
        <p:spPr bwMode="auto">
          <a:xfrm>
            <a:off x="3657600" y="3873053"/>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1" name="Oval 1011"/>
          <p:cNvSpPr>
            <a:spLocks noChangeArrowheads="1"/>
          </p:cNvSpPr>
          <p:nvPr userDrawn="1"/>
        </p:nvSpPr>
        <p:spPr bwMode="auto">
          <a:xfrm>
            <a:off x="3803651"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2" name="Oval 1012"/>
          <p:cNvSpPr>
            <a:spLocks noChangeArrowheads="1"/>
          </p:cNvSpPr>
          <p:nvPr userDrawn="1"/>
        </p:nvSpPr>
        <p:spPr bwMode="auto">
          <a:xfrm>
            <a:off x="3878263"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3" name="Oval 1013"/>
          <p:cNvSpPr>
            <a:spLocks noChangeArrowheads="1"/>
          </p:cNvSpPr>
          <p:nvPr userDrawn="1"/>
        </p:nvSpPr>
        <p:spPr bwMode="auto">
          <a:xfrm>
            <a:off x="3954463"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4" name="Oval 1014"/>
          <p:cNvSpPr>
            <a:spLocks noChangeArrowheads="1"/>
          </p:cNvSpPr>
          <p:nvPr userDrawn="1"/>
        </p:nvSpPr>
        <p:spPr bwMode="auto">
          <a:xfrm>
            <a:off x="4029076"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5" name="Oval 1015"/>
          <p:cNvSpPr>
            <a:spLocks noChangeArrowheads="1"/>
          </p:cNvSpPr>
          <p:nvPr userDrawn="1"/>
        </p:nvSpPr>
        <p:spPr bwMode="auto">
          <a:xfrm>
            <a:off x="4103688"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6" name="Oval 1016"/>
          <p:cNvSpPr>
            <a:spLocks noChangeArrowheads="1"/>
          </p:cNvSpPr>
          <p:nvPr userDrawn="1"/>
        </p:nvSpPr>
        <p:spPr bwMode="auto">
          <a:xfrm>
            <a:off x="4178301"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7" name="Oval 1017"/>
          <p:cNvSpPr>
            <a:spLocks noChangeArrowheads="1"/>
          </p:cNvSpPr>
          <p:nvPr userDrawn="1"/>
        </p:nvSpPr>
        <p:spPr bwMode="auto">
          <a:xfrm>
            <a:off x="4254501"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8" name="Oval 1018"/>
          <p:cNvSpPr>
            <a:spLocks noChangeArrowheads="1"/>
          </p:cNvSpPr>
          <p:nvPr userDrawn="1"/>
        </p:nvSpPr>
        <p:spPr bwMode="auto">
          <a:xfrm>
            <a:off x="4329113"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9" name="Oval 1019"/>
          <p:cNvSpPr>
            <a:spLocks noChangeArrowheads="1"/>
          </p:cNvSpPr>
          <p:nvPr userDrawn="1"/>
        </p:nvSpPr>
        <p:spPr bwMode="auto">
          <a:xfrm>
            <a:off x="4403726" y="3873053"/>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0" name="Oval 1020"/>
          <p:cNvSpPr>
            <a:spLocks noChangeArrowheads="1"/>
          </p:cNvSpPr>
          <p:nvPr userDrawn="1"/>
        </p:nvSpPr>
        <p:spPr bwMode="auto">
          <a:xfrm>
            <a:off x="4478338" y="3873053"/>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1" name="Oval 1021"/>
          <p:cNvSpPr>
            <a:spLocks noChangeArrowheads="1"/>
          </p:cNvSpPr>
          <p:nvPr userDrawn="1"/>
        </p:nvSpPr>
        <p:spPr bwMode="auto">
          <a:xfrm>
            <a:off x="4549776"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2" name="Oval 1022"/>
          <p:cNvSpPr>
            <a:spLocks noChangeArrowheads="1"/>
          </p:cNvSpPr>
          <p:nvPr userDrawn="1"/>
        </p:nvSpPr>
        <p:spPr bwMode="auto">
          <a:xfrm>
            <a:off x="4624388"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3" name="Oval 1023"/>
          <p:cNvSpPr>
            <a:spLocks noChangeArrowheads="1"/>
          </p:cNvSpPr>
          <p:nvPr userDrawn="1"/>
        </p:nvSpPr>
        <p:spPr bwMode="auto">
          <a:xfrm>
            <a:off x="4700588"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4" name="Oval 1024"/>
          <p:cNvSpPr>
            <a:spLocks noChangeArrowheads="1"/>
          </p:cNvSpPr>
          <p:nvPr userDrawn="1"/>
        </p:nvSpPr>
        <p:spPr bwMode="auto">
          <a:xfrm>
            <a:off x="4775201"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5" name="Oval 1025"/>
          <p:cNvSpPr>
            <a:spLocks noChangeArrowheads="1"/>
          </p:cNvSpPr>
          <p:nvPr userDrawn="1"/>
        </p:nvSpPr>
        <p:spPr bwMode="auto">
          <a:xfrm>
            <a:off x="4849813"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6" name="Oval 1026"/>
          <p:cNvSpPr>
            <a:spLocks noChangeArrowheads="1"/>
          </p:cNvSpPr>
          <p:nvPr userDrawn="1"/>
        </p:nvSpPr>
        <p:spPr bwMode="auto">
          <a:xfrm>
            <a:off x="4924426"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7" name="Oval 1027"/>
          <p:cNvSpPr>
            <a:spLocks noChangeArrowheads="1"/>
          </p:cNvSpPr>
          <p:nvPr userDrawn="1"/>
        </p:nvSpPr>
        <p:spPr bwMode="auto">
          <a:xfrm>
            <a:off x="5000626"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8" name="Oval 1028"/>
          <p:cNvSpPr>
            <a:spLocks noChangeArrowheads="1"/>
          </p:cNvSpPr>
          <p:nvPr userDrawn="1"/>
        </p:nvSpPr>
        <p:spPr bwMode="auto">
          <a:xfrm>
            <a:off x="5075238"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9" name="Oval 1029"/>
          <p:cNvSpPr>
            <a:spLocks noChangeArrowheads="1"/>
          </p:cNvSpPr>
          <p:nvPr userDrawn="1"/>
        </p:nvSpPr>
        <p:spPr bwMode="auto">
          <a:xfrm>
            <a:off x="5149851"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0" name="Oval 1030"/>
          <p:cNvSpPr>
            <a:spLocks noChangeArrowheads="1"/>
          </p:cNvSpPr>
          <p:nvPr userDrawn="1"/>
        </p:nvSpPr>
        <p:spPr bwMode="auto">
          <a:xfrm>
            <a:off x="5224463" y="3873053"/>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1" name="Oval 1031"/>
          <p:cNvSpPr>
            <a:spLocks noChangeArrowheads="1"/>
          </p:cNvSpPr>
          <p:nvPr userDrawn="1"/>
        </p:nvSpPr>
        <p:spPr bwMode="auto">
          <a:xfrm>
            <a:off x="5300663" y="3873053"/>
            <a:ext cx="66675"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2" name="Oval 1032"/>
          <p:cNvSpPr>
            <a:spLocks noChangeArrowheads="1"/>
          </p:cNvSpPr>
          <p:nvPr userDrawn="1"/>
        </p:nvSpPr>
        <p:spPr bwMode="auto">
          <a:xfrm>
            <a:off x="5375276" y="3873053"/>
            <a:ext cx="66675"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3" name="Oval 1033"/>
          <p:cNvSpPr>
            <a:spLocks noChangeArrowheads="1"/>
          </p:cNvSpPr>
          <p:nvPr userDrawn="1"/>
        </p:nvSpPr>
        <p:spPr bwMode="auto">
          <a:xfrm>
            <a:off x="5446713"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4" name="Oval 1034"/>
          <p:cNvSpPr>
            <a:spLocks noChangeArrowheads="1"/>
          </p:cNvSpPr>
          <p:nvPr userDrawn="1"/>
        </p:nvSpPr>
        <p:spPr bwMode="auto">
          <a:xfrm>
            <a:off x="5521326"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5" name="Oval 1035"/>
          <p:cNvSpPr>
            <a:spLocks noChangeArrowheads="1"/>
          </p:cNvSpPr>
          <p:nvPr userDrawn="1"/>
        </p:nvSpPr>
        <p:spPr bwMode="auto">
          <a:xfrm>
            <a:off x="5595938"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6" name="Oval 1036"/>
          <p:cNvSpPr>
            <a:spLocks noChangeArrowheads="1"/>
          </p:cNvSpPr>
          <p:nvPr userDrawn="1"/>
        </p:nvSpPr>
        <p:spPr bwMode="auto">
          <a:xfrm>
            <a:off x="5672138" y="3873053"/>
            <a:ext cx="69850"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7" name="Oval 1037"/>
          <p:cNvSpPr>
            <a:spLocks noChangeArrowheads="1"/>
          </p:cNvSpPr>
          <p:nvPr userDrawn="1"/>
        </p:nvSpPr>
        <p:spPr bwMode="auto">
          <a:xfrm>
            <a:off x="5746751"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8" name="Oval 1038"/>
          <p:cNvSpPr>
            <a:spLocks noChangeArrowheads="1"/>
          </p:cNvSpPr>
          <p:nvPr userDrawn="1"/>
        </p:nvSpPr>
        <p:spPr bwMode="auto">
          <a:xfrm>
            <a:off x="5821363"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9" name="Oval 1039"/>
          <p:cNvSpPr>
            <a:spLocks noChangeArrowheads="1"/>
          </p:cNvSpPr>
          <p:nvPr userDrawn="1"/>
        </p:nvSpPr>
        <p:spPr bwMode="auto">
          <a:xfrm>
            <a:off x="5895976"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0" name="Oval 1040"/>
          <p:cNvSpPr>
            <a:spLocks noChangeArrowheads="1"/>
          </p:cNvSpPr>
          <p:nvPr userDrawn="1"/>
        </p:nvSpPr>
        <p:spPr bwMode="auto">
          <a:xfrm>
            <a:off x="5972176" y="3873053"/>
            <a:ext cx="69850"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1" name="Oval 1041"/>
          <p:cNvSpPr>
            <a:spLocks noChangeArrowheads="1"/>
          </p:cNvSpPr>
          <p:nvPr userDrawn="1"/>
        </p:nvSpPr>
        <p:spPr bwMode="auto">
          <a:xfrm>
            <a:off x="6046788" y="3873053"/>
            <a:ext cx="66675"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2" name="Oval 1042"/>
          <p:cNvSpPr>
            <a:spLocks noChangeArrowheads="1"/>
          </p:cNvSpPr>
          <p:nvPr userDrawn="1"/>
        </p:nvSpPr>
        <p:spPr bwMode="auto">
          <a:xfrm>
            <a:off x="6121401" y="3873053"/>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3" name="Oval 1043"/>
          <p:cNvSpPr>
            <a:spLocks noChangeArrowheads="1"/>
          </p:cNvSpPr>
          <p:nvPr userDrawn="1"/>
        </p:nvSpPr>
        <p:spPr bwMode="auto">
          <a:xfrm>
            <a:off x="6196013" y="3873053"/>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4" name="Oval 1044"/>
          <p:cNvSpPr>
            <a:spLocks noChangeArrowheads="1"/>
          </p:cNvSpPr>
          <p:nvPr userDrawn="1"/>
        </p:nvSpPr>
        <p:spPr bwMode="auto">
          <a:xfrm>
            <a:off x="6267451"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5" name="Oval 1045"/>
          <p:cNvSpPr>
            <a:spLocks noChangeArrowheads="1"/>
          </p:cNvSpPr>
          <p:nvPr userDrawn="1"/>
        </p:nvSpPr>
        <p:spPr bwMode="auto">
          <a:xfrm>
            <a:off x="6342063"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6" name="Oval 1046"/>
          <p:cNvSpPr>
            <a:spLocks noChangeArrowheads="1"/>
          </p:cNvSpPr>
          <p:nvPr userDrawn="1"/>
        </p:nvSpPr>
        <p:spPr bwMode="auto">
          <a:xfrm>
            <a:off x="6418263"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7" name="Oval 1047"/>
          <p:cNvSpPr>
            <a:spLocks noChangeArrowheads="1"/>
          </p:cNvSpPr>
          <p:nvPr userDrawn="1"/>
        </p:nvSpPr>
        <p:spPr bwMode="auto">
          <a:xfrm>
            <a:off x="6492876"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8" name="Oval 1048"/>
          <p:cNvSpPr>
            <a:spLocks noChangeArrowheads="1"/>
          </p:cNvSpPr>
          <p:nvPr userDrawn="1"/>
        </p:nvSpPr>
        <p:spPr bwMode="auto">
          <a:xfrm>
            <a:off x="6567488"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9" name="Oval 1049"/>
          <p:cNvSpPr>
            <a:spLocks noChangeArrowheads="1"/>
          </p:cNvSpPr>
          <p:nvPr userDrawn="1"/>
        </p:nvSpPr>
        <p:spPr bwMode="auto">
          <a:xfrm>
            <a:off x="6642101"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0" name="Oval 1050"/>
          <p:cNvSpPr>
            <a:spLocks noChangeArrowheads="1"/>
          </p:cNvSpPr>
          <p:nvPr userDrawn="1"/>
        </p:nvSpPr>
        <p:spPr bwMode="auto">
          <a:xfrm>
            <a:off x="6718301"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1" name="Oval 1051"/>
          <p:cNvSpPr>
            <a:spLocks noChangeArrowheads="1"/>
          </p:cNvSpPr>
          <p:nvPr userDrawn="1"/>
        </p:nvSpPr>
        <p:spPr bwMode="auto">
          <a:xfrm>
            <a:off x="6792913"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2" name="Oval 1052"/>
          <p:cNvSpPr>
            <a:spLocks noChangeArrowheads="1"/>
          </p:cNvSpPr>
          <p:nvPr userDrawn="1"/>
        </p:nvSpPr>
        <p:spPr bwMode="auto">
          <a:xfrm>
            <a:off x="6867526" y="3873053"/>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3" name="Oval 1053"/>
          <p:cNvSpPr>
            <a:spLocks noChangeArrowheads="1"/>
          </p:cNvSpPr>
          <p:nvPr userDrawn="1"/>
        </p:nvSpPr>
        <p:spPr bwMode="auto">
          <a:xfrm>
            <a:off x="6942138" y="3873053"/>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4" name="Oval 1054"/>
          <p:cNvSpPr>
            <a:spLocks noChangeArrowheads="1"/>
          </p:cNvSpPr>
          <p:nvPr userDrawn="1"/>
        </p:nvSpPr>
        <p:spPr bwMode="auto">
          <a:xfrm>
            <a:off x="7018338" y="3873053"/>
            <a:ext cx="66675"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5" name="Oval 1055"/>
          <p:cNvSpPr>
            <a:spLocks noChangeArrowheads="1"/>
          </p:cNvSpPr>
          <p:nvPr userDrawn="1"/>
        </p:nvSpPr>
        <p:spPr bwMode="auto">
          <a:xfrm>
            <a:off x="7089776" y="3873053"/>
            <a:ext cx="69850"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6" name="Oval 1056"/>
          <p:cNvSpPr>
            <a:spLocks noChangeArrowheads="1"/>
          </p:cNvSpPr>
          <p:nvPr userDrawn="1"/>
        </p:nvSpPr>
        <p:spPr bwMode="auto">
          <a:xfrm>
            <a:off x="7164388"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7" name="Oval 1057"/>
          <p:cNvSpPr>
            <a:spLocks noChangeArrowheads="1"/>
          </p:cNvSpPr>
          <p:nvPr userDrawn="1"/>
        </p:nvSpPr>
        <p:spPr bwMode="auto">
          <a:xfrm>
            <a:off x="7239001"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8" name="Oval 1058"/>
          <p:cNvSpPr>
            <a:spLocks noChangeArrowheads="1"/>
          </p:cNvSpPr>
          <p:nvPr userDrawn="1"/>
        </p:nvSpPr>
        <p:spPr bwMode="auto">
          <a:xfrm>
            <a:off x="7313613"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9" name="Oval 1059"/>
          <p:cNvSpPr>
            <a:spLocks noChangeArrowheads="1"/>
          </p:cNvSpPr>
          <p:nvPr userDrawn="1"/>
        </p:nvSpPr>
        <p:spPr bwMode="auto">
          <a:xfrm>
            <a:off x="7389813" y="3873053"/>
            <a:ext cx="69850"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0" name="Oval 1060"/>
          <p:cNvSpPr>
            <a:spLocks noChangeArrowheads="1"/>
          </p:cNvSpPr>
          <p:nvPr userDrawn="1"/>
        </p:nvSpPr>
        <p:spPr bwMode="auto">
          <a:xfrm>
            <a:off x="7464426"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1" name="Oval 1061"/>
          <p:cNvSpPr>
            <a:spLocks noChangeArrowheads="1"/>
          </p:cNvSpPr>
          <p:nvPr userDrawn="1"/>
        </p:nvSpPr>
        <p:spPr bwMode="auto">
          <a:xfrm>
            <a:off x="7539038"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2" name="Oval 1062"/>
          <p:cNvSpPr>
            <a:spLocks noChangeArrowheads="1"/>
          </p:cNvSpPr>
          <p:nvPr userDrawn="1"/>
        </p:nvSpPr>
        <p:spPr bwMode="auto">
          <a:xfrm>
            <a:off x="7613651"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3" name="Oval 1063"/>
          <p:cNvSpPr>
            <a:spLocks noChangeArrowheads="1"/>
          </p:cNvSpPr>
          <p:nvPr userDrawn="1"/>
        </p:nvSpPr>
        <p:spPr bwMode="auto">
          <a:xfrm>
            <a:off x="7689851" y="3873053"/>
            <a:ext cx="69850"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4" name="Oval 1064"/>
          <p:cNvSpPr>
            <a:spLocks noChangeArrowheads="1"/>
          </p:cNvSpPr>
          <p:nvPr userDrawn="1"/>
        </p:nvSpPr>
        <p:spPr bwMode="auto">
          <a:xfrm>
            <a:off x="7764463" y="3873053"/>
            <a:ext cx="66675"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5" name="Oval 1065"/>
          <p:cNvSpPr>
            <a:spLocks noChangeArrowheads="1"/>
          </p:cNvSpPr>
          <p:nvPr userDrawn="1"/>
        </p:nvSpPr>
        <p:spPr bwMode="auto">
          <a:xfrm>
            <a:off x="8510588"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6" name="Oval 1066"/>
          <p:cNvSpPr>
            <a:spLocks noChangeArrowheads="1"/>
          </p:cNvSpPr>
          <p:nvPr userDrawn="1"/>
        </p:nvSpPr>
        <p:spPr bwMode="auto">
          <a:xfrm>
            <a:off x="8585201" y="3873053"/>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7" name="Oval 1067"/>
          <p:cNvSpPr>
            <a:spLocks noChangeArrowheads="1"/>
          </p:cNvSpPr>
          <p:nvPr userDrawn="1"/>
        </p:nvSpPr>
        <p:spPr bwMode="auto">
          <a:xfrm>
            <a:off x="8659813" y="3873053"/>
            <a:ext cx="68263"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8" name="Oval 1068"/>
          <p:cNvSpPr>
            <a:spLocks noChangeArrowheads="1"/>
          </p:cNvSpPr>
          <p:nvPr userDrawn="1"/>
        </p:nvSpPr>
        <p:spPr bwMode="auto">
          <a:xfrm>
            <a:off x="8731251" y="3873053"/>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9" name="Oval 1069"/>
          <p:cNvSpPr>
            <a:spLocks noChangeArrowheads="1"/>
          </p:cNvSpPr>
          <p:nvPr userDrawn="1"/>
        </p:nvSpPr>
        <p:spPr bwMode="auto">
          <a:xfrm>
            <a:off x="3729038"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0" name="Oval 1070"/>
          <p:cNvSpPr>
            <a:spLocks noChangeArrowheads="1"/>
          </p:cNvSpPr>
          <p:nvPr userDrawn="1"/>
        </p:nvSpPr>
        <p:spPr bwMode="auto">
          <a:xfrm>
            <a:off x="3803651"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1" name="Oval 1071"/>
          <p:cNvSpPr>
            <a:spLocks noChangeArrowheads="1"/>
          </p:cNvSpPr>
          <p:nvPr userDrawn="1"/>
        </p:nvSpPr>
        <p:spPr bwMode="auto">
          <a:xfrm>
            <a:off x="3878263"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2" name="Oval 1072"/>
          <p:cNvSpPr>
            <a:spLocks noChangeArrowheads="1"/>
          </p:cNvSpPr>
          <p:nvPr userDrawn="1"/>
        </p:nvSpPr>
        <p:spPr bwMode="auto">
          <a:xfrm>
            <a:off x="3954463"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3" name="Oval 1073"/>
          <p:cNvSpPr>
            <a:spLocks noChangeArrowheads="1"/>
          </p:cNvSpPr>
          <p:nvPr userDrawn="1"/>
        </p:nvSpPr>
        <p:spPr bwMode="auto">
          <a:xfrm>
            <a:off x="4029076"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4" name="Oval 1074"/>
          <p:cNvSpPr>
            <a:spLocks noChangeArrowheads="1"/>
          </p:cNvSpPr>
          <p:nvPr userDrawn="1"/>
        </p:nvSpPr>
        <p:spPr bwMode="auto">
          <a:xfrm>
            <a:off x="4103688"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5" name="Oval 1075"/>
          <p:cNvSpPr>
            <a:spLocks noChangeArrowheads="1"/>
          </p:cNvSpPr>
          <p:nvPr userDrawn="1"/>
        </p:nvSpPr>
        <p:spPr bwMode="auto">
          <a:xfrm>
            <a:off x="4178301"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6" name="Oval 1076"/>
          <p:cNvSpPr>
            <a:spLocks noChangeArrowheads="1"/>
          </p:cNvSpPr>
          <p:nvPr userDrawn="1"/>
        </p:nvSpPr>
        <p:spPr bwMode="auto">
          <a:xfrm>
            <a:off x="4254501"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7" name="Oval 1077"/>
          <p:cNvSpPr>
            <a:spLocks noChangeArrowheads="1"/>
          </p:cNvSpPr>
          <p:nvPr userDrawn="1"/>
        </p:nvSpPr>
        <p:spPr bwMode="auto">
          <a:xfrm>
            <a:off x="4329113"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8" name="Oval 1078"/>
          <p:cNvSpPr>
            <a:spLocks noChangeArrowheads="1"/>
          </p:cNvSpPr>
          <p:nvPr userDrawn="1"/>
        </p:nvSpPr>
        <p:spPr bwMode="auto">
          <a:xfrm>
            <a:off x="4403726" y="3944491"/>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9" name="Oval 1079"/>
          <p:cNvSpPr>
            <a:spLocks noChangeArrowheads="1"/>
          </p:cNvSpPr>
          <p:nvPr userDrawn="1"/>
        </p:nvSpPr>
        <p:spPr bwMode="auto">
          <a:xfrm>
            <a:off x="4478338" y="3944491"/>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0" name="Oval 1080"/>
          <p:cNvSpPr>
            <a:spLocks noChangeArrowheads="1"/>
          </p:cNvSpPr>
          <p:nvPr userDrawn="1"/>
        </p:nvSpPr>
        <p:spPr bwMode="auto">
          <a:xfrm>
            <a:off x="4549776"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1" name="Oval 1081"/>
          <p:cNvSpPr>
            <a:spLocks noChangeArrowheads="1"/>
          </p:cNvSpPr>
          <p:nvPr userDrawn="1"/>
        </p:nvSpPr>
        <p:spPr bwMode="auto">
          <a:xfrm>
            <a:off x="4624388"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2" name="Oval 1082"/>
          <p:cNvSpPr>
            <a:spLocks noChangeArrowheads="1"/>
          </p:cNvSpPr>
          <p:nvPr userDrawn="1"/>
        </p:nvSpPr>
        <p:spPr bwMode="auto">
          <a:xfrm>
            <a:off x="4700588"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3" name="Oval 1083"/>
          <p:cNvSpPr>
            <a:spLocks noChangeArrowheads="1"/>
          </p:cNvSpPr>
          <p:nvPr userDrawn="1"/>
        </p:nvSpPr>
        <p:spPr bwMode="auto">
          <a:xfrm>
            <a:off x="4775201"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4" name="Oval 1084"/>
          <p:cNvSpPr>
            <a:spLocks noChangeArrowheads="1"/>
          </p:cNvSpPr>
          <p:nvPr userDrawn="1"/>
        </p:nvSpPr>
        <p:spPr bwMode="auto">
          <a:xfrm>
            <a:off x="4849813"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5" name="Oval 1085"/>
          <p:cNvSpPr>
            <a:spLocks noChangeArrowheads="1"/>
          </p:cNvSpPr>
          <p:nvPr userDrawn="1"/>
        </p:nvSpPr>
        <p:spPr bwMode="auto">
          <a:xfrm>
            <a:off x="4924426"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6" name="Oval 1086"/>
          <p:cNvSpPr>
            <a:spLocks noChangeArrowheads="1"/>
          </p:cNvSpPr>
          <p:nvPr userDrawn="1"/>
        </p:nvSpPr>
        <p:spPr bwMode="auto">
          <a:xfrm>
            <a:off x="5000626"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7" name="Oval 1087"/>
          <p:cNvSpPr>
            <a:spLocks noChangeArrowheads="1"/>
          </p:cNvSpPr>
          <p:nvPr userDrawn="1"/>
        </p:nvSpPr>
        <p:spPr bwMode="auto">
          <a:xfrm>
            <a:off x="5075238"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8" name="Oval 1088"/>
          <p:cNvSpPr>
            <a:spLocks noChangeArrowheads="1"/>
          </p:cNvSpPr>
          <p:nvPr userDrawn="1"/>
        </p:nvSpPr>
        <p:spPr bwMode="auto">
          <a:xfrm>
            <a:off x="5149851"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9" name="Oval 1089"/>
          <p:cNvSpPr>
            <a:spLocks noChangeArrowheads="1"/>
          </p:cNvSpPr>
          <p:nvPr userDrawn="1"/>
        </p:nvSpPr>
        <p:spPr bwMode="auto">
          <a:xfrm>
            <a:off x="5224463" y="3944491"/>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0" name="Oval 1090"/>
          <p:cNvSpPr>
            <a:spLocks noChangeArrowheads="1"/>
          </p:cNvSpPr>
          <p:nvPr userDrawn="1"/>
        </p:nvSpPr>
        <p:spPr bwMode="auto">
          <a:xfrm>
            <a:off x="5300663" y="3944491"/>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1" name="Oval 1091"/>
          <p:cNvSpPr>
            <a:spLocks noChangeArrowheads="1"/>
          </p:cNvSpPr>
          <p:nvPr userDrawn="1"/>
        </p:nvSpPr>
        <p:spPr bwMode="auto">
          <a:xfrm>
            <a:off x="5375276" y="3944491"/>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2" name="Oval 1092"/>
          <p:cNvSpPr>
            <a:spLocks noChangeArrowheads="1"/>
          </p:cNvSpPr>
          <p:nvPr userDrawn="1"/>
        </p:nvSpPr>
        <p:spPr bwMode="auto">
          <a:xfrm>
            <a:off x="5446713"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3" name="Oval 1093"/>
          <p:cNvSpPr>
            <a:spLocks noChangeArrowheads="1"/>
          </p:cNvSpPr>
          <p:nvPr userDrawn="1"/>
        </p:nvSpPr>
        <p:spPr bwMode="auto">
          <a:xfrm>
            <a:off x="5521326"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4" name="Oval 1094"/>
          <p:cNvSpPr>
            <a:spLocks noChangeArrowheads="1"/>
          </p:cNvSpPr>
          <p:nvPr userDrawn="1"/>
        </p:nvSpPr>
        <p:spPr bwMode="auto">
          <a:xfrm>
            <a:off x="5595938"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5" name="Oval 1095"/>
          <p:cNvSpPr>
            <a:spLocks noChangeArrowheads="1"/>
          </p:cNvSpPr>
          <p:nvPr userDrawn="1"/>
        </p:nvSpPr>
        <p:spPr bwMode="auto">
          <a:xfrm>
            <a:off x="5672138" y="3944491"/>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6" name="Oval 1096"/>
          <p:cNvSpPr>
            <a:spLocks noChangeArrowheads="1"/>
          </p:cNvSpPr>
          <p:nvPr userDrawn="1"/>
        </p:nvSpPr>
        <p:spPr bwMode="auto">
          <a:xfrm>
            <a:off x="5746751"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7" name="Oval 1097"/>
          <p:cNvSpPr>
            <a:spLocks noChangeArrowheads="1"/>
          </p:cNvSpPr>
          <p:nvPr userDrawn="1"/>
        </p:nvSpPr>
        <p:spPr bwMode="auto">
          <a:xfrm>
            <a:off x="5821363"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8" name="Oval 1098"/>
          <p:cNvSpPr>
            <a:spLocks noChangeArrowheads="1"/>
          </p:cNvSpPr>
          <p:nvPr userDrawn="1"/>
        </p:nvSpPr>
        <p:spPr bwMode="auto">
          <a:xfrm>
            <a:off x="5895976"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9" name="Oval 1099"/>
          <p:cNvSpPr>
            <a:spLocks noChangeArrowheads="1"/>
          </p:cNvSpPr>
          <p:nvPr userDrawn="1"/>
        </p:nvSpPr>
        <p:spPr bwMode="auto">
          <a:xfrm>
            <a:off x="5972176" y="3944491"/>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0" name="Oval 1100"/>
          <p:cNvSpPr>
            <a:spLocks noChangeArrowheads="1"/>
          </p:cNvSpPr>
          <p:nvPr userDrawn="1"/>
        </p:nvSpPr>
        <p:spPr bwMode="auto">
          <a:xfrm>
            <a:off x="6046788" y="3944491"/>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1" name="Oval 1101"/>
          <p:cNvSpPr>
            <a:spLocks noChangeArrowheads="1"/>
          </p:cNvSpPr>
          <p:nvPr userDrawn="1"/>
        </p:nvSpPr>
        <p:spPr bwMode="auto">
          <a:xfrm>
            <a:off x="6121401" y="3944491"/>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2" name="Oval 1102"/>
          <p:cNvSpPr>
            <a:spLocks noChangeArrowheads="1"/>
          </p:cNvSpPr>
          <p:nvPr userDrawn="1"/>
        </p:nvSpPr>
        <p:spPr bwMode="auto">
          <a:xfrm>
            <a:off x="6196013" y="3944491"/>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3" name="Oval 1103"/>
          <p:cNvSpPr>
            <a:spLocks noChangeArrowheads="1"/>
          </p:cNvSpPr>
          <p:nvPr userDrawn="1"/>
        </p:nvSpPr>
        <p:spPr bwMode="auto">
          <a:xfrm>
            <a:off x="6267451"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4" name="Oval 1104"/>
          <p:cNvSpPr>
            <a:spLocks noChangeArrowheads="1"/>
          </p:cNvSpPr>
          <p:nvPr userDrawn="1"/>
        </p:nvSpPr>
        <p:spPr bwMode="auto">
          <a:xfrm>
            <a:off x="6342063"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5" name="Oval 1105"/>
          <p:cNvSpPr>
            <a:spLocks noChangeArrowheads="1"/>
          </p:cNvSpPr>
          <p:nvPr userDrawn="1"/>
        </p:nvSpPr>
        <p:spPr bwMode="auto">
          <a:xfrm>
            <a:off x="6418263"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6" name="Oval 1106"/>
          <p:cNvSpPr>
            <a:spLocks noChangeArrowheads="1"/>
          </p:cNvSpPr>
          <p:nvPr userDrawn="1"/>
        </p:nvSpPr>
        <p:spPr bwMode="auto">
          <a:xfrm>
            <a:off x="6492876"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7" name="Oval 1107"/>
          <p:cNvSpPr>
            <a:spLocks noChangeArrowheads="1"/>
          </p:cNvSpPr>
          <p:nvPr userDrawn="1"/>
        </p:nvSpPr>
        <p:spPr bwMode="auto">
          <a:xfrm>
            <a:off x="6567488"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8" name="Oval 1108"/>
          <p:cNvSpPr>
            <a:spLocks noChangeArrowheads="1"/>
          </p:cNvSpPr>
          <p:nvPr userDrawn="1"/>
        </p:nvSpPr>
        <p:spPr bwMode="auto">
          <a:xfrm>
            <a:off x="6642101"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9" name="Oval 1109"/>
          <p:cNvSpPr>
            <a:spLocks noChangeArrowheads="1"/>
          </p:cNvSpPr>
          <p:nvPr userDrawn="1"/>
        </p:nvSpPr>
        <p:spPr bwMode="auto">
          <a:xfrm>
            <a:off x="6718301"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0" name="Oval 1110"/>
          <p:cNvSpPr>
            <a:spLocks noChangeArrowheads="1"/>
          </p:cNvSpPr>
          <p:nvPr userDrawn="1"/>
        </p:nvSpPr>
        <p:spPr bwMode="auto">
          <a:xfrm>
            <a:off x="6792913"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1" name="Oval 1111"/>
          <p:cNvSpPr>
            <a:spLocks noChangeArrowheads="1"/>
          </p:cNvSpPr>
          <p:nvPr userDrawn="1"/>
        </p:nvSpPr>
        <p:spPr bwMode="auto">
          <a:xfrm>
            <a:off x="6867526" y="3944491"/>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2" name="Oval 1112"/>
          <p:cNvSpPr>
            <a:spLocks noChangeArrowheads="1"/>
          </p:cNvSpPr>
          <p:nvPr userDrawn="1"/>
        </p:nvSpPr>
        <p:spPr bwMode="auto">
          <a:xfrm>
            <a:off x="6942138" y="3944491"/>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3" name="Oval 1113"/>
          <p:cNvSpPr>
            <a:spLocks noChangeArrowheads="1"/>
          </p:cNvSpPr>
          <p:nvPr userDrawn="1"/>
        </p:nvSpPr>
        <p:spPr bwMode="auto">
          <a:xfrm>
            <a:off x="7018338" y="3944491"/>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4" name="Oval 1114"/>
          <p:cNvSpPr>
            <a:spLocks noChangeArrowheads="1"/>
          </p:cNvSpPr>
          <p:nvPr userDrawn="1"/>
        </p:nvSpPr>
        <p:spPr bwMode="auto">
          <a:xfrm>
            <a:off x="7089776" y="3944491"/>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5" name="Oval 1115"/>
          <p:cNvSpPr>
            <a:spLocks noChangeArrowheads="1"/>
          </p:cNvSpPr>
          <p:nvPr userDrawn="1"/>
        </p:nvSpPr>
        <p:spPr bwMode="auto">
          <a:xfrm>
            <a:off x="7164388"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6" name="Oval 1116"/>
          <p:cNvSpPr>
            <a:spLocks noChangeArrowheads="1"/>
          </p:cNvSpPr>
          <p:nvPr userDrawn="1"/>
        </p:nvSpPr>
        <p:spPr bwMode="auto">
          <a:xfrm>
            <a:off x="7239001"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7" name="Oval 1117"/>
          <p:cNvSpPr>
            <a:spLocks noChangeArrowheads="1"/>
          </p:cNvSpPr>
          <p:nvPr userDrawn="1"/>
        </p:nvSpPr>
        <p:spPr bwMode="auto">
          <a:xfrm>
            <a:off x="7313613"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8" name="Oval 1118"/>
          <p:cNvSpPr>
            <a:spLocks noChangeArrowheads="1"/>
          </p:cNvSpPr>
          <p:nvPr userDrawn="1"/>
        </p:nvSpPr>
        <p:spPr bwMode="auto">
          <a:xfrm>
            <a:off x="7389813" y="3944491"/>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9" name="Oval 1119"/>
          <p:cNvSpPr>
            <a:spLocks noChangeArrowheads="1"/>
          </p:cNvSpPr>
          <p:nvPr userDrawn="1"/>
        </p:nvSpPr>
        <p:spPr bwMode="auto">
          <a:xfrm>
            <a:off x="7464426"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0" name="Oval 1120"/>
          <p:cNvSpPr>
            <a:spLocks noChangeArrowheads="1"/>
          </p:cNvSpPr>
          <p:nvPr userDrawn="1"/>
        </p:nvSpPr>
        <p:spPr bwMode="auto">
          <a:xfrm>
            <a:off x="7539038"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1" name="Oval 1121"/>
          <p:cNvSpPr>
            <a:spLocks noChangeArrowheads="1"/>
          </p:cNvSpPr>
          <p:nvPr userDrawn="1"/>
        </p:nvSpPr>
        <p:spPr bwMode="auto">
          <a:xfrm>
            <a:off x="7613651"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2" name="Oval 1122"/>
          <p:cNvSpPr>
            <a:spLocks noChangeArrowheads="1"/>
          </p:cNvSpPr>
          <p:nvPr userDrawn="1"/>
        </p:nvSpPr>
        <p:spPr bwMode="auto">
          <a:xfrm>
            <a:off x="7689851" y="3944491"/>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3" name="Oval 1123"/>
          <p:cNvSpPr>
            <a:spLocks noChangeArrowheads="1"/>
          </p:cNvSpPr>
          <p:nvPr userDrawn="1"/>
        </p:nvSpPr>
        <p:spPr bwMode="auto">
          <a:xfrm>
            <a:off x="8510588"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4" name="Oval 1124"/>
          <p:cNvSpPr>
            <a:spLocks noChangeArrowheads="1"/>
          </p:cNvSpPr>
          <p:nvPr userDrawn="1"/>
        </p:nvSpPr>
        <p:spPr bwMode="auto">
          <a:xfrm>
            <a:off x="8585201" y="3944491"/>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5" name="Oval 1125"/>
          <p:cNvSpPr>
            <a:spLocks noChangeArrowheads="1"/>
          </p:cNvSpPr>
          <p:nvPr userDrawn="1"/>
        </p:nvSpPr>
        <p:spPr bwMode="auto">
          <a:xfrm>
            <a:off x="8659813" y="3944491"/>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6" name="Oval 1126"/>
          <p:cNvSpPr>
            <a:spLocks noChangeArrowheads="1"/>
          </p:cNvSpPr>
          <p:nvPr userDrawn="1"/>
        </p:nvSpPr>
        <p:spPr bwMode="auto">
          <a:xfrm>
            <a:off x="8731251" y="3944491"/>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7" name="Oval 1127"/>
          <p:cNvSpPr>
            <a:spLocks noChangeArrowheads="1"/>
          </p:cNvSpPr>
          <p:nvPr userDrawn="1"/>
        </p:nvSpPr>
        <p:spPr bwMode="auto">
          <a:xfrm>
            <a:off x="3803651"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8" name="Oval 1128"/>
          <p:cNvSpPr>
            <a:spLocks noChangeArrowheads="1"/>
          </p:cNvSpPr>
          <p:nvPr userDrawn="1"/>
        </p:nvSpPr>
        <p:spPr bwMode="auto">
          <a:xfrm>
            <a:off x="3878263"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9" name="Oval 1129"/>
          <p:cNvSpPr>
            <a:spLocks noChangeArrowheads="1"/>
          </p:cNvSpPr>
          <p:nvPr userDrawn="1"/>
        </p:nvSpPr>
        <p:spPr bwMode="auto">
          <a:xfrm>
            <a:off x="3954463"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0" name="Oval 1130"/>
          <p:cNvSpPr>
            <a:spLocks noChangeArrowheads="1"/>
          </p:cNvSpPr>
          <p:nvPr userDrawn="1"/>
        </p:nvSpPr>
        <p:spPr bwMode="auto">
          <a:xfrm>
            <a:off x="4029076"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1" name="Oval 1131"/>
          <p:cNvSpPr>
            <a:spLocks noChangeArrowheads="1"/>
          </p:cNvSpPr>
          <p:nvPr userDrawn="1"/>
        </p:nvSpPr>
        <p:spPr bwMode="auto">
          <a:xfrm>
            <a:off x="4103688"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2" name="Oval 1132"/>
          <p:cNvSpPr>
            <a:spLocks noChangeArrowheads="1"/>
          </p:cNvSpPr>
          <p:nvPr userDrawn="1"/>
        </p:nvSpPr>
        <p:spPr bwMode="auto">
          <a:xfrm>
            <a:off x="4178301"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3" name="Oval 1133"/>
          <p:cNvSpPr>
            <a:spLocks noChangeArrowheads="1"/>
          </p:cNvSpPr>
          <p:nvPr userDrawn="1"/>
        </p:nvSpPr>
        <p:spPr bwMode="auto">
          <a:xfrm>
            <a:off x="4254501"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4" name="Oval 1134"/>
          <p:cNvSpPr>
            <a:spLocks noChangeArrowheads="1"/>
          </p:cNvSpPr>
          <p:nvPr userDrawn="1"/>
        </p:nvSpPr>
        <p:spPr bwMode="auto">
          <a:xfrm>
            <a:off x="4329113"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5" name="Oval 1135"/>
          <p:cNvSpPr>
            <a:spLocks noChangeArrowheads="1"/>
          </p:cNvSpPr>
          <p:nvPr userDrawn="1"/>
        </p:nvSpPr>
        <p:spPr bwMode="auto">
          <a:xfrm>
            <a:off x="4403726" y="40191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6" name="Oval 1136"/>
          <p:cNvSpPr>
            <a:spLocks noChangeArrowheads="1"/>
          </p:cNvSpPr>
          <p:nvPr userDrawn="1"/>
        </p:nvSpPr>
        <p:spPr bwMode="auto">
          <a:xfrm>
            <a:off x="4478338" y="40191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7" name="Oval 1137"/>
          <p:cNvSpPr>
            <a:spLocks noChangeArrowheads="1"/>
          </p:cNvSpPr>
          <p:nvPr userDrawn="1"/>
        </p:nvSpPr>
        <p:spPr bwMode="auto">
          <a:xfrm>
            <a:off x="4549776"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8" name="Oval 1138"/>
          <p:cNvSpPr>
            <a:spLocks noChangeArrowheads="1"/>
          </p:cNvSpPr>
          <p:nvPr userDrawn="1"/>
        </p:nvSpPr>
        <p:spPr bwMode="auto">
          <a:xfrm>
            <a:off x="4624388"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9" name="Oval 1139"/>
          <p:cNvSpPr>
            <a:spLocks noChangeArrowheads="1"/>
          </p:cNvSpPr>
          <p:nvPr userDrawn="1"/>
        </p:nvSpPr>
        <p:spPr bwMode="auto">
          <a:xfrm>
            <a:off x="4700588"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0" name="Oval 1140"/>
          <p:cNvSpPr>
            <a:spLocks noChangeArrowheads="1"/>
          </p:cNvSpPr>
          <p:nvPr userDrawn="1"/>
        </p:nvSpPr>
        <p:spPr bwMode="auto">
          <a:xfrm>
            <a:off x="4775201"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1" name="Oval 1141"/>
          <p:cNvSpPr>
            <a:spLocks noChangeArrowheads="1"/>
          </p:cNvSpPr>
          <p:nvPr userDrawn="1"/>
        </p:nvSpPr>
        <p:spPr bwMode="auto">
          <a:xfrm>
            <a:off x="4849813"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2" name="Oval 1142"/>
          <p:cNvSpPr>
            <a:spLocks noChangeArrowheads="1"/>
          </p:cNvSpPr>
          <p:nvPr userDrawn="1"/>
        </p:nvSpPr>
        <p:spPr bwMode="auto">
          <a:xfrm>
            <a:off x="4924426"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3" name="Oval 1143"/>
          <p:cNvSpPr>
            <a:spLocks noChangeArrowheads="1"/>
          </p:cNvSpPr>
          <p:nvPr userDrawn="1"/>
        </p:nvSpPr>
        <p:spPr bwMode="auto">
          <a:xfrm>
            <a:off x="5000626"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4" name="Oval 1144"/>
          <p:cNvSpPr>
            <a:spLocks noChangeArrowheads="1"/>
          </p:cNvSpPr>
          <p:nvPr userDrawn="1"/>
        </p:nvSpPr>
        <p:spPr bwMode="auto">
          <a:xfrm>
            <a:off x="5075238"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5" name="Oval 1145"/>
          <p:cNvSpPr>
            <a:spLocks noChangeArrowheads="1"/>
          </p:cNvSpPr>
          <p:nvPr userDrawn="1"/>
        </p:nvSpPr>
        <p:spPr bwMode="auto">
          <a:xfrm>
            <a:off x="5224463" y="40191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6" name="Oval 1146"/>
          <p:cNvSpPr>
            <a:spLocks noChangeArrowheads="1"/>
          </p:cNvSpPr>
          <p:nvPr userDrawn="1"/>
        </p:nvSpPr>
        <p:spPr bwMode="auto">
          <a:xfrm>
            <a:off x="5300663" y="4019103"/>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7" name="Oval 1147"/>
          <p:cNvSpPr>
            <a:spLocks noChangeArrowheads="1"/>
          </p:cNvSpPr>
          <p:nvPr userDrawn="1"/>
        </p:nvSpPr>
        <p:spPr bwMode="auto">
          <a:xfrm>
            <a:off x="5375276" y="4019103"/>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8" name="Oval 1148"/>
          <p:cNvSpPr>
            <a:spLocks noChangeArrowheads="1"/>
          </p:cNvSpPr>
          <p:nvPr userDrawn="1"/>
        </p:nvSpPr>
        <p:spPr bwMode="auto">
          <a:xfrm>
            <a:off x="5446713"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9" name="Oval 1149"/>
          <p:cNvSpPr>
            <a:spLocks noChangeArrowheads="1"/>
          </p:cNvSpPr>
          <p:nvPr userDrawn="1"/>
        </p:nvSpPr>
        <p:spPr bwMode="auto">
          <a:xfrm>
            <a:off x="5521326"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0" name="Oval 1150"/>
          <p:cNvSpPr>
            <a:spLocks noChangeArrowheads="1"/>
          </p:cNvSpPr>
          <p:nvPr userDrawn="1"/>
        </p:nvSpPr>
        <p:spPr bwMode="auto">
          <a:xfrm>
            <a:off x="5595938"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1" name="Oval 1151"/>
          <p:cNvSpPr>
            <a:spLocks noChangeArrowheads="1"/>
          </p:cNvSpPr>
          <p:nvPr userDrawn="1"/>
        </p:nvSpPr>
        <p:spPr bwMode="auto">
          <a:xfrm>
            <a:off x="5672138" y="4019103"/>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2" name="Oval 1152"/>
          <p:cNvSpPr>
            <a:spLocks noChangeArrowheads="1"/>
          </p:cNvSpPr>
          <p:nvPr userDrawn="1"/>
        </p:nvSpPr>
        <p:spPr bwMode="auto">
          <a:xfrm>
            <a:off x="5746751"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3" name="Oval 1153"/>
          <p:cNvSpPr>
            <a:spLocks noChangeArrowheads="1"/>
          </p:cNvSpPr>
          <p:nvPr userDrawn="1"/>
        </p:nvSpPr>
        <p:spPr bwMode="auto">
          <a:xfrm>
            <a:off x="5821363"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4" name="Oval 1154"/>
          <p:cNvSpPr>
            <a:spLocks noChangeArrowheads="1"/>
          </p:cNvSpPr>
          <p:nvPr userDrawn="1"/>
        </p:nvSpPr>
        <p:spPr bwMode="auto">
          <a:xfrm>
            <a:off x="5895976"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5" name="Oval 1155"/>
          <p:cNvSpPr>
            <a:spLocks noChangeArrowheads="1"/>
          </p:cNvSpPr>
          <p:nvPr userDrawn="1"/>
        </p:nvSpPr>
        <p:spPr bwMode="auto">
          <a:xfrm>
            <a:off x="5972176" y="4019103"/>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6" name="Oval 1156"/>
          <p:cNvSpPr>
            <a:spLocks noChangeArrowheads="1"/>
          </p:cNvSpPr>
          <p:nvPr userDrawn="1"/>
        </p:nvSpPr>
        <p:spPr bwMode="auto">
          <a:xfrm>
            <a:off x="6046788" y="4019103"/>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7" name="Oval 1157"/>
          <p:cNvSpPr>
            <a:spLocks noChangeArrowheads="1"/>
          </p:cNvSpPr>
          <p:nvPr userDrawn="1"/>
        </p:nvSpPr>
        <p:spPr bwMode="auto">
          <a:xfrm>
            <a:off x="6121401" y="40191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8" name="Oval 1158"/>
          <p:cNvSpPr>
            <a:spLocks noChangeArrowheads="1"/>
          </p:cNvSpPr>
          <p:nvPr userDrawn="1"/>
        </p:nvSpPr>
        <p:spPr bwMode="auto">
          <a:xfrm>
            <a:off x="6196013" y="40191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9" name="Oval 1159"/>
          <p:cNvSpPr>
            <a:spLocks noChangeArrowheads="1"/>
          </p:cNvSpPr>
          <p:nvPr userDrawn="1"/>
        </p:nvSpPr>
        <p:spPr bwMode="auto">
          <a:xfrm>
            <a:off x="6267451"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0" name="Oval 1160"/>
          <p:cNvSpPr>
            <a:spLocks noChangeArrowheads="1"/>
          </p:cNvSpPr>
          <p:nvPr userDrawn="1"/>
        </p:nvSpPr>
        <p:spPr bwMode="auto">
          <a:xfrm>
            <a:off x="6342063"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1" name="Oval 1161"/>
          <p:cNvSpPr>
            <a:spLocks noChangeArrowheads="1"/>
          </p:cNvSpPr>
          <p:nvPr userDrawn="1"/>
        </p:nvSpPr>
        <p:spPr bwMode="auto">
          <a:xfrm>
            <a:off x="6418263"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2" name="Oval 1162"/>
          <p:cNvSpPr>
            <a:spLocks noChangeArrowheads="1"/>
          </p:cNvSpPr>
          <p:nvPr userDrawn="1"/>
        </p:nvSpPr>
        <p:spPr bwMode="auto">
          <a:xfrm>
            <a:off x="6492876"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3" name="Oval 1163"/>
          <p:cNvSpPr>
            <a:spLocks noChangeArrowheads="1"/>
          </p:cNvSpPr>
          <p:nvPr userDrawn="1"/>
        </p:nvSpPr>
        <p:spPr bwMode="auto">
          <a:xfrm>
            <a:off x="6567488"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4" name="Oval 1164"/>
          <p:cNvSpPr>
            <a:spLocks noChangeArrowheads="1"/>
          </p:cNvSpPr>
          <p:nvPr userDrawn="1"/>
        </p:nvSpPr>
        <p:spPr bwMode="auto">
          <a:xfrm>
            <a:off x="6642101"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5" name="Oval 1165"/>
          <p:cNvSpPr>
            <a:spLocks noChangeArrowheads="1"/>
          </p:cNvSpPr>
          <p:nvPr userDrawn="1"/>
        </p:nvSpPr>
        <p:spPr bwMode="auto">
          <a:xfrm>
            <a:off x="6718301"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6" name="Oval 1166"/>
          <p:cNvSpPr>
            <a:spLocks noChangeArrowheads="1"/>
          </p:cNvSpPr>
          <p:nvPr userDrawn="1"/>
        </p:nvSpPr>
        <p:spPr bwMode="auto">
          <a:xfrm>
            <a:off x="6792913"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7" name="Oval 1167"/>
          <p:cNvSpPr>
            <a:spLocks noChangeArrowheads="1"/>
          </p:cNvSpPr>
          <p:nvPr userDrawn="1"/>
        </p:nvSpPr>
        <p:spPr bwMode="auto">
          <a:xfrm>
            <a:off x="6867526" y="40191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8" name="Oval 1168"/>
          <p:cNvSpPr>
            <a:spLocks noChangeArrowheads="1"/>
          </p:cNvSpPr>
          <p:nvPr userDrawn="1"/>
        </p:nvSpPr>
        <p:spPr bwMode="auto">
          <a:xfrm>
            <a:off x="6942138" y="40191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9" name="Oval 1169"/>
          <p:cNvSpPr>
            <a:spLocks noChangeArrowheads="1"/>
          </p:cNvSpPr>
          <p:nvPr userDrawn="1"/>
        </p:nvSpPr>
        <p:spPr bwMode="auto">
          <a:xfrm>
            <a:off x="7018338" y="4019103"/>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0" name="Oval 1170"/>
          <p:cNvSpPr>
            <a:spLocks noChangeArrowheads="1"/>
          </p:cNvSpPr>
          <p:nvPr userDrawn="1"/>
        </p:nvSpPr>
        <p:spPr bwMode="auto">
          <a:xfrm>
            <a:off x="7089776" y="4019103"/>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1" name="Oval 1171"/>
          <p:cNvSpPr>
            <a:spLocks noChangeArrowheads="1"/>
          </p:cNvSpPr>
          <p:nvPr userDrawn="1"/>
        </p:nvSpPr>
        <p:spPr bwMode="auto">
          <a:xfrm>
            <a:off x="7164388"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2" name="Oval 1172"/>
          <p:cNvSpPr>
            <a:spLocks noChangeArrowheads="1"/>
          </p:cNvSpPr>
          <p:nvPr userDrawn="1"/>
        </p:nvSpPr>
        <p:spPr bwMode="auto">
          <a:xfrm>
            <a:off x="7239001"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3" name="Oval 1173"/>
          <p:cNvSpPr>
            <a:spLocks noChangeArrowheads="1"/>
          </p:cNvSpPr>
          <p:nvPr userDrawn="1"/>
        </p:nvSpPr>
        <p:spPr bwMode="auto">
          <a:xfrm>
            <a:off x="7313613"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4" name="Oval 1174"/>
          <p:cNvSpPr>
            <a:spLocks noChangeArrowheads="1"/>
          </p:cNvSpPr>
          <p:nvPr userDrawn="1"/>
        </p:nvSpPr>
        <p:spPr bwMode="auto">
          <a:xfrm>
            <a:off x="7389813" y="4019103"/>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5" name="Oval 1175"/>
          <p:cNvSpPr>
            <a:spLocks noChangeArrowheads="1"/>
          </p:cNvSpPr>
          <p:nvPr userDrawn="1"/>
        </p:nvSpPr>
        <p:spPr bwMode="auto">
          <a:xfrm>
            <a:off x="7464426"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6" name="Oval 1176"/>
          <p:cNvSpPr>
            <a:spLocks noChangeArrowheads="1"/>
          </p:cNvSpPr>
          <p:nvPr userDrawn="1"/>
        </p:nvSpPr>
        <p:spPr bwMode="auto">
          <a:xfrm>
            <a:off x="7539038"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7" name="Oval 1177"/>
          <p:cNvSpPr>
            <a:spLocks noChangeArrowheads="1"/>
          </p:cNvSpPr>
          <p:nvPr userDrawn="1"/>
        </p:nvSpPr>
        <p:spPr bwMode="auto">
          <a:xfrm>
            <a:off x="7613651"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8" name="Oval 1178"/>
          <p:cNvSpPr>
            <a:spLocks noChangeArrowheads="1"/>
          </p:cNvSpPr>
          <p:nvPr userDrawn="1"/>
        </p:nvSpPr>
        <p:spPr bwMode="auto">
          <a:xfrm>
            <a:off x="7689851" y="4019103"/>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9" name="Oval 1179"/>
          <p:cNvSpPr>
            <a:spLocks noChangeArrowheads="1"/>
          </p:cNvSpPr>
          <p:nvPr userDrawn="1"/>
        </p:nvSpPr>
        <p:spPr bwMode="auto">
          <a:xfrm>
            <a:off x="8510588" y="4019103"/>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0" name="Oval 1180"/>
          <p:cNvSpPr>
            <a:spLocks noChangeArrowheads="1"/>
          </p:cNvSpPr>
          <p:nvPr userDrawn="1"/>
        </p:nvSpPr>
        <p:spPr bwMode="auto">
          <a:xfrm>
            <a:off x="8585201" y="40191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1" name="Oval 1181"/>
          <p:cNvSpPr>
            <a:spLocks noChangeArrowheads="1"/>
          </p:cNvSpPr>
          <p:nvPr userDrawn="1"/>
        </p:nvSpPr>
        <p:spPr bwMode="auto">
          <a:xfrm>
            <a:off x="8659813" y="4019103"/>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2" name="Oval 1182"/>
          <p:cNvSpPr>
            <a:spLocks noChangeArrowheads="1"/>
          </p:cNvSpPr>
          <p:nvPr userDrawn="1"/>
        </p:nvSpPr>
        <p:spPr bwMode="auto">
          <a:xfrm>
            <a:off x="3803651"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3" name="Oval 1183"/>
          <p:cNvSpPr>
            <a:spLocks noChangeArrowheads="1"/>
          </p:cNvSpPr>
          <p:nvPr userDrawn="1"/>
        </p:nvSpPr>
        <p:spPr bwMode="auto">
          <a:xfrm>
            <a:off x="3878263"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4" name="Oval 1184"/>
          <p:cNvSpPr>
            <a:spLocks noChangeArrowheads="1"/>
          </p:cNvSpPr>
          <p:nvPr userDrawn="1"/>
        </p:nvSpPr>
        <p:spPr bwMode="auto">
          <a:xfrm>
            <a:off x="3954463"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5" name="Oval 1185"/>
          <p:cNvSpPr>
            <a:spLocks noChangeArrowheads="1"/>
          </p:cNvSpPr>
          <p:nvPr userDrawn="1"/>
        </p:nvSpPr>
        <p:spPr bwMode="auto">
          <a:xfrm>
            <a:off x="4029076"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6" name="Oval 1186"/>
          <p:cNvSpPr>
            <a:spLocks noChangeArrowheads="1"/>
          </p:cNvSpPr>
          <p:nvPr userDrawn="1"/>
        </p:nvSpPr>
        <p:spPr bwMode="auto">
          <a:xfrm>
            <a:off x="4103688"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7" name="Oval 1187"/>
          <p:cNvSpPr>
            <a:spLocks noChangeArrowheads="1"/>
          </p:cNvSpPr>
          <p:nvPr userDrawn="1"/>
        </p:nvSpPr>
        <p:spPr bwMode="auto">
          <a:xfrm>
            <a:off x="4178301"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8" name="Oval 1188"/>
          <p:cNvSpPr>
            <a:spLocks noChangeArrowheads="1"/>
          </p:cNvSpPr>
          <p:nvPr userDrawn="1"/>
        </p:nvSpPr>
        <p:spPr bwMode="auto">
          <a:xfrm>
            <a:off x="4254501"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9" name="Oval 1189"/>
          <p:cNvSpPr>
            <a:spLocks noChangeArrowheads="1"/>
          </p:cNvSpPr>
          <p:nvPr userDrawn="1"/>
        </p:nvSpPr>
        <p:spPr bwMode="auto">
          <a:xfrm>
            <a:off x="4329113"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0" name="Oval 1190"/>
          <p:cNvSpPr>
            <a:spLocks noChangeArrowheads="1"/>
          </p:cNvSpPr>
          <p:nvPr userDrawn="1"/>
        </p:nvSpPr>
        <p:spPr bwMode="auto">
          <a:xfrm>
            <a:off x="4403726" y="4093716"/>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1" name="Oval 1191"/>
          <p:cNvSpPr>
            <a:spLocks noChangeArrowheads="1"/>
          </p:cNvSpPr>
          <p:nvPr userDrawn="1"/>
        </p:nvSpPr>
        <p:spPr bwMode="auto">
          <a:xfrm>
            <a:off x="4478338" y="4093716"/>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2" name="Oval 1192"/>
          <p:cNvSpPr>
            <a:spLocks noChangeArrowheads="1"/>
          </p:cNvSpPr>
          <p:nvPr userDrawn="1"/>
        </p:nvSpPr>
        <p:spPr bwMode="auto">
          <a:xfrm>
            <a:off x="4549776"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3" name="Oval 1193"/>
          <p:cNvSpPr>
            <a:spLocks noChangeArrowheads="1"/>
          </p:cNvSpPr>
          <p:nvPr userDrawn="1"/>
        </p:nvSpPr>
        <p:spPr bwMode="auto">
          <a:xfrm>
            <a:off x="4624388"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4" name="Oval 1194"/>
          <p:cNvSpPr>
            <a:spLocks noChangeArrowheads="1"/>
          </p:cNvSpPr>
          <p:nvPr userDrawn="1"/>
        </p:nvSpPr>
        <p:spPr bwMode="auto">
          <a:xfrm>
            <a:off x="4700588"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5" name="Oval 1195"/>
          <p:cNvSpPr>
            <a:spLocks noChangeArrowheads="1"/>
          </p:cNvSpPr>
          <p:nvPr userDrawn="1"/>
        </p:nvSpPr>
        <p:spPr bwMode="auto">
          <a:xfrm>
            <a:off x="4775201"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6" name="Oval 1196"/>
          <p:cNvSpPr>
            <a:spLocks noChangeArrowheads="1"/>
          </p:cNvSpPr>
          <p:nvPr userDrawn="1"/>
        </p:nvSpPr>
        <p:spPr bwMode="auto">
          <a:xfrm>
            <a:off x="4849813"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7" name="Oval 1197"/>
          <p:cNvSpPr>
            <a:spLocks noChangeArrowheads="1"/>
          </p:cNvSpPr>
          <p:nvPr userDrawn="1"/>
        </p:nvSpPr>
        <p:spPr bwMode="auto">
          <a:xfrm>
            <a:off x="5521326"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8" name="Oval 1198"/>
          <p:cNvSpPr>
            <a:spLocks noChangeArrowheads="1"/>
          </p:cNvSpPr>
          <p:nvPr userDrawn="1"/>
        </p:nvSpPr>
        <p:spPr bwMode="auto">
          <a:xfrm>
            <a:off x="5595938"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9" name="Oval 1199"/>
          <p:cNvSpPr>
            <a:spLocks noChangeArrowheads="1"/>
          </p:cNvSpPr>
          <p:nvPr userDrawn="1"/>
        </p:nvSpPr>
        <p:spPr bwMode="auto">
          <a:xfrm>
            <a:off x="5672138" y="4093716"/>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0" name="Oval 1200"/>
          <p:cNvSpPr>
            <a:spLocks noChangeArrowheads="1"/>
          </p:cNvSpPr>
          <p:nvPr userDrawn="1"/>
        </p:nvSpPr>
        <p:spPr bwMode="auto">
          <a:xfrm>
            <a:off x="5746751"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1" name="Oval 1201"/>
          <p:cNvSpPr>
            <a:spLocks noChangeArrowheads="1"/>
          </p:cNvSpPr>
          <p:nvPr userDrawn="1"/>
        </p:nvSpPr>
        <p:spPr bwMode="auto">
          <a:xfrm>
            <a:off x="5821363"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2" name="Oval 1202"/>
          <p:cNvSpPr>
            <a:spLocks noChangeArrowheads="1"/>
          </p:cNvSpPr>
          <p:nvPr userDrawn="1"/>
        </p:nvSpPr>
        <p:spPr bwMode="auto">
          <a:xfrm>
            <a:off x="5895976"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3" name="Oval 1203"/>
          <p:cNvSpPr>
            <a:spLocks noChangeArrowheads="1"/>
          </p:cNvSpPr>
          <p:nvPr userDrawn="1"/>
        </p:nvSpPr>
        <p:spPr bwMode="auto">
          <a:xfrm>
            <a:off x="5972176" y="4093716"/>
            <a:ext cx="69850"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4" name="Oval 1204"/>
          <p:cNvSpPr>
            <a:spLocks noChangeArrowheads="1"/>
          </p:cNvSpPr>
          <p:nvPr userDrawn="1"/>
        </p:nvSpPr>
        <p:spPr bwMode="auto">
          <a:xfrm>
            <a:off x="6046788" y="4093716"/>
            <a:ext cx="66675"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5" name="Oval 1205"/>
          <p:cNvSpPr>
            <a:spLocks noChangeArrowheads="1"/>
          </p:cNvSpPr>
          <p:nvPr userDrawn="1"/>
        </p:nvSpPr>
        <p:spPr bwMode="auto">
          <a:xfrm>
            <a:off x="6121401" y="4093716"/>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6" name="Oval 1206"/>
          <p:cNvSpPr>
            <a:spLocks noChangeArrowheads="1"/>
          </p:cNvSpPr>
          <p:nvPr userDrawn="1"/>
        </p:nvSpPr>
        <p:spPr bwMode="auto">
          <a:xfrm>
            <a:off x="6196013" y="4093716"/>
            <a:ext cx="68263"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7" name="Oval 1207"/>
          <p:cNvSpPr>
            <a:spLocks noChangeArrowheads="1"/>
          </p:cNvSpPr>
          <p:nvPr userDrawn="1"/>
        </p:nvSpPr>
        <p:spPr bwMode="auto">
          <a:xfrm>
            <a:off x="6267451"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8" name="Oval 1208"/>
          <p:cNvSpPr>
            <a:spLocks noChangeArrowheads="1"/>
          </p:cNvSpPr>
          <p:nvPr userDrawn="1"/>
        </p:nvSpPr>
        <p:spPr bwMode="auto">
          <a:xfrm>
            <a:off x="6342063"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9" name="Oval 1209"/>
          <p:cNvSpPr>
            <a:spLocks noChangeArrowheads="1"/>
          </p:cNvSpPr>
          <p:nvPr userDrawn="1"/>
        </p:nvSpPr>
        <p:spPr bwMode="auto">
          <a:xfrm>
            <a:off x="6418263"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0" name="Oval 1210"/>
          <p:cNvSpPr>
            <a:spLocks noChangeArrowheads="1"/>
          </p:cNvSpPr>
          <p:nvPr userDrawn="1"/>
        </p:nvSpPr>
        <p:spPr bwMode="auto">
          <a:xfrm>
            <a:off x="6492876" y="4093716"/>
            <a:ext cx="71438" cy="7143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 name="Oval 1212"/>
          <p:cNvSpPr>
            <a:spLocks noChangeArrowheads="1"/>
          </p:cNvSpPr>
          <p:nvPr userDrawn="1"/>
        </p:nvSpPr>
        <p:spPr bwMode="auto">
          <a:xfrm>
            <a:off x="6567488" y="4093716"/>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 name="Oval 1213"/>
          <p:cNvSpPr>
            <a:spLocks noChangeArrowheads="1"/>
          </p:cNvSpPr>
          <p:nvPr userDrawn="1"/>
        </p:nvSpPr>
        <p:spPr bwMode="auto">
          <a:xfrm>
            <a:off x="6642100" y="4093716"/>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 name="Oval 1214"/>
          <p:cNvSpPr>
            <a:spLocks noChangeArrowheads="1"/>
          </p:cNvSpPr>
          <p:nvPr userDrawn="1"/>
        </p:nvSpPr>
        <p:spPr bwMode="auto">
          <a:xfrm>
            <a:off x="6718300" y="4093716"/>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 name="Oval 1215"/>
          <p:cNvSpPr>
            <a:spLocks noChangeArrowheads="1"/>
          </p:cNvSpPr>
          <p:nvPr userDrawn="1"/>
        </p:nvSpPr>
        <p:spPr bwMode="auto">
          <a:xfrm>
            <a:off x="6792913" y="4093716"/>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 name="Oval 1216"/>
          <p:cNvSpPr>
            <a:spLocks noChangeArrowheads="1"/>
          </p:cNvSpPr>
          <p:nvPr userDrawn="1"/>
        </p:nvSpPr>
        <p:spPr bwMode="auto">
          <a:xfrm>
            <a:off x="6867525" y="4093716"/>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 name="Oval 1217"/>
          <p:cNvSpPr>
            <a:spLocks noChangeArrowheads="1"/>
          </p:cNvSpPr>
          <p:nvPr userDrawn="1"/>
        </p:nvSpPr>
        <p:spPr bwMode="auto">
          <a:xfrm>
            <a:off x="6942138" y="4093716"/>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 name="Oval 1218"/>
          <p:cNvSpPr>
            <a:spLocks noChangeArrowheads="1"/>
          </p:cNvSpPr>
          <p:nvPr userDrawn="1"/>
        </p:nvSpPr>
        <p:spPr bwMode="auto">
          <a:xfrm>
            <a:off x="7018338" y="4093716"/>
            <a:ext cx="66675"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 name="Oval 1219"/>
          <p:cNvSpPr>
            <a:spLocks noChangeArrowheads="1"/>
          </p:cNvSpPr>
          <p:nvPr userDrawn="1"/>
        </p:nvSpPr>
        <p:spPr bwMode="auto">
          <a:xfrm>
            <a:off x="7089775" y="4093716"/>
            <a:ext cx="69850"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 name="Oval 1220"/>
          <p:cNvSpPr>
            <a:spLocks noChangeArrowheads="1"/>
          </p:cNvSpPr>
          <p:nvPr userDrawn="1"/>
        </p:nvSpPr>
        <p:spPr bwMode="auto">
          <a:xfrm>
            <a:off x="7164388" y="4093716"/>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 name="Oval 1221"/>
          <p:cNvSpPr>
            <a:spLocks noChangeArrowheads="1"/>
          </p:cNvSpPr>
          <p:nvPr userDrawn="1"/>
        </p:nvSpPr>
        <p:spPr bwMode="auto">
          <a:xfrm>
            <a:off x="7313613" y="4093716"/>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 name="Oval 1222"/>
          <p:cNvSpPr>
            <a:spLocks noChangeArrowheads="1"/>
          </p:cNvSpPr>
          <p:nvPr userDrawn="1"/>
        </p:nvSpPr>
        <p:spPr bwMode="auto">
          <a:xfrm>
            <a:off x="7389813" y="4093716"/>
            <a:ext cx="69850"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 name="Oval 1223"/>
          <p:cNvSpPr>
            <a:spLocks noChangeArrowheads="1"/>
          </p:cNvSpPr>
          <p:nvPr userDrawn="1"/>
        </p:nvSpPr>
        <p:spPr bwMode="auto">
          <a:xfrm>
            <a:off x="7464425" y="4093716"/>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 name="Oval 1224"/>
          <p:cNvSpPr>
            <a:spLocks noChangeArrowheads="1"/>
          </p:cNvSpPr>
          <p:nvPr userDrawn="1"/>
        </p:nvSpPr>
        <p:spPr bwMode="auto">
          <a:xfrm>
            <a:off x="7539038" y="4093716"/>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 name="Oval 1225"/>
          <p:cNvSpPr>
            <a:spLocks noChangeArrowheads="1"/>
          </p:cNvSpPr>
          <p:nvPr userDrawn="1"/>
        </p:nvSpPr>
        <p:spPr bwMode="auto">
          <a:xfrm>
            <a:off x="7613650" y="4093716"/>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 name="Oval 1226"/>
          <p:cNvSpPr>
            <a:spLocks noChangeArrowheads="1"/>
          </p:cNvSpPr>
          <p:nvPr userDrawn="1"/>
        </p:nvSpPr>
        <p:spPr bwMode="auto">
          <a:xfrm>
            <a:off x="7689850" y="4093716"/>
            <a:ext cx="69850"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 name="Oval 1227"/>
          <p:cNvSpPr>
            <a:spLocks noChangeArrowheads="1"/>
          </p:cNvSpPr>
          <p:nvPr userDrawn="1"/>
        </p:nvSpPr>
        <p:spPr bwMode="auto">
          <a:xfrm>
            <a:off x="7764463" y="4093716"/>
            <a:ext cx="66675"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 name="Oval 1228"/>
          <p:cNvSpPr>
            <a:spLocks noChangeArrowheads="1"/>
          </p:cNvSpPr>
          <p:nvPr userDrawn="1"/>
        </p:nvSpPr>
        <p:spPr bwMode="auto">
          <a:xfrm>
            <a:off x="7839075" y="4093716"/>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 name="Oval 1229"/>
          <p:cNvSpPr>
            <a:spLocks noChangeArrowheads="1"/>
          </p:cNvSpPr>
          <p:nvPr userDrawn="1"/>
        </p:nvSpPr>
        <p:spPr bwMode="auto">
          <a:xfrm>
            <a:off x="7839075" y="4019103"/>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 name="Oval 1230"/>
          <p:cNvSpPr>
            <a:spLocks noChangeArrowheads="1"/>
          </p:cNvSpPr>
          <p:nvPr userDrawn="1"/>
        </p:nvSpPr>
        <p:spPr bwMode="auto">
          <a:xfrm>
            <a:off x="7985125" y="4093716"/>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 name="Oval 1231"/>
          <p:cNvSpPr>
            <a:spLocks noChangeArrowheads="1"/>
          </p:cNvSpPr>
          <p:nvPr userDrawn="1"/>
        </p:nvSpPr>
        <p:spPr bwMode="auto">
          <a:xfrm>
            <a:off x="8510588" y="4093716"/>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 name="Oval 1232"/>
          <p:cNvSpPr>
            <a:spLocks noChangeArrowheads="1"/>
          </p:cNvSpPr>
          <p:nvPr userDrawn="1"/>
        </p:nvSpPr>
        <p:spPr bwMode="auto">
          <a:xfrm>
            <a:off x="8585200" y="4093716"/>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 name="Oval 1233"/>
          <p:cNvSpPr>
            <a:spLocks noChangeArrowheads="1"/>
          </p:cNvSpPr>
          <p:nvPr userDrawn="1"/>
        </p:nvSpPr>
        <p:spPr bwMode="auto">
          <a:xfrm>
            <a:off x="8659813" y="4093716"/>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 name="Oval 1234"/>
          <p:cNvSpPr>
            <a:spLocks noChangeArrowheads="1"/>
          </p:cNvSpPr>
          <p:nvPr userDrawn="1"/>
        </p:nvSpPr>
        <p:spPr bwMode="auto">
          <a:xfrm>
            <a:off x="3878263"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 name="Oval 1235"/>
          <p:cNvSpPr>
            <a:spLocks noChangeArrowheads="1"/>
          </p:cNvSpPr>
          <p:nvPr userDrawn="1"/>
        </p:nvSpPr>
        <p:spPr bwMode="auto">
          <a:xfrm>
            <a:off x="3954463"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 name="Oval 1236"/>
          <p:cNvSpPr>
            <a:spLocks noChangeArrowheads="1"/>
          </p:cNvSpPr>
          <p:nvPr userDrawn="1"/>
        </p:nvSpPr>
        <p:spPr bwMode="auto">
          <a:xfrm>
            <a:off x="4029075"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 name="Oval 1237"/>
          <p:cNvSpPr>
            <a:spLocks noChangeArrowheads="1"/>
          </p:cNvSpPr>
          <p:nvPr userDrawn="1"/>
        </p:nvSpPr>
        <p:spPr bwMode="auto">
          <a:xfrm>
            <a:off x="4103688"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 name="Oval 1238"/>
          <p:cNvSpPr>
            <a:spLocks noChangeArrowheads="1"/>
          </p:cNvSpPr>
          <p:nvPr userDrawn="1"/>
        </p:nvSpPr>
        <p:spPr bwMode="auto">
          <a:xfrm>
            <a:off x="4178300"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 name="Oval 1239"/>
          <p:cNvSpPr>
            <a:spLocks noChangeArrowheads="1"/>
          </p:cNvSpPr>
          <p:nvPr userDrawn="1"/>
        </p:nvSpPr>
        <p:spPr bwMode="auto">
          <a:xfrm>
            <a:off x="4254500"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 name="Oval 1240"/>
          <p:cNvSpPr>
            <a:spLocks noChangeArrowheads="1"/>
          </p:cNvSpPr>
          <p:nvPr userDrawn="1"/>
        </p:nvSpPr>
        <p:spPr bwMode="auto">
          <a:xfrm>
            <a:off x="4329113"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 name="Oval 1241"/>
          <p:cNvSpPr>
            <a:spLocks noChangeArrowheads="1"/>
          </p:cNvSpPr>
          <p:nvPr userDrawn="1"/>
        </p:nvSpPr>
        <p:spPr bwMode="auto">
          <a:xfrm>
            <a:off x="4403725" y="4169916"/>
            <a:ext cx="68263"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 name="Oval 1242"/>
          <p:cNvSpPr>
            <a:spLocks noChangeArrowheads="1"/>
          </p:cNvSpPr>
          <p:nvPr userDrawn="1"/>
        </p:nvSpPr>
        <p:spPr bwMode="auto">
          <a:xfrm>
            <a:off x="4478338" y="4169916"/>
            <a:ext cx="68263"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 name="Oval 1243"/>
          <p:cNvSpPr>
            <a:spLocks noChangeArrowheads="1"/>
          </p:cNvSpPr>
          <p:nvPr userDrawn="1"/>
        </p:nvSpPr>
        <p:spPr bwMode="auto">
          <a:xfrm>
            <a:off x="4700588"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4" name="Oval 1244"/>
          <p:cNvSpPr>
            <a:spLocks noChangeArrowheads="1"/>
          </p:cNvSpPr>
          <p:nvPr userDrawn="1"/>
        </p:nvSpPr>
        <p:spPr bwMode="auto">
          <a:xfrm>
            <a:off x="4775200"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5" name="Oval 1245"/>
          <p:cNvSpPr>
            <a:spLocks noChangeArrowheads="1"/>
          </p:cNvSpPr>
          <p:nvPr userDrawn="1"/>
        </p:nvSpPr>
        <p:spPr bwMode="auto">
          <a:xfrm>
            <a:off x="4849813"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7" name="Oval 1246"/>
          <p:cNvSpPr>
            <a:spLocks noChangeArrowheads="1"/>
          </p:cNvSpPr>
          <p:nvPr userDrawn="1"/>
        </p:nvSpPr>
        <p:spPr bwMode="auto">
          <a:xfrm>
            <a:off x="5595938"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8" name="Oval 1247"/>
          <p:cNvSpPr>
            <a:spLocks noChangeArrowheads="1"/>
          </p:cNvSpPr>
          <p:nvPr userDrawn="1"/>
        </p:nvSpPr>
        <p:spPr bwMode="auto">
          <a:xfrm>
            <a:off x="5672138" y="4169916"/>
            <a:ext cx="69850"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9" name="Oval 1248"/>
          <p:cNvSpPr>
            <a:spLocks noChangeArrowheads="1"/>
          </p:cNvSpPr>
          <p:nvPr userDrawn="1"/>
        </p:nvSpPr>
        <p:spPr bwMode="auto">
          <a:xfrm>
            <a:off x="5746750"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0" name="Oval 1249"/>
          <p:cNvSpPr>
            <a:spLocks noChangeArrowheads="1"/>
          </p:cNvSpPr>
          <p:nvPr userDrawn="1"/>
        </p:nvSpPr>
        <p:spPr bwMode="auto">
          <a:xfrm>
            <a:off x="5821363"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1" name="Oval 1250"/>
          <p:cNvSpPr>
            <a:spLocks noChangeArrowheads="1"/>
          </p:cNvSpPr>
          <p:nvPr userDrawn="1"/>
        </p:nvSpPr>
        <p:spPr bwMode="auto">
          <a:xfrm>
            <a:off x="5895975"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2" name="Oval 1251"/>
          <p:cNvSpPr>
            <a:spLocks noChangeArrowheads="1"/>
          </p:cNvSpPr>
          <p:nvPr userDrawn="1"/>
        </p:nvSpPr>
        <p:spPr bwMode="auto">
          <a:xfrm>
            <a:off x="5972175" y="4169916"/>
            <a:ext cx="69850"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3" name="Oval 1252"/>
          <p:cNvSpPr>
            <a:spLocks noChangeArrowheads="1"/>
          </p:cNvSpPr>
          <p:nvPr userDrawn="1"/>
        </p:nvSpPr>
        <p:spPr bwMode="auto">
          <a:xfrm>
            <a:off x="6046788" y="4169916"/>
            <a:ext cx="66675"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4" name="Oval 1253"/>
          <p:cNvSpPr>
            <a:spLocks noChangeArrowheads="1"/>
          </p:cNvSpPr>
          <p:nvPr userDrawn="1"/>
        </p:nvSpPr>
        <p:spPr bwMode="auto">
          <a:xfrm>
            <a:off x="6121400" y="4169916"/>
            <a:ext cx="68263"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5" name="Oval 1254"/>
          <p:cNvSpPr>
            <a:spLocks noChangeArrowheads="1"/>
          </p:cNvSpPr>
          <p:nvPr userDrawn="1"/>
        </p:nvSpPr>
        <p:spPr bwMode="auto">
          <a:xfrm>
            <a:off x="6196013" y="4169916"/>
            <a:ext cx="68263"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6" name="Oval 1255"/>
          <p:cNvSpPr>
            <a:spLocks noChangeArrowheads="1"/>
          </p:cNvSpPr>
          <p:nvPr userDrawn="1"/>
        </p:nvSpPr>
        <p:spPr bwMode="auto">
          <a:xfrm>
            <a:off x="6267450"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7" name="Oval 1256"/>
          <p:cNvSpPr>
            <a:spLocks noChangeArrowheads="1"/>
          </p:cNvSpPr>
          <p:nvPr userDrawn="1"/>
        </p:nvSpPr>
        <p:spPr bwMode="auto">
          <a:xfrm>
            <a:off x="6418263"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8" name="Oval 1257"/>
          <p:cNvSpPr>
            <a:spLocks noChangeArrowheads="1"/>
          </p:cNvSpPr>
          <p:nvPr userDrawn="1"/>
        </p:nvSpPr>
        <p:spPr bwMode="auto">
          <a:xfrm>
            <a:off x="6492875"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9" name="Oval 1258"/>
          <p:cNvSpPr>
            <a:spLocks noChangeArrowheads="1"/>
          </p:cNvSpPr>
          <p:nvPr userDrawn="1"/>
        </p:nvSpPr>
        <p:spPr bwMode="auto">
          <a:xfrm>
            <a:off x="6567488"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0" name="Oval 1259"/>
          <p:cNvSpPr>
            <a:spLocks noChangeArrowheads="1"/>
          </p:cNvSpPr>
          <p:nvPr userDrawn="1"/>
        </p:nvSpPr>
        <p:spPr bwMode="auto">
          <a:xfrm>
            <a:off x="6642100"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1" name="Oval 1260"/>
          <p:cNvSpPr>
            <a:spLocks noChangeArrowheads="1"/>
          </p:cNvSpPr>
          <p:nvPr userDrawn="1"/>
        </p:nvSpPr>
        <p:spPr bwMode="auto">
          <a:xfrm>
            <a:off x="6718300"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2" name="Oval 1261"/>
          <p:cNvSpPr>
            <a:spLocks noChangeArrowheads="1"/>
          </p:cNvSpPr>
          <p:nvPr userDrawn="1"/>
        </p:nvSpPr>
        <p:spPr bwMode="auto">
          <a:xfrm>
            <a:off x="6792913"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3" name="Oval 1262"/>
          <p:cNvSpPr>
            <a:spLocks noChangeArrowheads="1"/>
          </p:cNvSpPr>
          <p:nvPr userDrawn="1"/>
        </p:nvSpPr>
        <p:spPr bwMode="auto">
          <a:xfrm>
            <a:off x="6867525" y="4169916"/>
            <a:ext cx="68263"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4" name="Oval 1263"/>
          <p:cNvSpPr>
            <a:spLocks noChangeArrowheads="1"/>
          </p:cNvSpPr>
          <p:nvPr userDrawn="1"/>
        </p:nvSpPr>
        <p:spPr bwMode="auto">
          <a:xfrm>
            <a:off x="6942138" y="4169916"/>
            <a:ext cx="68263"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5" name="Oval 1264"/>
          <p:cNvSpPr>
            <a:spLocks noChangeArrowheads="1"/>
          </p:cNvSpPr>
          <p:nvPr userDrawn="1"/>
        </p:nvSpPr>
        <p:spPr bwMode="auto">
          <a:xfrm>
            <a:off x="7018338" y="4169916"/>
            <a:ext cx="66675"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6" name="Oval 1265"/>
          <p:cNvSpPr>
            <a:spLocks noChangeArrowheads="1"/>
          </p:cNvSpPr>
          <p:nvPr userDrawn="1"/>
        </p:nvSpPr>
        <p:spPr bwMode="auto">
          <a:xfrm>
            <a:off x="7089775" y="4169916"/>
            <a:ext cx="69850"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7" name="Oval 1266"/>
          <p:cNvSpPr>
            <a:spLocks noChangeArrowheads="1"/>
          </p:cNvSpPr>
          <p:nvPr userDrawn="1"/>
        </p:nvSpPr>
        <p:spPr bwMode="auto">
          <a:xfrm>
            <a:off x="7389813" y="4169916"/>
            <a:ext cx="69850"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8" name="Oval 1267"/>
          <p:cNvSpPr>
            <a:spLocks noChangeArrowheads="1"/>
          </p:cNvSpPr>
          <p:nvPr userDrawn="1"/>
        </p:nvSpPr>
        <p:spPr bwMode="auto">
          <a:xfrm>
            <a:off x="7464425"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9" name="Oval 1268"/>
          <p:cNvSpPr>
            <a:spLocks noChangeArrowheads="1"/>
          </p:cNvSpPr>
          <p:nvPr userDrawn="1"/>
        </p:nvSpPr>
        <p:spPr bwMode="auto">
          <a:xfrm>
            <a:off x="7539038"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0" name="Oval 1269"/>
          <p:cNvSpPr>
            <a:spLocks noChangeArrowheads="1"/>
          </p:cNvSpPr>
          <p:nvPr userDrawn="1"/>
        </p:nvSpPr>
        <p:spPr bwMode="auto">
          <a:xfrm>
            <a:off x="7613650"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1" name="Oval 1270"/>
          <p:cNvSpPr>
            <a:spLocks noChangeArrowheads="1"/>
          </p:cNvSpPr>
          <p:nvPr userDrawn="1"/>
        </p:nvSpPr>
        <p:spPr bwMode="auto">
          <a:xfrm>
            <a:off x="7689850" y="4169916"/>
            <a:ext cx="69850"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2" name="Oval 1271"/>
          <p:cNvSpPr>
            <a:spLocks noChangeArrowheads="1"/>
          </p:cNvSpPr>
          <p:nvPr userDrawn="1"/>
        </p:nvSpPr>
        <p:spPr bwMode="auto">
          <a:xfrm>
            <a:off x="7764463" y="4169916"/>
            <a:ext cx="66675"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3" name="Oval 1272"/>
          <p:cNvSpPr>
            <a:spLocks noChangeArrowheads="1"/>
          </p:cNvSpPr>
          <p:nvPr userDrawn="1"/>
        </p:nvSpPr>
        <p:spPr bwMode="auto">
          <a:xfrm>
            <a:off x="7839075" y="4169916"/>
            <a:ext cx="68263"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4" name="Oval 1273"/>
          <p:cNvSpPr>
            <a:spLocks noChangeArrowheads="1"/>
          </p:cNvSpPr>
          <p:nvPr userDrawn="1"/>
        </p:nvSpPr>
        <p:spPr bwMode="auto">
          <a:xfrm>
            <a:off x="7985125"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5" name="Oval 1274"/>
          <p:cNvSpPr>
            <a:spLocks noChangeArrowheads="1"/>
          </p:cNvSpPr>
          <p:nvPr userDrawn="1"/>
        </p:nvSpPr>
        <p:spPr bwMode="auto">
          <a:xfrm>
            <a:off x="8510588" y="4169916"/>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 name="Oval 1275"/>
          <p:cNvSpPr>
            <a:spLocks noChangeArrowheads="1"/>
          </p:cNvSpPr>
          <p:nvPr userDrawn="1"/>
        </p:nvSpPr>
        <p:spPr bwMode="auto">
          <a:xfrm>
            <a:off x="8585200" y="4169916"/>
            <a:ext cx="68263"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 name="Oval 1276"/>
          <p:cNvSpPr>
            <a:spLocks noChangeArrowheads="1"/>
          </p:cNvSpPr>
          <p:nvPr userDrawn="1"/>
        </p:nvSpPr>
        <p:spPr bwMode="auto">
          <a:xfrm>
            <a:off x="3954463"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 name="Oval 1277"/>
          <p:cNvSpPr>
            <a:spLocks noChangeArrowheads="1"/>
          </p:cNvSpPr>
          <p:nvPr userDrawn="1"/>
        </p:nvSpPr>
        <p:spPr bwMode="auto">
          <a:xfrm>
            <a:off x="4029075"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 name="Oval 1278"/>
          <p:cNvSpPr>
            <a:spLocks noChangeArrowheads="1"/>
          </p:cNvSpPr>
          <p:nvPr userDrawn="1"/>
        </p:nvSpPr>
        <p:spPr bwMode="auto">
          <a:xfrm>
            <a:off x="4103688"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 name="Oval 1279"/>
          <p:cNvSpPr>
            <a:spLocks noChangeArrowheads="1"/>
          </p:cNvSpPr>
          <p:nvPr userDrawn="1"/>
        </p:nvSpPr>
        <p:spPr bwMode="auto">
          <a:xfrm>
            <a:off x="4178300"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 name="Oval 1280"/>
          <p:cNvSpPr>
            <a:spLocks noChangeArrowheads="1"/>
          </p:cNvSpPr>
          <p:nvPr userDrawn="1"/>
        </p:nvSpPr>
        <p:spPr bwMode="auto">
          <a:xfrm>
            <a:off x="4254500"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 name="Oval 1281"/>
          <p:cNvSpPr>
            <a:spLocks noChangeArrowheads="1"/>
          </p:cNvSpPr>
          <p:nvPr userDrawn="1"/>
        </p:nvSpPr>
        <p:spPr bwMode="auto">
          <a:xfrm>
            <a:off x="4329113"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 name="Oval 1282"/>
          <p:cNvSpPr>
            <a:spLocks noChangeArrowheads="1"/>
          </p:cNvSpPr>
          <p:nvPr userDrawn="1"/>
        </p:nvSpPr>
        <p:spPr bwMode="auto">
          <a:xfrm>
            <a:off x="4403725" y="4244528"/>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 name="Oval 1283"/>
          <p:cNvSpPr>
            <a:spLocks noChangeArrowheads="1"/>
          </p:cNvSpPr>
          <p:nvPr userDrawn="1"/>
        </p:nvSpPr>
        <p:spPr bwMode="auto">
          <a:xfrm>
            <a:off x="5746750"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 name="Oval 1284"/>
          <p:cNvSpPr>
            <a:spLocks noChangeArrowheads="1"/>
          </p:cNvSpPr>
          <p:nvPr userDrawn="1"/>
        </p:nvSpPr>
        <p:spPr bwMode="auto">
          <a:xfrm>
            <a:off x="5821363"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 name="Oval 1285"/>
          <p:cNvSpPr>
            <a:spLocks noChangeArrowheads="1"/>
          </p:cNvSpPr>
          <p:nvPr userDrawn="1"/>
        </p:nvSpPr>
        <p:spPr bwMode="auto">
          <a:xfrm>
            <a:off x="5895975"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 name="Oval 1286"/>
          <p:cNvSpPr>
            <a:spLocks noChangeArrowheads="1"/>
          </p:cNvSpPr>
          <p:nvPr userDrawn="1"/>
        </p:nvSpPr>
        <p:spPr bwMode="auto">
          <a:xfrm>
            <a:off x="5972175" y="4244528"/>
            <a:ext cx="69850"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 name="Oval 1287"/>
          <p:cNvSpPr>
            <a:spLocks noChangeArrowheads="1"/>
          </p:cNvSpPr>
          <p:nvPr userDrawn="1"/>
        </p:nvSpPr>
        <p:spPr bwMode="auto">
          <a:xfrm>
            <a:off x="6196013" y="4244528"/>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 name="Oval 1288"/>
          <p:cNvSpPr>
            <a:spLocks noChangeArrowheads="1"/>
          </p:cNvSpPr>
          <p:nvPr userDrawn="1"/>
        </p:nvSpPr>
        <p:spPr bwMode="auto">
          <a:xfrm>
            <a:off x="6267450"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 name="Oval 1289"/>
          <p:cNvSpPr>
            <a:spLocks noChangeArrowheads="1"/>
          </p:cNvSpPr>
          <p:nvPr userDrawn="1"/>
        </p:nvSpPr>
        <p:spPr bwMode="auto">
          <a:xfrm>
            <a:off x="6492875"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 name="Oval 1290"/>
          <p:cNvSpPr>
            <a:spLocks noChangeArrowheads="1"/>
          </p:cNvSpPr>
          <p:nvPr userDrawn="1"/>
        </p:nvSpPr>
        <p:spPr bwMode="auto">
          <a:xfrm>
            <a:off x="6567488"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 name="Oval 1291"/>
          <p:cNvSpPr>
            <a:spLocks noChangeArrowheads="1"/>
          </p:cNvSpPr>
          <p:nvPr userDrawn="1"/>
        </p:nvSpPr>
        <p:spPr bwMode="auto">
          <a:xfrm>
            <a:off x="6642100"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 name="Oval 1292"/>
          <p:cNvSpPr>
            <a:spLocks noChangeArrowheads="1"/>
          </p:cNvSpPr>
          <p:nvPr userDrawn="1"/>
        </p:nvSpPr>
        <p:spPr bwMode="auto">
          <a:xfrm>
            <a:off x="6718300"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 name="Oval 1293"/>
          <p:cNvSpPr>
            <a:spLocks noChangeArrowheads="1"/>
          </p:cNvSpPr>
          <p:nvPr userDrawn="1"/>
        </p:nvSpPr>
        <p:spPr bwMode="auto">
          <a:xfrm>
            <a:off x="6792913"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 name="Oval 1294"/>
          <p:cNvSpPr>
            <a:spLocks noChangeArrowheads="1"/>
          </p:cNvSpPr>
          <p:nvPr userDrawn="1"/>
        </p:nvSpPr>
        <p:spPr bwMode="auto">
          <a:xfrm>
            <a:off x="6867525" y="4244528"/>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 name="Oval 1295"/>
          <p:cNvSpPr>
            <a:spLocks noChangeArrowheads="1"/>
          </p:cNvSpPr>
          <p:nvPr userDrawn="1"/>
        </p:nvSpPr>
        <p:spPr bwMode="auto">
          <a:xfrm>
            <a:off x="6942138" y="4244528"/>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 name="Oval 1296"/>
          <p:cNvSpPr>
            <a:spLocks noChangeArrowheads="1"/>
          </p:cNvSpPr>
          <p:nvPr userDrawn="1"/>
        </p:nvSpPr>
        <p:spPr bwMode="auto">
          <a:xfrm>
            <a:off x="7018338" y="4244528"/>
            <a:ext cx="66675"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 name="Oval 1297"/>
          <p:cNvSpPr>
            <a:spLocks noChangeArrowheads="1"/>
          </p:cNvSpPr>
          <p:nvPr userDrawn="1"/>
        </p:nvSpPr>
        <p:spPr bwMode="auto">
          <a:xfrm>
            <a:off x="7089775" y="4244528"/>
            <a:ext cx="69850"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 name="Oval 1298"/>
          <p:cNvSpPr>
            <a:spLocks noChangeArrowheads="1"/>
          </p:cNvSpPr>
          <p:nvPr userDrawn="1"/>
        </p:nvSpPr>
        <p:spPr bwMode="auto">
          <a:xfrm>
            <a:off x="7464425"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 name="Oval 1299"/>
          <p:cNvSpPr>
            <a:spLocks noChangeArrowheads="1"/>
          </p:cNvSpPr>
          <p:nvPr userDrawn="1"/>
        </p:nvSpPr>
        <p:spPr bwMode="auto">
          <a:xfrm>
            <a:off x="7539038"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 name="Oval 1300"/>
          <p:cNvSpPr>
            <a:spLocks noChangeArrowheads="1"/>
          </p:cNvSpPr>
          <p:nvPr userDrawn="1"/>
        </p:nvSpPr>
        <p:spPr bwMode="auto">
          <a:xfrm>
            <a:off x="7613650"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 name="Oval 1301"/>
          <p:cNvSpPr>
            <a:spLocks noChangeArrowheads="1"/>
          </p:cNvSpPr>
          <p:nvPr userDrawn="1"/>
        </p:nvSpPr>
        <p:spPr bwMode="auto">
          <a:xfrm>
            <a:off x="7689850" y="4244528"/>
            <a:ext cx="69850"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 name="Oval 1302"/>
          <p:cNvSpPr>
            <a:spLocks noChangeArrowheads="1"/>
          </p:cNvSpPr>
          <p:nvPr userDrawn="1"/>
        </p:nvSpPr>
        <p:spPr bwMode="auto">
          <a:xfrm>
            <a:off x="7764463" y="4244528"/>
            <a:ext cx="66675"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 name="Oval 1303"/>
          <p:cNvSpPr>
            <a:spLocks noChangeArrowheads="1"/>
          </p:cNvSpPr>
          <p:nvPr userDrawn="1"/>
        </p:nvSpPr>
        <p:spPr bwMode="auto">
          <a:xfrm>
            <a:off x="7839075" y="4244528"/>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 name="Oval 1304"/>
          <p:cNvSpPr>
            <a:spLocks noChangeArrowheads="1"/>
          </p:cNvSpPr>
          <p:nvPr userDrawn="1"/>
        </p:nvSpPr>
        <p:spPr bwMode="auto">
          <a:xfrm>
            <a:off x="7985125"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 name="Oval 1305"/>
          <p:cNvSpPr>
            <a:spLocks noChangeArrowheads="1"/>
          </p:cNvSpPr>
          <p:nvPr userDrawn="1"/>
        </p:nvSpPr>
        <p:spPr bwMode="auto">
          <a:xfrm>
            <a:off x="8510588" y="4244528"/>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0" name="Oval 1306"/>
          <p:cNvSpPr>
            <a:spLocks noChangeArrowheads="1"/>
          </p:cNvSpPr>
          <p:nvPr userDrawn="1"/>
        </p:nvSpPr>
        <p:spPr bwMode="auto">
          <a:xfrm>
            <a:off x="4103688" y="4319141"/>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1" name="Oval 1307"/>
          <p:cNvSpPr>
            <a:spLocks noChangeArrowheads="1"/>
          </p:cNvSpPr>
          <p:nvPr userDrawn="1"/>
        </p:nvSpPr>
        <p:spPr bwMode="auto">
          <a:xfrm>
            <a:off x="4178300" y="4319141"/>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2" name="Oval 1308"/>
          <p:cNvSpPr>
            <a:spLocks noChangeArrowheads="1"/>
          </p:cNvSpPr>
          <p:nvPr userDrawn="1"/>
        </p:nvSpPr>
        <p:spPr bwMode="auto">
          <a:xfrm>
            <a:off x="4254500" y="4319141"/>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3" name="Oval 1309"/>
          <p:cNvSpPr>
            <a:spLocks noChangeArrowheads="1"/>
          </p:cNvSpPr>
          <p:nvPr userDrawn="1"/>
        </p:nvSpPr>
        <p:spPr bwMode="auto">
          <a:xfrm>
            <a:off x="4329113" y="4319141"/>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4" name="Oval 1310"/>
          <p:cNvSpPr>
            <a:spLocks noChangeArrowheads="1"/>
          </p:cNvSpPr>
          <p:nvPr userDrawn="1"/>
        </p:nvSpPr>
        <p:spPr bwMode="auto">
          <a:xfrm>
            <a:off x="7539038" y="4319141"/>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4" name="Oval 1311"/>
          <p:cNvSpPr>
            <a:spLocks noChangeArrowheads="1"/>
          </p:cNvSpPr>
          <p:nvPr userDrawn="1"/>
        </p:nvSpPr>
        <p:spPr bwMode="auto">
          <a:xfrm>
            <a:off x="7613650" y="4319141"/>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5" name="Oval 1312"/>
          <p:cNvSpPr>
            <a:spLocks noChangeArrowheads="1"/>
          </p:cNvSpPr>
          <p:nvPr userDrawn="1"/>
        </p:nvSpPr>
        <p:spPr bwMode="auto">
          <a:xfrm>
            <a:off x="7689850" y="4319141"/>
            <a:ext cx="69850"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6" name="Oval 1313"/>
          <p:cNvSpPr>
            <a:spLocks noChangeArrowheads="1"/>
          </p:cNvSpPr>
          <p:nvPr userDrawn="1"/>
        </p:nvSpPr>
        <p:spPr bwMode="auto">
          <a:xfrm>
            <a:off x="7764463" y="4319141"/>
            <a:ext cx="66675"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7" name="Oval 1314"/>
          <p:cNvSpPr>
            <a:spLocks noChangeArrowheads="1"/>
          </p:cNvSpPr>
          <p:nvPr userDrawn="1"/>
        </p:nvSpPr>
        <p:spPr bwMode="auto">
          <a:xfrm>
            <a:off x="7839075" y="4319141"/>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8" name="Oval 1315"/>
          <p:cNvSpPr>
            <a:spLocks noChangeArrowheads="1"/>
          </p:cNvSpPr>
          <p:nvPr userDrawn="1"/>
        </p:nvSpPr>
        <p:spPr bwMode="auto">
          <a:xfrm>
            <a:off x="7985125" y="4319141"/>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9" name="Oval 1316"/>
          <p:cNvSpPr>
            <a:spLocks noChangeArrowheads="1"/>
          </p:cNvSpPr>
          <p:nvPr userDrawn="1"/>
        </p:nvSpPr>
        <p:spPr bwMode="auto">
          <a:xfrm>
            <a:off x="4103688" y="4393753"/>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0" name="Oval 1317"/>
          <p:cNvSpPr>
            <a:spLocks noChangeArrowheads="1"/>
          </p:cNvSpPr>
          <p:nvPr userDrawn="1"/>
        </p:nvSpPr>
        <p:spPr bwMode="auto">
          <a:xfrm>
            <a:off x="4178300" y="4393753"/>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1" name="Oval 1318"/>
          <p:cNvSpPr>
            <a:spLocks noChangeArrowheads="1"/>
          </p:cNvSpPr>
          <p:nvPr userDrawn="1"/>
        </p:nvSpPr>
        <p:spPr bwMode="auto">
          <a:xfrm>
            <a:off x="4254500" y="4393753"/>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2" name="Oval 1319"/>
          <p:cNvSpPr>
            <a:spLocks noChangeArrowheads="1"/>
          </p:cNvSpPr>
          <p:nvPr userDrawn="1"/>
        </p:nvSpPr>
        <p:spPr bwMode="auto">
          <a:xfrm>
            <a:off x="4329113" y="4393753"/>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3" name="Oval 1320"/>
          <p:cNvSpPr>
            <a:spLocks noChangeArrowheads="1"/>
          </p:cNvSpPr>
          <p:nvPr userDrawn="1"/>
        </p:nvSpPr>
        <p:spPr bwMode="auto">
          <a:xfrm>
            <a:off x="7539038" y="4393753"/>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4" name="Oval 1321"/>
          <p:cNvSpPr>
            <a:spLocks noChangeArrowheads="1"/>
          </p:cNvSpPr>
          <p:nvPr userDrawn="1"/>
        </p:nvSpPr>
        <p:spPr bwMode="auto">
          <a:xfrm>
            <a:off x="7613650" y="4393753"/>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5" name="Oval 1322"/>
          <p:cNvSpPr>
            <a:spLocks noChangeArrowheads="1"/>
          </p:cNvSpPr>
          <p:nvPr userDrawn="1"/>
        </p:nvSpPr>
        <p:spPr bwMode="auto">
          <a:xfrm>
            <a:off x="7689850" y="4393753"/>
            <a:ext cx="69850"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6" name="Oval 1323"/>
          <p:cNvSpPr>
            <a:spLocks noChangeArrowheads="1"/>
          </p:cNvSpPr>
          <p:nvPr userDrawn="1"/>
        </p:nvSpPr>
        <p:spPr bwMode="auto">
          <a:xfrm>
            <a:off x="7764463" y="4393753"/>
            <a:ext cx="66675"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7" name="Oval 1324"/>
          <p:cNvSpPr>
            <a:spLocks noChangeArrowheads="1"/>
          </p:cNvSpPr>
          <p:nvPr userDrawn="1"/>
        </p:nvSpPr>
        <p:spPr bwMode="auto">
          <a:xfrm>
            <a:off x="7839075" y="4393753"/>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8" name="Oval 1325"/>
          <p:cNvSpPr>
            <a:spLocks noChangeArrowheads="1"/>
          </p:cNvSpPr>
          <p:nvPr userDrawn="1"/>
        </p:nvSpPr>
        <p:spPr bwMode="auto">
          <a:xfrm>
            <a:off x="7985125" y="4393753"/>
            <a:ext cx="71438"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9" name="Oval 1326"/>
          <p:cNvSpPr>
            <a:spLocks noChangeArrowheads="1"/>
          </p:cNvSpPr>
          <p:nvPr userDrawn="1"/>
        </p:nvSpPr>
        <p:spPr bwMode="auto">
          <a:xfrm>
            <a:off x="4029075" y="4469953"/>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0" name="Oval 1327"/>
          <p:cNvSpPr>
            <a:spLocks noChangeArrowheads="1"/>
          </p:cNvSpPr>
          <p:nvPr userDrawn="1"/>
        </p:nvSpPr>
        <p:spPr bwMode="auto">
          <a:xfrm>
            <a:off x="4103688" y="4469953"/>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1" name="Oval 1328"/>
          <p:cNvSpPr>
            <a:spLocks noChangeArrowheads="1"/>
          </p:cNvSpPr>
          <p:nvPr userDrawn="1"/>
        </p:nvSpPr>
        <p:spPr bwMode="auto">
          <a:xfrm>
            <a:off x="4178300" y="4469953"/>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2" name="Oval 1329"/>
          <p:cNvSpPr>
            <a:spLocks noChangeArrowheads="1"/>
          </p:cNvSpPr>
          <p:nvPr userDrawn="1"/>
        </p:nvSpPr>
        <p:spPr bwMode="auto">
          <a:xfrm>
            <a:off x="4254500" y="4469953"/>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3" name="Oval 1330"/>
          <p:cNvSpPr>
            <a:spLocks noChangeArrowheads="1"/>
          </p:cNvSpPr>
          <p:nvPr userDrawn="1"/>
        </p:nvSpPr>
        <p:spPr bwMode="auto">
          <a:xfrm>
            <a:off x="4329113" y="4469953"/>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4" name="Oval 1331"/>
          <p:cNvSpPr>
            <a:spLocks noChangeArrowheads="1"/>
          </p:cNvSpPr>
          <p:nvPr userDrawn="1"/>
        </p:nvSpPr>
        <p:spPr bwMode="auto">
          <a:xfrm>
            <a:off x="4403725" y="4469953"/>
            <a:ext cx="68263"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5" name="Oval 1332"/>
          <p:cNvSpPr>
            <a:spLocks noChangeArrowheads="1"/>
          </p:cNvSpPr>
          <p:nvPr userDrawn="1"/>
        </p:nvSpPr>
        <p:spPr bwMode="auto">
          <a:xfrm>
            <a:off x="7613650" y="4469953"/>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6" name="Oval 1333"/>
          <p:cNvSpPr>
            <a:spLocks noChangeArrowheads="1"/>
          </p:cNvSpPr>
          <p:nvPr userDrawn="1"/>
        </p:nvSpPr>
        <p:spPr bwMode="auto">
          <a:xfrm>
            <a:off x="7689850" y="4469953"/>
            <a:ext cx="69850"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7" name="Oval 1334"/>
          <p:cNvSpPr>
            <a:spLocks noChangeArrowheads="1"/>
          </p:cNvSpPr>
          <p:nvPr userDrawn="1"/>
        </p:nvSpPr>
        <p:spPr bwMode="auto">
          <a:xfrm>
            <a:off x="7764463" y="4469953"/>
            <a:ext cx="66675"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8" name="Oval 1335"/>
          <p:cNvSpPr>
            <a:spLocks noChangeArrowheads="1"/>
          </p:cNvSpPr>
          <p:nvPr userDrawn="1"/>
        </p:nvSpPr>
        <p:spPr bwMode="auto">
          <a:xfrm>
            <a:off x="7985125" y="4469953"/>
            <a:ext cx="71438" cy="698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9" name="Oval 1336"/>
          <p:cNvSpPr>
            <a:spLocks noChangeArrowheads="1"/>
          </p:cNvSpPr>
          <p:nvPr userDrawn="1"/>
        </p:nvSpPr>
        <p:spPr bwMode="auto">
          <a:xfrm>
            <a:off x="4029075" y="4544566"/>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0" name="Oval 1337"/>
          <p:cNvSpPr>
            <a:spLocks noChangeArrowheads="1"/>
          </p:cNvSpPr>
          <p:nvPr userDrawn="1"/>
        </p:nvSpPr>
        <p:spPr bwMode="auto">
          <a:xfrm>
            <a:off x="4103688" y="4544566"/>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1" name="Oval 1338"/>
          <p:cNvSpPr>
            <a:spLocks noChangeArrowheads="1"/>
          </p:cNvSpPr>
          <p:nvPr userDrawn="1"/>
        </p:nvSpPr>
        <p:spPr bwMode="auto">
          <a:xfrm>
            <a:off x="4178300" y="4544566"/>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2" name="Oval 1339"/>
          <p:cNvSpPr>
            <a:spLocks noChangeArrowheads="1"/>
          </p:cNvSpPr>
          <p:nvPr userDrawn="1"/>
        </p:nvSpPr>
        <p:spPr bwMode="auto">
          <a:xfrm>
            <a:off x="4254500" y="4544566"/>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3" name="Oval 1340"/>
          <p:cNvSpPr>
            <a:spLocks noChangeArrowheads="1"/>
          </p:cNvSpPr>
          <p:nvPr userDrawn="1"/>
        </p:nvSpPr>
        <p:spPr bwMode="auto">
          <a:xfrm>
            <a:off x="4329113" y="4544566"/>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4" name="Oval 1341"/>
          <p:cNvSpPr>
            <a:spLocks noChangeArrowheads="1"/>
          </p:cNvSpPr>
          <p:nvPr userDrawn="1"/>
        </p:nvSpPr>
        <p:spPr bwMode="auto">
          <a:xfrm>
            <a:off x="7539038" y="4544566"/>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5" name="Oval 1342"/>
          <p:cNvSpPr>
            <a:spLocks noChangeArrowheads="1"/>
          </p:cNvSpPr>
          <p:nvPr userDrawn="1"/>
        </p:nvSpPr>
        <p:spPr bwMode="auto">
          <a:xfrm>
            <a:off x="7613650" y="4544566"/>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6" name="Oval 1343"/>
          <p:cNvSpPr>
            <a:spLocks noChangeArrowheads="1"/>
          </p:cNvSpPr>
          <p:nvPr userDrawn="1"/>
        </p:nvSpPr>
        <p:spPr bwMode="auto">
          <a:xfrm>
            <a:off x="7689850" y="4544566"/>
            <a:ext cx="69850"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7" name="Oval 1344"/>
          <p:cNvSpPr>
            <a:spLocks noChangeArrowheads="1"/>
          </p:cNvSpPr>
          <p:nvPr userDrawn="1"/>
        </p:nvSpPr>
        <p:spPr bwMode="auto">
          <a:xfrm>
            <a:off x="7985125" y="4544566"/>
            <a:ext cx="71438" cy="6667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8" name="Oval 1345"/>
          <p:cNvSpPr>
            <a:spLocks noChangeArrowheads="1"/>
          </p:cNvSpPr>
          <p:nvPr userDrawn="1"/>
        </p:nvSpPr>
        <p:spPr bwMode="auto">
          <a:xfrm>
            <a:off x="4103688" y="4619178"/>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9" name="Oval 1346"/>
          <p:cNvSpPr>
            <a:spLocks noChangeArrowheads="1"/>
          </p:cNvSpPr>
          <p:nvPr userDrawn="1"/>
        </p:nvSpPr>
        <p:spPr bwMode="auto">
          <a:xfrm>
            <a:off x="4178300" y="4619178"/>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0" name="Oval 1347"/>
          <p:cNvSpPr>
            <a:spLocks noChangeArrowheads="1"/>
          </p:cNvSpPr>
          <p:nvPr userDrawn="1"/>
        </p:nvSpPr>
        <p:spPr bwMode="auto">
          <a:xfrm>
            <a:off x="4254500" y="4619178"/>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1" name="Oval 1348"/>
          <p:cNvSpPr>
            <a:spLocks noChangeArrowheads="1"/>
          </p:cNvSpPr>
          <p:nvPr userDrawn="1"/>
        </p:nvSpPr>
        <p:spPr bwMode="auto">
          <a:xfrm>
            <a:off x="4329113" y="4619178"/>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2" name="Oval 1349"/>
          <p:cNvSpPr>
            <a:spLocks noChangeArrowheads="1"/>
          </p:cNvSpPr>
          <p:nvPr userDrawn="1"/>
        </p:nvSpPr>
        <p:spPr bwMode="auto">
          <a:xfrm>
            <a:off x="7539038" y="4619178"/>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3" name="Oval 1350"/>
          <p:cNvSpPr>
            <a:spLocks noChangeArrowheads="1"/>
          </p:cNvSpPr>
          <p:nvPr userDrawn="1"/>
        </p:nvSpPr>
        <p:spPr bwMode="auto">
          <a:xfrm>
            <a:off x="7613650" y="4619178"/>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4" name="Oval 1351"/>
          <p:cNvSpPr>
            <a:spLocks noChangeArrowheads="1"/>
          </p:cNvSpPr>
          <p:nvPr userDrawn="1"/>
        </p:nvSpPr>
        <p:spPr bwMode="auto">
          <a:xfrm>
            <a:off x="7689850" y="4619178"/>
            <a:ext cx="69850"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5" name="Oval 1352"/>
          <p:cNvSpPr>
            <a:spLocks noChangeArrowheads="1"/>
          </p:cNvSpPr>
          <p:nvPr userDrawn="1"/>
        </p:nvSpPr>
        <p:spPr bwMode="auto">
          <a:xfrm>
            <a:off x="4329113" y="469379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6" name="Oval 1353"/>
          <p:cNvSpPr>
            <a:spLocks noChangeArrowheads="1"/>
          </p:cNvSpPr>
          <p:nvPr userDrawn="1"/>
        </p:nvSpPr>
        <p:spPr bwMode="auto">
          <a:xfrm>
            <a:off x="4403725" y="4693791"/>
            <a:ext cx="68263"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7" name="Oval 1354"/>
          <p:cNvSpPr>
            <a:spLocks noChangeArrowheads="1"/>
          </p:cNvSpPr>
          <p:nvPr userDrawn="1"/>
        </p:nvSpPr>
        <p:spPr bwMode="auto">
          <a:xfrm>
            <a:off x="7539038" y="469379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8" name="Oval 1355"/>
          <p:cNvSpPr>
            <a:spLocks noChangeArrowheads="1"/>
          </p:cNvSpPr>
          <p:nvPr userDrawn="1"/>
        </p:nvSpPr>
        <p:spPr bwMode="auto">
          <a:xfrm>
            <a:off x="7613650" y="4693791"/>
            <a:ext cx="71438" cy="6826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9" name="Oval 1356"/>
          <p:cNvSpPr>
            <a:spLocks noChangeArrowheads="1"/>
          </p:cNvSpPr>
          <p:nvPr userDrawn="1"/>
        </p:nvSpPr>
        <p:spPr bwMode="auto">
          <a:xfrm>
            <a:off x="4403725" y="4765228"/>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0" name="Oval 1357"/>
          <p:cNvSpPr>
            <a:spLocks noChangeArrowheads="1"/>
          </p:cNvSpPr>
          <p:nvPr userDrawn="1"/>
        </p:nvSpPr>
        <p:spPr bwMode="auto">
          <a:xfrm>
            <a:off x="4478338" y="4839841"/>
            <a:ext cx="68263" cy="71437"/>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 name="正方形/長方形 25"/>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2018838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5" name="テキスト ボックス 4"/>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4216944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6785539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baseline="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1917456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5" name="テキスト ボックス 4"/>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0538566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baseline="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1843047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NRIロゴ">
    <p:spTree>
      <p:nvGrpSpPr>
        <p:cNvPr id="1" name=""/>
        <p:cNvGrpSpPr/>
        <p:nvPr/>
      </p:nvGrpSpPr>
      <p:grpSpPr>
        <a:xfrm>
          <a:off x="0" y="0"/>
          <a:ext cx="0" cy="0"/>
          <a:chOff x="0" y="0"/>
          <a:chExt cx="0" cy="0"/>
        </a:xfrm>
      </p:grpSpPr>
      <p:grpSp>
        <p:nvGrpSpPr>
          <p:cNvPr id="32" name="グループ化 31"/>
          <p:cNvGrpSpPr>
            <a:grpSpLocks noChangeAspect="1"/>
          </p:cNvGrpSpPr>
          <p:nvPr userDrawn="1"/>
        </p:nvGrpSpPr>
        <p:grpSpPr>
          <a:xfrm>
            <a:off x="2216696" y="1917120"/>
            <a:ext cx="5409096" cy="2592000"/>
            <a:chOff x="539552" y="3284984"/>
            <a:chExt cx="6537211" cy="3132584"/>
          </a:xfrm>
        </p:grpSpPr>
        <p:pic>
          <p:nvPicPr>
            <p:cNvPr id="33" name="Picture 300"/>
            <p:cNvPicPr>
              <a:picLocks noChangeAspect="1" noChangeArrowheads="1"/>
            </p:cNvPicPr>
            <p:nvPr/>
          </p:nvPicPr>
          <p:blipFill>
            <a:blip r:embed="rId2" cstate="print"/>
            <a:srcRect/>
            <a:stretch>
              <a:fillRect/>
            </a:stretch>
          </p:blipFill>
          <p:spPr bwMode="auto">
            <a:xfrm>
              <a:off x="2298908" y="3959694"/>
              <a:ext cx="4753741" cy="1839131"/>
            </a:xfrm>
            <a:prstGeom prst="rect">
              <a:avLst/>
            </a:prstGeom>
            <a:noFill/>
            <a:ln w="9525">
              <a:noFill/>
              <a:miter lim="800000"/>
              <a:headEnd/>
              <a:tailEnd/>
            </a:ln>
          </p:spPr>
        </p:pic>
        <p:sp>
          <p:nvSpPr>
            <p:cNvPr id="34" name="Freeform 290"/>
            <p:cNvSpPr>
              <a:spLocks noChangeAspect="1"/>
            </p:cNvSpPr>
            <p:nvPr userDrawn="1"/>
          </p:nvSpPr>
          <p:spPr bwMode="auto">
            <a:xfrm>
              <a:off x="3112261" y="3291008"/>
              <a:ext cx="397655" cy="1481953"/>
            </a:xfrm>
            <a:custGeom>
              <a:avLst/>
              <a:gdLst/>
              <a:ahLst/>
              <a:cxnLst>
                <a:cxn ang="0">
                  <a:pos x="132" y="0"/>
                </a:cxn>
                <a:cxn ang="0">
                  <a:pos x="0" y="0"/>
                </a:cxn>
                <a:cxn ang="0">
                  <a:pos x="0" y="0"/>
                </a:cxn>
                <a:cxn ang="0">
                  <a:pos x="5" y="121"/>
                </a:cxn>
                <a:cxn ang="0">
                  <a:pos x="7" y="183"/>
                </a:cxn>
                <a:cxn ang="0">
                  <a:pos x="8" y="246"/>
                </a:cxn>
                <a:cxn ang="0">
                  <a:pos x="8" y="246"/>
                </a:cxn>
                <a:cxn ang="0">
                  <a:pos x="7" y="310"/>
                </a:cxn>
                <a:cxn ang="0">
                  <a:pos x="5" y="372"/>
                </a:cxn>
                <a:cxn ang="0">
                  <a:pos x="0" y="492"/>
                </a:cxn>
                <a:cxn ang="0">
                  <a:pos x="132" y="492"/>
                </a:cxn>
                <a:cxn ang="0">
                  <a:pos x="132" y="492"/>
                </a:cxn>
                <a:cxn ang="0">
                  <a:pos x="127" y="372"/>
                </a:cxn>
                <a:cxn ang="0">
                  <a:pos x="124" y="310"/>
                </a:cxn>
                <a:cxn ang="0">
                  <a:pos x="124" y="246"/>
                </a:cxn>
                <a:cxn ang="0">
                  <a:pos x="124" y="246"/>
                </a:cxn>
                <a:cxn ang="0">
                  <a:pos x="124" y="183"/>
                </a:cxn>
                <a:cxn ang="0">
                  <a:pos x="127" y="121"/>
                </a:cxn>
                <a:cxn ang="0">
                  <a:pos x="132" y="0"/>
                </a:cxn>
                <a:cxn ang="0">
                  <a:pos x="132" y="0"/>
                </a:cxn>
              </a:cxnLst>
              <a:rect l="0" t="0" r="r" b="b"/>
              <a:pathLst>
                <a:path w="132" h="492">
                  <a:moveTo>
                    <a:pt x="132" y="0"/>
                  </a:moveTo>
                  <a:lnTo>
                    <a:pt x="0" y="0"/>
                  </a:lnTo>
                  <a:lnTo>
                    <a:pt x="0" y="0"/>
                  </a:lnTo>
                  <a:lnTo>
                    <a:pt x="5" y="121"/>
                  </a:lnTo>
                  <a:lnTo>
                    <a:pt x="7" y="183"/>
                  </a:lnTo>
                  <a:lnTo>
                    <a:pt x="8" y="246"/>
                  </a:lnTo>
                  <a:lnTo>
                    <a:pt x="8" y="246"/>
                  </a:lnTo>
                  <a:lnTo>
                    <a:pt x="7" y="310"/>
                  </a:lnTo>
                  <a:lnTo>
                    <a:pt x="5" y="372"/>
                  </a:lnTo>
                  <a:lnTo>
                    <a:pt x="0" y="492"/>
                  </a:lnTo>
                  <a:lnTo>
                    <a:pt x="132" y="492"/>
                  </a:lnTo>
                  <a:lnTo>
                    <a:pt x="132" y="492"/>
                  </a:lnTo>
                  <a:lnTo>
                    <a:pt x="127" y="372"/>
                  </a:lnTo>
                  <a:lnTo>
                    <a:pt x="124" y="310"/>
                  </a:lnTo>
                  <a:lnTo>
                    <a:pt x="124" y="246"/>
                  </a:lnTo>
                  <a:lnTo>
                    <a:pt x="124" y="246"/>
                  </a:lnTo>
                  <a:lnTo>
                    <a:pt x="124" y="183"/>
                  </a:lnTo>
                  <a:lnTo>
                    <a:pt x="127" y="121"/>
                  </a:lnTo>
                  <a:lnTo>
                    <a:pt x="132" y="0"/>
                  </a:lnTo>
                  <a:lnTo>
                    <a:pt x="132" y="0"/>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5" name="Freeform 291"/>
            <p:cNvSpPr>
              <a:spLocks noChangeAspect="1"/>
            </p:cNvSpPr>
            <p:nvPr userDrawn="1"/>
          </p:nvSpPr>
          <p:spPr bwMode="auto">
            <a:xfrm>
              <a:off x="539552" y="3284984"/>
              <a:ext cx="2536558" cy="1494002"/>
            </a:xfrm>
            <a:custGeom>
              <a:avLst/>
              <a:gdLst/>
              <a:ahLst/>
              <a:cxnLst>
                <a:cxn ang="0">
                  <a:pos x="670" y="265"/>
                </a:cxn>
                <a:cxn ang="0">
                  <a:pos x="719" y="240"/>
                </a:cxn>
                <a:cxn ang="0">
                  <a:pos x="757" y="208"/>
                </a:cxn>
                <a:cxn ang="0">
                  <a:pos x="780" y="168"/>
                </a:cxn>
                <a:cxn ang="0">
                  <a:pos x="786" y="148"/>
                </a:cxn>
                <a:cxn ang="0">
                  <a:pos x="788" y="127"/>
                </a:cxn>
                <a:cxn ang="0">
                  <a:pos x="788" y="115"/>
                </a:cxn>
                <a:cxn ang="0">
                  <a:pos x="784" y="92"/>
                </a:cxn>
                <a:cxn ang="0">
                  <a:pos x="776" y="72"/>
                </a:cxn>
                <a:cxn ang="0">
                  <a:pos x="765" y="54"/>
                </a:cxn>
                <a:cxn ang="0">
                  <a:pos x="757" y="46"/>
                </a:cxn>
                <a:cxn ang="0">
                  <a:pos x="724" y="22"/>
                </a:cxn>
                <a:cxn ang="0">
                  <a:pos x="683" y="8"/>
                </a:cxn>
                <a:cxn ang="0">
                  <a:pos x="637" y="2"/>
                </a:cxn>
                <a:cxn ang="0">
                  <a:pos x="586" y="0"/>
                </a:cxn>
                <a:cxn ang="0">
                  <a:pos x="529" y="2"/>
                </a:cxn>
                <a:cxn ang="0">
                  <a:pos x="413" y="5"/>
                </a:cxn>
                <a:cxn ang="0">
                  <a:pos x="364" y="5"/>
                </a:cxn>
                <a:cxn ang="0">
                  <a:pos x="372" y="167"/>
                </a:cxn>
                <a:cxn ang="0">
                  <a:pos x="373" y="313"/>
                </a:cxn>
                <a:cxn ang="0">
                  <a:pos x="311" y="242"/>
                </a:cxn>
                <a:cxn ang="0">
                  <a:pos x="187" y="86"/>
                </a:cxn>
                <a:cxn ang="0">
                  <a:pos x="0" y="5"/>
                </a:cxn>
                <a:cxn ang="0">
                  <a:pos x="7" y="126"/>
                </a:cxn>
                <a:cxn ang="0">
                  <a:pos x="10" y="251"/>
                </a:cxn>
                <a:cxn ang="0">
                  <a:pos x="8" y="315"/>
                </a:cxn>
                <a:cxn ang="0">
                  <a:pos x="0" y="497"/>
                </a:cxn>
                <a:cxn ang="0">
                  <a:pos x="107" y="497"/>
                </a:cxn>
                <a:cxn ang="0">
                  <a:pos x="97" y="319"/>
                </a:cxn>
                <a:cxn ang="0">
                  <a:pos x="95" y="165"/>
                </a:cxn>
                <a:cxn ang="0">
                  <a:pos x="162" y="242"/>
                </a:cxn>
                <a:cxn ang="0">
                  <a:pos x="299" y="410"/>
                </a:cxn>
                <a:cxn ang="0">
                  <a:pos x="362" y="497"/>
                </a:cxn>
                <a:cxn ang="0">
                  <a:pos x="473" y="497"/>
                </a:cxn>
                <a:cxn ang="0">
                  <a:pos x="467" y="315"/>
                </a:cxn>
                <a:cxn ang="0">
                  <a:pos x="465" y="251"/>
                </a:cxn>
                <a:cxn ang="0">
                  <a:pos x="468" y="68"/>
                </a:cxn>
                <a:cxn ang="0">
                  <a:pos x="502" y="67"/>
                </a:cxn>
                <a:cxn ang="0">
                  <a:pos x="543" y="67"/>
                </a:cxn>
                <a:cxn ang="0">
                  <a:pos x="591" y="72"/>
                </a:cxn>
                <a:cxn ang="0">
                  <a:pos x="618" y="84"/>
                </a:cxn>
                <a:cxn ang="0">
                  <a:pos x="630" y="94"/>
                </a:cxn>
                <a:cxn ang="0">
                  <a:pos x="643" y="113"/>
                </a:cxn>
                <a:cxn ang="0">
                  <a:pos x="649" y="145"/>
                </a:cxn>
                <a:cxn ang="0">
                  <a:pos x="648" y="154"/>
                </a:cxn>
                <a:cxn ang="0">
                  <a:pos x="643" y="175"/>
                </a:cxn>
                <a:cxn ang="0">
                  <a:pos x="634" y="192"/>
                </a:cxn>
                <a:cxn ang="0">
                  <a:pos x="618" y="208"/>
                </a:cxn>
                <a:cxn ang="0">
                  <a:pos x="589" y="227"/>
                </a:cxn>
                <a:cxn ang="0">
                  <a:pos x="542" y="245"/>
                </a:cxn>
                <a:cxn ang="0">
                  <a:pos x="515" y="253"/>
                </a:cxn>
                <a:cxn ang="0">
                  <a:pos x="603" y="370"/>
                </a:cxn>
                <a:cxn ang="0">
                  <a:pos x="689" y="497"/>
                </a:cxn>
                <a:cxn ang="0">
                  <a:pos x="843" y="497"/>
                </a:cxn>
                <a:cxn ang="0">
                  <a:pos x="707" y="318"/>
                </a:cxn>
                <a:cxn ang="0">
                  <a:pos x="670" y="265"/>
                </a:cxn>
              </a:cxnLst>
              <a:rect l="0" t="0" r="r" b="b"/>
              <a:pathLst>
                <a:path w="843" h="497">
                  <a:moveTo>
                    <a:pt x="670" y="265"/>
                  </a:moveTo>
                  <a:lnTo>
                    <a:pt x="670" y="265"/>
                  </a:lnTo>
                  <a:lnTo>
                    <a:pt x="697" y="254"/>
                  </a:lnTo>
                  <a:lnTo>
                    <a:pt x="719" y="240"/>
                  </a:lnTo>
                  <a:lnTo>
                    <a:pt x="740" y="226"/>
                  </a:lnTo>
                  <a:lnTo>
                    <a:pt x="757" y="208"/>
                  </a:lnTo>
                  <a:lnTo>
                    <a:pt x="770" y="189"/>
                  </a:lnTo>
                  <a:lnTo>
                    <a:pt x="780" y="168"/>
                  </a:lnTo>
                  <a:lnTo>
                    <a:pt x="784" y="159"/>
                  </a:lnTo>
                  <a:lnTo>
                    <a:pt x="786" y="148"/>
                  </a:lnTo>
                  <a:lnTo>
                    <a:pt x="788" y="138"/>
                  </a:lnTo>
                  <a:lnTo>
                    <a:pt x="788" y="127"/>
                  </a:lnTo>
                  <a:lnTo>
                    <a:pt x="788" y="127"/>
                  </a:lnTo>
                  <a:lnTo>
                    <a:pt x="788" y="115"/>
                  </a:lnTo>
                  <a:lnTo>
                    <a:pt x="786" y="103"/>
                  </a:lnTo>
                  <a:lnTo>
                    <a:pt x="784" y="92"/>
                  </a:lnTo>
                  <a:lnTo>
                    <a:pt x="781" y="81"/>
                  </a:lnTo>
                  <a:lnTo>
                    <a:pt x="776" y="72"/>
                  </a:lnTo>
                  <a:lnTo>
                    <a:pt x="770" y="62"/>
                  </a:lnTo>
                  <a:lnTo>
                    <a:pt x="765" y="54"/>
                  </a:lnTo>
                  <a:lnTo>
                    <a:pt x="757" y="46"/>
                  </a:lnTo>
                  <a:lnTo>
                    <a:pt x="757" y="46"/>
                  </a:lnTo>
                  <a:lnTo>
                    <a:pt x="742" y="32"/>
                  </a:lnTo>
                  <a:lnTo>
                    <a:pt x="724" y="22"/>
                  </a:lnTo>
                  <a:lnTo>
                    <a:pt x="705" y="14"/>
                  </a:lnTo>
                  <a:lnTo>
                    <a:pt x="683" y="8"/>
                  </a:lnTo>
                  <a:lnTo>
                    <a:pt x="661" y="5"/>
                  </a:lnTo>
                  <a:lnTo>
                    <a:pt x="637" y="2"/>
                  </a:lnTo>
                  <a:lnTo>
                    <a:pt x="611" y="2"/>
                  </a:lnTo>
                  <a:lnTo>
                    <a:pt x="586" y="0"/>
                  </a:lnTo>
                  <a:lnTo>
                    <a:pt x="586" y="0"/>
                  </a:lnTo>
                  <a:lnTo>
                    <a:pt x="529" y="2"/>
                  </a:lnTo>
                  <a:lnTo>
                    <a:pt x="470" y="3"/>
                  </a:lnTo>
                  <a:lnTo>
                    <a:pt x="413" y="5"/>
                  </a:lnTo>
                  <a:lnTo>
                    <a:pt x="364" y="5"/>
                  </a:lnTo>
                  <a:lnTo>
                    <a:pt x="364" y="5"/>
                  </a:lnTo>
                  <a:lnTo>
                    <a:pt x="368" y="86"/>
                  </a:lnTo>
                  <a:lnTo>
                    <a:pt x="372" y="167"/>
                  </a:lnTo>
                  <a:lnTo>
                    <a:pt x="373" y="243"/>
                  </a:lnTo>
                  <a:lnTo>
                    <a:pt x="373" y="313"/>
                  </a:lnTo>
                  <a:lnTo>
                    <a:pt x="373" y="313"/>
                  </a:lnTo>
                  <a:lnTo>
                    <a:pt x="311" y="242"/>
                  </a:lnTo>
                  <a:lnTo>
                    <a:pt x="249" y="165"/>
                  </a:lnTo>
                  <a:lnTo>
                    <a:pt x="187" y="86"/>
                  </a:lnTo>
                  <a:lnTo>
                    <a:pt x="129" y="5"/>
                  </a:lnTo>
                  <a:lnTo>
                    <a:pt x="0" y="5"/>
                  </a:lnTo>
                  <a:lnTo>
                    <a:pt x="0" y="5"/>
                  </a:lnTo>
                  <a:lnTo>
                    <a:pt x="7" y="126"/>
                  </a:lnTo>
                  <a:lnTo>
                    <a:pt x="8" y="188"/>
                  </a:lnTo>
                  <a:lnTo>
                    <a:pt x="10" y="251"/>
                  </a:lnTo>
                  <a:lnTo>
                    <a:pt x="10" y="251"/>
                  </a:lnTo>
                  <a:lnTo>
                    <a:pt x="8" y="315"/>
                  </a:lnTo>
                  <a:lnTo>
                    <a:pt x="7" y="377"/>
                  </a:lnTo>
                  <a:lnTo>
                    <a:pt x="0" y="497"/>
                  </a:lnTo>
                  <a:lnTo>
                    <a:pt x="107" y="497"/>
                  </a:lnTo>
                  <a:lnTo>
                    <a:pt x="107" y="497"/>
                  </a:lnTo>
                  <a:lnTo>
                    <a:pt x="100" y="408"/>
                  </a:lnTo>
                  <a:lnTo>
                    <a:pt x="97" y="319"/>
                  </a:lnTo>
                  <a:lnTo>
                    <a:pt x="95" y="238"/>
                  </a:lnTo>
                  <a:lnTo>
                    <a:pt x="95" y="165"/>
                  </a:lnTo>
                  <a:lnTo>
                    <a:pt x="95" y="165"/>
                  </a:lnTo>
                  <a:lnTo>
                    <a:pt x="162" y="242"/>
                  </a:lnTo>
                  <a:lnTo>
                    <a:pt x="230" y="324"/>
                  </a:lnTo>
                  <a:lnTo>
                    <a:pt x="299" y="410"/>
                  </a:lnTo>
                  <a:lnTo>
                    <a:pt x="330" y="454"/>
                  </a:lnTo>
                  <a:lnTo>
                    <a:pt x="362" y="497"/>
                  </a:lnTo>
                  <a:lnTo>
                    <a:pt x="473" y="497"/>
                  </a:lnTo>
                  <a:lnTo>
                    <a:pt x="473" y="497"/>
                  </a:lnTo>
                  <a:lnTo>
                    <a:pt x="468" y="377"/>
                  </a:lnTo>
                  <a:lnTo>
                    <a:pt x="467" y="315"/>
                  </a:lnTo>
                  <a:lnTo>
                    <a:pt x="465" y="251"/>
                  </a:lnTo>
                  <a:lnTo>
                    <a:pt x="465" y="251"/>
                  </a:lnTo>
                  <a:lnTo>
                    <a:pt x="465" y="159"/>
                  </a:lnTo>
                  <a:lnTo>
                    <a:pt x="468" y="68"/>
                  </a:lnTo>
                  <a:lnTo>
                    <a:pt x="468" y="68"/>
                  </a:lnTo>
                  <a:lnTo>
                    <a:pt x="502" y="67"/>
                  </a:lnTo>
                  <a:lnTo>
                    <a:pt x="543" y="67"/>
                  </a:lnTo>
                  <a:lnTo>
                    <a:pt x="543" y="67"/>
                  </a:lnTo>
                  <a:lnTo>
                    <a:pt x="568" y="68"/>
                  </a:lnTo>
                  <a:lnTo>
                    <a:pt x="591" y="72"/>
                  </a:lnTo>
                  <a:lnTo>
                    <a:pt x="610" y="80"/>
                  </a:lnTo>
                  <a:lnTo>
                    <a:pt x="618" y="84"/>
                  </a:lnTo>
                  <a:lnTo>
                    <a:pt x="624" y="89"/>
                  </a:lnTo>
                  <a:lnTo>
                    <a:pt x="630" y="94"/>
                  </a:lnTo>
                  <a:lnTo>
                    <a:pt x="635" y="100"/>
                  </a:lnTo>
                  <a:lnTo>
                    <a:pt x="643" y="113"/>
                  </a:lnTo>
                  <a:lnTo>
                    <a:pt x="648" y="127"/>
                  </a:lnTo>
                  <a:lnTo>
                    <a:pt x="649" y="145"/>
                  </a:lnTo>
                  <a:lnTo>
                    <a:pt x="649" y="145"/>
                  </a:lnTo>
                  <a:lnTo>
                    <a:pt x="648" y="154"/>
                  </a:lnTo>
                  <a:lnTo>
                    <a:pt x="646" y="165"/>
                  </a:lnTo>
                  <a:lnTo>
                    <a:pt x="643" y="175"/>
                  </a:lnTo>
                  <a:lnTo>
                    <a:pt x="638" y="184"/>
                  </a:lnTo>
                  <a:lnTo>
                    <a:pt x="634" y="192"/>
                  </a:lnTo>
                  <a:lnTo>
                    <a:pt x="626" y="200"/>
                  </a:lnTo>
                  <a:lnTo>
                    <a:pt x="618" y="208"/>
                  </a:lnTo>
                  <a:lnTo>
                    <a:pt x="610" y="215"/>
                  </a:lnTo>
                  <a:lnTo>
                    <a:pt x="589" y="227"/>
                  </a:lnTo>
                  <a:lnTo>
                    <a:pt x="567" y="237"/>
                  </a:lnTo>
                  <a:lnTo>
                    <a:pt x="542" y="245"/>
                  </a:lnTo>
                  <a:lnTo>
                    <a:pt x="515" y="253"/>
                  </a:lnTo>
                  <a:lnTo>
                    <a:pt x="515" y="253"/>
                  </a:lnTo>
                  <a:lnTo>
                    <a:pt x="557" y="308"/>
                  </a:lnTo>
                  <a:lnTo>
                    <a:pt x="603" y="370"/>
                  </a:lnTo>
                  <a:lnTo>
                    <a:pt x="648" y="435"/>
                  </a:lnTo>
                  <a:lnTo>
                    <a:pt x="689" y="497"/>
                  </a:lnTo>
                  <a:lnTo>
                    <a:pt x="843" y="497"/>
                  </a:lnTo>
                  <a:lnTo>
                    <a:pt x="843" y="497"/>
                  </a:lnTo>
                  <a:lnTo>
                    <a:pt x="748" y="375"/>
                  </a:lnTo>
                  <a:lnTo>
                    <a:pt x="707" y="318"/>
                  </a:lnTo>
                  <a:lnTo>
                    <a:pt x="670" y="265"/>
                  </a:lnTo>
                  <a:lnTo>
                    <a:pt x="670" y="265"/>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6" name="Freeform 292"/>
            <p:cNvSpPr>
              <a:spLocks noChangeAspect="1"/>
            </p:cNvSpPr>
            <p:nvPr userDrawn="1"/>
          </p:nvSpPr>
          <p:spPr bwMode="auto">
            <a:xfrm>
              <a:off x="3967822" y="4507897"/>
              <a:ext cx="518157" cy="692783"/>
            </a:xfrm>
            <a:custGeom>
              <a:avLst/>
              <a:gdLst/>
              <a:ahLst/>
              <a:cxnLst>
                <a:cxn ang="0">
                  <a:pos x="103" y="114"/>
                </a:cxn>
                <a:cxn ang="0">
                  <a:pos x="171" y="114"/>
                </a:cxn>
                <a:cxn ang="0">
                  <a:pos x="171" y="97"/>
                </a:cxn>
                <a:cxn ang="0">
                  <a:pos x="97" y="97"/>
                </a:cxn>
                <a:cxn ang="0">
                  <a:pos x="97" y="54"/>
                </a:cxn>
                <a:cxn ang="0">
                  <a:pos x="159" y="54"/>
                </a:cxn>
                <a:cxn ang="0">
                  <a:pos x="159" y="36"/>
                </a:cxn>
                <a:cxn ang="0">
                  <a:pos x="97" y="36"/>
                </a:cxn>
                <a:cxn ang="0">
                  <a:pos x="97" y="0"/>
                </a:cxn>
                <a:cxn ang="0">
                  <a:pos x="76" y="0"/>
                </a:cxn>
                <a:cxn ang="0">
                  <a:pos x="76" y="36"/>
                </a:cxn>
                <a:cxn ang="0">
                  <a:pos x="14" y="36"/>
                </a:cxn>
                <a:cxn ang="0">
                  <a:pos x="14" y="54"/>
                </a:cxn>
                <a:cxn ang="0">
                  <a:pos x="76" y="54"/>
                </a:cxn>
                <a:cxn ang="0">
                  <a:pos x="76" y="97"/>
                </a:cxn>
                <a:cxn ang="0">
                  <a:pos x="3" y="97"/>
                </a:cxn>
                <a:cxn ang="0">
                  <a:pos x="3" y="114"/>
                </a:cxn>
                <a:cxn ang="0">
                  <a:pos x="70" y="114"/>
                </a:cxn>
                <a:cxn ang="0">
                  <a:pos x="70" y="114"/>
                </a:cxn>
                <a:cxn ang="0">
                  <a:pos x="54" y="135"/>
                </a:cxn>
                <a:cxn ang="0">
                  <a:pos x="38" y="155"/>
                </a:cxn>
                <a:cxn ang="0">
                  <a:pos x="19" y="174"/>
                </a:cxn>
                <a:cxn ang="0">
                  <a:pos x="0" y="192"/>
                </a:cxn>
                <a:cxn ang="0">
                  <a:pos x="11" y="208"/>
                </a:cxn>
                <a:cxn ang="0">
                  <a:pos x="11" y="208"/>
                </a:cxn>
                <a:cxn ang="0">
                  <a:pos x="29" y="192"/>
                </a:cxn>
                <a:cxn ang="0">
                  <a:pos x="46" y="173"/>
                </a:cxn>
                <a:cxn ang="0">
                  <a:pos x="62" y="154"/>
                </a:cxn>
                <a:cxn ang="0">
                  <a:pos x="76" y="133"/>
                </a:cxn>
                <a:cxn ang="0">
                  <a:pos x="76" y="228"/>
                </a:cxn>
                <a:cxn ang="0">
                  <a:pos x="97" y="228"/>
                </a:cxn>
                <a:cxn ang="0">
                  <a:pos x="97" y="133"/>
                </a:cxn>
                <a:cxn ang="0">
                  <a:pos x="97" y="133"/>
                </a:cxn>
                <a:cxn ang="0">
                  <a:pos x="111" y="154"/>
                </a:cxn>
                <a:cxn ang="0">
                  <a:pos x="127" y="173"/>
                </a:cxn>
                <a:cxn ang="0">
                  <a:pos x="144" y="192"/>
                </a:cxn>
                <a:cxn ang="0">
                  <a:pos x="162" y="208"/>
                </a:cxn>
                <a:cxn ang="0">
                  <a:pos x="173" y="192"/>
                </a:cxn>
                <a:cxn ang="0">
                  <a:pos x="173" y="192"/>
                </a:cxn>
                <a:cxn ang="0">
                  <a:pos x="154" y="174"/>
                </a:cxn>
                <a:cxn ang="0">
                  <a:pos x="136" y="155"/>
                </a:cxn>
                <a:cxn ang="0">
                  <a:pos x="119" y="135"/>
                </a:cxn>
                <a:cxn ang="0">
                  <a:pos x="103" y="114"/>
                </a:cxn>
                <a:cxn ang="0">
                  <a:pos x="103" y="114"/>
                </a:cxn>
              </a:cxnLst>
              <a:rect l="0" t="0" r="r" b="b"/>
              <a:pathLst>
                <a:path w="173" h="228">
                  <a:moveTo>
                    <a:pt x="103" y="114"/>
                  </a:moveTo>
                  <a:lnTo>
                    <a:pt x="171" y="114"/>
                  </a:lnTo>
                  <a:lnTo>
                    <a:pt x="171" y="97"/>
                  </a:lnTo>
                  <a:lnTo>
                    <a:pt x="97" y="97"/>
                  </a:lnTo>
                  <a:lnTo>
                    <a:pt x="97" y="54"/>
                  </a:lnTo>
                  <a:lnTo>
                    <a:pt x="159" y="54"/>
                  </a:lnTo>
                  <a:lnTo>
                    <a:pt x="159" y="36"/>
                  </a:lnTo>
                  <a:lnTo>
                    <a:pt x="97" y="36"/>
                  </a:lnTo>
                  <a:lnTo>
                    <a:pt x="97" y="0"/>
                  </a:lnTo>
                  <a:lnTo>
                    <a:pt x="76" y="0"/>
                  </a:lnTo>
                  <a:lnTo>
                    <a:pt x="76" y="36"/>
                  </a:lnTo>
                  <a:lnTo>
                    <a:pt x="14" y="36"/>
                  </a:lnTo>
                  <a:lnTo>
                    <a:pt x="14" y="54"/>
                  </a:lnTo>
                  <a:lnTo>
                    <a:pt x="76" y="54"/>
                  </a:lnTo>
                  <a:lnTo>
                    <a:pt x="76" y="97"/>
                  </a:lnTo>
                  <a:lnTo>
                    <a:pt x="3" y="97"/>
                  </a:lnTo>
                  <a:lnTo>
                    <a:pt x="3" y="114"/>
                  </a:lnTo>
                  <a:lnTo>
                    <a:pt x="70" y="114"/>
                  </a:lnTo>
                  <a:lnTo>
                    <a:pt x="70" y="114"/>
                  </a:lnTo>
                  <a:lnTo>
                    <a:pt x="54" y="135"/>
                  </a:lnTo>
                  <a:lnTo>
                    <a:pt x="38" y="155"/>
                  </a:lnTo>
                  <a:lnTo>
                    <a:pt x="19" y="174"/>
                  </a:lnTo>
                  <a:lnTo>
                    <a:pt x="0" y="192"/>
                  </a:lnTo>
                  <a:lnTo>
                    <a:pt x="11" y="208"/>
                  </a:lnTo>
                  <a:lnTo>
                    <a:pt x="11" y="208"/>
                  </a:lnTo>
                  <a:lnTo>
                    <a:pt x="29" y="192"/>
                  </a:lnTo>
                  <a:lnTo>
                    <a:pt x="46" y="173"/>
                  </a:lnTo>
                  <a:lnTo>
                    <a:pt x="62" y="154"/>
                  </a:lnTo>
                  <a:lnTo>
                    <a:pt x="76" y="133"/>
                  </a:lnTo>
                  <a:lnTo>
                    <a:pt x="76" y="228"/>
                  </a:lnTo>
                  <a:lnTo>
                    <a:pt x="97" y="228"/>
                  </a:lnTo>
                  <a:lnTo>
                    <a:pt x="97" y="133"/>
                  </a:lnTo>
                  <a:lnTo>
                    <a:pt x="97" y="133"/>
                  </a:lnTo>
                  <a:lnTo>
                    <a:pt x="111" y="154"/>
                  </a:lnTo>
                  <a:lnTo>
                    <a:pt x="127" y="173"/>
                  </a:lnTo>
                  <a:lnTo>
                    <a:pt x="144" y="192"/>
                  </a:lnTo>
                  <a:lnTo>
                    <a:pt x="162" y="208"/>
                  </a:lnTo>
                  <a:lnTo>
                    <a:pt x="173" y="192"/>
                  </a:lnTo>
                  <a:lnTo>
                    <a:pt x="173" y="192"/>
                  </a:lnTo>
                  <a:lnTo>
                    <a:pt x="154" y="174"/>
                  </a:lnTo>
                  <a:lnTo>
                    <a:pt x="136" y="155"/>
                  </a:lnTo>
                  <a:lnTo>
                    <a:pt x="119" y="135"/>
                  </a:lnTo>
                  <a:lnTo>
                    <a:pt x="103" y="114"/>
                  </a:lnTo>
                  <a:lnTo>
                    <a:pt x="103" y="11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7" name="Freeform 293"/>
            <p:cNvSpPr>
              <a:spLocks noChangeAspect="1"/>
            </p:cNvSpPr>
            <p:nvPr userDrawn="1"/>
          </p:nvSpPr>
          <p:spPr bwMode="auto">
            <a:xfrm>
              <a:off x="4630581" y="4507897"/>
              <a:ext cx="536232" cy="692783"/>
            </a:xfrm>
            <a:custGeom>
              <a:avLst/>
              <a:gdLst/>
              <a:ahLst/>
              <a:cxnLst>
                <a:cxn ang="0">
                  <a:pos x="108" y="125"/>
                </a:cxn>
                <a:cxn ang="0">
                  <a:pos x="172" y="125"/>
                </a:cxn>
                <a:cxn ang="0">
                  <a:pos x="172" y="108"/>
                </a:cxn>
                <a:cxn ang="0">
                  <a:pos x="143" y="108"/>
                </a:cxn>
                <a:cxn ang="0">
                  <a:pos x="143" y="63"/>
                </a:cxn>
                <a:cxn ang="0">
                  <a:pos x="124" y="63"/>
                </a:cxn>
                <a:cxn ang="0">
                  <a:pos x="124" y="108"/>
                </a:cxn>
                <a:cxn ang="0">
                  <a:pos x="97" y="108"/>
                </a:cxn>
                <a:cxn ang="0">
                  <a:pos x="97" y="46"/>
                </a:cxn>
                <a:cxn ang="0">
                  <a:pos x="164" y="46"/>
                </a:cxn>
                <a:cxn ang="0">
                  <a:pos x="164" y="30"/>
                </a:cxn>
                <a:cxn ang="0">
                  <a:pos x="97" y="30"/>
                </a:cxn>
                <a:cxn ang="0">
                  <a:pos x="97" y="0"/>
                </a:cxn>
                <a:cxn ang="0">
                  <a:pos x="78" y="0"/>
                </a:cxn>
                <a:cxn ang="0">
                  <a:pos x="78" y="30"/>
                </a:cxn>
                <a:cxn ang="0">
                  <a:pos x="12" y="30"/>
                </a:cxn>
                <a:cxn ang="0">
                  <a:pos x="12" y="46"/>
                </a:cxn>
                <a:cxn ang="0">
                  <a:pos x="78" y="46"/>
                </a:cxn>
                <a:cxn ang="0">
                  <a:pos x="78" y="108"/>
                </a:cxn>
                <a:cxn ang="0">
                  <a:pos x="50" y="108"/>
                </a:cxn>
                <a:cxn ang="0">
                  <a:pos x="50" y="63"/>
                </a:cxn>
                <a:cxn ang="0">
                  <a:pos x="32" y="63"/>
                </a:cxn>
                <a:cxn ang="0">
                  <a:pos x="32" y="108"/>
                </a:cxn>
                <a:cxn ang="0">
                  <a:pos x="4" y="108"/>
                </a:cxn>
                <a:cxn ang="0">
                  <a:pos x="4" y="125"/>
                </a:cxn>
                <a:cxn ang="0">
                  <a:pos x="67" y="125"/>
                </a:cxn>
                <a:cxn ang="0">
                  <a:pos x="67" y="125"/>
                </a:cxn>
                <a:cxn ang="0">
                  <a:pos x="51" y="144"/>
                </a:cxn>
                <a:cxn ang="0">
                  <a:pos x="35" y="162"/>
                </a:cxn>
                <a:cxn ang="0">
                  <a:pos x="18" y="179"/>
                </a:cxn>
                <a:cxn ang="0">
                  <a:pos x="0" y="195"/>
                </a:cxn>
                <a:cxn ang="0">
                  <a:pos x="12" y="211"/>
                </a:cxn>
                <a:cxn ang="0">
                  <a:pos x="12" y="211"/>
                </a:cxn>
                <a:cxn ang="0">
                  <a:pos x="29" y="195"/>
                </a:cxn>
                <a:cxn ang="0">
                  <a:pos x="46" y="176"/>
                </a:cxn>
                <a:cxn ang="0">
                  <a:pos x="64" y="157"/>
                </a:cxn>
                <a:cxn ang="0">
                  <a:pos x="78" y="138"/>
                </a:cxn>
                <a:cxn ang="0">
                  <a:pos x="78" y="228"/>
                </a:cxn>
                <a:cxn ang="0">
                  <a:pos x="97" y="228"/>
                </a:cxn>
                <a:cxn ang="0">
                  <a:pos x="97" y="138"/>
                </a:cxn>
                <a:cxn ang="0">
                  <a:pos x="97" y="138"/>
                </a:cxn>
                <a:cxn ang="0">
                  <a:pos x="112" y="157"/>
                </a:cxn>
                <a:cxn ang="0">
                  <a:pos x="129" y="176"/>
                </a:cxn>
                <a:cxn ang="0">
                  <a:pos x="147" y="195"/>
                </a:cxn>
                <a:cxn ang="0">
                  <a:pos x="164" y="211"/>
                </a:cxn>
                <a:cxn ang="0">
                  <a:pos x="175" y="195"/>
                </a:cxn>
                <a:cxn ang="0">
                  <a:pos x="175" y="195"/>
                </a:cxn>
                <a:cxn ang="0">
                  <a:pos x="158" y="179"/>
                </a:cxn>
                <a:cxn ang="0">
                  <a:pos x="140" y="162"/>
                </a:cxn>
                <a:cxn ang="0">
                  <a:pos x="124" y="144"/>
                </a:cxn>
                <a:cxn ang="0">
                  <a:pos x="108" y="125"/>
                </a:cxn>
                <a:cxn ang="0">
                  <a:pos x="108" y="125"/>
                </a:cxn>
              </a:cxnLst>
              <a:rect l="0" t="0" r="r" b="b"/>
              <a:pathLst>
                <a:path w="175" h="228">
                  <a:moveTo>
                    <a:pt x="108" y="125"/>
                  </a:moveTo>
                  <a:lnTo>
                    <a:pt x="172" y="125"/>
                  </a:lnTo>
                  <a:lnTo>
                    <a:pt x="172" y="108"/>
                  </a:lnTo>
                  <a:lnTo>
                    <a:pt x="143" y="108"/>
                  </a:lnTo>
                  <a:lnTo>
                    <a:pt x="143" y="63"/>
                  </a:lnTo>
                  <a:lnTo>
                    <a:pt x="124" y="63"/>
                  </a:lnTo>
                  <a:lnTo>
                    <a:pt x="124" y="108"/>
                  </a:lnTo>
                  <a:lnTo>
                    <a:pt x="97" y="108"/>
                  </a:lnTo>
                  <a:lnTo>
                    <a:pt x="97" y="46"/>
                  </a:lnTo>
                  <a:lnTo>
                    <a:pt x="164" y="46"/>
                  </a:lnTo>
                  <a:lnTo>
                    <a:pt x="164" y="30"/>
                  </a:lnTo>
                  <a:lnTo>
                    <a:pt x="97" y="30"/>
                  </a:lnTo>
                  <a:lnTo>
                    <a:pt x="97" y="0"/>
                  </a:lnTo>
                  <a:lnTo>
                    <a:pt x="78" y="0"/>
                  </a:lnTo>
                  <a:lnTo>
                    <a:pt x="78" y="30"/>
                  </a:lnTo>
                  <a:lnTo>
                    <a:pt x="12" y="30"/>
                  </a:lnTo>
                  <a:lnTo>
                    <a:pt x="12" y="46"/>
                  </a:lnTo>
                  <a:lnTo>
                    <a:pt x="78" y="46"/>
                  </a:lnTo>
                  <a:lnTo>
                    <a:pt x="78" y="108"/>
                  </a:lnTo>
                  <a:lnTo>
                    <a:pt x="50" y="108"/>
                  </a:lnTo>
                  <a:lnTo>
                    <a:pt x="50" y="63"/>
                  </a:lnTo>
                  <a:lnTo>
                    <a:pt x="32" y="63"/>
                  </a:lnTo>
                  <a:lnTo>
                    <a:pt x="32" y="108"/>
                  </a:lnTo>
                  <a:lnTo>
                    <a:pt x="4" y="108"/>
                  </a:lnTo>
                  <a:lnTo>
                    <a:pt x="4" y="125"/>
                  </a:lnTo>
                  <a:lnTo>
                    <a:pt x="67" y="125"/>
                  </a:lnTo>
                  <a:lnTo>
                    <a:pt x="67" y="125"/>
                  </a:lnTo>
                  <a:lnTo>
                    <a:pt x="51" y="144"/>
                  </a:lnTo>
                  <a:lnTo>
                    <a:pt x="35" y="162"/>
                  </a:lnTo>
                  <a:lnTo>
                    <a:pt x="18" y="179"/>
                  </a:lnTo>
                  <a:lnTo>
                    <a:pt x="0" y="195"/>
                  </a:lnTo>
                  <a:lnTo>
                    <a:pt x="12" y="211"/>
                  </a:lnTo>
                  <a:lnTo>
                    <a:pt x="12" y="211"/>
                  </a:lnTo>
                  <a:lnTo>
                    <a:pt x="29" y="195"/>
                  </a:lnTo>
                  <a:lnTo>
                    <a:pt x="46" y="176"/>
                  </a:lnTo>
                  <a:lnTo>
                    <a:pt x="64" y="157"/>
                  </a:lnTo>
                  <a:lnTo>
                    <a:pt x="78" y="138"/>
                  </a:lnTo>
                  <a:lnTo>
                    <a:pt x="78" y="228"/>
                  </a:lnTo>
                  <a:lnTo>
                    <a:pt x="97" y="228"/>
                  </a:lnTo>
                  <a:lnTo>
                    <a:pt x="97" y="138"/>
                  </a:lnTo>
                  <a:lnTo>
                    <a:pt x="97" y="138"/>
                  </a:lnTo>
                  <a:lnTo>
                    <a:pt x="112" y="157"/>
                  </a:lnTo>
                  <a:lnTo>
                    <a:pt x="129" y="176"/>
                  </a:lnTo>
                  <a:lnTo>
                    <a:pt x="147" y="195"/>
                  </a:lnTo>
                  <a:lnTo>
                    <a:pt x="164" y="211"/>
                  </a:lnTo>
                  <a:lnTo>
                    <a:pt x="175" y="195"/>
                  </a:lnTo>
                  <a:lnTo>
                    <a:pt x="175" y="195"/>
                  </a:lnTo>
                  <a:lnTo>
                    <a:pt x="158" y="179"/>
                  </a:lnTo>
                  <a:lnTo>
                    <a:pt x="140" y="162"/>
                  </a:lnTo>
                  <a:lnTo>
                    <a:pt x="124" y="144"/>
                  </a:lnTo>
                  <a:lnTo>
                    <a:pt x="108" y="125"/>
                  </a:lnTo>
                  <a:lnTo>
                    <a:pt x="108" y="125"/>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8" name="Rectangle 294"/>
            <p:cNvSpPr>
              <a:spLocks noChangeAspect="1" noChangeArrowheads="1"/>
            </p:cNvSpPr>
            <p:nvPr userDrawn="1"/>
          </p:nvSpPr>
          <p:spPr bwMode="auto">
            <a:xfrm>
              <a:off x="5636769" y="4580187"/>
              <a:ext cx="66276" cy="409646"/>
            </a:xfrm>
            <a:prstGeom prst="rect">
              <a:avLst/>
            </a:prstGeom>
            <a:solidFill>
              <a:srgbClr val="FFFFFF"/>
            </a:solidFill>
            <a:ln w="9525">
              <a:noFill/>
              <a:miter lim="800000"/>
              <a:headEnd/>
              <a:tailEnd/>
            </a:ln>
          </p:spPr>
          <p:txBody>
            <a:bodyPr/>
            <a:lstStyle/>
            <a:p>
              <a:pPr>
                <a:defRPr/>
              </a:pPr>
              <a:endParaRPr lang="ja-JP" altLang="en-US" dirty="0">
                <a:solidFill>
                  <a:prstClr val="black"/>
                </a:solidFill>
              </a:endParaRPr>
            </a:p>
          </p:txBody>
        </p:sp>
        <p:sp>
          <p:nvSpPr>
            <p:cNvPr id="39" name="Freeform 295"/>
            <p:cNvSpPr>
              <a:spLocks noChangeAspect="1"/>
            </p:cNvSpPr>
            <p:nvPr userDrawn="1"/>
          </p:nvSpPr>
          <p:spPr bwMode="auto">
            <a:xfrm>
              <a:off x="5293340" y="4531993"/>
              <a:ext cx="313304" cy="198799"/>
            </a:xfrm>
            <a:custGeom>
              <a:avLst/>
              <a:gdLst/>
              <a:ahLst/>
              <a:cxnLst>
                <a:cxn ang="0">
                  <a:pos x="70" y="8"/>
                </a:cxn>
                <a:cxn ang="0">
                  <a:pos x="70" y="8"/>
                </a:cxn>
                <a:cxn ang="0">
                  <a:pos x="65" y="2"/>
                </a:cxn>
                <a:cxn ang="0">
                  <a:pos x="62" y="0"/>
                </a:cxn>
                <a:cxn ang="0">
                  <a:pos x="57" y="0"/>
                </a:cxn>
                <a:cxn ang="0">
                  <a:pos x="57" y="0"/>
                </a:cxn>
                <a:cxn ang="0">
                  <a:pos x="54" y="0"/>
                </a:cxn>
                <a:cxn ang="0">
                  <a:pos x="49" y="3"/>
                </a:cxn>
                <a:cxn ang="0">
                  <a:pos x="44" y="8"/>
                </a:cxn>
                <a:cxn ang="0">
                  <a:pos x="44" y="8"/>
                </a:cxn>
                <a:cxn ang="0">
                  <a:pos x="24" y="30"/>
                </a:cxn>
                <a:cxn ang="0">
                  <a:pos x="0" y="51"/>
                </a:cxn>
                <a:cxn ang="0">
                  <a:pos x="9" y="67"/>
                </a:cxn>
                <a:cxn ang="0">
                  <a:pos x="9" y="67"/>
                </a:cxn>
                <a:cxn ang="0">
                  <a:pos x="35" y="43"/>
                </a:cxn>
                <a:cxn ang="0">
                  <a:pos x="57" y="17"/>
                </a:cxn>
                <a:cxn ang="0">
                  <a:pos x="57" y="17"/>
                </a:cxn>
                <a:cxn ang="0">
                  <a:pos x="74" y="35"/>
                </a:cxn>
                <a:cxn ang="0">
                  <a:pos x="97" y="56"/>
                </a:cxn>
                <a:cxn ang="0">
                  <a:pos x="106" y="41"/>
                </a:cxn>
                <a:cxn ang="0">
                  <a:pos x="106" y="41"/>
                </a:cxn>
                <a:cxn ang="0">
                  <a:pos x="89" y="25"/>
                </a:cxn>
                <a:cxn ang="0">
                  <a:pos x="70" y="8"/>
                </a:cxn>
                <a:cxn ang="0">
                  <a:pos x="70" y="8"/>
                </a:cxn>
              </a:cxnLst>
              <a:rect l="0" t="0" r="r" b="b"/>
              <a:pathLst>
                <a:path w="106" h="67">
                  <a:moveTo>
                    <a:pt x="70" y="8"/>
                  </a:moveTo>
                  <a:lnTo>
                    <a:pt x="70" y="8"/>
                  </a:lnTo>
                  <a:lnTo>
                    <a:pt x="65" y="2"/>
                  </a:lnTo>
                  <a:lnTo>
                    <a:pt x="62" y="0"/>
                  </a:lnTo>
                  <a:lnTo>
                    <a:pt x="57" y="0"/>
                  </a:lnTo>
                  <a:lnTo>
                    <a:pt x="57" y="0"/>
                  </a:lnTo>
                  <a:lnTo>
                    <a:pt x="54" y="0"/>
                  </a:lnTo>
                  <a:lnTo>
                    <a:pt x="49" y="3"/>
                  </a:lnTo>
                  <a:lnTo>
                    <a:pt x="44" y="8"/>
                  </a:lnTo>
                  <a:lnTo>
                    <a:pt x="44" y="8"/>
                  </a:lnTo>
                  <a:lnTo>
                    <a:pt x="24" y="30"/>
                  </a:lnTo>
                  <a:lnTo>
                    <a:pt x="0" y="51"/>
                  </a:lnTo>
                  <a:lnTo>
                    <a:pt x="9" y="67"/>
                  </a:lnTo>
                  <a:lnTo>
                    <a:pt x="9" y="67"/>
                  </a:lnTo>
                  <a:lnTo>
                    <a:pt x="35" y="43"/>
                  </a:lnTo>
                  <a:lnTo>
                    <a:pt x="57" y="17"/>
                  </a:lnTo>
                  <a:lnTo>
                    <a:pt x="57" y="17"/>
                  </a:lnTo>
                  <a:lnTo>
                    <a:pt x="74" y="35"/>
                  </a:lnTo>
                  <a:lnTo>
                    <a:pt x="97" y="56"/>
                  </a:lnTo>
                  <a:lnTo>
                    <a:pt x="106" y="41"/>
                  </a:lnTo>
                  <a:lnTo>
                    <a:pt x="106" y="41"/>
                  </a:lnTo>
                  <a:lnTo>
                    <a:pt x="89" y="25"/>
                  </a:lnTo>
                  <a:lnTo>
                    <a:pt x="70" y="8"/>
                  </a:lnTo>
                  <a:lnTo>
                    <a:pt x="70" y="8"/>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0" name="Freeform 296"/>
            <p:cNvSpPr>
              <a:spLocks noChangeAspect="1"/>
            </p:cNvSpPr>
            <p:nvPr userDrawn="1"/>
          </p:nvSpPr>
          <p:spPr bwMode="auto">
            <a:xfrm>
              <a:off x="5684970" y="4538018"/>
              <a:ext cx="132552" cy="632541"/>
            </a:xfrm>
            <a:custGeom>
              <a:avLst/>
              <a:gdLst/>
              <a:ahLst/>
              <a:cxnLst>
                <a:cxn ang="0">
                  <a:pos x="23" y="0"/>
                </a:cxn>
                <a:cxn ang="0">
                  <a:pos x="23" y="189"/>
                </a:cxn>
                <a:cxn ang="0">
                  <a:pos x="23" y="189"/>
                </a:cxn>
                <a:cxn ang="0">
                  <a:pos x="21" y="194"/>
                </a:cxn>
                <a:cxn ang="0">
                  <a:pos x="19" y="196"/>
                </a:cxn>
                <a:cxn ang="0">
                  <a:pos x="16" y="196"/>
                </a:cxn>
                <a:cxn ang="0">
                  <a:pos x="0" y="196"/>
                </a:cxn>
                <a:cxn ang="0">
                  <a:pos x="0" y="213"/>
                </a:cxn>
                <a:cxn ang="0">
                  <a:pos x="23" y="213"/>
                </a:cxn>
                <a:cxn ang="0">
                  <a:pos x="23" y="213"/>
                </a:cxn>
                <a:cxn ang="0">
                  <a:pos x="30" y="213"/>
                </a:cxn>
                <a:cxn ang="0">
                  <a:pos x="37" y="208"/>
                </a:cxn>
                <a:cxn ang="0">
                  <a:pos x="40" y="202"/>
                </a:cxn>
                <a:cxn ang="0">
                  <a:pos x="42" y="194"/>
                </a:cxn>
                <a:cxn ang="0">
                  <a:pos x="42" y="0"/>
                </a:cxn>
                <a:cxn ang="0">
                  <a:pos x="23" y="0"/>
                </a:cxn>
              </a:cxnLst>
              <a:rect l="0" t="0" r="r" b="b"/>
              <a:pathLst>
                <a:path w="42" h="213">
                  <a:moveTo>
                    <a:pt x="23" y="0"/>
                  </a:moveTo>
                  <a:lnTo>
                    <a:pt x="23" y="189"/>
                  </a:lnTo>
                  <a:lnTo>
                    <a:pt x="23" y="189"/>
                  </a:lnTo>
                  <a:lnTo>
                    <a:pt x="21" y="194"/>
                  </a:lnTo>
                  <a:lnTo>
                    <a:pt x="19" y="196"/>
                  </a:lnTo>
                  <a:lnTo>
                    <a:pt x="16" y="196"/>
                  </a:lnTo>
                  <a:lnTo>
                    <a:pt x="0" y="196"/>
                  </a:lnTo>
                  <a:lnTo>
                    <a:pt x="0" y="213"/>
                  </a:lnTo>
                  <a:lnTo>
                    <a:pt x="23" y="213"/>
                  </a:lnTo>
                  <a:lnTo>
                    <a:pt x="23" y="213"/>
                  </a:lnTo>
                  <a:lnTo>
                    <a:pt x="30" y="213"/>
                  </a:lnTo>
                  <a:lnTo>
                    <a:pt x="37" y="208"/>
                  </a:lnTo>
                  <a:lnTo>
                    <a:pt x="40" y="202"/>
                  </a:lnTo>
                  <a:lnTo>
                    <a:pt x="42" y="194"/>
                  </a:lnTo>
                  <a:lnTo>
                    <a:pt x="42" y="0"/>
                  </a:lnTo>
                  <a:lnTo>
                    <a:pt x="23" y="0"/>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1" name="Freeform 297"/>
            <p:cNvSpPr>
              <a:spLocks noChangeAspect="1" noEditPoints="1"/>
            </p:cNvSpPr>
            <p:nvPr userDrawn="1"/>
          </p:nvSpPr>
          <p:spPr bwMode="auto">
            <a:xfrm>
              <a:off x="5293340" y="4646453"/>
              <a:ext cx="313304" cy="518081"/>
            </a:xfrm>
            <a:custGeom>
              <a:avLst/>
              <a:gdLst/>
              <a:ahLst/>
              <a:cxnLst>
                <a:cxn ang="0">
                  <a:pos x="40" y="114"/>
                </a:cxn>
                <a:cxn ang="0">
                  <a:pos x="35" y="116"/>
                </a:cxn>
                <a:cxn ang="0">
                  <a:pos x="30" y="117"/>
                </a:cxn>
                <a:cxn ang="0">
                  <a:pos x="84" y="100"/>
                </a:cxn>
                <a:cxn ang="0">
                  <a:pos x="89" y="100"/>
                </a:cxn>
                <a:cxn ang="0">
                  <a:pos x="96" y="92"/>
                </a:cxn>
                <a:cxn ang="0">
                  <a:pos x="97" y="38"/>
                </a:cxn>
                <a:cxn ang="0">
                  <a:pos x="96" y="31"/>
                </a:cxn>
                <a:cxn ang="0">
                  <a:pos x="89" y="25"/>
                </a:cxn>
                <a:cxn ang="0">
                  <a:pos x="65" y="24"/>
                </a:cxn>
                <a:cxn ang="0">
                  <a:pos x="48" y="0"/>
                </a:cxn>
                <a:cxn ang="0">
                  <a:pos x="27" y="24"/>
                </a:cxn>
                <a:cxn ang="0">
                  <a:pos x="23" y="25"/>
                </a:cxn>
                <a:cxn ang="0">
                  <a:pos x="16" y="31"/>
                </a:cxn>
                <a:cxn ang="0">
                  <a:pos x="15" y="79"/>
                </a:cxn>
                <a:cxn ang="0">
                  <a:pos x="15" y="105"/>
                </a:cxn>
                <a:cxn ang="0">
                  <a:pos x="7" y="143"/>
                </a:cxn>
                <a:cxn ang="0">
                  <a:pos x="15" y="170"/>
                </a:cxn>
                <a:cxn ang="0">
                  <a:pos x="21" y="154"/>
                </a:cxn>
                <a:cxn ang="0">
                  <a:pos x="27" y="160"/>
                </a:cxn>
                <a:cxn ang="0">
                  <a:pos x="27" y="166"/>
                </a:cxn>
                <a:cxn ang="0">
                  <a:pos x="34" y="173"/>
                </a:cxn>
                <a:cxn ang="0">
                  <a:pos x="88" y="173"/>
                </a:cxn>
                <a:cxn ang="0">
                  <a:pos x="94" y="173"/>
                </a:cxn>
                <a:cxn ang="0">
                  <a:pos x="100" y="166"/>
                </a:cxn>
                <a:cxn ang="0">
                  <a:pos x="102" y="128"/>
                </a:cxn>
                <a:cxn ang="0">
                  <a:pos x="100" y="122"/>
                </a:cxn>
                <a:cxn ang="0">
                  <a:pos x="94" y="116"/>
                </a:cxn>
                <a:cxn ang="0">
                  <a:pos x="88" y="114"/>
                </a:cxn>
                <a:cxn ang="0">
                  <a:pos x="32" y="85"/>
                </a:cxn>
                <a:cxn ang="0">
                  <a:pos x="78" y="68"/>
                </a:cxn>
                <a:cxn ang="0">
                  <a:pos x="78" y="81"/>
                </a:cxn>
                <a:cxn ang="0">
                  <a:pos x="75" y="85"/>
                </a:cxn>
                <a:cxn ang="0">
                  <a:pos x="37" y="38"/>
                </a:cxn>
                <a:cxn ang="0">
                  <a:pos x="75" y="38"/>
                </a:cxn>
                <a:cxn ang="0">
                  <a:pos x="78" y="43"/>
                </a:cxn>
                <a:cxn ang="0">
                  <a:pos x="32" y="54"/>
                </a:cxn>
                <a:cxn ang="0">
                  <a:pos x="32" y="43"/>
                </a:cxn>
                <a:cxn ang="0">
                  <a:pos x="37" y="38"/>
                </a:cxn>
                <a:cxn ang="0">
                  <a:pos x="83" y="154"/>
                </a:cxn>
                <a:cxn ang="0">
                  <a:pos x="83" y="157"/>
                </a:cxn>
                <a:cxn ang="0">
                  <a:pos x="48" y="157"/>
                </a:cxn>
                <a:cxn ang="0">
                  <a:pos x="45" y="157"/>
                </a:cxn>
                <a:cxn ang="0">
                  <a:pos x="45" y="133"/>
                </a:cxn>
                <a:cxn ang="0">
                  <a:pos x="45" y="130"/>
                </a:cxn>
                <a:cxn ang="0">
                  <a:pos x="80" y="128"/>
                </a:cxn>
                <a:cxn ang="0">
                  <a:pos x="83" y="130"/>
                </a:cxn>
                <a:cxn ang="0">
                  <a:pos x="83" y="154"/>
                </a:cxn>
              </a:cxnLst>
              <a:rect l="0" t="0" r="r" b="b"/>
              <a:pathLst>
                <a:path w="102" h="173">
                  <a:moveTo>
                    <a:pt x="88" y="114"/>
                  </a:moveTo>
                  <a:lnTo>
                    <a:pt x="40" y="114"/>
                  </a:lnTo>
                  <a:lnTo>
                    <a:pt x="40" y="114"/>
                  </a:lnTo>
                  <a:lnTo>
                    <a:pt x="35" y="116"/>
                  </a:lnTo>
                  <a:lnTo>
                    <a:pt x="30" y="117"/>
                  </a:lnTo>
                  <a:lnTo>
                    <a:pt x="30" y="117"/>
                  </a:lnTo>
                  <a:lnTo>
                    <a:pt x="32" y="100"/>
                  </a:lnTo>
                  <a:lnTo>
                    <a:pt x="84" y="100"/>
                  </a:lnTo>
                  <a:lnTo>
                    <a:pt x="84" y="100"/>
                  </a:lnTo>
                  <a:lnTo>
                    <a:pt x="89" y="100"/>
                  </a:lnTo>
                  <a:lnTo>
                    <a:pt x="94" y="97"/>
                  </a:lnTo>
                  <a:lnTo>
                    <a:pt x="96" y="92"/>
                  </a:lnTo>
                  <a:lnTo>
                    <a:pt x="97" y="87"/>
                  </a:lnTo>
                  <a:lnTo>
                    <a:pt x="97" y="38"/>
                  </a:lnTo>
                  <a:lnTo>
                    <a:pt x="97" y="38"/>
                  </a:lnTo>
                  <a:lnTo>
                    <a:pt x="96" y="31"/>
                  </a:lnTo>
                  <a:lnTo>
                    <a:pt x="94" y="27"/>
                  </a:lnTo>
                  <a:lnTo>
                    <a:pt x="89" y="25"/>
                  </a:lnTo>
                  <a:lnTo>
                    <a:pt x="84" y="24"/>
                  </a:lnTo>
                  <a:lnTo>
                    <a:pt x="65" y="24"/>
                  </a:lnTo>
                  <a:lnTo>
                    <a:pt x="65" y="0"/>
                  </a:lnTo>
                  <a:lnTo>
                    <a:pt x="48" y="0"/>
                  </a:lnTo>
                  <a:lnTo>
                    <a:pt x="48" y="24"/>
                  </a:lnTo>
                  <a:lnTo>
                    <a:pt x="27" y="24"/>
                  </a:lnTo>
                  <a:lnTo>
                    <a:pt x="27" y="24"/>
                  </a:lnTo>
                  <a:lnTo>
                    <a:pt x="23" y="25"/>
                  </a:lnTo>
                  <a:lnTo>
                    <a:pt x="18" y="27"/>
                  </a:lnTo>
                  <a:lnTo>
                    <a:pt x="16" y="31"/>
                  </a:lnTo>
                  <a:lnTo>
                    <a:pt x="15" y="38"/>
                  </a:lnTo>
                  <a:lnTo>
                    <a:pt x="15" y="79"/>
                  </a:lnTo>
                  <a:lnTo>
                    <a:pt x="15" y="79"/>
                  </a:lnTo>
                  <a:lnTo>
                    <a:pt x="15" y="105"/>
                  </a:lnTo>
                  <a:lnTo>
                    <a:pt x="11" y="125"/>
                  </a:lnTo>
                  <a:lnTo>
                    <a:pt x="7" y="143"/>
                  </a:lnTo>
                  <a:lnTo>
                    <a:pt x="0" y="160"/>
                  </a:lnTo>
                  <a:lnTo>
                    <a:pt x="15" y="170"/>
                  </a:lnTo>
                  <a:lnTo>
                    <a:pt x="15" y="170"/>
                  </a:lnTo>
                  <a:lnTo>
                    <a:pt x="21" y="154"/>
                  </a:lnTo>
                  <a:lnTo>
                    <a:pt x="27" y="138"/>
                  </a:lnTo>
                  <a:lnTo>
                    <a:pt x="27" y="160"/>
                  </a:lnTo>
                  <a:lnTo>
                    <a:pt x="27" y="160"/>
                  </a:lnTo>
                  <a:lnTo>
                    <a:pt x="27" y="166"/>
                  </a:lnTo>
                  <a:lnTo>
                    <a:pt x="30" y="170"/>
                  </a:lnTo>
                  <a:lnTo>
                    <a:pt x="34" y="173"/>
                  </a:lnTo>
                  <a:lnTo>
                    <a:pt x="40" y="173"/>
                  </a:lnTo>
                  <a:lnTo>
                    <a:pt x="88" y="173"/>
                  </a:lnTo>
                  <a:lnTo>
                    <a:pt x="88" y="173"/>
                  </a:lnTo>
                  <a:lnTo>
                    <a:pt x="94" y="173"/>
                  </a:lnTo>
                  <a:lnTo>
                    <a:pt x="97" y="170"/>
                  </a:lnTo>
                  <a:lnTo>
                    <a:pt x="100" y="166"/>
                  </a:lnTo>
                  <a:lnTo>
                    <a:pt x="102" y="160"/>
                  </a:lnTo>
                  <a:lnTo>
                    <a:pt x="102" y="128"/>
                  </a:lnTo>
                  <a:lnTo>
                    <a:pt x="102" y="128"/>
                  </a:lnTo>
                  <a:lnTo>
                    <a:pt x="100" y="122"/>
                  </a:lnTo>
                  <a:lnTo>
                    <a:pt x="97" y="117"/>
                  </a:lnTo>
                  <a:lnTo>
                    <a:pt x="94" y="116"/>
                  </a:lnTo>
                  <a:lnTo>
                    <a:pt x="88" y="114"/>
                  </a:lnTo>
                  <a:lnTo>
                    <a:pt x="88" y="114"/>
                  </a:lnTo>
                  <a:close/>
                  <a:moveTo>
                    <a:pt x="75" y="85"/>
                  </a:moveTo>
                  <a:lnTo>
                    <a:pt x="32" y="85"/>
                  </a:lnTo>
                  <a:lnTo>
                    <a:pt x="32" y="68"/>
                  </a:lnTo>
                  <a:lnTo>
                    <a:pt x="78" y="68"/>
                  </a:lnTo>
                  <a:lnTo>
                    <a:pt x="78" y="81"/>
                  </a:lnTo>
                  <a:lnTo>
                    <a:pt x="78" y="81"/>
                  </a:lnTo>
                  <a:lnTo>
                    <a:pt x="78" y="84"/>
                  </a:lnTo>
                  <a:lnTo>
                    <a:pt x="75" y="85"/>
                  </a:lnTo>
                  <a:lnTo>
                    <a:pt x="75" y="85"/>
                  </a:lnTo>
                  <a:close/>
                  <a:moveTo>
                    <a:pt x="37" y="38"/>
                  </a:moveTo>
                  <a:lnTo>
                    <a:pt x="75" y="38"/>
                  </a:lnTo>
                  <a:lnTo>
                    <a:pt x="75" y="38"/>
                  </a:lnTo>
                  <a:lnTo>
                    <a:pt x="78" y="39"/>
                  </a:lnTo>
                  <a:lnTo>
                    <a:pt x="78" y="43"/>
                  </a:lnTo>
                  <a:lnTo>
                    <a:pt x="78" y="54"/>
                  </a:lnTo>
                  <a:lnTo>
                    <a:pt x="32" y="54"/>
                  </a:lnTo>
                  <a:lnTo>
                    <a:pt x="32" y="43"/>
                  </a:lnTo>
                  <a:lnTo>
                    <a:pt x="32" y="43"/>
                  </a:lnTo>
                  <a:lnTo>
                    <a:pt x="34" y="39"/>
                  </a:lnTo>
                  <a:lnTo>
                    <a:pt x="37" y="38"/>
                  </a:lnTo>
                  <a:lnTo>
                    <a:pt x="37" y="38"/>
                  </a:lnTo>
                  <a:close/>
                  <a:moveTo>
                    <a:pt x="83" y="154"/>
                  </a:moveTo>
                  <a:lnTo>
                    <a:pt x="83" y="154"/>
                  </a:lnTo>
                  <a:lnTo>
                    <a:pt x="83" y="157"/>
                  </a:lnTo>
                  <a:lnTo>
                    <a:pt x="80" y="157"/>
                  </a:lnTo>
                  <a:lnTo>
                    <a:pt x="48" y="157"/>
                  </a:lnTo>
                  <a:lnTo>
                    <a:pt x="48" y="157"/>
                  </a:lnTo>
                  <a:lnTo>
                    <a:pt x="45" y="157"/>
                  </a:lnTo>
                  <a:lnTo>
                    <a:pt x="45" y="154"/>
                  </a:lnTo>
                  <a:lnTo>
                    <a:pt x="45" y="133"/>
                  </a:lnTo>
                  <a:lnTo>
                    <a:pt x="45" y="133"/>
                  </a:lnTo>
                  <a:lnTo>
                    <a:pt x="45" y="130"/>
                  </a:lnTo>
                  <a:lnTo>
                    <a:pt x="48" y="128"/>
                  </a:lnTo>
                  <a:lnTo>
                    <a:pt x="80" y="128"/>
                  </a:lnTo>
                  <a:lnTo>
                    <a:pt x="80" y="128"/>
                  </a:lnTo>
                  <a:lnTo>
                    <a:pt x="83" y="130"/>
                  </a:lnTo>
                  <a:lnTo>
                    <a:pt x="83" y="133"/>
                  </a:lnTo>
                  <a:lnTo>
                    <a:pt x="83" y="15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2" name="Freeform 298"/>
            <p:cNvSpPr>
              <a:spLocks noChangeAspect="1" noEditPoints="1"/>
            </p:cNvSpPr>
            <p:nvPr userDrawn="1"/>
          </p:nvSpPr>
          <p:spPr bwMode="auto">
            <a:xfrm>
              <a:off x="5956098" y="4538018"/>
              <a:ext cx="530207" cy="644589"/>
            </a:xfrm>
            <a:custGeom>
              <a:avLst/>
              <a:gdLst/>
              <a:ahLst/>
              <a:cxnLst>
                <a:cxn ang="0">
                  <a:pos x="155" y="184"/>
                </a:cxn>
                <a:cxn ang="0">
                  <a:pos x="152" y="192"/>
                </a:cxn>
                <a:cxn ang="0">
                  <a:pos x="146" y="196"/>
                </a:cxn>
                <a:cxn ang="0">
                  <a:pos x="136" y="196"/>
                </a:cxn>
                <a:cxn ang="0">
                  <a:pos x="127" y="196"/>
                </a:cxn>
                <a:cxn ang="0">
                  <a:pos x="122" y="196"/>
                </a:cxn>
                <a:cxn ang="0">
                  <a:pos x="119" y="189"/>
                </a:cxn>
                <a:cxn ang="0">
                  <a:pos x="117" y="142"/>
                </a:cxn>
                <a:cxn ang="0">
                  <a:pos x="166" y="126"/>
                </a:cxn>
                <a:cxn ang="0">
                  <a:pos x="117" y="86"/>
                </a:cxn>
                <a:cxn ang="0">
                  <a:pos x="139" y="75"/>
                </a:cxn>
                <a:cxn ang="0">
                  <a:pos x="166" y="95"/>
                </a:cxn>
                <a:cxn ang="0">
                  <a:pos x="176" y="78"/>
                </a:cxn>
                <a:cxn ang="0">
                  <a:pos x="144" y="56"/>
                </a:cxn>
                <a:cxn ang="0">
                  <a:pos x="165" y="34"/>
                </a:cxn>
                <a:cxn ang="0">
                  <a:pos x="152" y="22"/>
                </a:cxn>
                <a:cxn ang="0">
                  <a:pos x="132" y="45"/>
                </a:cxn>
                <a:cxn ang="0">
                  <a:pos x="119" y="34"/>
                </a:cxn>
                <a:cxn ang="0">
                  <a:pos x="127" y="0"/>
                </a:cxn>
                <a:cxn ang="0">
                  <a:pos x="108" y="22"/>
                </a:cxn>
                <a:cxn ang="0">
                  <a:pos x="98" y="11"/>
                </a:cxn>
                <a:cxn ang="0">
                  <a:pos x="95" y="7"/>
                </a:cxn>
                <a:cxn ang="0">
                  <a:pos x="85" y="3"/>
                </a:cxn>
                <a:cxn ang="0">
                  <a:pos x="32" y="2"/>
                </a:cxn>
                <a:cxn ang="0">
                  <a:pos x="70" y="18"/>
                </a:cxn>
                <a:cxn ang="0">
                  <a:pos x="57" y="32"/>
                </a:cxn>
                <a:cxn ang="0">
                  <a:pos x="43" y="46"/>
                </a:cxn>
                <a:cxn ang="0">
                  <a:pos x="11" y="34"/>
                </a:cxn>
                <a:cxn ang="0">
                  <a:pos x="30" y="57"/>
                </a:cxn>
                <a:cxn ang="0">
                  <a:pos x="14" y="68"/>
                </a:cxn>
                <a:cxn ang="0">
                  <a:pos x="8" y="95"/>
                </a:cxn>
                <a:cxn ang="0">
                  <a:pos x="35" y="75"/>
                </a:cxn>
                <a:cxn ang="0">
                  <a:pos x="54" y="86"/>
                </a:cxn>
                <a:cxn ang="0">
                  <a:pos x="54" y="95"/>
                </a:cxn>
                <a:cxn ang="0">
                  <a:pos x="8" y="126"/>
                </a:cxn>
                <a:cxn ang="0">
                  <a:pos x="49" y="142"/>
                </a:cxn>
                <a:cxn ang="0">
                  <a:pos x="43" y="159"/>
                </a:cxn>
                <a:cxn ang="0">
                  <a:pos x="35" y="175"/>
                </a:cxn>
                <a:cxn ang="0">
                  <a:pos x="6" y="199"/>
                </a:cxn>
                <a:cxn ang="0">
                  <a:pos x="16" y="215"/>
                </a:cxn>
                <a:cxn ang="0">
                  <a:pos x="35" y="200"/>
                </a:cxn>
                <a:cxn ang="0">
                  <a:pos x="51" y="184"/>
                </a:cxn>
                <a:cxn ang="0">
                  <a:pos x="62" y="164"/>
                </a:cxn>
                <a:cxn ang="0">
                  <a:pos x="68" y="142"/>
                </a:cxn>
                <a:cxn ang="0">
                  <a:pos x="100" y="191"/>
                </a:cxn>
                <a:cxn ang="0">
                  <a:pos x="100" y="200"/>
                </a:cxn>
                <a:cxn ang="0">
                  <a:pos x="108" y="210"/>
                </a:cxn>
                <a:cxn ang="0">
                  <a:pos x="122" y="213"/>
                </a:cxn>
                <a:cxn ang="0">
                  <a:pos x="136" y="213"/>
                </a:cxn>
                <a:cxn ang="0">
                  <a:pos x="149" y="213"/>
                </a:cxn>
                <a:cxn ang="0">
                  <a:pos x="160" y="211"/>
                </a:cxn>
                <a:cxn ang="0">
                  <a:pos x="166" y="207"/>
                </a:cxn>
                <a:cxn ang="0">
                  <a:pos x="171" y="191"/>
                </a:cxn>
                <a:cxn ang="0">
                  <a:pos x="155" y="165"/>
                </a:cxn>
                <a:cxn ang="0">
                  <a:pos x="87" y="24"/>
                </a:cxn>
                <a:cxn ang="0">
                  <a:pos x="97" y="35"/>
                </a:cxn>
                <a:cxn ang="0">
                  <a:pos x="133" y="70"/>
                </a:cxn>
                <a:cxn ang="0">
                  <a:pos x="41" y="70"/>
                </a:cxn>
                <a:cxn ang="0">
                  <a:pos x="87" y="24"/>
                </a:cxn>
                <a:cxn ang="0">
                  <a:pos x="71" y="126"/>
                </a:cxn>
                <a:cxn ang="0">
                  <a:pos x="73" y="97"/>
                </a:cxn>
                <a:cxn ang="0">
                  <a:pos x="100" y="86"/>
                </a:cxn>
                <a:cxn ang="0">
                  <a:pos x="71" y="126"/>
                </a:cxn>
              </a:cxnLst>
              <a:rect l="0" t="0" r="r" b="b"/>
              <a:pathLst>
                <a:path w="176" h="215">
                  <a:moveTo>
                    <a:pt x="155" y="184"/>
                  </a:moveTo>
                  <a:lnTo>
                    <a:pt x="155" y="184"/>
                  </a:lnTo>
                  <a:lnTo>
                    <a:pt x="154" y="189"/>
                  </a:lnTo>
                  <a:lnTo>
                    <a:pt x="152" y="192"/>
                  </a:lnTo>
                  <a:lnTo>
                    <a:pt x="151" y="196"/>
                  </a:lnTo>
                  <a:lnTo>
                    <a:pt x="146" y="196"/>
                  </a:lnTo>
                  <a:lnTo>
                    <a:pt x="146" y="196"/>
                  </a:lnTo>
                  <a:lnTo>
                    <a:pt x="136" y="196"/>
                  </a:lnTo>
                  <a:lnTo>
                    <a:pt x="136" y="196"/>
                  </a:lnTo>
                  <a:lnTo>
                    <a:pt x="127" y="196"/>
                  </a:lnTo>
                  <a:lnTo>
                    <a:pt x="127" y="196"/>
                  </a:lnTo>
                  <a:lnTo>
                    <a:pt x="122" y="196"/>
                  </a:lnTo>
                  <a:lnTo>
                    <a:pt x="120" y="192"/>
                  </a:lnTo>
                  <a:lnTo>
                    <a:pt x="119" y="189"/>
                  </a:lnTo>
                  <a:lnTo>
                    <a:pt x="117" y="184"/>
                  </a:lnTo>
                  <a:lnTo>
                    <a:pt x="117" y="142"/>
                  </a:lnTo>
                  <a:lnTo>
                    <a:pt x="166" y="142"/>
                  </a:lnTo>
                  <a:lnTo>
                    <a:pt x="166" y="126"/>
                  </a:lnTo>
                  <a:lnTo>
                    <a:pt x="117" y="126"/>
                  </a:lnTo>
                  <a:lnTo>
                    <a:pt x="117" y="86"/>
                  </a:lnTo>
                  <a:lnTo>
                    <a:pt x="139" y="86"/>
                  </a:lnTo>
                  <a:lnTo>
                    <a:pt x="139" y="75"/>
                  </a:lnTo>
                  <a:lnTo>
                    <a:pt x="139" y="75"/>
                  </a:lnTo>
                  <a:lnTo>
                    <a:pt x="166" y="95"/>
                  </a:lnTo>
                  <a:lnTo>
                    <a:pt x="176" y="78"/>
                  </a:lnTo>
                  <a:lnTo>
                    <a:pt x="176" y="78"/>
                  </a:lnTo>
                  <a:lnTo>
                    <a:pt x="159" y="68"/>
                  </a:lnTo>
                  <a:lnTo>
                    <a:pt x="144" y="56"/>
                  </a:lnTo>
                  <a:lnTo>
                    <a:pt x="144" y="56"/>
                  </a:lnTo>
                  <a:lnTo>
                    <a:pt x="165" y="34"/>
                  </a:lnTo>
                  <a:lnTo>
                    <a:pt x="152" y="22"/>
                  </a:lnTo>
                  <a:lnTo>
                    <a:pt x="152" y="22"/>
                  </a:lnTo>
                  <a:lnTo>
                    <a:pt x="132" y="45"/>
                  </a:lnTo>
                  <a:lnTo>
                    <a:pt x="132" y="45"/>
                  </a:lnTo>
                  <a:lnTo>
                    <a:pt x="119" y="34"/>
                  </a:lnTo>
                  <a:lnTo>
                    <a:pt x="119" y="34"/>
                  </a:lnTo>
                  <a:lnTo>
                    <a:pt x="139" y="11"/>
                  </a:lnTo>
                  <a:lnTo>
                    <a:pt x="127" y="0"/>
                  </a:lnTo>
                  <a:lnTo>
                    <a:pt x="127" y="0"/>
                  </a:lnTo>
                  <a:lnTo>
                    <a:pt x="108" y="22"/>
                  </a:lnTo>
                  <a:lnTo>
                    <a:pt x="108" y="22"/>
                  </a:lnTo>
                  <a:lnTo>
                    <a:pt x="98" y="11"/>
                  </a:lnTo>
                  <a:lnTo>
                    <a:pt x="98" y="11"/>
                  </a:lnTo>
                  <a:lnTo>
                    <a:pt x="95" y="7"/>
                  </a:lnTo>
                  <a:lnTo>
                    <a:pt x="90" y="3"/>
                  </a:lnTo>
                  <a:lnTo>
                    <a:pt x="85" y="3"/>
                  </a:lnTo>
                  <a:lnTo>
                    <a:pt x="79" y="2"/>
                  </a:lnTo>
                  <a:lnTo>
                    <a:pt x="32" y="2"/>
                  </a:lnTo>
                  <a:lnTo>
                    <a:pt x="32" y="18"/>
                  </a:lnTo>
                  <a:lnTo>
                    <a:pt x="70" y="18"/>
                  </a:lnTo>
                  <a:lnTo>
                    <a:pt x="70" y="18"/>
                  </a:lnTo>
                  <a:lnTo>
                    <a:pt x="57" y="32"/>
                  </a:lnTo>
                  <a:lnTo>
                    <a:pt x="43" y="46"/>
                  </a:lnTo>
                  <a:lnTo>
                    <a:pt x="43" y="46"/>
                  </a:lnTo>
                  <a:lnTo>
                    <a:pt x="24" y="22"/>
                  </a:lnTo>
                  <a:lnTo>
                    <a:pt x="11" y="34"/>
                  </a:lnTo>
                  <a:lnTo>
                    <a:pt x="11" y="34"/>
                  </a:lnTo>
                  <a:lnTo>
                    <a:pt x="30" y="57"/>
                  </a:lnTo>
                  <a:lnTo>
                    <a:pt x="30" y="57"/>
                  </a:lnTo>
                  <a:lnTo>
                    <a:pt x="14" y="68"/>
                  </a:lnTo>
                  <a:lnTo>
                    <a:pt x="0" y="78"/>
                  </a:lnTo>
                  <a:lnTo>
                    <a:pt x="8" y="95"/>
                  </a:lnTo>
                  <a:lnTo>
                    <a:pt x="8" y="95"/>
                  </a:lnTo>
                  <a:lnTo>
                    <a:pt x="35" y="75"/>
                  </a:lnTo>
                  <a:lnTo>
                    <a:pt x="35" y="86"/>
                  </a:lnTo>
                  <a:lnTo>
                    <a:pt x="54" y="86"/>
                  </a:lnTo>
                  <a:lnTo>
                    <a:pt x="54" y="95"/>
                  </a:lnTo>
                  <a:lnTo>
                    <a:pt x="54" y="95"/>
                  </a:lnTo>
                  <a:lnTo>
                    <a:pt x="52" y="126"/>
                  </a:lnTo>
                  <a:lnTo>
                    <a:pt x="8" y="126"/>
                  </a:lnTo>
                  <a:lnTo>
                    <a:pt x="8" y="142"/>
                  </a:lnTo>
                  <a:lnTo>
                    <a:pt x="49" y="142"/>
                  </a:lnTo>
                  <a:lnTo>
                    <a:pt x="49" y="142"/>
                  </a:lnTo>
                  <a:lnTo>
                    <a:pt x="43" y="159"/>
                  </a:lnTo>
                  <a:lnTo>
                    <a:pt x="39" y="167"/>
                  </a:lnTo>
                  <a:lnTo>
                    <a:pt x="35" y="175"/>
                  </a:lnTo>
                  <a:lnTo>
                    <a:pt x="22" y="188"/>
                  </a:lnTo>
                  <a:lnTo>
                    <a:pt x="6" y="199"/>
                  </a:lnTo>
                  <a:lnTo>
                    <a:pt x="16" y="215"/>
                  </a:lnTo>
                  <a:lnTo>
                    <a:pt x="16" y="215"/>
                  </a:lnTo>
                  <a:lnTo>
                    <a:pt x="25" y="208"/>
                  </a:lnTo>
                  <a:lnTo>
                    <a:pt x="35" y="200"/>
                  </a:lnTo>
                  <a:lnTo>
                    <a:pt x="43" y="192"/>
                  </a:lnTo>
                  <a:lnTo>
                    <a:pt x="51" y="184"/>
                  </a:lnTo>
                  <a:lnTo>
                    <a:pt x="57" y="175"/>
                  </a:lnTo>
                  <a:lnTo>
                    <a:pt x="62" y="164"/>
                  </a:lnTo>
                  <a:lnTo>
                    <a:pt x="65" y="154"/>
                  </a:lnTo>
                  <a:lnTo>
                    <a:pt x="68" y="142"/>
                  </a:lnTo>
                  <a:lnTo>
                    <a:pt x="100" y="142"/>
                  </a:lnTo>
                  <a:lnTo>
                    <a:pt x="100" y="191"/>
                  </a:lnTo>
                  <a:lnTo>
                    <a:pt x="100" y="191"/>
                  </a:lnTo>
                  <a:lnTo>
                    <a:pt x="100" y="200"/>
                  </a:lnTo>
                  <a:lnTo>
                    <a:pt x="105" y="207"/>
                  </a:lnTo>
                  <a:lnTo>
                    <a:pt x="108" y="210"/>
                  </a:lnTo>
                  <a:lnTo>
                    <a:pt x="111" y="211"/>
                  </a:lnTo>
                  <a:lnTo>
                    <a:pt x="122" y="213"/>
                  </a:lnTo>
                  <a:lnTo>
                    <a:pt x="122" y="213"/>
                  </a:lnTo>
                  <a:lnTo>
                    <a:pt x="136" y="213"/>
                  </a:lnTo>
                  <a:lnTo>
                    <a:pt x="136" y="213"/>
                  </a:lnTo>
                  <a:lnTo>
                    <a:pt x="149" y="213"/>
                  </a:lnTo>
                  <a:lnTo>
                    <a:pt x="149" y="213"/>
                  </a:lnTo>
                  <a:lnTo>
                    <a:pt x="160" y="211"/>
                  </a:lnTo>
                  <a:lnTo>
                    <a:pt x="163" y="210"/>
                  </a:lnTo>
                  <a:lnTo>
                    <a:pt x="166" y="207"/>
                  </a:lnTo>
                  <a:lnTo>
                    <a:pt x="171" y="200"/>
                  </a:lnTo>
                  <a:lnTo>
                    <a:pt x="171" y="191"/>
                  </a:lnTo>
                  <a:lnTo>
                    <a:pt x="171" y="165"/>
                  </a:lnTo>
                  <a:lnTo>
                    <a:pt x="155" y="165"/>
                  </a:lnTo>
                  <a:lnTo>
                    <a:pt x="155" y="184"/>
                  </a:lnTo>
                  <a:close/>
                  <a:moveTo>
                    <a:pt x="87" y="24"/>
                  </a:moveTo>
                  <a:lnTo>
                    <a:pt x="87" y="24"/>
                  </a:lnTo>
                  <a:lnTo>
                    <a:pt x="97" y="35"/>
                  </a:lnTo>
                  <a:lnTo>
                    <a:pt x="108" y="48"/>
                  </a:lnTo>
                  <a:lnTo>
                    <a:pt x="133" y="70"/>
                  </a:lnTo>
                  <a:lnTo>
                    <a:pt x="41" y="70"/>
                  </a:lnTo>
                  <a:lnTo>
                    <a:pt x="41" y="70"/>
                  </a:lnTo>
                  <a:lnTo>
                    <a:pt x="66" y="48"/>
                  </a:lnTo>
                  <a:lnTo>
                    <a:pt x="87" y="24"/>
                  </a:lnTo>
                  <a:lnTo>
                    <a:pt x="87" y="24"/>
                  </a:lnTo>
                  <a:close/>
                  <a:moveTo>
                    <a:pt x="71" y="126"/>
                  </a:moveTo>
                  <a:lnTo>
                    <a:pt x="71" y="126"/>
                  </a:lnTo>
                  <a:lnTo>
                    <a:pt x="73" y="97"/>
                  </a:lnTo>
                  <a:lnTo>
                    <a:pt x="73" y="86"/>
                  </a:lnTo>
                  <a:lnTo>
                    <a:pt x="100" y="86"/>
                  </a:lnTo>
                  <a:lnTo>
                    <a:pt x="100" y="126"/>
                  </a:lnTo>
                  <a:lnTo>
                    <a:pt x="71" y="126"/>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3" name="Freeform 299"/>
            <p:cNvSpPr>
              <a:spLocks noChangeAspect="1" noEditPoints="1"/>
            </p:cNvSpPr>
            <p:nvPr userDrawn="1"/>
          </p:nvSpPr>
          <p:spPr bwMode="auto">
            <a:xfrm>
              <a:off x="2889333" y="6134431"/>
              <a:ext cx="198828" cy="198799"/>
            </a:xfrm>
            <a:custGeom>
              <a:avLst/>
              <a:gdLst/>
              <a:ahLst/>
              <a:cxnLst>
                <a:cxn ang="0">
                  <a:pos x="65" y="39"/>
                </a:cxn>
                <a:cxn ang="0">
                  <a:pos x="19" y="39"/>
                </a:cxn>
                <a:cxn ang="0">
                  <a:pos x="19" y="39"/>
                </a:cxn>
                <a:cxn ang="0">
                  <a:pos x="21" y="44"/>
                </a:cxn>
                <a:cxn ang="0">
                  <a:pos x="24" y="47"/>
                </a:cxn>
                <a:cxn ang="0">
                  <a:pos x="29" y="50"/>
                </a:cxn>
                <a:cxn ang="0">
                  <a:pos x="35" y="52"/>
                </a:cxn>
                <a:cxn ang="0">
                  <a:pos x="35" y="52"/>
                </a:cxn>
                <a:cxn ang="0">
                  <a:pos x="40" y="50"/>
                </a:cxn>
                <a:cxn ang="0">
                  <a:pos x="43" y="49"/>
                </a:cxn>
                <a:cxn ang="0">
                  <a:pos x="49" y="44"/>
                </a:cxn>
                <a:cxn ang="0">
                  <a:pos x="62" y="55"/>
                </a:cxn>
                <a:cxn ang="0">
                  <a:pos x="62" y="55"/>
                </a:cxn>
                <a:cxn ang="0">
                  <a:pos x="56" y="60"/>
                </a:cxn>
                <a:cxn ang="0">
                  <a:pos x="49" y="63"/>
                </a:cxn>
                <a:cxn ang="0">
                  <a:pos x="43" y="66"/>
                </a:cxn>
                <a:cxn ang="0">
                  <a:pos x="35" y="66"/>
                </a:cxn>
                <a:cxn ang="0">
                  <a:pos x="35" y="66"/>
                </a:cxn>
                <a:cxn ang="0">
                  <a:pos x="27" y="66"/>
                </a:cxn>
                <a:cxn ang="0">
                  <a:pos x="21" y="65"/>
                </a:cxn>
                <a:cxn ang="0">
                  <a:pos x="14" y="61"/>
                </a:cxn>
                <a:cxn ang="0">
                  <a:pos x="10" y="57"/>
                </a:cxn>
                <a:cxn ang="0">
                  <a:pos x="5" y="52"/>
                </a:cxn>
                <a:cxn ang="0">
                  <a:pos x="2" y="47"/>
                </a:cxn>
                <a:cxn ang="0">
                  <a:pos x="0" y="41"/>
                </a:cxn>
                <a:cxn ang="0">
                  <a:pos x="0" y="33"/>
                </a:cxn>
                <a:cxn ang="0">
                  <a:pos x="0" y="33"/>
                </a:cxn>
                <a:cxn ang="0">
                  <a:pos x="0" y="27"/>
                </a:cxn>
                <a:cxn ang="0">
                  <a:pos x="2" y="20"/>
                </a:cxn>
                <a:cxn ang="0">
                  <a:pos x="5" y="14"/>
                </a:cxn>
                <a:cxn ang="0">
                  <a:pos x="8" y="9"/>
                </a:cxn>
                <a:cxn ang="0">
                  <a:pos x="13" y="4"/>
                </a:cxn>
                <a:cxn ang="0">
                  <a:pos x="19" y="1"/>
                </a:cxn>
                <a:cxn ang="0">
                  <a:pos x="26" y="0"/>
                </a:cxn>
                <a:cxn ang="0">
                  <a:pos x="32" y="0"/>
                </a:cxn>
                <a:cxn ang="0">
                  <a:pos x="32" y="0"/>
                </a:cxn>
                <a:cxn ang="0">
                  <a:pos x="40" y="0"/>
                </a:cxn>
                <a:cxn ang="0">
                  <a:pos x="48" y="1"/>
                </a:cxn>
                <a:cxn ang="0">
                  <a:pos x="53" y="6"/>
                </a:cxn>
                <a:cxn ang="0">
                  <a:pos x="57" y="11"/>
                </a:cxn>
                <a:cxn ang="0">
                  <a:pos x="62" y="15"/>
                </a:cxn>
                <a:cxn ang="0">
                  <a:pos x="64" y="23"/>
                </a:cxn>
                <a:cxn ang="0">
                  <a:pos x="65" y="30"/>
                </a:cxn>
                <a:cxn ang="0">
                  <a:pos x="65" y="39"/>
                </a:cxn>
                <a:cxn ang="0">
                  <a:pos x="65" y="39"/>
                </a:cxn>
                <a:cxn ang="0">
                  <a:pos x="46" y="25"/>
                </a:cxn>
                <a:cxn ang="0">
                  <a:pos x="46" y="25"/>
                </a:cxn>
                <a:cxn ang="0">
                  <a:pos x="45" y="20"/>
                </a:cxn>
                <a:cxn ang="0">
                  <a:pos x="41" y="17"/>
                </a:cxn>
                <a:cxn ang="0">
                  <a:pos x="38" y="14"/>
                </a:cxn>
                <a:cxn ang="0">
                  <a:pos x="34" y="14"/>
                </a:cxn>
                <a:cxn ang="0">
                  <a:pos x="34" y="14"/>
                </a:cxn>
                <a:cxn ang="0">
                  <a:pos x="27" y="14"/>
                </a:cxn>
                <a:cxn ang="0">
                  <a:pos x="24" y="17"/>
                </a:cxn>
                <a:cxn ang="0">
                  <a:pos x="21" y="20"/>
                </a:cxn>
                <a:cxn ang="0">
                  <a:pos x="19" y="25"/>
                </a:cxn>
                <a:cxn ang="0">
                  <a:pos x="46" y="25"/>
                </a:cxn>
              </a:cxnLst>
              <a:rect l="0" t="0" r="r" b="b"/>
              <a:pathLst>
                <a:path w="65" h="66">
                  <a:moveTo>
                    <a:pt x="65" y="39"/>
                  </a:moveTo>
                  <a:lnTo>
                    <a:pt x="19" y="39"/>
                  </a:lnTo>
                  <a:lnTo>
                    <a:pt x="19" y="39"/>
                  </a:lnTo>
                  <a:lnTo>
                    <a:pt x="21" y="44"/>
                  </a:lnTo>
                  <a:lnTo>
                    <a:pt x="24" y="47"/>
                  </a:lnTo>
                  <a:lnTo>
                    <a:pt x="29" y="50"/>
                  </a:lnTo>
                  <a:lnTo>
                    <a:pt x="35" y="52"/>
                  </a:lnTo>
                  <a:lnTo>
                    <a:pt x="35" y="52"/>
                  </a:lnTo>
                  <a:lnTo>
                    <a:pt x="40" y="50"/>
                  </a:lnTo>
                  <a:lnTo>
                    <a:pt x="43" y="49"/>
                  </a:lnTo>
                  <a:lnTo>
                    <a:pt x="49" y="44"/>
                  </a:lnTo>
                  <a:lnTo>
                    <a:pt x="62" y="55"/>
                  </a:lnTo>
                  <a:lnTo>
                    <a:pt x="62" y="55"/>
                  </a:lnTo>
                  <a:lnTo>
                    <a:pt x="56" y="60"/>
                  </a:lnTo>
                  <a:lnTo>
                    <a:pt x="49" y="63"/>
                  </a:lnTo>
                  <a:lnTo>
                    <a:pt x="43" y="66"/>
                  </a:lnTo>
                  <a:lnTo>
                    <a:pt x="35" y="66"/>
                  </a:lnTo>
                  <a:lnTo>
                    <a:pt x="35" y="66"/>
                  </a:lnTo>
                  <a:lnTo>
                    <a:pt x="27" y="66"/>
                  </a:lnTo>
                  <a:lnTo>
                    <a:pt x="21" y="65"/>
                  </a:lnTo>
                  <a:lnTo>
                    <a:pt x="14" y="61"/>
                  </a:lnTo>
                  <a:lnTo>
                    <a:pt x="10" y="57"/>
                  </a:lnTo>
                  <a:lnTo>
                    <a:pt x="5" y="52"/>
                  </a:lnTo>
                  <a:lnTo>
                    <a:pt x="2" y="47"/>
                  </a:lnTo>
                  <a:lnTo>
                    <a:pt x="0" y="41"/>
                  </a:lnTo>
                  <a:lnTo>
                    <a:pt x="0" y="33"/>
                  </a:lnTo>
                  <a:lnTo>
                    <a:pt x="0" y="33"/>
                  </a:lnTo>
                  <a:lnTo>
                    <a:pt x="0" y="27"/>
                  </a:lnTo>
                  <a:lnTo>
                    <a:pt x="2" y="20"/>
                  </a:lnTo>
                  <a:lnTo>
                    <a:pt x="5" y="14"/>
                  </a:lnTo>
                  <a:lnTo>
                    <a:pt x="8" y="9"/>
                  </a:lnTo>
                  <a:lnTo>
                    <a:pt x="13" y="4"/>
                  </a:lnTo>
                  <a:lnTo>
                    <a:pt x="19" y="1"/>
                  </a:lnTo>
                  <a:lnTo>
                    <a:pt x="26" y="0"/>
                  </a:lnTo>
                  <a:lnTo>
                    <a:pt x="32" y="0"/>
                  </a:lnTo>
                  <a:lnTo>
                    <a:pt x="32" y="0"/>
                  </a:lnTo>
                  <a:lnTo>
                    <a:pt x="40" y="0"/>
                  </a:lnTo>
                  <a:lnTo>
                    <a:pt x="48" y="1"/>
                  </a:lnTo>
                  <a:lnTo>
                    <a:pt x="53" y="6"/>
                  </a:lnTo>
                  <a:lnTo>
                    <a:pt x="57" y="11"/>
                  </a:lnTo>
                  <a:lnTo>
                    <a:pt x="62" y="15"/>
                  </a:lnTo>
                  <a:lnTo>
                    <a:pt x="64" y="23"/>
                  </a:lnTo>
                  <a:lnTo>
                    <a:pt x="65" y="30"/>
                  </a:lnTo>
                  <a:lnTo>
                    <a:pt x="65" y="39"/>
                  </a:lnTo>
                  <a:lnTo>
                    <a:pt x="65" y="39"/>
                  </a:lnTo>
                  <a:close/>
                  <a:moveTo>
                    <a:pt x="46" y="25"/>
                  </a:moveTo>
                  <a:lnTo>
                    <a:pt x="46" y="25"/>
                  </a:lnTo>
                  <a:lnTo>
                    <a:pt x="45" y="20"/>
                  </a:lnTo>
                  <a:lnTo>
                    <a:pt x="41" y="17"/>
                  </a:lnTo>
                  <a:lnTo>
                    <a:pt x="38" y="14"/>
                  </a:lnTo>
                  <a:lnTo>
                    <a:pt x="34" y="14"/>
                  </a:lnTo>
                  <a:lnTo>
                    <a:pt x="34" y="14"/>
                  </a:lnTo>
                  <a:lnTo>
                    <a:pt x="27" y="14"/>
                  </a:lnTo>
                  <a:lnTo>
                    <a:pt x="24" y="17"/>
                  </a:lnTo>
                  <a:lnTo>
                    <a:pt x="21"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4" name="Freeform 300"/>
            <p:cNvSpPr>
              <a:spLocks noChangeAspect="1"/>
            </p:cNvSpPr>
            <p:nvPr userDrawn="1"/>
          </p:nvSpPr>
          <p:spPr bwMode="auto">
            <a:xfrm>
              <a:off x="2696530" y="6134431"/>
              <a:ext cx="132552" cy="180726"/>
            </a:xfrm>
            <a:custGeom>
              <a:avLst/>
              <a:gdLst/>
              <a:ahLst/>
              <a:cxnLst>
                <a:cxn ang="0">
                  <a:pos x="0" y="1"/>
                </a:cxn>
                <a:cxn ang="0">
                  <a:pos x="20" y="1"/>
                </a:cxn>
                <a:cxn ang="0">
                  <a:pos x="20" y="11"/>
                </a:cxn>
                <a:cxn ang="0">
                  <a:pos x="20" y="11"/>
                </a:cxn>
                <a:cxn ang="0">
                  <a:pos x="20" y="11"/>
                </a:cxn>
                <a:cxn ang="0">
                  <a:pos x="24" y="6"/>
                </a:cxn>
                <a:cxn ang="0">
                  <a:pos x="28" y="3"/>
                </a:cxn>
                <a:cxn ang="0">
                  <a:pos x="33" y="0"/>
                </a:cxn>
                <a:cxn ang="0">
                  <a:pos x="39" y="0"/>
                </a:cxn>
                <a:cxn ang="0">
                  <a:pos x="39" y="0"/>
                </a:cxn>
                <a:cxn ang="0">
                  <a:pos x="46" y="0"/>
                </a:cxn>
                <a:cxn ang="0">
                  <a:pos x="46" y="19"/>
                </a:cxn>
                <a:cxn ang="0">
                  <a:pos x="46" y="19"/>
                </a:cxn>
                <a:cxn ang="0">
                  <a:pos x="36" y="17"/>
                </a:cxn>
                <a:cxn ang="0">
                  <a:pos x="36" y="17"/>
                </a:cxn>
                <a:cxn ang="0">
                  <a:pos x="30" y="17"/>
                </a:cxn>
                <a:cxn ang="0">
                  <a:pos x="25" y="20"/>
                </a:cxn>
                <a:cxn ang="0">
                  <a:pos x="22" y="27"/>
                </a:cxn>
                <a:cxn ang="0">
                  <a:pos x="20" y="36"/>
                </a:cxn>
                <a:cxn ang="0">
                  <a:pos x="20" y="65"/>
                </a:cxn>
                <a:cxn ang="0">
                  <a:pos x="0" y="65"/>
                </a:cxn>
                <a:cxn ang="0">
                  <a:pos x="0" y="1"/>
                </a:cxn>
              </a:cxnLst>
              <a:rect l="0" t="0" r="r" b="b"/>
              <a:pathLst>
                <a:path w="46" h="65">
                  <a:moveTo>
                    <a:pt x="0" y="1"/>
                  </a:moveTo>
                  <a:lnTo>
                    <a:pt x="20" y="1"/>
                  </a:lnTo>
                  <a:lnTo>
                    <a:pt x="20" y="11"/>
                  </a:lnTo>
                  <a:lnTo>
                    <a:pt x="20" y="11"/>
                  </a:lnTo>
                  <a:lnTo>
                    <a:pt x="20" y="11"/>
                  </a:lnTo>
                  <a:lnTo>
                    <a:pt x="24" y="6"/>
                  </a:lnTo>
                  <a:lnTo>
                    <a:pt x="28" y="3"/>
                  </a:lnTo>
                  <a:lnTo>
                    <a:pt x="33" y="0"/>
                  </a:lnTo>
                  <a:lnTo>
                    <a:pt x="39" y="0"/>
                  </a:lnTo>
                  <a:lnTo>
                    <a:pt x="39" y="0"/>
                  </a:lnTo>
                  <a:lnTo>
                    <a:pt x="46" y="0"/>
                  </a:lnTo>
                  <a:lnTo>
                    <a:pt x="46" y="19"/>
                  </a:lnTo>
                  <a:lnTo>
                    <a:pt x="46" y="19"/>
                  </a:lnTo>
                  <a:lnTo>
                    <a:pt x="36" y="17"/>
                  </a:lnTo>
                  <a:lnTo>
                    <a:pt x="36" y="17"/>
                  </a:lnTo>
                  <a:lnTo>
                    <a:pt x="30" y="17"/>
                  </a:lnTo>
                  <a:lnTo>
                    <a:pt x="25" y="20"/>
                  </a:lnTo>
                  <a:lnTo>
                    <a:pt x="22" y="27"/>
                  </a:lnTo>
                  <a:lnTo>
                    <a:pt x="20" y="36"/>
                  </a:lnTo>
                  <a:lnTo>
                    <a:pt x="20"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5" name="Freeform 301"/>
            <p:cNvSpPr>
              <a:spLocks noChangeAspect="1"/>
            </p:cNvSpPr>
            <p:nvPr userDrawn="1"/>
          </p:nvSpPr>
          <p:spPr bwMode="auto">
            <a:xfrm>
              <a:off x="7010487" y="6266963"/>
              <a:ext cx="66276" cy="72290"/>
            </a:xfrm>
            <a:custGeom>
              <a:avLst/>
              <a:gdLst/>
              <a:ahLst/>
              <a:cxnLst>
                <a:cxn ang="0">
                  <a:pos x="13" y="0"/>
                </a:cxn>
                <a:cxn ang="0">
                  <a:pos x="13" y="0"/>
                </a:cxn>
                <a:cxn ang="0">
                  <a:pos x="16" y="2"/>
                </a:cxn>
                <a:cxn ang="0">
                  <a:pos x="21" y="3"/>
                </a:cxn>
                <a:cxn ang="0">
                  <a:pos x="22" y="8"/>
                </a:cxn>
                <a:cxn ang="0">
                  <a:pos x="24" y="11"/>
                </a:cxn>
                <a:cxn ang="0">
                  <a:pos x="24" y="11"/>
                </a:cxn>
                <a:cxn ang="0">
                  <a:pos x="22" y="16"/>
                </a:cxn>
                <a:cxn ang="0">
                  <a:pos x="21" y="19"/>
                </a:cxn>
                <a:cxn ang="0">
                  <a:pos x="16" y="22"/>
                </a:cxn>
                <a:cxn ang="0">
                  <a:pos x="13" y="24"/>
                </a:cxn>
                <a:cxn ang="0">
                  <a:pos x="13" y="24"/>
                </a:cxn>
                <a:cxn ang="0">
                  <a:pos x="8" y="22"/>
                </a:cxn>
                <a:cxn ang="0">
                  <a:pos x="3" y="21"/>
                </a:cxn>
                <a:cxn ang="0">
                  <a:pos x="2" y="16"/>
                </a:cxn>
                <a:cxn ang="0">
                  <a:pos x="0" y="13"/>
                </a:cxn>
                <a:cxn ang="0">
                  <a:pos x="0" y="13"/>
                </a:cxn>
                <a:cxn ang="0">
                  <a:pos x="2" y="8"/>
                </a:cxn>
                <a:cxn ang="0">
                  <a:pos x="3" y="3"/>
                </a:cxn>
                <a:cxn ang="0">
                  <a:pos x="8" y="2"/>
                </a:cxn>
                <a:cxn ang="0">
                  <a:pos x="13" y="0"/>
                </a:cxn>
                <a:cxn ang="0">
                  <a:pos x="13" y="0"/>
                </a:cxn>
              </a:cxnLst>
              <a:rect l="0" t="0" r="r" b="b"/>
              <a:pathLst>
                <a:path w="24" h="24">
                  <a:moveTo>
                    <a:pt x="13" y="0"/>
                  </a:moveTo>
                  <a:lnTo>
                    <a:pt x="13" y="0"/>
                  </a:lnTo>
                  <a:lnTo>
                    <a:pt x="16" y="2"/>
                  </a:lnTo>
                  <a:lnTo>
                    <a:pt x="21" y="3"/>
                  </a:lnTo>
                  <a:lnTo>
                    <a:pt x="22" y="8"/>
                  </a:lnTo>
                  <a:lnTo>
                    <a:pt x="24" y="11"/>
                  </a:lnTo>
                  <a:lnTo>
                    <a:pt x="24" y="11"/>
                  </a:lnTo>
                  <a:lnTo>
                    <a:pt x="22" y="16"/>
                  </a:lnTo>
                  <a:lnTo>
                    <a:pt x="21" y="19"/>
                  </a:lnTo>
                  <a:lnTo>
                    <a:pt x="16" y="22"/>
                  </a:lnTo>
                  <a:lnTo>
                    <a:pt x="13" y="24"/>
                  </a:lnTo>
                  <a:lnTo>
                    <a:pt x="13" y="24"/>
                  </a:lnTo>
                  <a:lnTo>
                    <a:pt x="8" y="22"/>
                  </a:lnTo>
                  <a:lnTo>
                    <a:pt x="3" y="21"/>
                  </a:lnTo>
                  <a:lnTo>
                    <a:pt x="2" y="16"/>
                  </a:lnTo>
                  <a:lnTo>
                    <a:pt x="0" y="13"/>
                  </a:lnTo>
                  <a:lnTo>
                    <a:pt x="0" y="13"/>
                  </a:lnTo>
                  <a:lnTo>
                    <a:pt x="2" y="8"/>
                  </a:lnTo>
                  <a:lnTo>
                    <a:pt x="3" y="3"/>
                  </a:lnTo>
                  <a:lnTo>
                    <a:pt x="8" y="2"/>
                  </a:lnTo>
                  <a:lnTo>
                    <a:pt x="13" y="0"/>
                  </a:lnTo>
                  <a:lnTo>
                    <a:pt x="13"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6" name="Freeform 302"/>
            <p:cNvSpPr>
              <a:spLocks noChangeAspect="1"/>
            </p:cNvSpPr>
            <p:nvPr userDrawn="1"/>
          </p:nvSpPr>
          <p:spPr bwMode="auto">
            <a:xfrm>
              <a:off x="6522456" y="6134431"/>
              <a:ext cx="138577" cy="180726"/>
            </a:xfrm>
            <a:custGeom>
              <a:avLst/>
              <a:gdLst/>
              <a:ahLst/>
              <a:cxnLst>
                <a:cxn ang="0">
                  <a:pos x="0" y="1"/>
                </a:cxn>
                <a:cxn ang="0">
                  <a:pos x="21" y="1"/>
                </a:cxn>
                <a:cxn ang="0">
                  <a:pos x="21" y="11"/>
                </a:cxn>
                <a:cxn ang="0">
                  <a:pos x="21" y="11"/>
                </a:cxn>
                <a:cxn ang="0">
                  <a:pos x="21" y="11"/>
                </a:cxn>
                <a:cxn ang="0">
                  <a:pos x="24" y="6"/>
                </a:cxn>
                <a:cxn ang="0">
                  <a:pos x="29" y="3"/>
                </a:cxn>
                <a:cxn ang="0">
                  <a:pos x="34" y="0"/>
                </a:cxn>
                <a:cxn ang="0">
                  <a:pos x="40" y="0"/>
                </a:cxn>
                <a:cxn ang="0">
                  <a:pos x="40" y="0"/>
                </a:cxn>
                <a:cxn ang="0">
                  <a:pos x="46" y="0"/>
                </a:cxn>
                <a:cxn ang="0">
                  <a:pos x="46" y="19"/>
                </a:cxn>
                <a:cxn ang="0">
                  <a:pos x="46" y="19"/>
                </a:cxn>
                <a:cxn ang="0">
                  <a:pos x="38" y="17"/>
                </a:cxn>
                <a:cxn ang="0">
                  <a:pos x="38" y="17"/>
                </a:cxn>
                <a:cxn ang="0">
                  <a:pos x="32" y="17"/>
                </a:cxn>
                <a:cxn ang="0">
                  <a:pos x="26" y="20"/>
                </a:cxn>
                <a:cxn ang="0">
                  <a:pos x="22" y="27"/>
                </a:cxn>
                <a:cxn ang="0">
                  <a:pos x="21" y="36"/>
                </a:cxn>
                <a:cxn ang="0">
                  <a:pos x="21" y="65"/>
                </a:cxn>
                <a:cxn ang="0">
                  <a:pos x="0" y="65"/>
                </a:cxn>
                <a:cxn ang="0">
                  <a:pos x="0" y="1"/>
                </a:cxn>
              </a:cxnLst>
              <a:rect l="0" t="0" r="r" b="b"/>
              <a:pathLst>
                <a:path w="46" h="65">
                  <a:moveTo>
                    <a:pt x="0" y="1"/>
                  </a:moveTo>
                  <a:lnTo>
                    <a:pt x="21" y="1"/>
                  </a:lnTo>
                  <a:lnTo>
                    <a:pt x="21" y="11"/>
                  </a:lnTo>
                  <a:lnTo>
                    <a:pt x="21" y="11"/>
                  </a:lnTo>
                  <a:lnTo>
                    <a:pt x="21" y="11"/>
                  </a:lnTo>
                  <a:lnTo>
                    <a:pt x="24" y="6"/>
                  </a:lnTo>
                  <a:lnTo>
                    <a:pt x="29" y="3"/>
                  </a:lnTo>
                  <a:lnTo>
                    <a:pt x="34" y="0"/>
                  </a:lnTo>
                  <a:lnTo>
                    <a:pt x="40" y="0"/>
                  </a:lnTo>
                  <a:lnTo>
                    <a:pt x="40" y="0"/>
                  </a:lnTo>
                  <a:lnTo>
                    <a:pt x="46" y="0"/>
                  </a:lnTo>
                  <a:lnTo>
                    <a:pt x="46" y="19"/>
                  </a:lnTo>
                  <a:lnTo>
                    <a:pt x="46" y="19"/>
                  </a:lnTo>
                  <a:lnTo>
                    <a:pt x="38" y="17"/>
                  </a:lnTo>
                  <a:lnTo>
                    <a:pt x="38" y="17"/>
                  </a:lnTo>
                  <a:lnTo>
                    <a:pt x="32" y="17"/>
                  </a:lnTo>
                  <a:lnTo>
                    <a:pt x="26" y="20"/>
                  </a:lnTo>
                  <a:lnTo>
                    <a:pt x="22" y="27"/>
                  </a:lnTo>
                  <a:lnTo>
                    <a:pt x="21" y="36"/>
                  </a:lnTo>
                  <a:lnTo>
                    <a:pt x="21"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7" name="Freeform 303"/>
            <p:cNvSpPr>
              <a:spLocks noChangeAspect="1" noEditPoints="1"/>
            </p:cNvSpPr>
            <p:nvPr userDrawn="1"/>
          </p:nvSpPr>
          <p:spPr bwMode="auto">
            <a:xfrm>
              <a:off x="6721283" y="6134431"/>
              <a:ext cx="198828" cy="198799"/>
            </a:xfrm>
            <a:custGeom>
              <a:avLst/>
              <a:gdLst/>
              <a:ahLst/>
              <a:cxnLst>
                <a:cxn ang="0">
                  <a:pos x="66" y="39"/>
                </a:cxn>
                <a:cxn ang="0">
                  <a:pos x="20" y="39"/>
                </a:cxn>
                <a:cxn ang="0">
                  <a:pos x="20" y="39"/>
                </a:cxn>
                <a:cxn ang="0">
                  <a:pos x="22" y="44"/>
                </a:cxn>
                <a:cxn ang="0">
                  <a:pos x="25" y="47"/>
                </a:cxn>
                <a:cxn ang="0">
                  <a:pos x="30" y="50"/>
                </a:cxn>
                <a:cxn ang="0">
                  <a:pos x="35" y="52"/>
                </a:cxn>
                <a:cxn ang="0">
                  <a:pos x="35" y="52"/>
                </a:cxn>
                <a:cxn ang="0">
                  <a:pos x="39" y="50"/>
                </a:cxn>
                <a:cxn ang="0">
                  <a:pos x="44" y="49"/>
                </a:cxn>
                <a:cxn ang="0">
                  <a:pos x="49" y="44"/>
                </a:cxn>
                <a:cxn ang="0">
                  <a:pos x="62" y="55"/>
                </a:cxn>
                <a:cxn ang="0">
                  <a:pos x="62" y="55"/>
                </a:cxn>
                <a:cxn ang="0">
                  <a:pos x="57" y="60"/>
                </a:cxn>
                <a:cxn ang="0">
                  <a:pos x="51" y="63"/>
                </a:cxn>
                <a:cxn ang="0">
                  <a:pos x="43" y="66"/>
                </a:cxn>
                <a:cxn ang="0">
                  <a:pos x="35" y="66"/>
                </a:cxn>
                <a:cxn ang="0">
                  <a:pos x="35" y="66"/>
                </a:cxn>
                <a:cxn ang="0">
                  <a:pos x="28" y="66"/>
                </a:cxn>
                <a:cxn ang="0">
                  <a:pos x="20" y="65"/>
                </a:cxn>
                <a:cxn ang="0">
                  <a:pos x="16" y="61"/>
                </a:cxn>
                <a:cxn ang="0">
                  <a:pos x="9" y="57"/>
                </a:cxn>
                <a:cxn ang="0">
                  <a:pos x="6" y="52"/>
                </a:cxn>
                <a:cxn ang="0">
                  <a:pos x="3" y="47"/>
                </a:cxn>
                <a:cxn ang="0">
                  <a:pos x="0" y="41"/>
                </a:cxn>
                <a:cxn ang="0">
                  <a:pos x="0" y="33"/>
                </a:cxn>
                <a:cxn ang="0">
                  <a:pos x="0" y="33"/>
                </a:cxn>
                <a:cxn ang="0">
                  <a:pos x="0" y="27"/>
                </a:cxn>
                <a:cxn ang="0">
                  <a:pos x="1" y="20"/>
                </a:cxn>
                <a:cxn ang="0">
                  <a:pos x="5" y="14"/>
                </a:cxn>
                <a:cxn ang="0">
                  <a:pos x="9" y="9"/>
                </a:cxn>
                <a:cxn ang="0">
                  <a:pos x="14" y="4"/>
                </a:cxn>
                <a:cxn ang="0">
                  <a:pos x="19" y="1"/>
                </a:cxn>
                <a:cxn ang="0">
                  <a:pos x="25" y="0"/>
                </a:cxn>
                <a:cxn ang="0">
                  <a:pos x="33" y="0"/>
                </a:cxn>
                <a:cxn ang="0">
                  <a:pos x="33" y="0"/>
                </a:cxn>
                <a:cxn ang="0">
                  <a:pos x="41" y="0"/>
                </a:cxn>
                <a:cxn ang="0">
                  <a:pos x="47" y="1"/>
                </a:cxn>
                <a:cxn ang="0">
                  <a:pos x="54" y="6"/>
                </a:cxn>
                <a:cxn ang="0">
                  <a:pos x="59" y="11"/>
                </a:cxn>
                <a:cxn ang="0">
                  <a:pos x="62" y="15"/>
                </a:cxn>
                <a:cxn ang="0">
                  <a:pos x="65" y="23"/>
                </a:cxn>
                <a:cxn ang="0">
                  <a:pos x="66" y="30"/>
                </a:cxn>
                <a:cxn ang="0">
                  <a:pos x="66" y="39"/>
                </a:cxn>
                <a:cxn ang="0">
                  <a:pos x="66" y="39"/>
                </a:cxn>
                <a:cxn ang="0">
                  <a:pos x="46" y="25"/>
                </a:cxn>
                <a:cxn ang="0">
                  <a:pos x="46" y="25"/>
                </a:cxn>
                <a:cxn ang="0">
                  <a:pos x="44" y="20"/>
                </a:cxn>
                <a:cxn ang="0">
                  <a:pos x="43" y="17"/>
                </a:cxn>
                <a:cxn ang="0">
                  <a:pos x="38" y="14"/>
                </a:cxn>
                <a:cxn ang="0">
                  <a:pos x="33" y="14"/>
                </a:cxn>
                <a:cxn ang="0">
                  <a:pos x="33" y="14"/>
                </a:cxn>
                <a:cxn ang="0">
                  <a:pos x="28" y="14"/>
                </a:cxn>
                <a:cxn ang="0">
                  <a:pos x="24" y="17"/>
                </a:cxn>
                <a:cxn ang="0">
                  <a:pos x="20" y="20"/>
                </a:cxn>
                <a:cxn ang="0">
                  <a:pos x="20" y="25"/>
                </a:cxn>
                <a:cxn ang="0">
                  <a:pos x="46" y="25"/>
                </a:cxn>
              </a:cxnLst>
              <a:rect l="0" t="0" r="r" b="b"/>
              <a:pathLst>
                <a:path w="66" h="66">
                  <a:moveTo>
                    <a:pt x="66" y="39"/>
                  </a:moveTo>
                  <a:lnTo>
                    <a:pt x="20" y="39"/>
                  </a:lnTo>
                  <a:lnTo>
                    <a:pt x="20" y="39"/>
                  </a:lnTo>
                  <a:lnTo>
                    <a:pt x="22" y="44"/>
                  </a:lnTo>
                  <a:lnTo>
                    <a:pt x="25" y="47"/>
                  </a:lnTo>
                  <a:lnTo>
                    <a:pt x="30" y="50"/>
                  </a:lnTo>
                  <a:lnTo>
                    <a:pt x="35" y="52"/>
                  </a:lnTo>
                  <a:lnTo>
                    <a:pt x="35" y="52"/>
                  </a:lnTo>
                  <a:lnTo>
                    <a:pt x="39" y="50"/>
                  </a:lnTo>
                  <a:lnTo>
                    <a:pt x="44" y="49"/>
                  </a:lnTo>
                  <a:lnTo>
                    <a:pt x="49" y="44"/>
                  </a:lnTo>
                  <a:lnTo>
                    <a:pt x="62" y="55"/>
                  </a:lnTo>
                  <a:lnTo>
                    <a:pt x="62" y="55"/>
                  </a:lnTo>
                  <a:lnTo>
                    <a:pt x="57" y="60"/>
                  </a:lnTo>
                  <a:lnTo>
                    <a:pt x="51" y="63"/>
                  </a:lnTo>
                  <a:lnTo>
                    <a:pt x="43" y="66"/>
                  </a:lnTo>
                  <a:lnTo>
                    <a:pt x="35" y="66"/>
                  </a:lnTo>
                  <a:lnTo>
                    <a:pt x="35" y="66"/>
                  </a:lnTo>
                  <a:lnTo>
                    <a:pt x="28" y="66"/>
                  </a:lnTo>
                  <a:lnTo>
                    <a:pt x="20" y="65"/>
                  </a:lnTo>
                  <a:lnTo>
                    <a:pt x="16" y="61"/>
                  </a:lnTo>
                  <a:lnTo>
                    <a:pt x="9" y="57"/>
                  </a:lnTo>
                  <a:lnTo>
                    <a:pt x="6" y="52"/>
                  </a:lnTo>
                  <a:lnTo>
                    <a:pt x="3" y="47"/>
                  </a:lnTo>
                  <a:lnTo>
                    <a:pt x="0" y="41"/>
                  </a:lnTo>
                  <a:lnTo>
                    <a:pt x="0" y="33"/>
                  </a:lnTo>
                  <a:lnTo>
                    <a:pt x="0" y="33"/>
                  </a:lnTo>
                  <a:lnTo>
                    <a:pt x="0" y="27"/>
                  </a:lnTo>
                  <a:lnTo>
                    <a:pt x="1" y="20"/>
                  </a:lnTo>
                  <a:lnTo>
                    <a:pt x="5" y="14"/>
                  </a:lnTo>
                  <a:lnTo>
                    <a:pt x="9" y="9"/>
                  </a:lnTo>
                  <a:lnTo>
                    <a:pt x="14" y="4"/>
                  </a:lnTo>
                  <a:lnTo>
                    <a:pt x="19" y="1"/>
                  </a:lnTo>
                  <a:lnTo>
                    <a:pt x="25" y="0"/>
                  </a:lnTo>
                  <a:lnTo>
                    <a:pt x="33" y="0"/>
                  </a:lnTo>
                  <a:lnTo>
                    <a:pt x="33" y="0"/>
                  </a:lnTo>
                  <a:lnTo>
                    <a:pt x="41" y="0"/>
                  </a:lnTo>
                  <a:lnTo>
                    <a:pt x="47" y="1"/>
                  </a:lnTo>
                  <a:lnTo>
                    <a:pt x="54" y="6"/>
                  </a:lnTo>
                  <a:lnTo>
                    <a:pt x="59" y="11"/>
                  </a:lnTo>
                  <a:lnTo>
                    <a:pt x="62" y="15"/>
                  </a:lnTo>
                  <a:lnTo>
                    <a:pt x="65" y="23"/>
                  </a:lnTo>
                  <a:lnTo>
                    <a:pt x="66" y="30"/>
                  </a:lnTo>
                  <a:lnTo>
                    <a:pt x="66" y="39"/>
                  </a:lnTo>
                  <a:lnTo>
                    <a:pt x="66" y="39"/>
                  </a:lnTo>
                  <a:close/>
                  <a:moveTo>
                    <a:pt x="46" y="25"/>
                  </a:moveTo>
                  <a:lnTo>
                    <a:pt x="46" y="25"/>
                  </a:lnTo>
                  <a:lnTo>
                    <a:pt x="44" y="20"/>
                  </a:lnTo>
                  <a:lnTo>
                    <a:pt x="43" y="17"/>
                  </a:lnTo>
                  <a:lnTo>
                    <a:pt x="38" y="14"/>
                  </a:lnTo>
                  <a:lnTo>
                    <a:pt x="33" y="14"/>
                  </a:lnTo>
                  <a:lnTo>
                    <a:pt x="33" y="14"/>
                  </a:lnTo>
                  <a:lnTo>
                    <a:pt x="28" y="14"/>
                  </a:lnTo>
                  <a:lnTo>
                    <a:pt x="24" y="17"/>
                  </a:lnTo>
                  <a:lnTo>
                    <a:pt x="20" y="20"/>
                  </a:lnTo>
                  <a:lnTo>
                    <a:pt x="20"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8" name="Freeform 304"/>
            <p:cNvSpPr>
              <a:spLocks noChangeAspect="1" noEditPoints="1"/>
            </p:cNvSpPr>
            <p:nvPr userDrawn="1"/>
          </p:nvSpPr>
          <p:spPr bwMode="auto">
            <a:xfrm>
              <a:off x="5166813" y="6134431"/>
              <a:ext cx="198828" cy="198799"/>
            </a:xfrm>
            <a:custGeom>
              <a:avLst/>
              <a:gdLst/>
              <a:ahLst/>
              <a:cxnLst>
                <a:cxn ang="0">
                  <a:pos x="65" y="39"/>
                </a:cxn>
                <a:cxn ang="0">
                  <a:pos x="19" y="39"/>
                </a:cxn>
                <a:cxn ang="0">
                  <a:pos x="19" y="39"/>
                </a:cxn>
                <a:cxn ang="0">
                  <a:pos x="20" y="44"/>
                </a:cxn>
                <a:cxn ang="0">
                  <a:pos x="25" y="47"/>
                </a:cxn>
                <a:cxn ang="0">
                  <a:pos x="30" y="50"/>
                </a:cxn>
                <a:cxn ang="0">
                  <a:pos x="35" y="52"/>
                </a:cxn>
                <a:cxn ang="0">
                  <a:pos x="35" y="52"/>
                </a:cxn>
                <a:cxn ang="0">
                  <a:pos x="40" y="50"/>
                </a:cxn>
                <a:cxn ang="0">
                  <a:pos x="43" y="49"/>
                </a:cxn>
                <a:cxn ang="0">
                  <a:pos x="49" y="44"/>
                </a:cxn>
                <a:cxn ang="0">
                  <a:pos x="62" y="55"/>
                </a:cxn>
                <a:cxn ang="0">
                  <a:pos x="62" y="55"/>
                </a:cxn>
                <a:cxn ang="0">
                  <a:pos x="57" y="60"/>
                </a:cxn>
                <a:cxn ang="0">
                  <a:pos x="49" y="63"/>
                </a:cxn>
                <a:cxn ang="0">
                  <a:pos x="43" y="66"/>
                </a:cxn>
                <a:cxn ang="0">
                  <a:pos x="35" y="66"/>
                </a:cxn>
                <a:cxn ang="0">
                  <a:pos x="35" y="66"/>
                </a:cxn>
                <a:cxn ang="0">
                  <a:pos x="27" y="66"/>
                </a:cxn>
                <a:cxn ang="0">
                  <a:pos x="20" y="65"/>
                </a:cxn>
                <a:cxn ang="0">
                  <a:pos x="14" y="61"/>
                </a:cxn>
                <a:cxn ang="0">
                  <a:pos x="9" y="57"/>
                </a:cxn>
                <a:cxn ang="0">
                  <a:pos x="5" y="52"/>
                </a:cxn>
                <a:cxn ang="0">
                  <a:pos x="1" y="47"/>
                </a:cxn>
                <a:cxn ang="0">
                  <a:pos x="0" y="41"/>
                </a:cxn>
                <a:cxn ang="0">
                  <a:pos x="0" y="33"/>
                </a:cxn>
                <a:cxn ang="0">
                  <a:pos x="0" y="33"/>
                </a:cxn>
                <a:cxn ang="0">
                  <a:pos x="0" y="27"/>
                </a:cxn>
                <a:cxn ang="0">
                  <a:pos x="1" y="20"/>
                </a:cxn>
                <a:cxn ang="0">
                  <a:pos x="5" y="14"/>
                </a:cxn>
                <a:cxn ang="0">
                  <a:pos x="8" y="9"/>
                </a:cxn>
                <a:cxn ang="0">
                  <a:pos x="13" y="4"/>
                </a:cxn>
                <a:cxn ang="0">
                  <a:pos x="19" y="1"/>
                </a:cxn>
                <a:cxn ang="0">
                  <a:pos x="25" y="0"/>
                </a:cxn>
                <a:cxn ang="0">
                  <a:pos x="33" y="0"/>
                </a:cxn>
                <a:cxn ang="0">
                  <a:pos x="33" y="0"/>
                </a:cxn>
                <a:cxn ang="0">
                  <a:pos x="40" y="0"/>
                </a:cxn>
                <a:cxn ang="0">
                  <a:pos x="47" y="1"/>
                </a:cxn>
                <a:cxn ang="0">
                  <a:pos x="52" y="6"/>
                </a:cxn>
                <a:cxn ang="0">
                  <a:pos x="57" y="11"/>
                </a:cxn>
                <a:cxn ang="0">
                  <a:pos x="62" y="15"/>
                </a:cxn>
                <a:cxn ang="0">
                  <a:pos x="63" y="23"/>
                </a:cxn>
                <a:cxn ang="0">
                  <a:pos x="65" y="30"/>
                </a:cxn>
                <a:cxn ang="0">
                  <a:pos x="65" y="39"/>
                </a:cxn>
                <a:cxn ang="0">
                  <a:pos x="65" y="39"/>
                </a:cxn>
                <a:cxn ang="0">
                  <a:pos x="46" y="25"/>
                </a:cxn>
                <a:cxn ang="0">
                  <a:pos x="46" y="25"/>
                </a:cxn>
                <a:cxn ang="0">
                  <a:pos x="44" y="20"/>
                </a:cxn>
                <a:cxn ang="0">
                  <a:pos x="41" y="17"/>
                </a:cxn>
                <a:cxn ang="0">
                  <a:pos x="38" y="14"/>
                </a:cxn>
                <a:cxn ang="0">
                  <a:pos x="33" y="14"/>
                </a:cxn>
                <a:cxn ang="0">
                  <a:pos x="33" y="14"/>
                </a:cxn>
                <a:cxn ang="0">
                  <a:pos x="27" y="14"/>
                </a:cxn>
                <a:cxn ang="0">
                  <a:pos x="24" y="17"/>
                </a:cxn>
                <a:cxn ang="0">
                  <a:pos x="20" y="20"/>
                </a:cxn>
                <a:cxn ang="0">
                  <a:pos x="19" y="25"/>
                </a:cxn>
                <a:cxn ang="0">
                  <a:pos x="46" y="25"/>
                </a:cxn>
              </a:cxnLst>
              <a:rect l="0" t="0" r="r" b="b"/>
              <a:pathLst>
                <a:path w="65" h="66">
                  <a:moveTo>
                    <a:pt x="65" y="39"/>
                  </a:moveTo>
                  <a:lnTo>
                    <a:pt x="19" y="39"/>
                  </a:lnTo>
                  <a:lnTo>
                    <a:pt x="19" y="39"/>
                  </a:lnTo>
                  <a:lnTo>
                    <a:pt x="20" y="44"/>
                  </a:lnTo>
                  <a:lnTo>
                    <a:pt x="25" y="47"/>
                  </a:lnTo>
                  <a:lnTo>
                    <a:pt x="30" y="50"/>
                  </a:lnTo>
                  <a:lnTo>
                    <a:pt x="35" y="52"/>
                  </a:lnTo>
                  <a:lnTo>
                    <a:pt x="35" y="52"/>
                  </a:lnTo>
                  <a:lnTo>
                    <a:pt x="40" y="50"/>
                  </a:lnTo>
                  <a:lnTo>
                    <a:pt x="43" y="49"/>
                  </a:lnTo>
                  <a:lnTo>
                    <a:pt x="49" y="44"/>
                  </a:lnTo>
                  <a:lnTo>
                    <a:pt x="62" y="55"/>
                  </a:lnTo>
                  <a:lnTo>
                    <a:pt x="62" y="55"/>
                  </a:lnTo>
                  <a:lnTo>
                    <a:pt x="57" y="60"/>
                  </a:lnTo>
                  <a:lnTo>
                    <a:pt x="49" y="63"/>
                  </a:lnTo>
                  <a:lnTo>
                    <a:pt x="43" y="66"/>
                  </a:lnTo>
                  <a:lnTo>
                    <a:pt x="35" y="66"/>
                  </a:lnTo>
                  <a:lnTo>
                    <a:pt x="35" y="66"/>
                  </a:lnTo>
                  <a:lnTo>
                    <a:pt x="27" y="66"/>
                  </a:lnTo>
                  <a:lnTo>
                    <a:pt x="20" y="65"/>
                  </a:lnTo>
                  <a:lnTo>
                    <a:pt x="14" y="61"/>
                  </a:lnTo>
                  <a:lnTo>
                    <a:pt x="9" y="57"/>
                  </a:lnTo>
                  <a:lnTo>
                    <a:pt x="5" y="52"/>
                  </a:lnTo>
                  <a:lnTo>
                    <a:pt x="1" y="47"/>
                  </a:lnTo>
                  <a:lnTo>
                    <a:pt x="0" y="41"/>
                  </a:lnTo>
                  <a:lnTo>
                    <a:pt x="0" y="33"/>
                  </a:lnTo>
                  <a:lnTo>
                    <a:pt x="0" y="33"/>
                  </a:lnTo>
                  <a:lnTo>
                    <a:pt x="0" y="27"/>
                  </a:lnTo>
                  <a:lnTo>
                    <a:pt x="1" y="20"/>
                  </a:lnTo>
                  <a:lnTo>
                    <a:pt x="5" y="14"/>
                  </a:lnTo>
                  <a:lnTo>
                    <a:pt x="8" y="9"/>
                  </a:lnTo>
                  <a:lnTo>
                    <a:pt x="13" y="4"/>
                  </a:lnTo>
                  <a:lnTo>
                    <a:pt x="19" y="1"/>
                  </a:lnTo>
                  <a:lnTo>
                    <a:pt x="25" y="0"/>
                  </a:lnTo>
                  <a:lnTo>
                    <a:pt x="33" y="0"/>
                  </a:lnTo>
                  <a:lnTo>
                    <a:pt x="33" y="0"/>
                  </a:lnTo>
                  <a:lnTo>
                    <a:pt x="40" y="0"/>
                  </a:lnTo>
                  <a:lnTo>
                    <a:pt x="47" y="1"/>
                  </a:lnTo>
                  <a:lnTo>
                    <a:pt x="52" y="6"/>
                  </a:lnTo>
                  <a:lnTo>
                    <a:pt x="57" y="11"/>
                  </a:lnTo>
                  <a:lnTo>
                    <a:pt x="62" y="15"/>
                  </a:lnTo>
                  <a:lnTo>
                    <a:pt x="63" y="23"/>
                  </a:lnTo>
                  <a:lnTo>
                    <a:pt x="65" y="30"/>
                  </a:lnTo>
                  <a:lnTo>
                    <a:pt x="65" y="39"/>
                  </a:lnTo>
                  <a:lnTo>
                    <a:pt x="65" y="39"/>
                  </a:lnTo>
                  <a:close/>
                  <a:moveTo>
                    <a:pt x="46" y="25"/>
                  </a:moveTo>
                  <a:lnTo>
                    <a:pt x="46" y="25"/>
                  </a:lnTo>
                  <a:lnTo>
                    <a:pt x="44" y="20"/>
                  </a:lnTo>
                  <a:lnTo>
                    <a:pt x="41" y="17"/>
                  </a:lnTo>
                  <a:lnTo>
                    <a:pt x="38" y="14"/>
                  </a:lnTo>
                  <a:lnTo>
                    <a:pt x="33" y="14"/>
                  </a:lnTo>
                  <a:lnTo>
                    <a:pt x="33" y="14"/>
                  </a:lnTo>
                  <a:lnTo>
                    <a:pt x="27" y="14"/>
                  </a:lnTo>
                  <a:lnTo>
                    <a:pt x="24" y="17"/>
                  </a:lnTo>
                  <a:lnTo>
                    <a:pt x="20"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9" name="Freeform 305"/>
            <p:cNvSpPr>
              <a:spLocks noChangeAspect="1" noEditPoints="1"/>
            </p:cNvSpPr>
            <p:nvPr userDrawn="1"/>
          </p:nvSpPr>
          <p:spPr bwMode="auto">
            <a:xfrm>
              <a:off x="3160461" y="6134431"/>
              <a:ext cx="216903" cy="198799"/>
            </a:xfrm>
            <a:custGeom>
              <a:avLst/>
              <a:gdLst/>
              <a:ahLst/>
              <a:cxnLst>
                <a:cxn ang="0">
                  <a:pos x="70" y="65"/>
                </a:cxn>
                <a:cxn ang="0">
                  <a:pos x="52" y="65"/>
                </a:cxn>
                <a:cxn ang="0">
                  <a:pos x="52" y="57"/>
                </a:cxn>
                <a:cxn ang="0">
                  <a:pos x="52" y="57"/>
                </a:cxn>
                <a:cxn ang="0">
                  <a:pos x="52" y="57"/>
                </a:cxn>
                <a:cxn ang="0">
                  <a:pos x="47" y="60"/>
                </a:cxn>
                <a:cxn ang="0">
                  <a:pos x="43" y="63"/>
                </a:cxn>
                <a:cxn ang="0">
                  <a:pos x="36" y="66"/>
                </a:cxn>
                <a:cxn ang="0">
                  <a:pos x="30" y="66"/>
                </a:cxn>
                <a:cxn ang="0">
                  <a:pos x="30" y="66"/>
                </a:cxn>
                <a:cxn ang="0">
                  <a:pos x="24" y="66"/>
                </a:cxn>
                <a:cxn ang="0">
                  <a:pos x="19" y="65"/>
                </a:cxn>
                <a:cxn ang="0">
                  <a:pos x="12" y="61"/>
                </a:cxn>
                <a:cxn ang="0">
                  <a:pos x="8" y="57"/>
                </a:cxn>
                <a:cxn ang="0">
                  <a:pos x="4" y="52"/>
                </a:cxn>
                <a:cxn ang="0">
                  <a:pos x="1" y="47"/>
                </a:cxn>
                <a:cxn ang="0">
                  <a:pos x="0" y="41"/>
                </a:cxn>
                <a:cxn ang="0">
                  <a:pos x="0" y="33"/>
                </a:cxn>
                <a:cxn ang="0">
                  <a:pos x="0" y="33"/>
                </a:cxn>
                <a:cxn ang="0">
                  <a:pos x="0" y="27"/>
                </a:cxn>
                <a:cxn ang="0">
                  <a:pos x="1" y="20"/>
                </a:cxn>
                <a:cxn ang="0">
                  <a:pos x="4" y="14"/>
                </a:cxn>
                <a:cxn ang="0">
                  <a:pos x="9" y="9"/>
                </a:cxn>
                <a:cxn ang="0">
                  <a:pos x="12" y="4"/>
                </a:cxn>
                <a:cxn ang="0">
                  <a:pos x="19" y="1"/>
                </a:cxn>
                <a:cxn ang="0">
                  <a:pos x="25" y="0"/>
                </a:cxn>
                <a:cxn ang="0">
                  <a:pos x="31" y="0"/>
                </a:cxn>
                <a:cxn ang="0">
                  <a:pos x="31" y="0"/>
                </a:cxn>
                <a:cxn ang="0">
                  <a:pos x="36" y="0"/>
                </a:cxn>
                <a:cxn ang="0">
                  <a:pos x="43" y="1"/>
                </a:cxn>
                <a:cxn ang="0">
                  <a:pos x="46" y="4"/>
                </a:cxn>
                <a:cxn ang="0">
                  <a:pos x="50" y="7"/>
                </a:cxn>
                <a:cxn ang="0">
                  <a:pos x="50" y="7"/>
                </a:cxn>
                <a:cxn ang="0">
                  <a:pos x="50" y="1"/>
                </a:cxn>
                <a:cxn ang="0">
                  <a:pos x="70" y="1"/>
                </a:cxn>
                <a:cxn ang="0">
                  <a:pos x="70" y="65"/>
                </a:cxn>
                <a:cxn ang="0">
                  <a:pos x="36" y="15"/>
                </a:cxn>
                <a:cxn ang="0">
                  <a:pos x="36" y="15"/>
                </a:cxn>
                <a:cxn ang="0">
                  <a:pos x="30" y="17"/>
                </a:cxn>
                <a:cxn ang="0">
                  <a:pos x="24" y="20"/>
                </a:cxn>
                <a:cxn ang="0">
                  <a:pos x="20" y="25"/>
                </a:cxn>
                <a:cxn ang="0">
                  <a:pos x="20" y="33"/>
                </a:cxn>
                <a:cxn ang="0">
                  <a:pos x="20" y="33"/>
                </a:cxn>
                <a:cxn ang="0">
                  <a:pos x="20" y="39"/>
                </a:cxn>
                <a:cxn ang="0">
                  <a:pos x="24" y="46"/>
                </a:cxn>
                <a:cxn ang="0">
                  <a:pos x="30" y="49"/>
                </a:cxn>
                <a:cxn ang="0">
                  <a:pos x="36" y="50"/>
                </a:cxn>
                <a:cxn ang="0">
                  <a:pos x="36" y="50"/>
                </a:cxn>
                <a:cxn ang="0">
                  <a:pos x="43" y="49"/>
                </a:cxn>
                <a:cxn ang="0">
                  <a:pos x="47" y="46"/>
                </a:cxn>
                <a:cxn ang="0">
                  <a:pos x="50" y="39"/>
                </a:cxn>
                <a:cxn ang="0">
                  <a:pos x="52" y="33"/>
                </a:cxn>
                <a:cxn ang="0">
                  <a:pos x="52" y="33"/>
                </a:cxn>
                <a:cxn ang="0">
                  <a:pos x="50" y="25"/>
                </a:cxn>
                <a:cxn ang="0">
                  <a:pos x="47" y="20"/>
                </a:cxn>
                <a:cxn ang="0">
                  <a:pos x="43" y="17"/>
                </a:cxn>
                <a:cxn ang="0">
                  <a:pos x="36" y="15"/>
                </a:cxn>
                <a:cxn ang="0">
                  <a:pos x="36" y="15"/>
                </a:cxn>
              </a:cxnLst>
              <a:rect l="0" t="0" r="r" b="b"/>
              <a:pathLst>
                <a:path w="70" h="66">
                  <a:moveTo>
                    <a:pt x="70" y="65"/>
                  </a:moveTo>
                  <a:lnTo>
                    <a:pt x="52" y="65"/>
                  </a:lnTo>
                  <a:lnTo>
                    <a:pt x="52" y="57"/>
                  </a:lnTo>
                  <a:lnTo>
                    <a:pt x="52" y="57"/>
                  </a:lnTo>
                  <a:lnTo>
                    <a:pt x="52" y="57"/>
                  </a:lnTo>
                  <a:lnTo>
                    <a:pt x="47" y="60"/>
                  </a:lnTo>
                  <a:lnTo>
                    <a:pt x="43" y="63"/>
                  </a:lnTo>
                  <a:lnTo>
                    <a:pt x="36" y="66"/>
                  </a:lnTo>
                  <a:lnTo>
                    <a:pt x="30" y="66"/>
                  </a:lnTo>
                  <a:lnTo>
                    <a:pt x="30" y="66"/>
                  </a:lnTo>
                  <a:lnTo>
                    <a:pt x="24" y="66"/>
                  </a:lnTo>
                  <a:lnTo>
                    <a:pt x="19" y="65"/>
                  </a:lnTo>
                  <a:lnTo>
                    <a:pt x="12" y="61"/>
                  </a:lnTo>
                  <a:lnTo>
                    <a:pt x="8" y="57"/>
                  </a:lnTo>
                  <a:lnTo>
                    <a:pt x="4" y="52"/>
                  </a:lnTo>
                  <a:lnTo>
                    <a:pt x="1" y="47"/>
                  </a:lnTo>
                  <a:lnTo>
                    <a:pt x="0" y="41"/>
                  </a:lnTo>
                  <a:lnTo>
                    <a:pt x="0" y="33"/>
                  </a:lnTo>
                  <a:lnTo>
                    <a:pt x="0" y="33"/>
                  </a:lnTo>
                  <a:lnTo>
                    <a:pt x="0" y="27"/>
                  </a:lnTo>
                  <a:lnTo>
                    <a:pt x="1" y="20"/>
                  </a:lnTo>
                  <a:lnTo>
                    <a:pt x="4" y="14"/>
                  </a:lnTo>
                  <a:lnTo>
                    <a:pt x="9" y="9"/>
                  </a:lnTo>
                  <a:lnTo>
                    <a:pt x="12" y="4"/>
                  </a:lnTo>
                  <a:lnTo>
                    <a:pt x="19" y="1"/>
                  </a:lnTo>
                  <a:lnTo>
                    <a:pt x="25" y="0"/>
                  </a:lnTo>
                  <a:lnTo>
                    <a:pt x="31" y="0"/>
                  </a:lnTo>
                  <a:lnTo>
                    <a:pt x="31" y="0"/>
                  </a:lnTo>
                  <a:lnTo>
                    <a:pt x="36" y="0"/>
                  </a:lnTo>
                  <a:lnTo>
                    <a:pt x="43" y="1"/>
                  </a:lnTo>
                  <a:lnTo>
                    <a:pt x="46" y="4"/>
                  </a:lnTo>
                  <a:lnTo>
                    <a:pt x="50" y="7"/>
                  </a:lnTo>
                  <a:lnTo>
                    <a:pt x="50" y="7"/>
                  </a:lnTo>
                  <a:lnTo>
                    <a:pt x="50" y="1"/>
                  </a:lnTo>
                  <a:lnTo>
                    <a:pt x="70" y="1"/>
                  </a:lnTo>
                  <a:lnTo>
                    <a:pt x="70" y="65"/>
                  </a:lnTo>
                  <a:close/>
                  <a:moveTo>
                    <a:pt x="36" y="15"/>
                  </a:moveTo>
                  <a:lnTo>
                    <a:pt x="36" y="15"/>
                  </a:lnTo>
                  <a:lnTo>
                    <a:pt x="30" y="17"/>
                  </a:lnTo>
                  <a:lnTo>
                    <a:pt x="24" y="20"/>
                  </a:lnTo>
                  <a:lnTo>
                    <a:pt x="20" y="25"/>
                  </a:lnTo>
                  <a:lnTo>
                    <a:pt x="20" y="33"/>
                  </a:lnTo>
                  <a:lnTo>
                    <a:pt x="20" y="33"/>
                  </a:lnTo>
                  <a:lnTo>
                    <a:pt x="20" y="39"/>
                  </a:lnTo>
                  <a:lnTo>
                    <a:pt x="24" y="46"/>
                  </a:lnTo>
                  <a:lnTo>
                    <a:pt x="30" y="49"/>
                  </a:lnTo>
                  <a:lnTo>
                    <a:pt x="36" y="50"/>
                  </a:lnTo>
                  <a:lnTo>
                    <a:pt x="36" y="50"/>
                  </a:lnTo>
                  <a:lnTo>
                    <a:pt x="43" y="49"/>
                  </a:lnTo>
                  <a:lnTo>
                    <a:pt x="47" y="46"/>
                  </a:lnTo>
                  <a:lnTo>
                    <a:pt x="50" y="39"/>
                  </a:lnTo>
                  <a:lnTo>
                    <a:pt x="52" y="33"/>
                  </a:lnTo>
                  <a:lnTo>
                    <a:pt x="52" y="33"/>
                  </a:lnTo>
                  <a:lnTo>
                    <a:pt x="50" y="25"/>
                  </a:lnTo>
                  <a:lnTo>
                    <a:pt x="47" y="20"/>
                  </a:lnTo>
                  <a:lnTo>
                    <a:pt x="43" y="17"/>
                  </a:lnTo>
                  <a:lnTo>
                    <a:pt x="36" y="15"/>
                  </a:lnTo>
                  <a:lnTo>
                    <a:pt x="36" y="1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0" name="Freeform 306"/>
            <p:cNvSpPr>
              <a:spLocks noChangeAspect="1" noEditPoints="1"/>
            </p:cNvSpPr>
            <p:nvPr userDrawn="1"/>
          </p:nvSpPr>
          <p:spPr bwMode="auto">
            <a:xfrm>
              <a:off x="4275101" y="6134431"/>
              <a:ext cx="216903" cy="283137"/>
            </a:xfrm>
            <a:custGeom>
              <a:avLst/>
              <a:gdLst/>
              <a:ahLst/>
              <a:cxnLst>
                <a:cxn ang="0">
                  <a:pos x="0" y="1"/>
                </a:cxn>
                <a:cxn ang="0">
                  <a:pos x="19" y="1"/>
                </a:cxn>
                <a:cxn ang="0">
                  <a:pos x="19" y="9"/>
                </a:cxn>
                <a:cxn ang="0">
                  <a:pos x="19" y="9"/>
                </a:cxn>
                <a:cxn ang="0">
                  <a:pos x="19" y="9"/>
                </a:cxn>
                <a:cxn ang="0">
                  <a:pos x="22" y="4"/>
                </a:cxn>
                <a:cxn ang="0">
                  <a:pos x="27" y="1"/>
                </a:cxn>
                <a:cxn ang="0">
                  <a:pos x="33" y="0"/>
                </a:cxn>
                <a:cxn ang="0">
                  <a:pos x="39" y="0"/>
                </a:cxn>
                <a:cxn ang="0">
                  <a:pos x="39" y="0"/>
                </a:cxn>
                <a:cxn ang="0">
                  <a:pos x="46" y="0"/>
                </a:cxn>
                <a:cxn ang="0">
                  <a:pos x="52" y="1"/>
                </a:cxn>
                <a:cxn ang="0">
                  <a:pos x="57" y="4"/>
                </a:cxn>
                <a:cxn ang="0">
                  <a:pos x="61" y="7"/>
                </a:cxn>
                <a:cxn ang="0">
                  <a:pos x="65" y="12"/>
                </a:cxn>
                <a:cxn ang="0">
                  <a:pos x="68" y="19"/>
                </a:cxn>
                <a:cxn ang="0">
                  <a:pos x="69" y="25"/>
                </a:cxn>
                <a:cxn ang="0">
                  <a:pos x="69" y="33"/>
                </a:cxn>
                <a:cxn ang="0">
                  <a:pos x="69" y="33"/>
                </a:cxn>
                <a:cxn ang="0">
                  <a:pos x="69" y="39"/>
                </a:cxn>
                <a:cxn ang="0">
                  <a:pos x="68" y="46"/>
                </a:cxn>
                <a:cxn ang="0">
                  <a:pos x="65" y="52"/>
                </a:cxn>
                <a:cxn ang="0">
                  <a:pos x="61" y="57"/>
                </a:cxn>
                <a:cxn ang="0">
                  <a:pos x="57" y="61"/>
                </a:cxn>
                <a:cxn ang="0">
                  <a:pos x="50" y="65"/>
                </a:cxn>
                <a:cxn ang="0">
                  <a:pos x="46" y="66"/>
                </a:cxn>
                <a:cxn ang="0">
                  <a:pos x="38" y="66"/>
                </a:cxn>
                <a:cxn ang="0">
                  <a:pos x="38" y="66"/>
                </a:cxn>
                <a:cxn ang="0">
                  <a:pos x="28" y="65"/>
                </a:cxn>
                <a:cxn ang="0">
                  <a:pos x="23" y="63"/>
                </a:cxn>
                <a:cxn ang="0">
                  <a:pos x="20" y="60"/>
                </a:cxn>
                <a:cxn ang="0">
                  <a:pos x="20" y="60"/>
                </a:cxn>
                <a:cxn ang="0">
                  <a:pos x="20" y="95"/>
                </a:cxn>
                <a:cxn ang="0">
                  <a:pos x="0" y="95"/>
                </a:cxn>
                <a:cxn ang="0">
                  <a:pos x="0" y="1"/>
                </a:cxn>
                <a:cxn ang="0">
                  <a:pos x="34" y="50"/>
                </a:cxn>
                <a:cxn ang="0">
                  <a:pos x="34" y="50"/>
                </a:cxn>
                <a:cxn ang="0">
                  <a:pos x="41" y="49"/>
                </a:cxn>
                <a:cxn ang="0">
                  <a:pos x="46" y="46"/>
                </a:cxn>
                <a:cxn ang="0">
                  <a:pos x="49" y="39"/>
                </a:cxn>
                <a:cxn ang="0">
                  <a:pos x="50" y="33"/>
                </a:cxn>
                <a:cxn ang="0">
                  <a:pos x="50" y="33"/>
                </a:cxn>
                <a:cxn ang="0">
                  <a:pos x="49" y="25"/>
                </a:cxn>
                <a:cxn ang="0">
                  <a:pos x="46" y="20"/>
                </a:cxn>
                <a:cxn ang="0">
                  <a:pos x="41" y="17"/>
                </a:cxn>
                <a:cxn ang="0">
                  <a:pos x="34" y="15"/>
                </a:cxn>
                <a:cxn ang="0">
                  <a:pos x="34" y="15"/>
                </a:cxn>
                <a:cxn ang="0">
                  <a:pos x="28" y="17"/>
                </a:cxn>
                <a:cxn ang="0">
                  <a:pos x="23" y="20"/>
                </a:cxn>
                <a:cxn ang="0">
                  <a:pos x="20" y="25"/>
                </a:cxn>
                <a:cxn ang="0">
                  <a:pos x="19" y="33"/>
                </a:cxn>
                <a:cxn ang="0">
                  <a:pos x="19" y="33"/>
                </a:cxn>
                <a:cxn ang="0">
                  <a:pos x="20" y="39"/>
                </a:cxn>
                <a:cxn ang="0">
                  <a:pos x="23" y="46"/>
                </a:cxn>
                <a:cxn ang="0">
                  <a:pos x="28" y="49"/>
                </a:cxn>
                <a:cxn ang="0">
                  <a:pos x="34" y="50"/>
                </a:cxn>
                <a:cxn ang="0">
                  <a:pos x="34" y="50"/>
                </a:cxn>
              </a:cxnLst>
              <a:rect l="0" t="0" r="r" b="b"/>
              <a:pathLst>
                <a:path w="69" h="95">
                  <a:moveTo>
                    <a:pt x="0" y="1"/>
                  </a:moveTo>
                  <a:lnTo>
                    <a:pt x="19" y="1"/>
                  </a:lnTo>
                  <a:lnTo>
                    <a:pt x="19" y="9"/>
                  </a:lnTo>
                  <a:lnTo>
                    <a:pt x="19" y="9"/>
                  </a:lnTo>
                  <a:lnTo>
                    <a:pt x="19" y="9"/>
                  </a:lnTo>
                  <a:lnTo>
                    <a:pt x="22" y="4"/>
                  </a:lnTo>
                  <a:lnTo>
                    <a:pt x="27" y="1"/>
                  </a:lnTo>
                  <a:lnTo>
                    <a:pt x="33" y="0"/>
                  </a:lnTo>
                  <a:lnTo>
                    <a:pt x="39" y="0"/>
                  </a:lnTo>
                  <a:lnTo>
                    <a:pt x="39" y="0"/>
                  </a:lnTo>
                  <a:lnTo>
                    <a:pt x="46" y="0"/>
                  </a:lnTo>
                  <a:lnTo>
                    <a:pt x="52" y="1"/>
                  </a:lnTo>
                  <a:lnTo>
                    <a:pt x="57" y="4"/>
                  </a:lnTo>
                  <a:lnTo>
                    <a:pt x="61" y="7"/>
                  </a:lnTo>
                  <a:lnTo>
                    <a:pt x="65" y="12"/>
                  </a:lnTo>
                  <a:lnTo>
                    <a:pt x="68" y="19"/>
                  </a:lnTo>
                  <a:lnTo>
                    <a:pt x="69" y="25"/>
                  </a:lnTo>
                  <a:lnTo>
                    <a:pt x="69" y="33"/>
                  </a:lnTo>
                  <a:lnTo>
                    <a:pt x="69" y="33"/>
                  </a:lnTo>
                  <a:lnTo>
                    <a:pt x="69" y="39"/>
                  </a:lnTo>
                  <a:lnTo>
                    <a:pt x="68" y="46"/>
                  </a:lnTo>
                  <a:lnTo>
                    <a:pt x="65" y="52"/>
                  </a:lnTo>
                  <a:lnTo>
                    <a:pt x="61" y="57"/>
                  </a:lnTo>
                  <a:lnTo>
                    <a:pt x="57" y="61"/>
                  </a:lnTo>
                  <a:lnTo>
                    <a:pt x="50" y="65"/>
                  </a:lnTo>
                  <a:lnTo>
                    <a:pt x="46" y="66"/>
                  </a:lnTo>
                  <a:lnTo>
                    <a:pt x="38" y="66"/>
                  </a:lnTo>
                  <a:lnTo>
                    <a:pt x="38" y="66"/>
                  </a:lnTo>
                  <a:lnTo>
                    <a:pt x="28" y="65"/>
                  </a:lnTo>
                  <a:lnTo>
                    <a:pt x="23" y="63"/>
                  </a:lnTo>
                  <a:lnTo>
                    <a:pt x="20" y="60"/>
                  </a:lnTo>
                  <a:lnTo>
                    <a:pt x="20" y="60"/>
                  </a:lnTo>
                  <a:lnTo>
                    <a:pt x="20" y="95"/>
                  </a:lnTo>
                  <a:lnTo>
                    <a:pt x="0" y="95"/>
                  </a:lnTo>
                  <a:lnTo>
                    <a:pt x="0" y="1"/>
                  </a:lnTo>
                  <a:close/>
                  <a:moveTo>
                    <a:pt x="34" y="50"/>
                  </a:moveTo>
                  <a:lnTo>
                    <a:pt x="34" y="50"/>
                  </a:lnTo>
                  <a:lnTo>
                    <a:pt x="41" y="49"/>
                  </a:lnTo>
                  <a:lnTo>
                    <a:pt x="46" y="46"/>
                  </a:lnTo>
                  <a:lnTo>
                    <a:pt x="49" y="39"/>
                  </a:lnTo>
                  <a:lnTo>
                    <a:pt x="50" y="33"/>
                  </a:lnTo>
                  <a:lnTo>
                    <a:pt x="50" y="33"/>
                  </a:lnTo>
                  <a:lnTo>
                    <a:pt x="49" y="25"/>
                  </a:lnTo>
                  <a:lnTo>
                    <a:pt x="46" y="20"/>
                  </a:lnTo>
                  <a:lnTo>
                    <a:pt x="41" y="17"/>
                  </a:lnTo>
                  <a:lnTo>
                    <a:pt x="34" y="15"/>
                  </a:lnTo>
                  <a:lnTo>
                    <a:pt x="34" y="15"/>
                  </a:lnTo>
                  <a:lnTo>
                    <a:pt x="28" y="17"/>
                  </a:lnTo>
                  <a:lnTo>
                    <a:pt x="23" y="20"/>
                  </a:lnTo>
                  <a:lnTo>
                    <a:pt x="20" y="25"/>
                  </a:lnTo>
                  <a:lnTo>
                    <a:pt x="19" y="33"/>
                  </a:lnTo>
                  <a:lnTo>
                    <a:pt x="19" y="33"/>
                  </a:lnTo>
                  <a:lnTo>
                    <a:pt x="20" y="39"/>
                  </a:lnTo>
                  <a:lnTo>
                    <a:pt x="23" y="46"/>
                  </a:lnTo>
                  <a:lnTo>
                    <a:pt x="28" y="49"/>
                  </a:lnTo>
                  <a:lnTo>
                    <a:pt x="34" y="50"/>
                  </a:lnTo>
                  <a:lnTo>
                    <a:pt x="34" y="5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1" name="Freeform 307"/>
            <p:cNvSpPr>
              <a:spLocks noChangeAspect="1"/>
            </p:cNvSpPr>
            <p:nvPr userDrawn="1"/>
          </p:nvSpPr>
          <p:spPr bwMode="auto">
            <a:xfrm>
              <a:off x="3473766" y="6134431"/>
              <a:ext cx="307279" cy="180726"/>
            </a:xfrm>
            <a:custGeom>
              <a:avLst/>
              <a:gdLst/>
              <a:ahLst/>
              <a:cxnLst>
                <a:cxn ang="0">
                  <a:pos x="0" y="1"/>
                </a:cxn>
                <a:cxn ang="0">
                  <a:pos x="19" y="1"/>
                </a:cxn>
                <a:cxn ang="0">
                  <a:pos x="19" y="9"/>
                </a:cxn>
                <a:cxn ang="0">
                  <a:pos x="19" y="9"/>
                </a:cxn>
                <a:cxn ang="0">
                  <a:pos x="19" y="9"/>
                </a:cxn>
                <a:cxn ang="0">
                  <a:pos x="22" y="6"/>
                </a:cxn>
                <a:cxn ang="0">
                  <a:pos x="27" y="3"/>
                </a:cxn>
                <a:cxn ang="0">
                  <a:pos x="32" y="0"/>
                </a:cxn>
                <a:cxn ang="0">
                  <a:pos x="38" y="0"/>
                </a:cxn>
                <a:cxn ang="0">
                  <a:pos x="38" y="0"/>
                </a:cxn>
                <a:cxn ang="0">
                  <a:pos x="44" y="0"/>
                </a:cxn>
                <a:cxn ang="0">
                  <a:pos x="51" y="3"/>
                </a:cxn>
                <a:cxn ang="0">
                  <a:pos x="55" y="6"/>
                </a:cxn>
                <a:cxn ang="0">
                  <a:pos x="57" y="11"/>
                </a:cxn>
                <a:cxn ang="0">
                  <a:pos x="57" y="11"/>
                </a:cxn>
                <a:cxn ang="0">
                  <a:pos x="57" y="11"/>
                </a:cxn>
                <a:cxn ang="0">
                  <a:pos x="57" y="11"/>
                </a:cxn>
                <a:cxn ang="0">
                  <a:pos x="62" y="6"/>
                </a:cxn>
                <a:cxn ang="0">
                  <a:pos x="67" y="1"/>
                </a:cxn>
                <a:cxn ang="0">
                  <a:pos x="71" y="0"/>
                </a:cxn>
                <a:cxn ang="0">
                  <a:pos x="79" y="0"/>
                </a:cxn>
                <a:cxn ang="0">
                  <a:pos x="79" y="0"/>
                </a:cxn>
                <a:cxn ang="0">
                  <a:pos x="84" y="0"/>
                </a:cxn>
                <a:cxn ang="0">
                  <a:pos x="89" y="1"/>
                </a:cxn>
                <a:cxn ang="0">
                  <a:pos x="94" y="4"/>
                </a:cxn>
                <a:cxn ang="0">
                  <a:pos x="97" y="7"/>
                </a:cxn>
                <a:cxn ang="0">
                  <a:pos x="100" y="15"/>
                </a:cxn>
                <a:cxn ang="0">
                  <a:pos x="101" y="27"/>
                </a:cxn>
                <a:cxn ang="0">
                  <a:pos x="101" y="65"/>
                </a:cxn>
                <a:cxn ang="0">
                  <a:pos x="81" y="65"/>
                </a:cxn>
                <a:cxn ang="0">
                  <a:pos x="81" y="28"/>
                </a:cxn>
                <a:cxn ang="0">
                  <a:pos x="81" y="28"/>
                </a:cxn>
                <a:cxn ang="0">
                  <a:pos x="81" y="23"/>
                </a:cxn>
                <a:cxn ang="0">
                  <a:pos x="79" y="20"/>
                </a:cxn>
                <a:cxn ang="0">
                  <a:pos x="76" y="17"/>
                </a:cxn>
                <a:cxn ang="0">
                  <a:pos x="71" y="17"/>
                </a:cxn>
                <a:cxn ang="0">
                  <a:pos x="71" y="17"/>
                </a:cxn>
                <a:cxn ang="0">
                  <a:pos x="67" y="17"/>
                </a:cxn>
                <a:cxn ang="0">
                  <a:pos x="63" y="20"/>
                </a:cxn>
                <a:cxn ang="0">
                  <a:pos x="62" y="25"/>
                </a:cxn>
                <a:cxn ang="0">
                  <a:pos x="60" y="31"/>
                </a:cxn>
                <a:cxn ang="0">
                  <a:pos x="60" y="65"/>
                </a:cxn>
                <a:cxn ang="0">
                  <a:pos x="40" y="65"/>
                </a:cxn>
                <a:cxn ang="0">
                  <a:pos x="40" y="31"/>
                </a:cxn>
                <a:cxn ang="0">
                  <a:pos x="40" y="31"/>
                </a:cxn>
                <a:cxn ang="0">
                  <a:pos x="40" y="27"/>
                </a:cxn>
                <a:cxn ang="0">
                  <a:pos x="40" y="22"/>
                </a:cxn>
                <a:cxn ang="0">
                  <a:pos x="36" y="19"/>
                </a:cxn>
                <a:cxn ang="0">
                  <a:pos x="33" y="17"/>
                </a:cxn>
                <a:cxn ang="0">
                  <a:pos x="32" y="17"/>
                </a:cxn>
                <a:cxn ang="0">
                  <a:pos x="32" y="17"/>
                </a:cxn>
                <a:cxn ang="0">
                  <a:pos x="27" y="17"/>
                </a:cxn>
                <a:cxn ang="0">
                  <a:pos x="22" y="20"/>
                </a:cxn>
                <a:cxn ang="0">
                  <a:pos x="21" y="25"/>
                </a:cxn>
                <a:cxn ang="0">
                  <a:pos x="19" y="31"/>
                </a:cxn>
                <a:cxn ang="0">
                  <a:pos x="19" y="65"/>
                </a:cxn>
                <a:cxn ang="0">
                  <a:pos x="0" y="65"/>
                </a:cxn>
                <a:cxn ang="0">
                  <a:pos x="0" y="1"/>
                </a:cxn>
              </a:cxnLst>
              <a:rect l="0" t="0" r="r" b="b"/>
              <a:pathLst>
                <a:path w="101" h="65">
                  <a:moveTo>
                    <a:pt x="0" y="1"/>
                  </a:moveTo>
                  <a:lnTo>
                    <a:pt x="19" y="1"/>
                  </a:lnTo>
                  <a:lnTo>
                    <a:pt x="19" y="9"/>
                  </a:lnTo>
                  <a:lnTo>
                    <a:pt x="19" y="9"/>
                  </a:lnTo>
                  <a:lnTo>
                    <a:pt x="19" y="9"/>
                  </a:lnTo>
                  <a:lnTo>
                    <a:pt x="22" y="6"/>
                  </a:lnTo>
                  <a:lnTo>
                    <a:pt x="27" y="3"/>
                  </a:lnTo>
                  <a:lnTo>
                    <a:pt x="32" y="0"/>
                  </a:lnTo>
                  <a:lnTo>
                    <a:pt x="38" y="0"/>
                  </a:lnTo>
                  <a:lnTo>
                    <a:pt x="38" y="0"/>
                  </a:lnTo>
                  <a:lnTo>
                    <a:pt x="44" y="0"/>
                  </a:lnTo>
                  <a:lnTo>
                    <a:pt x="51" y="3"/>
                  </a:lnTo>
                  <a:lnTo>
                    <a:pt x="55" y="6"/>
                  </a:lnTo>
                  <a:lnTo>
                    <a:pt x="57" y="11"/>
                  </a:lnTo>
                  <a:lnTo>
                    <a:pt x="57" y="11"/>
                  </a:lnTo>
                  <a:lnTo>
                    <a:pt x="57" y="11"/>
                  </a:lnTo>
                  <a:lnTo>
                    <a:pt x="57" y="11"/>
                  </a:lnTo>
                  <a:lnTo>
                    <a:pt x="62" y="6"/>
                  </a:lnTo>
                  <a:lnTo>
                    <a:pt x="67" y="1"/>
                  </a:lnTo>
                  <a:lnTo>
                    <a:pt x="71" y="0"/>
                  </a:lnTo>
                  <a:lnTo>
                    <a:pt x="79" y="0"/>
                  </a:lnTo>
                  <a:lnTo>
                    <a:pt x="79" y="0"/>
                  </a:lnTo>
                  <a:lnTo>
                    <a:pt x="84" y="0"/>
                  </a:lnTo>
                  <a:lnTo>
                    <a:pt x="89" y="1"/>
                  </a:lnTo>
                  <a:lnTo>
                    <a:pt x="94" y="4"/>
                  </a:lnTo>
                  <a:lnTo>
                    <a:pt x="97" y="7"/>
                  </a:lnTo>
                  <a:lnTo>
                    <a:pt x="100" y="15"/>
                  </a:lnTo>
                  <a:lnTo>
                    <a:pt x="101" y="27"/>
                  </a:lnTo>
                  <a:lnTo>
                    <a:pt x="101" y="65"/>
                  </a:lnTo>
                  <a:lnTo>
                    <a:pt x="81" y="65"/>
                  </a:lnTo>
                  <a:lnTo>
                    <a:pt x="81" y="28"/>
                  </a:lnTo>
                  <a:lnTo>
                    <a:pt x="81" y="28"/>
                  </a:lnTo>
                  <a:lnTo>
                    <a:pt x="81" y="23"/>
                  </a:lnTo>
                  <a:lnTo>
                    <a:pt x="79" y="20"/>
                  </a:lnTo>
                  <a:lnTo>
                    <a:pt x="76" y="17"/>
                  </a:lnTo>
                  <a:lnTo>
                    <a:pt x="71" y="17"/>
                  </a:lnTo>
                  <a:lnTo>
                    <a:pt x="71" y="17"/>
                  </a:lnTo>
                  <a:lnTo>
                    <a:pt x="67" y="17"/>
                  </a:lnTo>
                  <a:lnTo>
                    <a:pt x="63" y="20"/>
                  </a:lnTo>
                  <a:lnTo>
                    <a:pt x="62" y="25"/>
                  </a:lnTo>
                  <a:lnTo>
                    <a:pt x="60" y="31"/>
                  </a:lnTo>
                  <a:lnTo>
                    <a:pt x="60" y="65"/>
                  </a:lnTo>
                  <a:lnTo>
                    <a:pt x="40" y="65"/>
                  </a:lnTo>
                  <a:lnTo>
                    <a:pt x="40" y="31"/>
                  </a:lnTo>
                  <a:lnTo>
                    <a:pt x="40" y="31"/>
                  </a:lnTo>
                  <a:lnTo>
                    <a:pt x="40" y="27"/>
                  </a:lnTo>
                  <a:lnTo>
                    <a:pt x="40" y="22"/>
                  </a:lnTo>
                  <a:lnTo>
                    <a:pt x="36" y="19"/>
                  </a:lnTo>
                  <a:lnTo>
                    <a:pt x="33" y="17"/>
                  </a:lnTo>
                  <a:lnTo>
                    <a:pt x="32" y="17"/>
                  </a:lnTo>
                  <a:lnTo>
                    <a:pt x="32" y="17"/>
                  </a:lnTo>
                  <a:lnTo>
                    <a:pt x="27" y="17"/>
                  </a:lnTo>
                  <a:lnTo>
                    <a:pt x="22" y="20"/>
                  </a:lnTo>
                  <a:lnTo>
                    <a:pt x="21" y="25"/>
                  </a:lnTo>
                  <a:lnTo>
                    <a:pt x="19" y="31"/>
                  </a:lnTo>
                  <a:lnTo>
                    <a:pt x="19"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2" name="Freeform 308"/>
            <p:cNvSpPr>
              <a:spLocks noChangeAspect="1"/>
            </p:cNvSpPr>
            <p:nvPr userDrawn="1"/>
          </p:nvSpPr>
          <p:spPr bwMode="auto">
            <a:xfrm>
              <a:off x="3991922" y="6134431"/>
              <a:ext cx="180752"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7" y="65"/>
                </a:cxn>
                <a:cxn ang="0">
                  <a:pos x="13" y="64"/>
                </a:cxn>
                <a:cxn ang="0">
                  <a:pos x="8" y="62"/>
                </a:cxn>
                <a:cxn ang="0">
                  <a:pos x="5" y="57"/>
                </a:cxn>
                <a:cxn ang="0">
                  <a:pos x="3" y="54"/>
                </a:cxn>
                <a:cxn ang="0">
                  <a:pos x="0" y="49"/>
                </a:cxn>
                <a:cxn ang="0">
                  <a:pos x="0" y="37"/>
                </a:cxn>
                <a:cxn ang="0">
                  <a:pos x="0" y="0"/>
                </a:cxn>
                <a:cxn ang="0">
                  <a:pos x="19" y="0"/>
                </a:cxn>
                <a:cxn ang="0">
                  <a:pos x="19" y="35"/>
                </a:cxn>
                <a:cxn ang="0">
                  <a:pos x="19" y="35"/>
                </a:cxn>
                <a:cxn ang="0">
                  <a:pos x="19" y="40"/>
                </a:cxn>
                <a:cxn ang="0">
                  <a:pos x="21" y="45"/>
                </a:cxn>
                <a:cxn ang="0">
                  <a:pos x="24" y="48"/>
                </a:cxn>
                <a:cxn ang="0">
                  <a:pos x="30" y="49"/>
                </a:cxn>
                <a:cxn ang="0">
                  <a:pos x="30" y="49"/>
                </a:cxn>
                <a:cxn ang="0">
                  <a:pos x="35" y="48"/>
                </a:cxn>
                <a:cxn ang="0">
                  <a:pos x="40" y="45"/>
                </a:cxn>
                <a:cxn ang="0">
                  <a:pos x="41" y="40"/>
                </a:cxn>
                <a:cxn ang="0">
                  <a:pos x="41" y="33"/>
                </a:cxn>
                <a:cxn ang="0">
                  <a:pos x="41"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7" y="65"/>
                  </a:lnTo>
                  <a:lnTo>
                    <a:pt x="13" y="64"/>
                  </a:lnTo>
                  <a:lnTo>
                    <a:pt x="8" y="62"/>
                  </a:lnTo>
                  <a:lnTo>
                    <a:pt x="5" y="57"/>
                  </a:lnTo>
                  <a:lnTo>
                    <a:pt x="3" y="54"/>
                  </a:lnTo>
                  <a:lnTo>
                    <a:pt x="0" y="49"/>
                  </a:lnTo>
                  <a:lnTo>
                    <a:pt x="0" y="37"/>
                  </a:lnTo>
                  <a:lnTo>
                    <a:pt x="0" y="0"/>
                  </a:lnTo>
                  <a:lnTo>
                    <a:pt x="19" y="0"/>
                  </a:lnTo>
                  <a:lnTo>
                    <a:pt x="19" y="35"/>
                  </a:lnTo>
                  <a:lnTo>
                    <a:pt x="19" y="35"/>
                  </a:lnTo>
                  <a:lnTo>
                    <a:pt x="19" y="40"/>
                  </a:lnTo>
                  <a:lnTo>
                    <a:pt x="21" y="45"/>
                  </a:lnTo>
                  <a:lnTo>
                    <a:pt x="24" y="48"/>
                  </a:lnTo>
                  <a:lnTo>
                    <a:pt x="30" y="49"/>
                  </a:lnTo>
                  <a:lnTo>
                    <a:pt x="30" y="49"/>
                  </a:lnTo>
                  <a:lnTo>
                    <a:pt x="35" y="48"/>
                  </a:lnTo>
                  <a:lnTo>
                    <a:pt x="40" y="45"/>
                  </a:lnTo>
                  <a:lnTo>
                    <a:pt x="41" y="40"/>
                  </a:lnTo>
                  <a:lnTo>
                    <a:pt x="41" y="33"/>
                  </a:lnTo>
                  <a:lnTo>
                    <a:pt x="41"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3" name="Freeform 309"/>
            <p:cNvSpPr>
              <a:spLocks noChangeAspect="1"/>
            </p:cNvSpPr>
            <p:nvPr userDrawn="1"/>
          </p:nvSpPr>
          <p:spPr bwMode="auto">
            <a:xfrm>
              <a:off x="6251327" y="6134431"/>
              <a:ext cx="186777"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8" y="65"/>
                </a:cxn>
                <a:cxn ang="0">
                  <a:pos x="13" y="64"/>
                </a:cxn>
                <a:cxn ang="0">
                  <a:pos x="10" y="62"/>
                </a:cxn>
                <a:cxn ang="0">
                  <a:pos x="7" y="57"/>
                </a:cxn>
                <a:cxn ang="0">
                  <a:pos x="3" y="54"/>
                </a:cxn>
                <a:cxn ang="0">
                  <a:pos x="2" y="49"/>
                </a:cxn>
                <a:cxn ang="0">
                  <a:pos x="0" y="37"/>
                </a:cxn>
                <a:cxn ang="0">
                  <a:pos x="0" y="0"/>
                </a:cxn>
                <a:cxn ang="0">
                  <a:pos x="19" y="0"/>
                </a:cxn>
                <a:cxn ang="0">
                  <a:pos x="19" y="35"/>
                </a:cxn>
                <a:cxn ang="0">
                  <a:pos x="19" y="35"/>
                </a:cxn>
                <a:cxn ang="0">
                  <a:pos x="21" y="40"/>
                </a:cxn>
                <a:cxn ang="0">
                  <a:pos x="22" y="45"/>
                </a:cxn>
                <a:cxn ang="0">
                  <a:pos x="26" y="48"/>
                </a:cxn>
                <a:cxn ang="0">
                  <a:pos x="30" y="49"/>
                </a:cxn>
                <a:cxn ang="0">
                  <a:pos x="30" y="49"/>
                </a:cxn>
                <a:cxn ang="0">
                  <a:pos x="37"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8" y="65"/>
                  </a:lnTo>
                  <a:lnTo>
                    <a:pt x="13" y="64"/>
                  </a:lnTo>
                  <a:lnTo>
                    <a:pt x="10" y="62"/>
                  </a:lnTo>
                  <a:lnTo>
                    <a:pt x="7" y="57"/>
                  </a:lnTo>
                  <a:lnTo>
                    <a:pt x="3" y="54"/>
                  </a:lnTo>
                  <a:lnTo>
                    <a:pt x="2" y="49"/>
                  </a:lnTo>
                  <a:lnTo>
                    <a:pt x="0" y="37"/>
                  </a:lnTo>
                  <a:lnTo>
                    <a:pt x="0" y="0"/>
                  </a:lnTo>
                  <a:lnTo>
                    <a:pt x="19" y="0"/>
                  </a:lnTo>
                  <a:lnTo>
                    <a:pt x="19" y="35"/>
                  </a:lnTo>
                  <a:lnTo>
                    <a:pt x="19" y="35"/>
                  </a:lnTo>
                  <a:lnTo>
                    <a:pt x="21" y="40"/>
                  </a:lnTo>
                  <a:lnTo>
                    <a:pt x="22" y="45"/>
                  </a:lnTo>
                  <a:lnTo>
                    <a:pt x="26" y="48"/>
                  </a:lnTo>
                  <a:lnTo>
                    <a:pt x="30" y="49"/>
                  </a:lnTo>
                  <a:lnTo>
                    <a:pt x="30" y="49"/>
                  </a:lnTo>
                  <a:lnTo>
                    <a:pt x="37"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4" name="Freeform 310"/>
            <p:cNvSpPr>
              <a:spLocks noChangeAspect="1"/>
            </p:cNvSpPr>
            <p:nvPr userDrawn="1"/>
          </p:nvSpPr>
          <p:spPr bwMode="auto">
            <a:xfrm>
              <a:off x="5763296" y="6134431"/>
              <a:ext cx="180752" cy="198799"/>
            </a:xfrm>
            <a:custGeom>
              <a:avLst/>
              <a:gdLst/>
              <a:ahLst/>
              <a:cxnLst>
                <a:cxn ang="0">
                  <a:pos x="62" y="64"/>
                </a:cxn>
                <a:cxn ang="0">
                  <a:pos x="43" y="64"/>
                </a:cxn>
                <a:cxn ang="0">
                  <a:pos x="43" y="56"/>
                </a:cxn>
                <a:cxn ang="0">
                  <a:pos x="43" y="56"/>
                </a:cxn>
                <a:cxn ang="0">
                  <a:pos x="43" y="56"/>
                </a:cxn>
                <a:cxn ang="0">
                  <a:pos x="40" y="59"/>
                </a:cxn>
                <a:cxn ang="0">
                  <a:pos x="36" y="62"/>
                </a:cxn>
                <a:cxn ang="0">
                  <a:pos x="30" y="65"/>
                </a:cxn>
                <a:cxn ang="0">
                  <a:pos x="24" y="65"/>
                </a:cxn>
                <a:cxn ang="0">
                  <a:pos x="24" y="65"/>
                </a:cxn>
                <a:cxn ang="0">
                  <a:pos x="19" y="65"/>
                </a:cxn>
                <a:cxn ang="0">
                  <a:pos x="14" y="64"/>
                </a:cxn>
                <a:cxn ang="0">
                  <a:pos x="9" y="62"/>
                </a:cxn>
                <a:cxn ang="0">
                  <a:pos x="6" y="57"/>
                </a:cxn>
                <a:cxn ang="0">
                  <a:pos x="3" y="54"/>
                </a:cxn>
                <a:cxn ang="0">
                  <a:pos x="1" y="49"/>
                </a:cxn>
                <a:cxn ang="0">
                  <a:pos x="0" y="37"/>
                </a:cxn>
                <a:cxn ang="0">
                  <a:pos x="0" y="0"/>
                </a:cxn>
                <a:cxn ang="0">
                  <a:pos x="20" y="0"/>
                </a:cxn>
                <a:cxn ang="0">
                  <a:pos x="20" y="35"/>
                </a:cxn>
                <a:cxn ang="0">
                  <a:pos x="20" y="35"/>
                </a:cxn>
                <a:cxn ang="0">
                  <a:pos x="20" y="40"/>
                </a:cxn>
                <a:cxn ang="0">
                  <a:pos x="22" y="45"/>
                </a:cxn>
                <a:cxn ang="0">
                  <a:pos x="25" y="48"/>
                </a:cxn>
                <a:cxn ang="0">
                  <a:pos x="30" y="49"/>
                </a:cxn>
                <a:cxn ang="0">
                  <a:pos x="30" y="49"/>
                </a:cxn>
                <a:cxn ang="0">
                  <a:pos x="36"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6" y="62"/>
                  </a:lnTo>
                  <a:lnTo>
                    <a:pt x="30" y="65"/>
                  </a:lnTo>
                  <a:lnTo>
                    <a:pt x="24" y="65"/>
                  </a:lnTo>
                  <a:lnTo>
                    <a:pt x="24" y="65"/>
                  </a:lnTo>
                  <a:lnTo>
                    <a:pt x="19" y="65"/>
                  </a:lnTo>
                  <a:lnTo>
                    <a:pt x="14" y="64"/>
                  </a:lnTo>
                  <a:lnTo>
                    <a:pt x="9" y="62"/>
                  </a:lnTo>
                  <a:lnTo>
                    <a:pt x="6" y="57"/>
                  </a:lnTo>
                  <a:lnTo>
                    <a:pt x="3" y="54"/>
                  </a:lnTo>
                  <a:lnTo>
                    <a:pt x="1" y="49"/>
                  </a:lnTo>
                  <a:lnTo>
                    <a:pt x="0" y="37"/>
                  </a:lnTo>
                  <a:lnTo>
                    <a:pt x="0" y="0"/>
                  </a:lnTo>
                  <a:lnTo>
                    <a:pt x="20" y="0"/>
                  </a:lnTo>
                  <a:lnTo>
                    <a:pt x="20" y="35"/>
                  </a:lnTo>
                  <a:lnTo>
                    <a:pt x="20" y="35"/>
                  </a:lnTo>
                  <a:lnTo>
                    <a:pt x="20" y="40"/>
                  </a:lnTo>
                  <a:lnTo>
                    <a:pt x="22" y="45"/>
                  </a:lnTo>
                  <a:lnTo>
                    <a:pt x="25" y="48"/>
                  </a:lnTo>
                  <a:lnTo>
                    <a:pt x="30" y="49"/>
                  </a:lnTo>
                  <a:lnTo>
                    <a:pt x="30" y="49"/>
                  </a:lnTo>
                  <a:lnTo>
                    <a:pt x="36"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5" name="Freeform 311"/>
            <p:cNvSpPr>
              <a:spLocks noChangeAspect="1"/>
            </p:cNvSpPr>
            <p:nvPr userDrawn="1"/>
          </p:nvSpPr>
          <p:spPr bwMode="auto">
            <a:xfrm>
              <a:off x="4889659" y="6032019"/>
              <a:ext cx="180752" cy="295186"/>
            </a:xfrm>
            <a:custGeom>
              <a:avLst/>
              <a:gdLst/>
              <a:ahLst/>
              <a:cxnLst>
                <a:cxn ang="0">
                  <a:pos x="21" y="0"/>
                </a:cxn>
                <a:cxn ang="0">
                  <a:pos x="21" y="44"/>
                </a:cxn>
                <a:cxn ang="0">
                  <a:pos x="21" y="44"/>
                </a:cxn>
                <a:cxn ang="0">
                  <a:pos x="21" y="44"/>
                </a:cxn>
                <a:cxn ang="0">
                  <a:pos x="24" y="41"/>
                </a:cxn>
                <a:cxn ang="0">
                  <a:pos x="29" y="36"/>
                </a:cxn>
                <a:cxn ang="0">
                  <a:pos x="33" y="35"/>
                </a:cxn>
                <a:cxn ang="0">
                  <a:pos x="40" y="35"/>
                </a:cxn>
                <a:cxn ang="0">
                  <a:pos x="40" y="35"/>
                </a:cxn>
                <a:cxn ang="0">
                  <a:pos x="46" y="35"/>
                </a:cxn>
                <a:cxn ang="0">
                  <a:pos x="51" y="36"/>
                </a:cxn>
                <a:cxn ang="0">
                  <a:pos x="54" y="39"/>
                </a:cxn>
                <a:cxn ang="0">
                  <a:pos x="57" y="42"/>
                </a:cxn>
                <a:cxn ang="0">
                  <a:pos x="60" y="47"/>
                </a:cxn>
                <a:cxn ang="0">
                  <a:pos x="62" y="52"/>
                </a:cxn>
                <a:cxn ang="0">
                  <a:pos x="62" y="65"/>
                </a:cxn>
                <a:cxn ang="0">
                  <a:pos x="62" y="100"/>
                </a:cxn>
                <a:cxn ang="0">
                  <a:pos x="41" y="100"/>
                </a:cxn>
                <a:cxn ang="0">
                  <a:pos x="41" y="68"/>
                </a:cxn>
                <a:cxn ang="0">
                  <a:pos x="41" y="68"/>
                </a:cxn>
                <a:cxn ang="0">
                  <a:pos x="41" y="63"/>
                </a:cxn>
                <a:cxn ang="0">
                  <a:pos x="41" y="57"/>
                </a:cxn>
                <a:cxn ang="0">
                  <a:pos x="38" y="54"/>
                </a:cxn>
                <a:cxn ang="0">
                  <a:pos x="35" y="52"/>
                </a:cxn>
                <a:cxn ang="0">
                  <a:pos x="32" y="52"/>
                </a:cxn>
                <a:cxn ang="0">
                  <a:pos x="32" y="52"/>
                </a:cxn>
                <a:cxn ang="0">
                  <a:pos x="27" y="52"/>
                </a:cxn>
                <a:cxn ang="0">
                  <a:pos x="22" y="55"/>
                </a:cxn>
                <a:cxn ang="0">
                  <a:pos x="21" y="62"/>
                </a:cxn>
                <a:cxn ang="0">
                  <a:pos x="21" y="68"/>
                </a:cxn>
                <a:cxn ang="0">
                  <a:pos x="21" y="100"/>
                </a:cxn>
                <a:cxn ang="0">
                  <a:pos x="0" y="100"/>
                </a:cxn>
                <a:cxn ang="0">
                  <a:pos x="0" y="0"/>
                </a:cxn>
                <a:cxn ang="0">
                  <a:pos x="21" y="0"/>
                </a:cxn>
              </a:cxnLst>
              <a:rect l="0" t="0" r="r" b="b"/>
              <a:pathLst>
                <a:path w="62" h="100">
                  <a:moveTo>
                    <a:pt x="21" y="0"/>
                  </a:moveTo>
                  <a:lnTo>
                    <a:pt x="21" y="44"/>
                  </a:lnTo>
                  <a:lnTo>
                    <a:pt x="21" y="44"/>
                  </a:lnTo>
                  <a:lnTo>
                    <a:pt x="21" y="44"/>
                  </a:lnTo>
                  <a:lnTo>
                    <a:pt x="24" y="41"/>
                  </a:lnTo>
                  <a:lnTo>
                    <a:pt x="29" y="36"/>
                  </a:lnTo>
                  <a:lnTo>
                    <a:pt x="33" y="35"/>
                  </a:lnTo>
                  <a:lnTo>
                    <a:pt x="40" y="35"/>
                  </a:lnTo>
                  <a:lnTo>
                    <a:pt x="40" y="35"/>
                  </a:lnTo>
                  <a:lnTo>
                    <a:pt x="46" y="35"/>
                  </a:lnTo>
                  <a:lnTo>
                    <a:pt x="51" y="36"/>
                  </a:lnTo>
                  <a:lnTo>
                    <a:pt x="54" y="39"/>
                  </a:lnTo>
                  <a:lnTo>
                    <a:pt x="57" y="42"/>
                  </a:lnTo>
                  <a:lnTo>
                    <a:pt x="60" y="47"/>
                  </a:lnTo>
                  <a:lnTo>
                    <a:pt x="62" y="52"/>
                  </a:lnTo>
                  <a:lnTo>
                    <a:pt x="62" y="65"/>
                  </a:lnTo>
                  <a:lnTo>
                    <a:pt x="62" y="100"/>
                  </a:lnTo>
                  <a:lnTo>
                    <a:pt x="41" y="100"/>
                  </a:lnTo>
                  <a:lnTo>
                    <a:pt x="41" y="68"/>
                  </a:lnTo>
                  <a:lnTo>
                    <a:pt x="41" y="68"/>
                  </a:lnTo>
                  <a:lnTo>
                    <a:pt x="41" y="63"/>
                  </a:lnTo>
                  <a:lnTo>
                    <a:pt x="41" y="57"/>
                  </a:lnTo>
                  <a:lnTo>
                    <a:pt x="38" y="54"/>
                  </a:lnTo>
                  <a:lnTo>
                    <a:pt x="35" y="52"/>
                  </a:lnTo>
                  <a:lnTo>
                    <a:pt x="32" y="52"/>
                  </a:lnTo>
                  <a:lnTo>
                    <a:pt x="32" y="52"/>
                  </a:lnTo>
                  <a:lnTo>
                    <a:pt x="27" y="52"/>
                  </a:lnTo>
                  <a:lnTo>
                    <a:pt x="22" y="55"/>
                  </a:lnTo>
                  <a:lnTo>
                    <a:pt x="21" y="62"/>
                  </a:lnTo>
                  <a:lnTo>
                    <a:pt x="21" y="68"/>
                  </a:lnTo>
                  <a:lnTo>
                    <a:pt x="21" y="100"/>
                  </a:lnTo>
                  <a:lnTo>
                    <a:pt x="0" y="100"/>
                  </a:lnTo>
                  <a:lnTo>
                    <a:pt x="0" y="0"/>
                  </a:lnTo>
                  <a:lnTo>
                    <a:pt x="21"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6" name="Freeform 312"/>
            <p:cNvSpPr>
              <a:spLocks noChangeAspect="1"/>
            </p:cNvSpPr>
            <p:nvPr userDrawn="1"/>
          </p:nvSpPr>
          <p:spPr bwMode="auto">
            <a:xfrm>
              <a:off x="4678781" y="6080213"/>
              <a:ext cx="15062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7" name="Freeform 313"/>
            <p:cNvSpPr>
              <a:spLocks noChangeAspect="1"/>
            </p:cNvSpPr>
            <p:nvPr userDrawn="1"/>
          </p:nvSpPr>
          <p:spPr bwMode="auto">
            <a:xfrm>
              <a:off x="6040449" y="6080213"/>
              <a:ext cx="13857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8" name="Freeform 314"/>
            <p:cNvSpPr>
              <a:spLocks noChangeAspect="1"/>
            </p:cNvSpPr>
            <p:nvPr userDrawn="1"/>
          </p:nvSpPr>
          <p:spPr bwMode="auto">
            <a:xfrm>
              <a:off x="5552418" y="6032019"/>
              <a:ext cx="150627" cy="295186"/>
            </a:xfrm>
            <a:custGeom>
              <a:avLst/>
              <a:gdLst/>
              <a:ahLst/>
              <a:cxnLst>
                <a:cxn ang="0">
                  <a:pos x="13" y="54"/>
                </a:cxn>
                <a:cxn ang="0">
                  <a:pos x="0" y="54"/>
                </a:cxn>
                <a:cxn ang="0">
                  <a:pos x="0" y="38"/>
                </a:cxn>
                <a:cxn ang="0">
                  <a:pos x="13" y="38"/>
                </a:cxn>
                <a:cxn ang="0">
                  <a:pos x="13" y="25"/>
                </a:cxn>
                <a:cxn ang="0">
                  <a:pos x="13" y="25"/>
                </a:cxn>
                <a:cxn ang="0">
                  <a:pos x="13" y="21"/>
                </a:cxn>
                <a:cxn ang="0">
                  <a:pos x="15" y="14"/>
                </a:cxn>
                <a:cxn ang="0">
                  <a:pos x="18" y="10"/>
                </a:cxn>
                <a:cxn ang="0">
                  <a:pos x="21" y="6"/>
                </a:cxn>
                <a:cxn ang="0">
                  <a:pos x="24" y="3"/>
                </a:cxn>
                <a:cxn ang="0">
                  <a:pos x="29" y="2"/>
                </a:cxn>
                <a:cxn ang="0">
                  <a:pos x="40" y="0"/>
                </a:cxn>
                <a:cxn ang="0">
                  <a:pos x="40" y="0"/>
                </a:cxn>
                <a:cxn ang="0">
                  <a:pos x="50" y="2"/>
                </a:cxn>
                <a:cxn ang="0">
                  <a:pos x="50" y="17"/>
                </a:cxn>
                <a:cxn ang="0">
                  <a:pos x="50" y="17"/>
                </a:cxn>
                <a:cxn ang="0">
                  <a:pos x="43" y="16"/>
                </a:cxn>
                <a:cxn ang="0">
                  <a:pos x="43" y="16"/>
                </a:cxn>
                <a:cxn ang="0">
                  <a:pos x="40" y="17"/>
                </a:cxn>
                <a:cxn ang="0">
                  <a:pos x="37" y="19"/>
                </a:cxn>
                <a:cxn ang="0">
                  <a:pos x="34" y="22"/>
                </a:cxn>
                <a:cxn ang="0">
                  <a:pos x="34" y="27"/>
                </a:cxn>
                <a:cxn ang="0">
                  <a:pos x="34" y="38"/>
                </a:cxn>
                <a:cxn ang="0">
                  <a:pos x="48" y="38"/>
                </a:cxn>
                <a:cxn ang="0">
                  <a:pos x="48" y="54"/>
                </a:cxn>
                <a:cxn ang="0">
                  <a:pos x="34" y="54"/>
                </a:cxn>
                <a:cxn ang="0">
                  <a:pos x="34" y="102"/>
                </a:cxn>
                <a:cxn ang="0">
                  <a:pos x="13" y="102"/>
                </a:cxn>
                <a:cxn ang="0">
                  <a:pos x="13" y="54"/>
                </a:cxn>
              </a:cxnLst>
              <a:rect l="0" t="0" r="r" b="b"/>
              <a:pathLst>
                <a:path w="50" h="102">
                  <a:moveTo>
                    <a:pt x="13" y="54"/>
                  </a:moveTo>
                  <a:lnTo>
                    <a:pt x="0" y="54"/>
                  </a:lnTo>
                  <a:lnTo>
                    <a:pt x="0" y="38"/>
                  </a:lnTo>
                  <a:lnTo>
                    <a:pt x="13" y="38"/>
                  </a:lnTo>
                  <a:lnTo>
                    <a:pt x="13" y="25"/>
                  </a:lnTo>
                  <a:lnTo>
                    <a:pt x="13" y="25"/>
                  </a:lnTo>
                  <a:lnTo>
                    <a:pt x="13" y="21"/>
                  </a:lnTo>
                  <a:lnTo>
                    <a:pt x="15" y="14"/>
                  </a:lnTo>
                  <a:lnTo>
                    <a:pt x="18" y="10"/>
                  </a:lnTo>
                  <a:lnTo>
                    <a:pt x="21" y="6"/>
                  </a:lnTo>
                  <a:lnTo>
                    <a:pt x="24" y="3"/>
                  </a:lnTo>
                  <a:lnTo>
                    <a:pt x="29" y="2"/>
                  </a:lnTo>
                  <a:lnTo>
                    <a:pt x="40" y="0"/>
                  </a:lnTo>
                  <a:lnTo>
                    <a:pt x="40" y="0"/>
                  </a:lnTo>
                  <a:lnTo>
                    <a:pt x="50" y="2"/>
                  </a:lnTo>
                  <a:lnTo>
                    <a:pt x="50" y="17"/>
                  </a:lnTo>
                  <a:lnTo>
                    <a:pt x="50" y="17"/>
                  </a:lnTo>
                  <a:lnTo>
                    <a:pt x="43" y="16"/>
                  </a:lnTo>
                  <a:lnTo>
                    <a:pt x="43" y="16"/>
                  </a:lnTo>
                  <a:lnTo>
                    <a:pt x="40" y="17"/>
                  </a:lnTo>
                  <a:lnTo>
                    <a:pt x="37" y="19"/>
                  </a:lnTo>
                  <a:lnTo>
                    <a:pt x="34" y="22"/>
                  </a:lnTo>
                  <a:lnTo>
                    <a:pt x="34" y="27"/>
                  </a:lnTo>
                  <a:lnTo>
                    <a:pt x="34" y="38"/>
                  </a:lnTo>
                  <a:lnTo>
                    <a:pt x="48" y="38"/>
                  </a:lnTo>
                  <a:lnTo>
                    <a:pt x="48" y="54"/>
                  </a:lnTo>
                  <a:lnTo>
                    <a:pt x="34" y="54"/>
                  </a:lnTo>
                  <a:lnTo>
                    <a:pt x="34" y="102"/>
                  </a:lnTo>
                  <a:lnTo>
                    <a:pt x="13" y="102"/>
                  </a:lnTo>
                  <a:lnTo>
                    <a:pt x="13" y="5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9" name="Freeform 315"/>
            <p:cNvSpPr>
              <a:spLocks noChangeAspect="1" noEditPoints="1"/>
            </p:cNvSpPr>
            <p:nvPr userDrawn="1"/>
          </p:nvSpPr>
          <p:spPr bwMode="auto">
            <a:xfrm>
              <a:off x="2359126" y="6044068"/>
              <a:ext cx="247028" cy="283137"/>
            </a:xfrm>
            <a:custGeom>
              <a:avLst/>
              <a:gdLst/>
              <a:ahLst/>
              <a:cxnLst>
                <a:cxn ang="0">
                  <a:pos x="82" y="48"/>
                </a:cxn>
                <a:cxn ang="0">
                  <a:pos x="82" y="48"/>
                </a:cxn>
                <a:cxn ang="0">
                  <a:pos x="82" y="57"/>
                </a:cxn>
                <a:cxn ang="0">
                  <a:pos x="79" y="67"/>
                </a:cxn>
                <a:cxn ang="0">
                  <a:pos x="74" y="75"/>
                </a:cxn>
                <a:cxn ang="0">
                  <a:pos x="69" y="81"/>
                </a:cxn>
                <a:cxn ang="0">
                  <a:pos x="61" y="86"/>
                </a:cxn>
                <a:cxn ang="0">
                  <a:pos x="52" y="90"/>
                </a:cxn>
                <a:cxn ang="0">
                  <a:pos x="41" y="94"/>
                </a:cxn>
                <a:cxn ang="0">
                  <a:pos x="30" y="94"/>
                </a:cxn>
                <a:cxn ang="0">
                  <a:pos x="0" y="94"/>
                </a:cxn>
                <a:cxn ang="0">
                  <a:pos x="0" y="0"/>
                </a:cxn>
                <a:cxn ang="0">
                  <a:pos x="30" y="0"/>
                </a:cxn>
                <a:cxn ang="0">
                  <a:pos x="30" y="0"/>
                </a:cxn>
                <a:cxn ang="0">
                  <a:pos x="41" y="2"/>
                </a:cxn>
                <a:cxn ang="0">
                  <a:pos x="52" y="3"/>
                </a:cxn>
                <a:cxn ang="0">
                  <a:pos x="61" y="8"/>
                </a:cxn>
                <a:cxn ang="0">
                  <a:pos x="69" y="13"/>
                </a:cxn>
                <a:cxn ang="0">
                  <a:pos x="74" y="21"/>
                </a:cxn>
                <a:cxn ang="0">
                  <a:pos x="79" y="29"/>
                </a:cxn>
                <a:cxn ang="0">
                  <a:pos x="82" y="36"/>
                </a:cxn>
                <a:cxn ang="0">
                  <a:pos x="82" y="48"/>
                </a:cxn>
                <a:cxn ang="0">
                  <a:pos x="82" y="48"/>
                </a:cxn>
                <a:cxn ang="0">
                  <a:pos x="30" y="19"/>
                </a:cxn>
                <a:cxn ang="0">
                  <a:pos x="20" y="19"/>
                </a:cxn>
                <a:cxn ang="0">
                  <a:pos x="20" y="75"/>
                </a:cxn>
                <a:cxn ang="0">
                  <a:pos x="30" y="75"/>
                </a:cxn>
                <a:cxn ang="0">
                  <a:pos x="30" y="75"/>
                </a:cxn>
                <a:cxn ang="0">
                  <a:pos x="42" y="73"/>
                </a:cxn>
                <a:cxn ang="0">
                  <a:pos x="47" y="71"/>
                </a:cxn>
                <a:cxn ang="0">
                  <a:pos x="52" y="68"/>
                </a:cxn>
                <a:cxn ang="0">
                  <a:pos x="55" y="63"/>
                </a:cxn>
                <a:cxn ang="0">
                  <a:pos x="58" y="59"/>
                </a:cxn>
                <a:cxn ang="0">
                  <a:pos x="60" y="54"/>
                </a:cxn>
                <a:cxn ang="0">
                  <a:pos x="61" y="48"/>
                </a:cxn>
                <a:cxn ang="0">
                  <a:pos x="61" y="48"/>
                </a:cxn>
                <a:cxn ang="0">
                  <a:pos x="60" y="41"/>
                </a:cxn>
                <a:cxn ang="0">
                  <a:pos x="58" y="35"/>
                </a:cxn>
                <a:cxn ang="0">
                  <a:pos x="55" y="30"/>
                </a:cxn>
                <a:cxn ang="0">
                  <a:pos x="52" y="25"/>
                </a:cxn>
                <a:cxn ang="0">
                  <a:pos x="47" y="24"/>
                </a:cxn>
                <a:cxn ang="0">
                  <a:pos x="42" y="21"/>
                </a:cxn>
                <a:cxn ang="0">
                  <a:pos x="30" y="19"/>
                </a:cxn>
                <a:cxn ang="0">
                  <a:pos x="30" y="19"/>
                </a:cxn>
              </a:cxnLst>
              <a:rect l="0" t="0" r="r" b="b"/>
              <a:pathLst>
                <a:path w="82" h="94">
                  <a:moveTo>
                    <a:pt x="82" y="48"/>
                  </a:moveTo>
                  <a:lnTo>
                    <a:pt x="82" y="48"/>
                  </a:lnTo>
                  <a:lnTo>
                    <a:pt x="82" y="57"/>
                  </a:lnTo>
                  <a:lnTo>
                    <a:pt x="79" y="67"/>
                  </a:lnTo>
                  <a:lnTo>
                    <a:pt x="74" y="75"/>
                  </a:lnTo>
                  <a:lnTo>
                    <a:pt x="69" y="81"/>
                  </a:lnTo>
                  <a:lnTo>
                    <a:pt x="61" y="86"/>
                  </a:lnTo>
                  <a:lnTo>
                    <a:pt x="52" y="90"/>
                  </a:lnTo>
                  <a:lnTo>
                    <a:pt x="41" y="94"/>
                  </a:lnTo>
                  <a:lnTo>
                    <a:pt x="30" y="94"/>
                  </a:lnTo>
                  <a:lnTo>
                    <a:pt x="0" y="94"/>
                  </a:lnTo>
                  <a:lnTo>
                    <a:pt x="0" y="0"/>
                  </a:lnTo>
                  <a:lnTo>
                    <a:pt x="30" y="0"/>
                  </a:lnTo>
                  <a:lnTo>
                    <a:pt x="30" y="0"/>
                  </a:lnTo>
                  <a:lnTo>
                    <a:pt x="41" y="2"/>
                  </a:lnTo>
                  <a:lnTo>
                    <a:pt x="52" y="3"/>
                  </a:lnTo>
                  <a:lnTo>
                    <a:pt x="61" y="8"/>
                  </a:lnTo>
                  <a:lnTo>
                    <a:pt x="69" y="13"/>
                  </a:lnTo>
                  <a:lnTo>
                    <a:pt x="74" y="21"/>
                  </a:lnTo>
                  <a:lnTo>
                    <a:pt x="79" y="29"/>
                  </a:lnTo>
                  <a:lnTo>
                    <a:pt x="82" y="36"/>
                  </a:lnTo>
                  <a:lnTo>
                    <a:pt x="82" y="48"/>
                  </a:lnTo>
                  <a:lnTo>
                    <a:pt x="82" y="48"/>
                  </a:lnTo>
                  <a:close/>
                  <a:moveTo>
                    <a:pt x="30" y="19"/>
                  </a:moveTo>
                  <a:lnTo>
                    <a:pt x="20" y="19"/>
                  </a:lnTo>
                  <a:lnTo>
                    <a:pt x="20" y="75"/>
                  </a:lnTo>
                  <a:lnTo>
                    <a:pt x="30" y="75"/>
                  </a:lnTo>
                  <a:lnTo>
                    <a:pt x="30" y="75"/>
                  </a:lnTo>
                  <a:lnTo>
                    <a:pt x="42" y="73"/>
                  </a:lnTo>
                  <a:lnTo>
                    <a:pt x="47" y="71"/>
                  </a:lnTo>
                  <a:lnTo>
                    <a:pt x="52" y="68"/>
                  </a:lnTo>
                  <a:lnTo>
                    <a:pt x="55" y="63"/>
                  </a:lnTo>
                  <a:lnTo>
                    <a:pt x="58" y="59"/>
                  </a:lnTo>
                  <a:lnTo>
                    <a:pt x="60" y="54"/>
                  </a:lnTo>
                  <a:lnTo>
                    <a:pt x="61" y="48"/>
                  </a:lnTo>
                  <a:lnTo>
                    <a:pt x="61" y="48"/>
                  </a:lnTo>
                  <a:lnTo>
                    <a:pt x="60" y="41"/>
                  </a:lnTo>
                  <a:lnTo>
                    <a:pt x="58" y="35"/>
                  </a:lnTo>
                  <a:lnTo>
                    <a:pt x="55" y="30"/>
                  </a:lnTo>
                  <a:lnTo>
                    <a:pt x="52" y="25"/>
                  </a:lnTo>
                  <a:lnTo>
                    <a:pt x="47" y="24"/>
                  </a:lnTo>
                  <a:lnTo>
                    <a:pt x="42" y="21"/>
                  </a:lnTo>
                  <a:lnTo>
                    <a:pt x="30" y="19"/>
                  </a:lnTo>
                  <a:lnTo>
                    <a:pt x="30" y="19"/>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grpSp>
    </p:spTree>
    <p:extLst>
      <p:ext uri="{BB962C8B-B14F-4D97-AF65-F5344CB8AC3E}">
        <p14:creationId xmlns:p14="http://schemas.microsoft.com/office/powerpoint/2010/main" val="2255052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1173" name="正方形/長方形 1172"/>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grpSp>
        <p:nvGrpSpPr>
          <p:cNvPr id="2" name="グループ化 1"/>
          <p:cNvGrpSpPr/>
          <p:nvPr userDrawn="1"/>
        </p:nvGrpSpPr>
        <p:grpSpPr>
          <a:xfrm>
            <a:off x="5863483" y="2119302"/>
            <a:ext cx="3678165" cy="3935549"/>
            <a:chOff x="5863483" y="2119302"/>
            <a:chExt cx="3678165" cy="3935549"/>
          </a:xfrm>
        </p:grpSpPr>
        <p:sp>
          <p:nvSpPr>
            <p:cNvPr id="1174" name="Oval 58"/>
            <p:cNvSpPr>
              <a:spLocks noChangeArrowheads="1"/>
            </p:cNvSpPr>
            <p:nvPr userDrawn="1"/>
          </p:nvSpPr>
          <p:spPr bwMode="auto">
            <a:xfrm>
              <a:off x="6719891" y="271372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5" name="Oval 60"/>
            <p:cNvSpPr>
              <a:spLocks noChangeArrowheads="1"/>
            </p:cNvSpPr>
            <p:nvPr userDrawn="1"/>
          </p:nvSpPr>
          <p:spPr bwMode="auto">
            <a:xfrm>
              <a:off x="6807453" y="271372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6" name="Oval 61"/>
            <p:cNvSpPr>
              <a:spLocks noChangeArrowheads="1"/>
            </p:cNvSpPr>
            <p:nvPr userDrawn="1"/>
          </p:nvSpPr>
          <p:spPr bwMode="auto">
            <a:xfrm>
              <a:off x="6892478" y="271372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7" name="Oval 62"/>
            <p:cNvSpPr>
              <a:spLocks noChangeArrowheads="1"/>
            </p:cNvSpPr>
            <p:nvPr userDrawn="1"/>
          </p:nvSpPr>
          <p:spPr bwMode="auto">
            <a:xfrm>
              <a:off x="6977502" y="271372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8" name="Oval 63"/>
            <p:cNvSpPr>
              <a:spLocks noChangeArrowheads="1"/>
            </p:cNvSpPr>
            <p:nvPr userDrawn="1"/>
          </p:nvSpPr>
          <p:spPr bwMode="auto">
            <a:xfrm>
              <a:off x="7063796" y="271372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179" name="Oval 64"/>
            <p:cNvSpPr>
              <a:spLocks noChangeArrowheads="1"/>
            </p:cNvSpPr>
            <p:nvPr userDrawn="1"/>
          </p:nvSpPr>
          <p:spPr bwMode="auto">
            <a:xfrm>
              <a:off x="7148820" y="271372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0" name="Oval 65"/>
            <p:cNvSpPr>
              <a:spLocks noChangeArrowheads="1"/>
            </p:cNvSpPr>
            <p:nvPr userDrawn="1"/>
          </p:nvSpPr>
          <p:spPr bwMode="auto">
            <a:xfrm>
              <a:off x="7233844" y="271372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1" name="Oval 82"/>
            <p:cNvSpPr>
              <a:spLocks noChangeArrowheads="1"/>
            </p:cNvSpPr>
            <p:nvPr userDrawn="1"/>
          </p:nvSpPr>
          <p:spPr bwMode="auto">
            <a:xfrm>
              <a:off x="6634866" y="27987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2" name="Oval 83"/>
            <p:cNvSpPr>
              <a:spLocks noChangeArrowheads="1"/>
            </p:cNvSpPr>
            <p:nvPr userDrawn="1"/>
          </p:nvSpPr>
          <p:spPr bwMode="auto">
            <a:xfrm>
              <a:off x="6719891" y="279875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3" name="Oval 84"/>
            <p:cNvSpPr>
              <a:spLocks noChangeArrowheads="1"/>
            </p:cNvSpPr>
            <p:nvPr userDrawn="1"/>
          </p:nvSpPr>
          <p:spPr bwMode="auto">
            <a:xfrm>
              <a:off x="6807453" y="27987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4" name="Oval 85"/>
            <p:cNvSpPr>
              <a:spLocks noChangeArrowheads="1"/>
            </p:cNvSpPr>
            <p:nvPr userDrawn="1"/>
          </p:nvSpPr>
          <p:spPr bwMode="auto">
            <a:xfrm>
              <a:off x="6892478" y="27987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5" name="Oval 86"/>
            <p:cNvSpPr>
              <a:spLocks noChangeArrowheads="1"/>
            </p:cNvSpPr>
            <p:nvPr userDrawn="1"/>
          </p:nvSpPr>
          <p:spPr bwMode="auto">
            <a:xfrm>
              <a:off x="6977502" y="279875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186" name="Oval 87"/>
            <p:cNvSpPr>
              <a:spLocks noChangeArrowheads="1"/>
            </p:cNvSpPr>
            <p:nvPr userDrawn="1"/>
          </p:nvSpPr>
          <p:spPr bwMode="auto">
            <a:xfrm>
              <a:off x="7063796"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7" name="Oval 88"/>
            <p:cNvSpPr>
              <a:spLocks noChangeArrowheads="1"/>
            </p:cNvSpPr>
            <p:nvPr userDrawn="1"/>
          </p:nvSpPr>
          <p:spPr bwMode="auto">
            <a:xfrm>
              <a:off x="7148820"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8" name="Oval 89"/>
            <p:cNvSpPr>
              <a:spLocks noChangeArrowheads="1"/>
            </p:cNvSpPr>
            <p:nvPr userDrawn="1"/>
          </p:nvSpPr>
          <p:spPr bwMode="auto">
            <a:xfrm>
              <a:off x="7233844" y="279875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9" name="Oval 90"/>
            <p:cNvSpPr>
              <a:spLocks noChangeArrowheads="1"/>
            </p:cNvSpPr>
            <p:nvPr userDrawn="1"/>
          </p:nvSpPr>
          <p:spPr bwMode="auto">
            <a:xfrm>
              <a:off x="7321407"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0" name="Oval 91"/>
            <p:cNvSpPr>
              <a:spLocks noChangeArrowheads="1"/>
            </p:cNvSpPr>
            <p:nvPr userDrawn="1"/>
          </p:nvSpPr>
          <p:spPr bwMode="auto">
            <a:xfrm>
              <a:off x="7406431"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1" name="Oval 101"/>
            <p:cNvSpPr>
              <a:spLocks noChangeArrowheads="1"/>
            </p:cNvSpPr>
            <p:nvPr userDrawn="1"/>
          </p:nvSpPr>
          <p:spPr bwMode="auto">
            <a:xfrm>
              <a:off x="6634866" y="288377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2" name="Oval 102"/>
            <p:cNvSpPr>
              <a:spLocks noChangeArrowheads="1"/>
            </p:cNvSpPr>
            <p:nvPr userDrawn="1"/>
          </p:nvSpPr>
          <p:spPr bwMode="auto">
            <a:xfrm>
              <a:off x="6719891" y="288377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193" name="Oval 103"/>
            <p:cNvSpPr>
              <a:spLocks noChangeArrowheads="1"/>
            </p:cNvSpPr>
            <p:nvPr userDrawn="1"/>
          </p:nvSpPr>
          <p:spPr bwMode="auto">
            <a:xfrm>
              <a:off x="6807453" y="288377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4" name="Oval 104"/>
            <p:cNvSpPr>
              <a:spLocks noChangeArrowheads="1"/>
            </p:cNvSpPr>
            <p:nvPr userDrawn="1"/>
          </p:nvSpPr>
          <p:spPr bwMode="auto">
            <a:xfrm>
              <a:off x="6892478" y="288377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5" name="Oval 105"/>
            <p:cNvSpPr>
              <a:spLocks noChangeArrowheads="1"/>
            </p:cNvSpPr>
            <p:nvPr userDrawn="1"/>
          </p:nvSpPr>
          <p:spPr bwMode="auto">
            <a:xfrm>
              <a:off x="6977502" y="288377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6" name="Oval 106"/>
            <p:cNvSpPr>
              <a:spLocks noChangeArrowheads="1"/>
            </p:cNvSpPr>
            <p:nvPr userDrawn="1"/>
          </p:nvSpPr>
          <p:spPr bwMode="auto">
            <a:xfrm>
              <a:off x="7063796"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7" name="Oval 107"/>
            <p:cNvSpPr>
              <a:spLocks noChangeArrowheads="1"/>
            </p:cNvSpPr>
            <p:nvPr userDrawn="1"/>
          </p:nvSpPr>
          <p:spPr bwMode="auto">
            <a:xfrm>
              <a:off x="7148820"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8" name="Oval 108"/>
            <p:cNvSpPr>
              <a:spLocks noChangeArrowheads="1"/>
            </p:cNvSpPr>
            <p:nvPr userDrawn="1"/>
          </p:nvSpPr>
          <p:spPr bwMode="auto">
            <a:xfrm>
              <a:off x="7233844" y="2883776"/>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9" name="Oval 109"/>
            <p:cNvSpPr>
              <a:spLocks noChangeArrowheads="1"/>
            </p:cNvSpPr>
            <p:nvPr userDrawn="1"/>
          </p:nvSpPr>
          <p:spPr bwMode="auto">
            <a:xfrm>
              <a:off x="7321407"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0" name="Oval 110"/>
            <p:cNvSpPr>
              <a:spLocks noChangeArrowheads="1"/>
            </p:cNvSpPr>
            <p:nvPr userDrawn="1"/>
          </p:nvSpPr>
          <p:spPr bwMode="auto">
            <a:xfrm>
              <a:off x="7406431"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1" name="Oval 120"/>
            <p:cNvSpPr>
              <a:spLocks noChangeArrowheads="1"/>
            </p:cNvSpPr>
            <p:nvPr userDrawn="1"/>
          </p:nvSpPr>
          <p:spPr bwMode="auto">
            <a:xfrm>
              <a:off x="6549842"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2" name="Oval 121"/>
            <p:cNvSpPr>
              <a:spLocks noChangeArrowheads="1"/>
            </p:cNvSpPr>
            <p:nvPr userDrawn="1"/>
          </p:nvSpPr>
          <p:spPr bwMode="auto">
            <a:xfrm>
              <a:off x="6634866"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03" name="Oval 122"/>
            <p:cNvSpPr>
              <a:spLocks noChangeArrowheads="1"/>
            </p:cNvSpPr>
            <p:nvPr userDrawn="1"/>
          </p:nvSpPr>
          <p:spPr bwMode="auto">
            <a:xfrm>
              <a:off x="6719891" y="297133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4" name="Oval 123"/>
            <p:cNvSpPr>
              <a:spLocks noChangeArrowheads="1"/>
            </p:cNvSpPr>
            <p:nvPr userDrawn="1"/>
          </p:nvSpPr>
          <p:spPr bwMode="auto">
            <a:xfrm>
              <a:off x="6807453"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5" name="Oval 124"/>
            <p:cNvSpPr>
              <a:spLocks noChangeArrowheads="1"/>
            </p:cNvSpPr>
            <p:nvPr userDrawn="1"/>
          </p:nvSpPr>
          <p:spPr bwMode="auto">
            <a:xfrm>
              <a:off x="6892478"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06" name="Oval 125"/>
            <p:cNvSpPr>
              <a:spLocks noChangeArrowheads="1"/>
            </p:cNvSpPr>
            <p:nvPr userDrawn="1"/>
          </p:nvSpPr>
          <p:spPr bwMode="auto">
            <a:xfrm>
              <a:off x="6977502" y="297133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7" name="Oval 126"/>
            <p:cNvSpPr>
              <a:spLocks noChangeArrowheads="1"/>
            </p:cNvSpPr>
            <p:nvPr userDrawn="1"/>
          </p:nvSpPr>
          <p:spPr bwMode="auto">
            <a:xfrm>
              <a:off x="7063796"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8" name="Oval 127"/>
            <p:cNvSpPr>
              <a:spLocks noChangeArrowheads="1"/>
            </p:cNvSpPr>
            <p:nvPr userDrawn="1"/>
          </p:nvSpPr>
          <p:spPr bwMode="auto">
            <a:xfrm>
              <a:off x="7148820"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9" name="Oval 128"/>
            <p:cNvSpPr>
              <a:spLocks noChangeArrowheads="1"/>
            </p:cNvSpPr>
            <p:nvPr userDrawn="1"/>
          </p:nvSpPr>
          <p:spPr bwMode="auto">
            <a:xfrm>
              <a:off x="7233844" y="297133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0" name="Oval 129"/>
            <p:cNvSpPr>
              <a:spLocks noChangeArrowheads="1"/>
            </p:cNvSpPr>
            <p:nvPr userDrawn="1"/>
          </p:nvSpPr>
          <p:spPr bwMode="auto">
            <a:xfrm>
              <a:off x="7321407"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1" name="Oval 130"/>
            <p:cNvSpPr>
              <a:spLocks noChangeArrowheads="1"/>
            </p:cNvSpPr>
            <p:nvPr userDrawn="1"/>
          </p:nvSpPr>
          <p:spPr bwMode="auto">
            <a:xfrm>
              <a:off x="7406431"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2" name="Oval 127"/>
            <p:cNvSpPr>
              <a:spLocks noChangeArrowheads="1"/>
            </p:cNvSpPr>
            <p:nvPr userDrawn="1"/>
          </p:nvSpPr>
          <p:spPr bwMode="auto">
            <a:xfrm>
              <a:off x="9036760" y="296224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3" name="Oval 128"/>
            <p:cNvSpPr>
              <a:spLocks noChangeArrowheads="1"/>
            </p:cNvSpPr>
            <p:nvPr userDrawn="1"/>
          </p:nvSpPr>
          <p:spPr bwMode="auto">
            <a:xfrm>
              <a:off x="9121784" y="296224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4" name="Oval 129"/>
            <p:cNvSpPr>
              <a:spLocks noChangeArrowheads="1"/>
            </p:cNvSpPr>
            <p:nvPr userDrawn="1"/>
          </p:nvSpPr>
          <p:spPr bwMode="auto">
            <a:xfrm>
              <a:off x="9209347" y="296224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5" name="Oval 130"/>
            <p:cNvSpPr>
              <a:spLocks noChangeArrowheads="1"/>
            </p:cNvSpPr>
            <p:nvPr userDrawn="1"/>
          </p:nvSpPr>
          <p:spPr bwMode="auto">
            <a:xfrm>
              <a:off x="9294371" y="296224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6" name="Oval 120"/>
            <p:cNvSpPr>
              <a:spLocks noChangeArrowheads="1"/>
            </p:cNvSpPr>
            <p:nvPr userDrawn="1"/>
          </p:nvSpPr>
          <p:spPr bwMode="auto">
            <a:xfrm>
              <a:off x="9381752" y="295769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7" name="Oval 67"/>
            <p:cNvSpPr>
              <a:spLocks noChangeArrowheads="1"/>
            </p:cNvSpPr>
            <p:nvPr userDrawn="1"/>
          </p:nvSpPr>
          <p:spPr bwMode="auto">
            <a:xfrm>
              <a:off x="6462461" y="30594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8" name="Oval 90"/>
            <p:cNvSpPr>
              <a:spLocks noChangeArrowheads="1"/>
            </p:cNvSpPr>
            <p:nvPr userDrawn="1"/>
          </p:nvSpPr>
          <p:spPr bwMode="auto">
            <a:xfrm>
              <a:off x="6377437" y="31444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9" name="Oval 91"/>
            <p:cNvSpPr>
              <a:spLocks noChangeArrowheads="1"/>
            </p:cNvSpPr>
            <p:nvPr userDrawn="1"/>
          </p:nvSpPr>
          <p:spPr bwMode="auto">
            <a:xfrm>
              <a:off x="6462461" y="31444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0" name="Oval 106"/>
            <p:cNvSpPr>
              <a:spLocks noChangeArrowheads="1"/>
            </p:cNvSpPr>
            <p:nvPr userDrawn="1"/>
          </p:nvSpPr>
          <p:spPr bwMode="auto">
            <a:xfrm>
              <a:off x="6119826"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1" name="Oval 107"/>
            <p:cNvSpPr>
              <a:spLocks noChangeArrowheads="1"/>
            </p:cNvSpPr>
            <p:nvPr userDrawn="1"/>
          </p:nvSpPr>
          <p:spPr bwMode="auto">
            <a:xfrm>
              <a:off x="6204850"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2" name="Oval 108"/>
            <p:cNvSpPr>
              <a:spLocks noChangeArrowheads="1"/>
            </p:cNvSpPr>
            <p:nvPr userDrawn="1"/>
          </p:nvSpPr>
          <p:spPr bwMode="auto">
            <a:xfrm>
              <a:off x="6289874" y="3229519"/>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3" name="Oval 109"/>
            <p:cNvSpPr>
              <a:spLocks noChangeArrowheads="1"/>
            </p:cNvSpPr>
            <p:nvPr userDrawn="1"/>
          </p:nvSpPr>
          <p:spPr bwMode="auto">
            <a:xfrm>
              <a:off x="6377437"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4" name="Oval 110"/>
            <p:cNvSpPr>
              <a:spLocks noChangeArrowheads="1"/>
            </p:cNvSpPr>
            <p:nvPr userDrawn="1"/>
          </p:nvSpPr>
          <p:spPr bwMode="auto">
            <a:xfrm>
              <a:off x="6462461"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5" name="Oval 126"/>
            <p:cNvSpPr>
              <a:spLocks noChangeArrowheads="1"/>
            </p:cNvSpPr>
            <p:nvPr userDrawn="1"/>
          </p:nvSpPr>
          <p:spPr bwMode="auto">
            <a:xfrm>
              <a:off x="6119826"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6" name="Oval 127"/>
            <p:cNvSpPr>
              <a:spLocks noChangeArrowheads="1"/>
            </p:cNvSpPr>
            <p:nvPr userDrawn="1"/>
          </p:nvSpPr>
          <p:spPr bwMode="auto">
            <a:xfrm>
              <a:off x="6204850"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7" name="Oval 128"/>
            <p:cNvSpPr>
              <a:spLocks noChangeArrowheads="1"/>
            </p:cNvSpPr>
            <p:nvPr userDrawn="1"/>
          </p:nvSpPr>
          <p:spPr bwMode="auto">
            <a:xfrm>
              <a:off x="6289874" y="331708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8" name="Oval 129"/>
            <p:cNvSpPr>
              <a:spLocks noChangeArrowheads="1"/>
            </p:cNvSpPr>
            <p:nvPr userDrawn="1"/>
          </p:nvSpPr>
          <p:spPr bwMode="auto">
            <a:xfrm>
              <a:off x="6377437"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9" name="Oval 130"/>
            <p:cNvSpPr>
              <a:spLocks noChangeArrowheads="1"/>
            </p:cNvSpPr>
            <p:nvPr userDrawn="1"/>
          </p:nvSpPr>
          <p:spPr bwMode="auto">
            <a:xfrm>
              <a:off x="6462461"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0" name="Oval 57"/>
            <p:cNvSpPr>
              <a:spLocks noChangeArrowheads="1"/>
            </p:cNvSpPr>
            <p:nvPr userDrawn="1"/>
          </p:nvSpPr>
          <p:spPr bwMode="auto">
            <a:xfrm>
              <a:off x="6549842"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1" name="Oval 58"/>
            <p:cNvSpPr>
              <a:spLocks noChangeArrowheads="1"/>
            </p:cNvSpPr>
            <p:nvPr userDrawn="1"/>
          </p:nvSpPr>
          <p:spPr bwMode="auto">
            <a:xfrm>
              <a:off x="6719891" y="305492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2" name="Oval 59"/>
            <p:cNvSpPr>
              <a:spLocks noChangeArrowheads="1"/>
            </p:cNvSpPr>
            <p:nvPr userDrawn="1"/>
          </p:nvSpPr>
          <p:spPr bwMode="auto">
            <a:xfrm>
              <a:off x="6634866"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3" name="Oval 60"/>
            <p:cNvSpPr>
              <a:spLocks noChangeArrowheads="1"/>
            </p:cNvSpPr>
            <p:nvPr userDrawn="1"/>
          </p:nvSpPr>
          <p:spPr bwMode="auto">
            <a:xfrm>
              <a:off x="6807453"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4" name="Oval 61"/>
            <p:cNvSpPr>
              <a:spLocks noChangeArrowheads="1"/>
            </p:cNvSpPr>
            <p:nvPr userDrawn="1"/>
          </p:nvSpPr>
          <p:spPr bwMode="auto">
            <a:xfrm>
              <a:off x="6892478"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5" name="Oval 62"/>
            <p:cNvSpPr>
              <a:spLocks noChangeArrowheads="1"/>
            </p:cNvSpPr>
            <p:nvPr userDrawn="1"/>
          </p:nvSpPr>
          <p:spPr bwMode="auto">
            <a:xfrm>
              <a:off x="6977502" y="305492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6" name="Oval 63"/>
            <p:cNvSpPr>
              <a:spLocks noChangeArrowheads="1"/>
            </p:cNvSpPr>
            <p:nvPr userDrawn="1"/>
          </p:nvSpPr>
          <p:spPr bwMode="auto">
            <a:xfrm>
              <a:off x="7063796"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7" name="Oval 64"/>
            <p:cNvSpPr>
              <a:spLocks noChangeArrowheads="1"/>
            </p:cNvSpPr>
            <p:nvPr userDrawn="1"/>
          </p:nvSpPr>
          <p:spPr bwMode="auto">
            <a:xfrm>
              <a:off x="7148820"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8" name="Oval 65"/>
            <p:cNvSpPr>
              <a:spLocks noChangeArrowheads="1"/>
            </p:cNvSpPr>
            <p:nvPr userDrawn="1"/>
          </p:nvSpPr>
          <p:spPr bwMode="auto">
            <a:xfrm>
              <a:off x="7233844" y="305492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39" name="Oval 66"/>
            <p:cNvSpPr>
              <a:spLocks noChangeArrowheads="1"/>
            </p:cNvSpPr>
            <p:nvPr userDrawn="1"/>
          </p:nvSpPr>
          <p:spPr bwMode="auto">
            <a:xfrm>
              <a:off x="7321407"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0" name="Oval 67"/>
            <p:cNvSpPr>
              <a:spLocks noChangeArrowheads="1"/>
            </p:cNvSpPr>
            <p:nvPr userDrawn="1"/>
          </p:nvSpPr>
          <p:spPr bwMode="auto">
            <a:xfrm>
              <a:off x="7406431"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1" name="Oval 81"/>
            <p:cNvSpPr>
              <a:spLocks noChangeArrowheads="1"/>
            </p:cNvSpPr>
            <p:nvPr userDrawn="1"/>
          </p:nvSpPr>
          <p:spPr bwMode="auto">
            <a:xfrm>
              <a:off x="6549842"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2" name="Oval 82"/>
            <p:cNvSpPr>
              <a:spLocks noChangeArrowheads="1"/>
            </p:cNvSpPr>
            <p:nvPr userDrawn="1"/>
          </p:nvSpPr>
          <p:spPr bwMode="auto">
            <a:xfrm>
              <a:off x="6634866"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3" name="Oval 83"/>
            <p:cNvSpPr>
              <a:spLocks noChangeArrowheads="1"/>
            </p:cNvSpPr>
            <p:nvPr userDrawn="1"/>
          </p:nvSpPr>
          <p:spPr bwMode="auto">
            <a:xfrm>
              <a:off x="6719891" y="313994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4" name="Oval 84"/>
            <p:cNvSpPr>
              <a:spLocks noChangeArrowheads="1"/>
            </p:cNvSpPr>
            <p:nvPr userDrawn="1"/>
          </p:nvSpPr>
          <p:spPr bwMode="auto">
            <a:xfrm>
              <a:off x="6807453"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5" name="Oval 85"/>
            <p:cNvSpPr>
              <a:spLocks noChangeArrowheads="1"/>
            </p:cNvSpPr>
            <p:nvPr userDrawn="1"/>
          </p:nvSpPr>
          <p:spPr bwMode="auto">
            <a:xfrm>
              <a:off x="6892478"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6" name="Oval 86"/>
            <p:cNvSpPr>
              <a:spLocks noChangeArrowheads="1"/>
            </p:cNvSpPr>
            <p:nvPr userDrawn="1"/>
          </p:nvSpPr>
          <p:spPr bwMode="auto">
            <a:xfrm>
              <a:off x="6977502" y="313994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7" name="Oval 87"/>
            <p:cNvSpPr>
              <a:spLocks noChangeArrowheads="1"/>
            </p:cNvSpPr>
            <p:nvPr userDrawn="1"/>
          </p:nvSpPr>
          <p:spPr bwMode="auto">
            <a:xfrm>
              <a:off x="7063796"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8" name="Oval 88"/>
            <p:cNvSpPr>
              <a:spLocks noChangeArrowheads="1"/>
            </p:cNvSpPr>
            <p:nvPr userDrawn="1"/>
          </p:nvSpPr>
          <p:spPr bwMode="auto">
            <a:xfrm>
              <a:off x="7148820"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9" name="Oval 89"/>
            <p:cNvSpPr>
              <a:spLocks noChangeArrowheads="1"/>
            </p:cNvSpPr>
            <p:nvPr userDrawn="1"/>
          </p:nvSpPr>
          <p:spPr bwMode="auto">
            <a:xfrm>
              <a:off x="7233844" y="313994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0" name="Oval 90"/>
            <p:cNvSpPr>
              <a:spLocks noChangeArrowheads="1"/>
            </p:cNvSpPr>
            <p:nvPr userDrawn="1"/>
          </p:nvSpPr>
          <p:spPr bwMode="auto">
            <a:xfrm>
              <a:off x="7321407"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1" name="Oval 91"/>
            <p:cNvSpPr>
              <a:spLocks noChangeArrowheads="1"/>
            </p:cNvSpPr>
            <p:nvPr userDrawn="1"/>
          </p:nvSpPr>
          <p:spPr bwMode="auto">
            <a:xfrm>
              <a:off x="7406431"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2" name="Oval 100"/>
            <p:cNvSpPr>
              <a:spLocks noChangeArrowheads="1"/>
            </p:cNvSpPr>
            <p:nvPr userDrawn="1"/>
          </p:nvSpPr>
          <p:spPr bwMode="auto">
            <a:xfrm>
              <a:off x="6549842"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53" name="Oval 101"/>
            <p:cNvSpPr>
              <a:spLocks noChangeArrowheads="1"/>
            </p:cNvSpPr>
            <p:nvPr userDrawn="1"/>
          </p:nvSpPr>
          <p:spPr bwMode="auto">
            <a:xfrm>
              <a:off x="6634866"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4" name="Oval 102"/>
            <p:cNvSpPr>
              <a:spLocks noChangeArrowheads="1"/>
            </p:cNvSpPr>
            <p:nvPr userDrawn="1"/>
          </p:nvSpPr>
          <p:spPr bwMode="auto">
            <a:xfrm>
              <a:off x="6719891" y="322497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5" name="Oval 103"/>
            <p:cNvSpPr>
              <a:spLocks noChangeArrowheads="1"/>
            </p:cNvSpPr>
            <p:nvPr userDrawn="1"/>
          </p:nvSpPr>
          <p:spPr bwMode="auto">
            <a:xfrm>
              <a:off x="6807453"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6" name="Oval 104"/>
            <p:cNvSpPr>
              <a:spLocks noChangeArrowheads="1"/>
            </p:cNvSpPr>
            <p:nvPr userDrawn="1"/>
          </p:nvSpPr>
          <p:spPr bwMode="auto">
            <a:xfrm>
              <a:off x="6892478"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7" name="Oval 105"/>
            <p:cNvSpPr>
              <a:spLocks noChangeArrowheads="1"/>
            </p:cNvSpPr>
            <p:nvPr userDrawn="1"/>
          </p:nvSpPr>
          <p:spPr bwMode="auto">
            <a:xfrm>
              <a:off x="6977502" y="322497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8" name="Oval 106"/>
            <p:cNvSpPr>
              <a:spLocks noChangeArrowheads="1"/>
            </p:cNvSpPr>
            <p:nvPr userDrawn="1"/>
          </p:nvSpPr>
          <p:spPr bwMode="auto">
            <a:xfrm>
              <a:off x="7063796"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9" name="Oval 107"/>
            <p:cNvSpPr>
              <a:spLocks noChangeArrowheads="1"/>
            </p:cNvSpPr>
            <p:nvPr userDrawn="1"/>
          </p:nvSpPr>
          <p:spPr bwMode="auto">
            <a:xfrm>
              <a:off x="7148820"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0" name="Oval 108"/>
            <p:cNvSpPr>
              <a:spLocks noChangeArrowheads="1"/>
            </p:cNvSpPr>
            <p:nvPr userDrawn="1"/>
          </p:nvSpPr>
          <p:spPr bwMode="auto">
            <a:xfrm>
              <a:off x="7233844" y="322497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1" name="Oval 109"/>
            <p:cNvSpPr>
              <a:spLocks noChangeArrowheads="1"/>
            </p:cNvSpPr>
            <p:nvPr userDrawn="1"/>
          </p:nvSpPr>
          <p:spPr bwMode="auto">
            <a:xfrm>
              <a:off x="7321407"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2" name="Oval 110"/>
            <p:cNvSpPr>
              <a:spLocks noChangeArrowheads="1"/>
            </p:cNvSpPr>
            <p:nvPr userDrawn="1"/>
          </p:nvSpPr>
          <p:spPr bwMode="auto">
            <a:xfrm>
              <a:off x="7406431"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3" name="Oval 120"/>
            <p:cNvSpPr>
              <a:spLocks noChangeArrowheads="1"/>
            </p:cNvSpPr>
            <p:nvPr userDrawn="1"/>
          </p:nvSpPr>
          <p:spPr bwMode="auto">
            <a:xfrm>
              <a:off x="6549842"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4" name="Oval 121"/>
            <p:cNvSpPr>
              <a:spLocks noChangeArrowheads="1"/>
            </p:cNvSpPr>
            <p:nvPr userDrawn="1"/>
          </p:nvSpPr>
          <p:spPr bwMode="auto">
            <a:xfrm>
              <a:off x="6634866"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5" name="Oval 122"/>
            <p:cNvSpPr>
              <a:spLocks noChangeArrowheads="1"/>
            </p:cNvSpPr>
            <p:nvPr userDrawn="1"/>
          </p:nvSpPr>
          <p:spPr bwMode="auto">
            <a:xfrm>
              <a:off x="6719891" y="331253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6" name="Oval 123"/>
            <p:cNvSpPr>
              <a:spLocks noChangeArrowheads="1"/>
            </p:cNvSpPr>
            <p:nvPr userDrawn="1"/>
          </p:nvSpPr>
          <p:spPr bwMode="auto">
            <a:xfrm>
              <a:off x="6807453"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7" name="Oval 124"/>
            <p:cNvSpPr>
              <a:spLocks noChangeArrowheads="1"/>
            </p:cNvSpPr>
            <p:nvPr userDrawn="1"/>
          </p:nvSpPr>
          <p:spPr bwMode="auto">
            <a:xfrm>
              <a:off x="6892478"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8" name="Oval 125"/>
            <p:cNvSpPr>
              <a:spLocks noChangeArrowheads="1"/>
            </p:cNvSpPr>
            <p:nvPr userDrawn="1"/>
          </p:nvSpPr>
          <p:spPr bwMode="auto">
            <a:xfrm>
              <a:off x="6977502" y="331253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9" name="Oval 126"/>
            <p:cNvSpPr>
              <a:spLocks noChangeArrowheads="1"/>
            </p:cNvSpPr>
            <p:nvPr userDrawn="1"/>
          </p:nvSpPr>
          <p:spPr bwMode="auto">
            <a:xfrm>
              <a:off x="7063796"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0" name="Oval 127"/>
            <p:cNvSpPr>
              <a:spLocks noChangeArrowheads="1"/>
            </p:cNvSpPr>
            <p:nvPr userDrawn="1"/>
          </p:nvSpPr>
          <p:spPr bwMode="auto">
            <a:xfrm>
              <a:off x="7148820"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1" name="Oval 128"/>
            <p:cNvSpPr>
              <a:spLocks noChangeArrowheads="1"/>
            </p:cNvSpPr>
            <p:nvPr userDrawn="1"/>
          </p:nvSpPr>
          <p:spPr bwMode="auto">
            <a:xfrm>
              <a:off x="7233844" y="331253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2" name="Oval 129"/>
            <p:cNvSpPr>
              <a:spLocks noChangeArrowheads="1"/>
            </p:cNvSpPr>
            <p:nvPr userDrawn="1"/>
          </p:nvSpPr>
          <p:spPr bwMode="auto">
            <a:xfrm>
              <a:off x="7321407"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3" name="Oval 130"/>
            <p:cNvSpPr>
              <a:spLocks noChangeArrowheads="1"/>
            </p:cNvSpPr>
            <p:nvPr userDrawn="1"/>
          </p:nvSpPr>
          <p:spPr bwMode="auto">
            <a:xfrm>
              <a:off x="7406431"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4" name="Oval 81"/>
            <p:cNvSpPr>
              <a:spLocks noChangeArrowheads="1"/>
            </p:cNvSpPr>
            <p:nvPr userDrawn="1"/>
          </p:nvSpPr>
          <p:spPr bwMode="auto">
            <a:xfrm>
              <a:off x="7493812" y="313539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5" name="Oval 100"/>
            <p:cNvSpPr>
              <a:spLocks noChangeArrowheads="1"/>
            </p:cNvSpPr>
            <p:nvPr userDrawn="1"/>
          </p:nvSpPr>
          <p:spPr bwMode="auto">
            <a:xfrm>
              <a:off x="7493812" y="322042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6" name="Oval 101"/>
            <p:cNvSpPr>
              <a:spLocks noChangeArrowheads="1"/>
            </p:cNvSpPr>
            <p:nvPr userDrawn="1"/>
          </p:nvSpPr>
          <p:spPr bwMode="auto">
            <a:xfrm>
              <a:off x="7578836" y="322042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7" name="Oval 120"/>
            <p:cNvSpPr>
              <a:spLocks noChangeArrowheads="1"/>
            </p:cNvSpPr>
            <p:nvPr userDrawn="1"/>
          </p:nvSpPr>
          <p:spPr bwMode="auto">
            <a:xfrm>
              <a:off x="7493812"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8" name="Oval 121"/>
            <p:cNvSpPr>
              <a:spLocks noChangeArrowheads="1"/>
            </p:cNvSpPr>
            <p:nvPr userDrawn="1"/>
          </p:nvSpPr>
          <p:spPr bwMode="auto">
            <a:xfrm>
              <a:off x="7578836"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9" name="Oval 122"/>
            <p:cNvSpPr>
              <a:spLocks noChangeArrowheads="1"/>
            </p:cNvSpPr>
            <p:nvPr userDrawn="1"/>
          </p:nvSpPr>
          <p:spPr bwMode="auto">
            <a:xfrm>
              <a:off x="7663861" y="330798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0" name="Oval 123"/>
            <p:cNvSpPr>
              <a:spLocks noChangeArrowheads="1"/>
            </p:cNvSpPr>
            <p:nvPr userDrawn="1"/>
          </p:nvSpPr>
          <p:spPr bwMode="auto">
            <a:xfrm>
              <a:off x="7751423"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1" name="Oval 124"/>
            <p:cNvSpPr>
              <a:spLocks noChangeArrowheads="1"/>
            </p:cNvSpPr>
            <p:nvPr userDrawn="1"/>
          </p:nvSpPr>
          <p:spPr bwMode="auto">
            <a:xfrm>
              <a:off x="7836448"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2" name="Oval 125"/>
            <p:cNvSpPr>
              <a:spLocks noChangeArrowheads="1"/>
            </p:cNvSpPr>
            <p:nvPr userDrawn="1"/>
          </p:nvSpPr>
          <p:spPr bwMode="auto">
            <a:xfrm>
              <a:off x="7921472" y="330798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3" name="Oval 130"/>
            <p:cNvSpPr>
              <a:spLocks noChangeArrowheads="1"/>
            </p:cNvSpPr>
            <p:nvPr userDrawn="1"/>
          </p:nvSpPr>
          <p:spPr bwMode="auto">
            <a:xfrm>
              <a:off x="8350401" y="330798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4" name="Oval 63"/>
            <p:cNvSpPr>
              <a:spLocks noChangeArrowheads="1"/>
            </p:cNvSpPr>
            <p:nvPr userDrawn="1"/>
          </p:nvSpPr>
          <p:spPr bwMode="auto">
            <a:xfrm>
              <a:off x="8951736"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5" name="Oval 64"/>
            <p:cNvSpPr>
              <a:spLocks noChangeArrowheads="1"/>
            </p:cNvSpPr>
            <p:nvPr userDrawn="1"/>
          </p:nvSpPr>
          <p:spPr bwMode="auto">
            <a:xfrm>
              <a:off x="9036760"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6" name="Oval 65"/>
            <p:cNvSpPr>
              <a:spLocks noChangeArrowheads="1"/>
            </p:cNvSpPr>
            <p:nvPr userDrawn="1"/>
          </p:nvSpPr>
          <p:spPr bwMode="auto">
            <a:xfrm>
              <a:off x="9121784" y="304582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7" name="Oval 66"/>
            <p:cNvSpPr>
              <a:spLocks noChangeArrowheads="1"/>
            </p:cNvSpPr>
            <p:nvPr userDrawn="1"/>
          </p:nvSpPr>
          <p:spPr bwMode="auto">
            <a:xfrm>
              <a:off x="9209347"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8" name="Oval 67"/>
            <p:cNvSpPr>
              <a:spLocks noChangeArrowheads="1"/>
            </p:cNvSpPr>
            <p:nvPr userDrawn="1"/>
          </p:nvSpPr>
          <p:spPr bwMode="auto">
            <a:xfrm>
              <a:off x="9294371"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9" name="Oval 86"/>
            <p:cNvSpPr>
              <a:spLocks noChangeArrowheads="1"/>
            </p:cNvSpPr>
            <p:nvPr userDrawn="1"/>
          </p:nvSpPr>
          <p:spPr bwMode="auto">
            <a:xfrm>
              <a:off x="8865442" y="313084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0" name="Oval 87"/>
            <p:cNvSpPr>
              <a:spLocks noChangeArrowheads="1"/>
            </p:cNvSpPr>
            <p:nvPr userDrawn="1"/>
          </p:nvSpPr>
          <p:spPr bwMode="auto">
            <a:xfrm>
              <a:off x="8951736"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1" name="Oval 88"/>
            <p:cNvSpPr>
              <a:spLocks noChangeArrowheads="1"/>
            </p:cNvSpPr>
            <p:nvPr userDrawn="1"/>
          </p:nvSpPr>
          <p:spPr bwMode="auto">
            <a:xfrm>
              <a:off x="9036760"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2" name="Oval 89"/>
            <p:cNvSpPr>
              <a:spLocks noChangeArrowheads="1"/>
            </p:cNvSpPr>
            <p:nvPr userDrawn="1"/>
          </p:nvSpPr>
          <p:spPr bwMode="auto">
            <a:xfrm>
              <a:off x="9121784" y="313084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3" name="Oval 90"/>
            <p:cNvSpPr>
              <a:spLocks noChangeArrowheads="1"/>
            </p:cNvSpPr>
            <p:nvPr userDrawn="1"/>
          </p:nvSpPr>
          <p:spPr bwMode="auto">
            <a:xfrm>
              <a:off x="9209347"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4" name="Oval 91"/>
            <p:cNvSpPr>
              <a:spLocks noChangeArrowheads="1"/>
            </p:cNvSpPr>
            <p:nvPr userDrawn="1"/>
          </p:nvSpPr>
          <p:spPr bwMode="auto">
            <a:xfrm>
              <a:off x="9294371"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5" name="Oval 100"/>
            <p:cNvSpPr>
              <a:spLocks noChangeArrowheads="1"/>
            </p:cNvSpPr>
            <p:nvPr userDrawn="1"/>
          </p:nvSpPr>
          <p:spPr bwMode="auto">
            <a:xfrm>
              <a:off x="8437782" y="321587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6" name="Oval 104"/>
            <p:cNvSpPr>
              <a:spLocks noChangeArrowheads="1"/>
            </p:cNvSpPr>
            <p:nvPr userDrawn="1"/>
          </p:nvSpPr>
          <p:spPr bwMode="auto">
            <a:xfrm>
              <a:off x="8780418" y="321587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7" name="Oval 105"/>
            <p:cNvSpPr>
              <a:spLocks noChangeArrowheads="1"/>
            </p:cNvSpPr>
            <p:nvPr userDrawn="1"/>
          </p:nvSpPr>
          <p:spPr bwMode="auto">
            <a:xfrm>
              <a:off x="8865442" y="321587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8" name="Oval 106"/>
            <p:cNvSpPr>
              <a:spLocks noChangeArrowheads="1"/>
            </p:cNvSpPr>
            <p:nvPr userDrawn="1"/>
          </p:nvSpPr>
          <p:spPr bwMode="auto">
            <a:xfrm>
              <a:off x="8951736"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9" name="Oval 107"/>
            <p:cNvSpPr>
              <a:spLocks noChangeArrowheads="1"/>
            </p:cNvSpPr>
            <p:nvPr userDrawn="1"/>
          </p:nvSpPr>
          <p:spPr bwMode="auto">
            <a:xfrm>
              <a:off x="9036760"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0" name="Oval 108"/>
            <p:cNvSpPr>
              <a:spLocks noChangeArrowheads="1"/>
            </p:cNvSpPr>
            <p:nvPr userDrawn="1"/>
          </p:nvSpPr>
          <p:spPr bwMode="auto">
            <a:xfrm>
              <a:off x="9121784" y="3215872"/>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1" name="Oval 109"/>
            <p:cNvSpPr>
              <a:spLocks noChangeArrowheads="1"/>
            </p:cNvSpPr>
            <p:nvPr userDrawn="1"/>
          </p:nvSpPr>
          <p:spPr bwMode="auto">
            <a:xfrm>
              <a:off x="9209347"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2" name="Oval 110"/>
            <p:cNvSpPr>
              <a:spLocks noChangeArrowheads="1"/>
            </p:cNvSpPr>
            <p:nvPr userDrawn="1"/>
          </p:nvSpPr>
          <p:spPr bwMode="auto">
            <a:xfrm>
              <a:off x="9294371"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3" name="Oval 120"/>
            <p:cNvSpPr>
              <a:spLocks noChangeArrowheads="1"/>
            </p:cNvSpPr>
            <p:nvPr userDrawn="1"/>
          </p:nvSpPr>
          <p:spPr bwMode="auto">
            <a:xfrm>
              <a:off x="8437782"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4" name="Oval 121"/>
            <p:cNvSpPr>
              <a:spLocks noChangeArrowheads="1"/>
            </p:cNvSpPr>
            <p:nvPr userDrawn="1"/>
          </p:nvSpPr>
          <p:spPr bwMode="auto">
            <a:xfrm>
              <a:off x="8522806"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5" name="Oval 123"/>
            <p:cNvSpPr>
              <a:spLocks noChangeArrowheads="1"/>
            </p:cNvSpPr>
            <p:nvPr userDrawn="1"/>
          </p:nvSpPr>
          <p:spPr bwMode="auto">
            <a:xfrm>
              <a:off x="8695393"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6" name="Oval 124"/>
            <p:cNvSpPr>
              <a:spLocks noChangeArrowheads="1"/>
            </p:cNvSpPr>
            <p:nvPr userDrawn="1"/>
          </p:nvSpPr>
          <p:spPr bwMode="auto">
            <a:xfrm>
              <a:off x="8780418"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7" name="Oval 125"/>
            <p:cNvSpPr>
              <a:spLocks noChangeArrowheads="1"/>
            </p:cNvSpPr>
            <p:nvPr userDrawn="1"/>
          </p:nvSpPr>
          <p:spPr bwMode="auto">
            <a:xfrm>
              <a:off x="8865442" y="330343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8" name="Oval 126"/>
            <p:cNvSpPr>
              <a:spLocks noChangeArrowheads="1"/>
            </p:cNvSpPr>
            <p:nvPr userDrawn="1"/>
          </p:nvSpPr>
          <p:spPr bwMode="auto">
            <a:xfrm>
              <a:off x="8951736"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9" name="Oval 127"/>
            <p:cNvSpPr>
              <a:spLocks noChangeArrowheads="1"/>
            </p:cNvSpPr>
            <p:nvPr userDrawn="1"/>
          </p:nvSpPr>
          <p:spPr bwMode="auto">
            <a:xfrm>
              <a:off x="9036760"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0" name="Oval 128"/>
            <p:cNvSpPr>
              <a:spLocks noChangeArrowheads="1"/>
            </p:cNvSpPr>
            <p:nvPr userDrawn="1"/>
          </p:nvSpPr>
          <p:spPr bwMode="auto">
            <a:xfrm>
              <a:off x="9121784" y="330343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1" name="Oval 129"/>
            <p:cNvSpPr>
              <a:spLocks noChangeArrowheads="1"/>
            </p:cNvSpPr>
            <p:nvPr userDrawn="1"/>
          </p:nvSpPr>
          <p:spPr bwMode="auto">
            <a:xfrm>
              <a:off x="9209347"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2" name="Oval 130"/>
            <p:cNvSpPr>
              <a:spLocks noChangeArrowheads="1"/>
            </p:cNvSpPr>
            <p:nvPr userDrawn="1"/>
          </p:nvSpPr>
          <p:spPr bwMode="auto">
            <a:xfrm>
              <a:off x="9294371"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3" name="Oval 57"/>
            <p:cNvSpPr>
              <a:spLocks noChangeArrowheads="1"/>
            </p:cNvSpPr>
            <p:nvPr userDrawn="1"/>
          </p:nvSpPr>
          <p:spPr bwMode="auto">
            <a:xfrm>
              <a:off x="9381752" y="304127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4" name="Oval 81"/>
            <p:cNvSpPr>
              <a:spLocks noChangeArrowheads="1"/>
            </p:cNvSpPr>
            <p:nvPr userDrawn="1"/>
          </p:nvSpPr>
          <p:spPr bwMode="auto">
            <a:xfrm>
              <a:off x="9381752" y="312629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5" name="Oval 82"/>
            <p:cNvSpPr>
              <a:spLocks noChangeArrowheads="1"/>
            </p:cNvSpPr>
            <p:nvPr userDrawn="1"/>
          </p:nvSpPr>
          <p:spPr bwMode="auto">
            <a:xfrm>
              <a:off x="9466776" y="312629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6" name="Oval 100"/>
            <p:cNvSpPr>
              <a:spLocks noChangeArrowheads="1"/>
            </p:cNvSpPr>
            <p:nvPr userDrawn="1"/>
          </p:nvSpPr>
          <p:spPr bwMode="auto">
            <a:xfrm>
              <a:off x="9381752" y="321132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7" name="Oval 101"/>
            <p:cNvSpPr>
              <a:spLocks noChangeArrowheads="1"/>
            </p:cNvSpPr>
            <p:nvPr userDrawn="1"/>
          </p:nvSpPr>
          <p:spPr bwMode="auto">
            <a:xfrm>
              <a:off x="9466776" y="321132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8" name="Oval 63"/>
            <p:cNvSpPr>
              <a:spLocks noChangeArrowheads="1"/>
            </p:cNvSpPr>
            <p:nvPr userDrawn="1"/>
          </p:nvSpPr>
          <p:spPr bwMode="auto">
            <a:xfrm>
              <a:off x="6119826"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9" name="Oval 64"/>
            <p:cNvSpPr>
              <a:spLocks noChangeArrowheads="1"/>
            </p:cNvSpPr>
            <p:nvPr userDrawn="1"/>
          </p:nvSpPr>
          <p:spPr bwMode="auto">
            <a:xfrm>
              <a:off x="6204850"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0" name="Oval 65"/>
            <p:cNvSpPr>
              <a:spLocks noChangeArrowheads="1"/>
            </p:cNvSpPr>
            <p:nvPr userDrawn="1"/>
          </p:nvSpPr>
          <p:spPr bwMode="auto">
            <a:xfrm>
              <a:off x="6289874" y="340748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1" name="Oval 66"/>
            <p:cNvSpPr>
              <a:spLocks noChangeArrowheads="1"/>
            </p:cNvSpPr>
            <p:nvPr userDrawn="1"/>
          </p:nvSpPr>
          <p:spPr bwMode="auto">
            <a:xfrm>
              <a:off x="6377437"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2" name="Oval 67"/>
            <p:cNvSpPr>
              <a:spLocks noChangeArrowheads="1"/>
            </p:cNvSpPr>
            <p:nvPr userDrawn="1"/>
          </p:nvSpPr>
          <p:spPr bwMode="auto">
            <a:xfrm>
              <a:off x="6462461"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3" name="Oval 87"/>
            <p:cNvSpPr>
              <a:spLocks noChangeArrowheads="1"/>
            </p:cNvSpPr>
            <p:nvPr userDrawn="1"/>
          </p:nvSpPr>
          <p:spPr bwMode="auto">
            <a:xfrm>
              <a:off x="6119826"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4" name="Oval 88"/>
            <p:cNvSpPr>
              <a:spLocks noChangeArrowheads="1"/>
            </p:cNvSpPr>
            <p:nvPr userDrawn="1"/>
          </p:nvSpPr>
          <p:spPr bwMode="auto">
            <a:xfrm>
              <a:off x="6204850"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5" name="Oval 89"/>
            <p:cNvSpPr>
              <a:spLocks noChangeArrowheads="1"/>
            </p:cNvSpPr>
            <p:nvPr userDrawn="1"/>
          </p:nvSpPr>
          <p:spPr bwMode="auto">
            <a:xfrm>
              <a:off x="6289874" y="349251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6" name="Oval 90"/>
            <p:cNvSpPr>
              <a:spLocks noChangeArrowheads="1"/>
            </p:cNvSpPr>
            <p:nvPr userDrawn="1"/>
          </p:nvSpPr>
          <p:spPr bwMode="auto">
            <a:xfrm>
              <a:off x="6377437"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7" name="Oval 91"/>
            <p:cNvSpPr>
              <a:spLocks noChangeArrowheads="1"/>
            </p:cNvSpPr>
            <p:nvPr userDrawn="1"/>
          </p:nvSpPr>
          <p:spPr bwMode="auto">
            <a:xfrm>
              <a:off x="6462461"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8" name="Oval 108"/>
            <p:cNvSpPr>
              <a:spLocks noChangeArrowheads="1"/>
            </p:cNvSpPr>
            <p:nvPr userDrawn="1"/>
          </p:nvSpPr>
          <p:spPr bwMode="auto">
            <a:xfrm>
              <a:off x="6289874" y="357753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9" name="Oval 109"/>
            <p:cNvSpPr>
              <a:spLocks noChangeArrowheads="1"/>
            </p:cNvSpPr>
            <p:nvPr userDrawn="1"/>
          </p:nvSpPr>
          <p:spPr bwMode="auto">
            <a:xfrm>
              <a:off x="6377437" y="35775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0" name="Oval 110"/>
            <p:cNvSpPr>
              <a:spLocks noChangeArrowheads="1"/>
            </p:cNvSpPr>
            <p:nvPr userDrawn="1"/>
          </p:nvSpPr>
          <p:spPr bwMode="auto">
            <a:xfrm>
              <a:off x="6462461" y="35775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1" name="Oval 123"/>
            <p:cNvSpPr>
              <a:spLocks noChangeArrowheads="1"/>
            </p:cNvSpPr>
            <p:nvPr userDrawn="1"/>
          </p:nvSpPr>
          <p:spPr bwMode="auto">
            <a:xfrm>
              <a:off x="5863483" y="3665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2" name="Oval 124"/>
            <p:cNvSpPr>
              <a:spLocks noChangeArrowheads="1"/>
            </p:cNvSpPr>
            <p:nvPr userDrawn="1"/>
          </p:nvSpPr>
          <p:spPr bwMode="auto">
            <a:xfrm>
              <a:off x="5948508" y="3665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3" name="Oval 125"/>
            <p:cNvSpPr>
              <a:spLocks noChangeArrowheads="1"/>
            </p:cNvSpPr>
            <p:nvPr userDrawn="1"/>
          </p:nvSpPr>
          <p:spPr bwMode="auto">
            <a:xfrm>
              <a:off x="6033532" y="36650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4" name="Oval 126"/>
            <p:cNvSpPr>
              <a:spLocks noChangeArrowheads="1"/>
            </p:cNvSpPr>
            <p:nvPr userDrawn="1"/>
          </p:nvSpPr>
          <p:spPr bwMode="auto">
            <a:xfrm>
              <a:off x="6119826"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5" name="Oval 127"/>
            <p:cNvSpPr>
              <a:spLocks noChangeArrowheads="1"/>
            </p:cNvSpPr>
            <p:nvPr userDrawn="1"/>
          </p:nvSpPr>
          <p:spPr bwMode="auto">
            <a:xfrm>
              <a:off x="6204850"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6" name="Oval 128"/>
            <p:cNvSpPr>
              <a:spLocks noChangeArrowheads="1"/>
            </p:cNvSpPr>
            <p:nvPr userDrawn="1"/>
          </p:nvSpPr>
          <p:spPr bwMode="auto">
            <a:xfrm>
              <a:off x="6289874" y="36650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7" name="Oval 129"/>
            <p:cNvSpPr>
              <a:spLocks noChangeArrowheads="1"/>
            </p:cNvSpPr>
            <p:nvPr userDrawn="1"/>
          </p:nvSpPr>
          <p:spPr bwMode="auto">
            <a:xfrm>
              <a:off x="6377437"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8" name="Oval 130"/>
            <p:cNvSpPr>
              <a:spLocks noChangeArrowheads="1"/>
            </p:cNvSpPr>
            <p:nvPr userDrawn="1"/>
          </p:nvSpPr>
          <p:spPr bwMode="auto">
            <a:xfrm>
              <a:off x="6462461"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9" name="Oval 57"/>
            <p:cNvSpPr>
              <a:spLocks noChangeArrowheads="1"/>
            </p:cNvSpPr>
            <p:nvPr userDrawn="1"/>
          </p:nvSpPr>
          <p:spPr bwMode="auto">
            <a:xfrm>
              <a:off x="6549842"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0" name="Oval 58"/>
            <p:cNvSpPr>
              <a:spLocks noChangeArrowheads="1"/>
            </p:cNvSpPr>
            <p:nvPr userDrawn="1"/>
          </p:nvSpPr>
          <p:spPr bwMode="auto">
            <a:xfrm>
              <a:off x="6719891" y="340293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1" name="Oval 59"/>
            <p:cNvSpPr>
              <a:spLocks noChangeArrowheads="1"/>
            </p:cNvSpPr>
            <p:nvPr userDrawn="1"/>
          </p:nvSpPr>
          <p:spPr bwMode="auto">
            <a:xfrm>
              <a:off x="6634866"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2" name="Oval 60"/>
            <p:cNvSpPr>
              <a:spLocks noChangeArrowheads="1"/>
            </p:cNvSpPr>
            <p:nvPr userDrawn="1"/>
          </p:nvSpPr>
          <p:spPr bwMode="auto">
            <a:xfrm>
              <a:off x="6807453"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3" name="Oval 61"/>
            <p:cNvSpPr>
              <a:spLocks noChangeArrowheads="1"/>
            </p:cNvSpPr>
            <p:nvPr userDrawn="1"/>
          </p:nvSpPr>
          <p:spPr bwMode="auto">
            <a:xfrm>
              <a:off x="6892478"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4" name="Oval 62"/>
            <p:cNvSpPr>
              <a:spLocks noChangeArrowheads="1"/>
            </p:cNvSpPr>
            <p:nvPr userDrawn="1"/>
          </p:nvSpPr>
          <p:spPr bwMode="auto">
            <a:xfrm>
              <a:off x="6977502" y="340293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5" name="Oval 63"/>
            <p:cNvSpPr>
              <a:spLocks noChangeArrowheads="1"/>
            </p:cNvSpPr>
            <p:nvPr userDrawn="1"/>
          </p:nvSpPr>
          <p:spPr bwMode="auto">
            <a:xfrm>
              <a:off x="7063796"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6" name="Oval 64"/>
            <p:cNvSpPr>
              <a:spLocks noChangeArrowheads="1"/>
            </p:cNvSpPr>
            <p:nvPr userDrawn="1"/>
          </p:nvSpPr>
          <p:spPr bwMode="auto">
            <a:xfrm>
              <a:off x="7148820"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7" name="Oval 65"/>
            <p:cNvSpPr>
              <a:spLocks noChangeArrowheads="1"/>
            </p:cNvSpPr>
            <p:nvPr userDrawn="1"/>
          </p:nvSpPr>
          <p:spPr bwMode="auto">
            <a:xfrm>
              <a:off x="7233844" y="340293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8" name="Oval 66"/>
            <p:cNvSpPr>
              <a:spLocks noChangeArrowheads="1"/>
            </p:cNvSpPr>
            <p:nvPr userDrawn="1"/>
          </p:nvSpPr>
          <p:spPr bwMode="auto">
            <a:xfrm>
              <a:off x="7321407"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9" name="Oval 67"/>
            <p:cNvSpPr>
              <a:spLocks noChangeArrowheads="1"/>
            </p:cNvSpPr>
            <p:nvPr userDrawn="1"/>
          </p:nvSpPr>
          <p:spPr bwMode="auto">
            <a:xfrm>
              <a:off x="7406431"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0" name="Oval 81"/>
            <p:cNvSpPr>
              <a:spLocks noChangeArrowheads="1"/>
            </p:cNvSpPr>
            <p:nvPr userDrawn="1"/>
          </p:nvSpPr>
          <p:spPr bwMode="auto">
            <a:xfrm>
              <a:off x="6549842"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1" name="Oval 82"/>
            <p:cNvSpPr>
              <a:spLocks noChangeArrowheads="1"/>
            </p:cNvSpPr>
            <p:nvPr userDrawn="1"/>
          </p:nvSpPr>
          <p:spPr bwMode="auto">
            <a:xfrm>
              <a:off x="6634866"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2" name="Oval 83"/>
            <p:cNvSpPr>
              <a:spLocks noChangeArrowheads="1"/>
            </p:cNvSpPr>
            <p:nvPr userDrawn="1"/>
          </p:nvSpPr>
          <p:spPr bwMode="auto">
            <a:xfrm>
              <a:off x="6719891" y="348796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3" name="Oval 84"/>
            <p:cNvSpPr>
              <a:spLocks noChangeArrowheads="1"/>
            </p:cNvSpPr>
            <p:nvPr userDrawn="1"/>
          </p:nvSpPr>
          <p:spPr bwMode="auto">
            <a:xfrm>
              <a:off x="6807453"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4" name="Oval 85"/>
            <p:cNvSpPr>
              <a:spLocks noChangeArrowheads="1"/>
            </p:cNvSpPr>
            <p:nvPr userDrawn="1"/>
          </p:nvSpPr>
          <p:spPr bwMode="auto">
            <a:xfrm>
              <a:off x="6892478"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5" name="Oval 86"/>
            <p:cNvSpPr>
              <a:spLocks noChangeArrowheads="1"/>
            </p:cNvSpPr>
            <p:nvPr userDrawn="1"/>
          </p:nvSpPr>
          <p:spPr bwMode="auto">
            <a:xfrm>
              <a:off x="6977502" y="348796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6" name="Oval 87"/>
            <p:cNvSpPr>
              <a:spLocks noChangeArrowheads="1"/>
            </p:cNvSpPr>
            <p:nvPr userDrawn="1"/>
          </p:nvSpPr>
          <p:spPr bwMode="auto">
            <a:xfrm>
              <a:off x="7063796"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7" name="Oval 88"/>
            <p:cNvSpPr>
              <a:spLocks noChangeArrowheads="1"/>
            </p:cNvSpPr>
            <p:nvPr userDrawn="1"/>
          </p:nvSpPr>
          <p:spPr bwMode="auto">
            <a:xfrm>
              <a:off x="7148820"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8" name="Oval 89"/>
            <p:cNvSpPr>
              <a:spLocks noChangeArrowheads="1"/>
            </p:cNvSpPr>
            <p:nvPr userDrawn="1"/>
          </p:nvSpPr>
          <p:spPr bwMode="auto">
            <a:xfrm>
              <a:off x="7233844" y="348796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9" name="Oval 90"/>
            <p:cNvSpPr>
              <a:spLocks noChangeArrowheads="1"/>
            </p:cNvSpPr>
            <p:nvPr userDrawn="1"/>
          </p:nvSpPr>
          <p:spPr bwMode="auto">
            <a:xfrm>
              <a:off x="7321407"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0" name="Oval 91"/>
            <p:cNvSpPr>
              <a:spLocks noChangeArrowheads="1"/>
            </p:cNvSpPr>
            <p:nvPr userDrawn="1"/>
          </p:nvSpPr>
          <p:spPr bwMode="auto">
            <a:xfrm>
              <a:off x="7406431"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1" name="Oval 100"/>
            <p:cNvSpPr>
              <a:spLocks noChangeArrowheads="1"/>
            </p:cNvSpPr>
            <p:nvPr userDrawn="1"/>
          </p:nvSpPr>
          <p:spPr bwMode="auto">
            <a:xfrm>
              <a:off x="6549842"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2" name="Oval 101"/>
            <p:cNvSpPr>
              <a:spLocks noChangeArrowheads="1"/>
            </p:cNvSpPr>
            <p:nvPr userDrawn="1"/>
          </p:nvSpPr>
          <p:spPr bwMode="auto">
            <a:xfrm>
              <a:off x="6634866"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3" name="Oval 102"/>
            <p:cNvSpPr>
              <a:spLocks noChangeArrowheads="1"/>
            </p:cNvSpPr>
            <p:nvPr userDrawn="1"/>
          </p:nvSpPr>
          <p:spPr bwMode="auto">
            <a:xfrm>
              <a:off x="6719891" y="35729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4" name="Oval 103"/>
            <p:cNvSpPr>
              <a:spLocks noChangeArrowheads="1"/>
            </p:cNvSpPr>
            <p:nvPr userDrawn="1"/>
          </p:nvSpPr>
          <p:spPr bwMode="auto">
            <a:xfrm>
              <a:off x="6807453"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5" name="Oval 104"/>
            <p:cNvSpPr>
              <a:spLocks noChangeArrowheads="1"/>
            </p:cNvSpPr>
            <p:nvPr userDrawn="1"/>
          </p:nvSpPr>
          <p:spPr bwMode="auto">
            <a:xfrm>
              <a:off x="6892478"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6" name="Oval 105"/>
            <p:cNvSpPr>
              <a:spLocks noChangeArrowheads="1"/>
            </p:cNvSpPr>
            <p:nvPr userDrawn="1"/>
          </p:nvSpPr>
          <p:spPr bwMode="auto">
            <a:xfrm>
              <a:off x="6977502" y="35729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7" name="Oval 106"/>
            <p:cNvSpPr>
              <a:spLocks noChangeArrowheads="1"/>
            </p:cNvSpPr>
            <p:nvPr userDrawn="1"/>
          </p:nvSpPr>
          <p:spPr bwMode="auto">
            <a:xfrm>
              <a:off x="7063796"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8" name="Oval 107"/>
            <p:cNvSpPr>
              <a:spLocks noChangeArrowheads="1"/>
            </p:cNvSpPr>
            <p:nvPr userDrawn="1"/>
          </p:nvSpPr>
          <p:spPr bwMode="auto">
            <a:xfrm>
              <a:off x="7148820"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9" name="Oval 108"/>
            <p:cNvSpPr>
              <a:spLocks noChangeArrowheads="1"/>
            </p:cNvSpPr>
            <p:nvPr userDrawn="1"/>
          </p:nvSpPr>
          <p:spPr bwMode="auto">
            <a:xfrm>
              <a:off x="7233844" y="357298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0" name="Oval 109"/>
            <p:cNvSpPr>
              <a:spLocks noChangeArrowheads="1"/>
            </p:cNvSpPr>
            <p:nvPr userDrawn="1"/>
          </p:nvSpPr>
          <p:spPr bwMode="auto">
            <a:xfrm>
              <a:off x="7321407"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1" name="Oval 110"/>
            <p:cNvSpPr>
              <a:spLocks noChangeArrowheads="1"/>
            </p:cNvSpPr>
            <p:nvPr userDrawn="1"/>
          </p:nvSpPr>
          <p:spPr bwMode="auto">
            <a:xfrm>
              <a:off x="7406431"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2" name="Oval 120"/>
            <p:cNvSpPr>
              <a:spLocks noChangeArrowheads="1"/>
            </p:cNvSpPr>
            <p:nvPr userDrawn="1"/>
          </p:nvSpPr>
          <p:spPr bwMode="auto">
            <a:xfrm>
              <a:off x="6549842"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3" name="Oval 121"/>
            <p:cNvSpPr>
              <a:spLocks noChangeArrowheads="1"/>
            </p:cNvSpPr>
            <p:nvPr userDrawn="1"/>
          </p:nvSpPr>
          <p:spPr bwMode="auto">
            <a:xfrm>
              <a:off x="6634866"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4" name="Oval 122"/>
            <p:cNvSpPr>
              <a:spLocks noChangeArrowheads="1"/>
            </p:cNvSpPr>
            <p:nvPr userDrawn="1"/>
          </p:nvSpPr>
          <p:spPr bwMode="auto">
            <a:xfrm>
              <a:off x="6719891" y="36605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5" name="Oval 123"/>
            <p:cNvSpPr>
              <a:spLocks noChangeArrowheads="1"/>
            </p:cNvSpPr>
            <p:nvPr userDrawn="1"/>
          </p:nvSpPr>
          <p:spPr bwMode="auto">
            <a:xfrm>
              <a:off x="6807453"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6" name="Oval 124"/>
            <p:cNvSpPr>
              <a:spLocks noChangeArrowheads="1"/>
            </p:cNvSpPr>
            <p:nvPr userDrawn="1"/>
          </p:nvSpPr>
          <p:spPr bwMode="auto">
            <a:xfrm>
              <a:off x="6892478"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7" name="Oval 125"/>
            <p:cNvSpPr>
              <a:spLocks noChangeArrowheads="1"/>
            </p:cNvSpPr>
            <p:nvPr userDrawn="1"/>
          </p:nvSpPr>
          <p:spPr bwMode="auto">
            <a:xfrm>
              <a:off x="6977502" y="36605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8" name="Oval 126"/>
            <p:cNvSpPr>
              <a:spLocks noChangeArrowheads="1"/>
            </p:cNvSpPr>
            <p:nvPr userDrawn="1"/>
          </p:nvSpPr>
          <p:spPr bwMode="auto">
            <a:xfrm>
              <a:off x="7063796"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9" name="Oval 127"/>
            <p:cNvSpPr>
              <a:spLocks noChangeArrowheads="1"/>
            </p:cNvSpPr>
            <p:nvPr userDrawn="1"/>
          </p:nvSpPr>
          <p:spPr bwMode="auto">
            <a:xfrm>
              <a:off x="7148820"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0" name="Oval 128"/>
            <p:cNvSpPr>
              <a:spLocks noChangeArrowheads="1"/>
            </p:cNvSpPr>
            <p:nvPr userDrawn="1"/>
          </p:nvSpPr>
          <p:spPr bwMode="auto">
            <a:xfrm>
              <a:off x="7233844" y="366055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1" name="Oval 129"/>
            <p:cNvSpPr>
              <a:spLocks noChangeArrowheads="1"/>
            </p:cNvSpPr>
            <p:nvPr userDrawn="1"/>
          </p:nvSpPr>
          <p:spPr bwMode="auto">
            <a:xfrm>
              <a:off x="7321407"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2" name="Oval 130"/>
            <p:cNvSpPr>
              <a:spLocks noChangeArrowheads="1"/>
            </p:cNvSpPr>
            <p:nvPr userDrawn="1"/>
          </p:nvSpPr>
          <p:spPr bwMode="auto">
            <a:xfrm>
              <a:off x="7406431"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3" name="Oval 57"/>
            <p:cNvSpPr>
              <a:spLocks noChangeArrowheads="1"/>
            </p:cNvSpPr>
            <p:nvPr userDrawn="1"/>
          </p:nvSpPr>
          <p:spPr bwMode="auto">
            <a:xfrm>
              <a:off x="7493812"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4" name="Oval 58"/>
            <p:cNvSpPr>
              <a:spLocks noChangeArrowheads="1"/>
            </p:cNvSpPr>
            <p:nvPr userDrawn="1"/>
          </p:nvSpPr>
          <p:spPr bwMode="auto">
            <a:xfrm>
              <a:off x="7663861" y="339839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5" name="Oval 59"/>
            <p:cNvSpPr>
              <a:spLocks noChangeArrowheads="1"/>
            </p:cNvSpPr>
            <p:nvPr userDrawn="1"/>
          </p:nvSpPr>
          <p:spPr bwMode="auto">
            <a:xfrm>
              <a:off x="7578836"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6" name="Oval 60"/>
            <p:cNvSpPr>
              <a:spLocks noChangeArrowheads="1"/>
            </p:cNvSpPr>
            <p:nvPr userDrawn="1"/>
          </p:nvSpPr>
          <p:spPr bwMode="auto">
            <a:xfrm>
              <a:off x="7751423"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7" name="Oval 61"/>
            <p:cNvSpPr>
              <a:spLocks noChangeArrowheads="1"/>
            </p:cNvSpPr>
            <p:nvPr userDrawn="1"/>
          </p:nvSpPr>
          <p:spPr bwMode="auto">
            <a:xfrm>
              <a:off x="7836448"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8" name="Oval 62"/>
            <p:cNvSpPr>
              <a:spLocks noChangeArrowheads="1"/>
            </p:cNvSpPr>
            <p:nvPr userDrawn="1"/>
          </p:nvSpPr>
          <p:spPr bwMode="auto">
            <a:xfrm>
              <a:off x="7921472" y="339839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9" name="Oval 63"/>
            <p:cNvSpPr>
              <a:spLocks noChangeArrowheads="1"/>
            </p:cNvSpPr>
            <p:nvPr userDrawn="1"/>
          </p:nvSpPr>
          <p:spPr bwMode="auto">
            <a:xfrm>
              <a:off x="8007766"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0" name="Oval 64"/>
            <p:cNvSpPr>
              <a:spLocks noChangeArrowheads="1"/>
            </p:cNvSpPr>
            <p:nvPr userDrawn="1"/>
          </p:nvSpPr>
          <p:spPr bwMode="auto">
            <a:xfrm>
              <a:off x="8092790"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1" name="Oval 65"/>
            <p:cNvSpPr>
              <a:spLocks noChangeArrowheads="1"/>
            </p:cNvSpPr>
            <p:nvPr userDrawn="1"/>
          </p:nvSpPr>
          <p:spPr bwMode="auto">
            <a:xfrm>
              <a:off x="8177814" y="339839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2" name="Oval 66"/>
            <p:cNvSpPr>
              <a:spLocks noChangeArrowheads="1"/>
            </p:cNvSpPr>
            <p:nvPr userDrawn="1"/>
          </p:nvSpPr>
          <p:spPr bwMode="auto">
            <a:xfrm>
              <a:off x="8265377"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3" name="Oval 67"/>
            <p:cNvSpPr>
              <a:spLocks noChangeArrowheads="1"/>
            </p:cNvSpPr>
            <p:nvPr userDrawn="1"/>
          </p:nvSpPr>
          <p:spPr bwMode="auto">
            <a:xfrm>
              <a:off x="8350401"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4" name="Oval 81"/>
            <p:cNvSpPr>
              <a:spLocks noChangeArrowheads="1"/>
            </p:cNvSpPr>
            <p:nvPr userDrawn="1"/>
          </p:nvSpPr>
          <p:spPr bwMode="auto">
            <a:xfrm>
              <a:off x="7493812"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5" name="Oval 82"/>
            <p:cNvSpPr>
              <a:spLocks noChangeArrowheads="1"/>
            </p:cNvSpPr>
            <p:nvPr userDrawn="1"/>
          </p:nvSpPr>
          <p:spPr bwMode="auto">
            <a:xfrm>
              <a:off x="7578836"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6" name="Oval 83"/>
            <p:cNvSpPr>
              <a:spLocks noChangeArrowheads="1"/>
            </p:cNvSpPr>
            <p:nvPr userDrawn="1"/>
          </p:nvSpPr>
          <p:spPr bwMode="auto">
            <a:xfrm>
              <a:off x="7663861" y="348341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7" name="Oval 84"/>
            <p:cNvSpPr>
              <a:spLocks noChangeArrowheads="1"/>
            </p:cNvSpPr>
            <p:nvPr userDrawn="1"/>
          </p:nvSpPr>
          <p:spPr bwMode="auto">
            <a:xfrm>
              <a:off x="7751423"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8" name="Oval 85"/>
            <p:cNvSpPr>
              <a:spLocks noChangeArrowheads="1"/>
            </p:cNvSpPr>
            <p:nvPr userDrawn="1"/>
          </p:nvSpPr>
          <p:spPr bwMode="auto">
            <a:xfrm>
              <a:off x="7836448"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9" name="Oval 86"/>
            <p:cNvSpPr>
              <a:spLocks noChangeArrowheads="1"/>
            </p:cNvSpPr>
            <p:nvPr userDrawn="1"/>
          </p:nvSpPr>
          <p:spPr bwMode="auto">
            <a:xfrm>
              <a:off x="7921472" y="348341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0" name="Oval 87"/>
            <p:cNvSpPr>
              <a:spLocks noChangeArrowheads="1"/>
            </p:cNvSpPr>
            <p:nvPr userDrawn="1"/>
          </p:nvSpPr>
          <p:spPr bwMode="auto">
            <a:xfrm>
              <a:off x="8007766"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1" name="Oval 88"/>
            <p:cNvSpPr>
              <a:spLocks noChangeArrowheads="1"/>
            </p:cNvSpPr>
            <p:nvPr userDrawn="1"/>
          </p:nvSpPr>
          <p:spPr bwMode="auto">
            <a:xfrm>
              <a:off x="8092790"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2" name="Oval 89"/>
            <p:cNvSpPr>
              <a:spLocks noChangeArrowheads="1"/>
            </p:cNvSpPr>
            <p:nvPr userDrawn="1"/>
          </p:nvSpPr>
          <p:spPr bwMode="auto">
            <a:xfrm>
              <a:off x="8177814" y="348341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3" name="Oval 90"/>
            <p:cNvSpPr>
              <a:spLocks noChangeArrowheads="1"/>
            </p:cNvSpPr>
            <p:nvPr userDrawn="1"/>
          </p:nvSpPr>
          <p:spPr bwMode="auto">
            <a:xfrm>
              <a:off x="8265377"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4" name="Oval 91"/>
            <p:cNvSpPr>
              <a:spLocks noChangeArrowheads="1"/>
            </p:cNvSpPr>
            <p:nvPr userDrawn="1"/>
          </p:nvSpPr>
          <p:spPr bwMode="auto">
            <a:xfrm>
              <a:off x="8350401"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5" name="Oval 100"/>
            <p:cNvSpPr>
              <a:spLocks noChangeArrowheads="1"/>
            </p:cNvSpPr>
            <p:nvPr userDrawn="1"/>
          </p:nvSpPr>
          <p:spPr bwMode="auto">
            <a:xfrm>
              <a:off x="7493812"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6" name="Oval 101"/>
            <p:cNvSpPr>
              <a:spLocks noChangeArrowheads="1"/>
            </p:cNvSpPr>
            <p:nvPr userDrawn="1"/>
          </p:nvSpPr>
          <p:spPr bwMode="auto">
            <a:xfrm>
              <a:off x="7578836"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7" name="Oval 102"/>
            <p:cNvSpPr>
              <a:spLocks noChangeArrowheads="1"/>
            </p:cNvSpPr>
            <p:nvPr userDrawn="1"/>
          </p:nvSpPr>
          <p:spPr bwMode="auto">
            <a:xfrm>
              <a:off x="7663861" y="356843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8" name="Oval 103"/>
            <p:cNvSpPr>
              <a:spLocks noChangeArrowheads="1"/>
            </p:cNvSpPr>
            <p:nvPr userDrawn="1"/>
          </p:nvSpPr>
          <p:spPr bwMode="auto">
            <a:xfrm>
              <a:off x="7751423"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9" name="Oval 104"/>
            <p:cNvSpPr>
              <a:spLocks noChangeArrowheads="1"/>
            </p:cNvSpPr>
            <p:nvPr userDrawn="1"/>
          </p:nvSpPr>
          <p:spPr bwMode="auto">
            <a:xfrm>
              <a:off x="7836448"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0" name="Oval 105"/>
            <p:cNvSpPr>
              <a:spLocks noChangeArrowheads="1"/>
            </p:cNvSpPr>
            <p:nvPr userDrawn="1"/>
          </p:nvSpPr>
          <p:spPr bwMode="auto">
            <a:xfrm>
              <a:off x="7921472" y="356843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1" name="Oval 106"/>
            <p:cNvSpPr>
              <a:spLocks noChangeArrowheads="1"/>
            </p:cNvSpPr>
            <p:nvPr userDrawn="1"/>
          </p:nvSpPr>
          <p:spPr bwMode="auto">
            <a:xfrm>
              <a:off x="8007766"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2" name="Oval 107"/>
            <p:cNvSpPr>
              <a:spLocks noChangeArrowheads="1"/>
            </p:cNvSpPr>
            <p:nvPr userDrawn="1"/>
          </p:nvSpPr>
          <p:spPr bwMode="auto">
            <a:xfrm>
              <a:off x="8092790"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3" name="Oval 108"/>
            <p:cNvSpPr>
              <a:spLocks noChangeArrowheads="1"/>
            </p:cNvSpPr>
            <p:nvPr userDrawn="1"/>
          </p:nvSpPr>
          <p:spPr bwMode="auto">
            <a:xfrm>
              <a:off x="8177814" y="356843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4" name="Oval 109"/>
            <p:cNvSpPr>
              <a:spLocks noChangeArrowheads="1"/>
            </p:cNvSpPr>
            <p:nvPr userDrawn="1"/>
          </p:nvSpPr>
          <p:spPr bwMode="auto">
            <a:xfrm>
              <a:off x="8265377"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5" name="Oval 110"/>
            <p:cNvSpPr>
              <a:spLocks noChangeArrowheads="1"/>
            </p:cNvSpPr>
            <p:nvPr userDrawn="1"/>
          </p:nvSpPr>
          <p:spPr bwMode="auto">
            <a:xfrm>
              <a:off x="8350401"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6" name="Oval 120"/>
            <p:cNvSpPr>
              <a:spLocks noChangeArrowheads="1"/>
            </p:cNvSpPr>
            <p:nvPr userDrawn="1"/>
          </p:nvSpPr>
          <p:spPr bwMode="auto">
            <a:xfrm>
              <a:off x="7493812"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7" name="Oval 121"/>
            <p:cNvSpPr>
              <a:spLocks noChangeArrowheads="1"/>
            </p:cNvSpPr>
            <p:nvPr userDrawn="1"/>
          </p:nvSpPr>
          <p:spPr bwMode="auto">
            <a:xfrm>
              <a:off x="7578836"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8" name="Oval 122"/>
            <p:cNvSpPr>
              <a:spLocks noChangeArrowheads="1"/>
            </p:cNvSpPr>
            <p:nvPr userDrawn="1"/>
          </p:nvSpPr>
          <p:spPr bwMode="auto">
            <a:xfrm>
              <a:off x="7663861" y="36560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9" name="Oval 123"/>
            <p:cNvSpPr>
              <a:spLocks noChangeArrowheads="1"/>
            </p:cNvSpPr>
            <p:nvPr userDrawn="1"/>
          </p:nvSpPr>
          <p:spPr bwMode="auto">
            <a:xfrm>
              <a:off x="7751423"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0" name="Oval 124"/>
            <p:cNvSpPr>
              <a:spLocks noChangeArrowheads="1"/>
            </p:cNvSpPr>
            <p:nvPr userDrawn="1"/>
          </p:nvSpPr>
          <p:spPr bwMode="auto">
            <a:xfrm>
              <a:off x="7836448"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1" name="Oval 125"/>
            <p:cNvSpPr>
              <a:spLocks noChangeArrowheads="1"/>
            </p:cNvSpPr>
            <p:nvPr userDrawn="1"/>
          </p:nvSpPr>
          <p:spPr bwMode="auto">
            <a:xfrm>
              <a:off x="7921472" y="36560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2" name="Oval 126"/>
            <p:cNvSpPr>
              <a:spLocks noChangeArrowheads="1"/>
            </p:cNvSpPr>
            <p:nvPr userDrawn="1"/>
          </p:nvSpPr>
          <p:spPr bwMode="auto">
            <a:xfrm>
              <a:off x="8007766"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3" name="Oval 127"/>
            <p:cNvSpPr>
              <a:spLocks noChangeArrowheads="1"/>
            </p:cNvSpPr>
            <p:nvPr userDrawn="1"/>
          </p:nvSpPr>
          <p:spPr bwMode="auto">
            <a:xfrm>
              <a:off x="8092790"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4" name="Oval 128"/>
            <p:cNvSpPr>
              <a:spLocks noChangeArrowheads="1"/>
            </p:cNvSpPr>
            <p:nvPr userDrawn="1"/>
          </p:nvSpPr>
          <p:spPr bwMode="auto">
            <a:xfrm>
              <a:off x="8177814" y="365600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5" name="Oval 129"/>
            <p:cNvSpPr>
              <a:spLocks noChangeArrowheads="1"/>
            </p:cNvSpPr>
            <p:nvPr userDrawn="1"/>
          </p:nvSpPr>
          <p:spPr bwMode="auto">
            <a:xfrm>
              <a:off x="8265377"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6" name="Oval 130"/>
            <p:cNvSpPr>
              <a:spLocks noChangeArrowheads="1"/>
            </p:cNvSpPr>
            <p:nvPr userDrawn="1"/>
          </p:nvSpPr>
          <p:spPr bwMode="auto">
            <a:xfrm>
              <a:off x="8350401"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7" name="Oval 57"/>
            <p:cNvSpPr>
              <a:spLocks noChangeArrowheads="1"/>
            </p:cNvSpPr>
            <p:nvPr userDrawn="1"/>
          </p:nvSpPr>
          <p:spPr bwMode="auto">
            <a:xfrm>
              <a:off x="8437782"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8" name="Oval 58"/>
            <p:cNvSpPr>
              <a:spLocks noChangeArrowheads="1"/>
            </p:cNvSpPr>
            <p:nvPr userDrawn="1"/>
          </p:nvSpPr>
          <p:spPr bwMode="auto">
            <a:xfrm>
              <a:off x="8607831" y="339384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9" name="Oval 59"/>
            <p:cNvSpPr>
              <a:spLocks noChangeArrowheads="1"/>
            </p:cNvSpPr>
            <p:nvPr userDrawn="1"/>
          </p:nvSpPr>
          <p:spPr bwMode="auto">
            <a:xfrm>
              <a:off x="8522806"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0" name="Oval 60"/>
            <p:cNvSpPr>
              <a:spLocks noChangeArrowheads="1"/>
            </p:cNvSpPr>
            <p:nvPr userDrawn="1"/>
          </p:nvSpPr>
          <p:spPr bwMode="auto">
            <a:xfrm>
              <a:off x="8695393"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1" name="Oval 61"/>
            <p:cNvSpPr>
              <a:spLocks noChangeArrowheads="1"/>
            </p:cNvSpPr>
            <p:nvPr userDrawn="1"/>
          </p:nvSpPr>
          <p:spPr bwMode="auto">
            <a:xfrm>
              <a:off x="8780418"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2" name="Oval 62"/>
            <p:cNvSpPr>
              <a:spLocks noChangeArrowheads="1"/>
            </p:cNvSpPr>
            <p:nvPr userDrawn="1"/>
          </p:nvSpPr>
          <p:spPr bwMode="auto">
            <a:xfrm>
              <a:off x="8865442" y="339384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3" name="Oval 63"/>
            <p:cNvSpPr>
              <a:spLocks noChangeArrowheads="1"/>
            </p:cNvSpPr>
            <p:nvPr userDrawn="1"/>
          </p:nvSpPr>
          <p:spPr bwMode="auto">
            <a:xfrm>
              <a:off x="8951736" y="339384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4" name="Oval 64"/>
            <p:cNvSpPr>
              <a:spLocks noChangeArrowheads="1"/>
            </p:cNvSpPr>
            <p:nvPr userDrawn="1"/>
          </p:nvSpPr>
          <p:spPr bwMode="auto">
            <a:xfrm>
              <a:off x="9036760" y="339384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5" name="Oval 65"/>
            <p:cNvSpPr>
              <a:spLocks noChangeArrowheads="1"/>
            </p:cNvSpPr>
            <p:nvPr userDrawn="1"/>
          </p:nvSpPr>
          <p:spPr bwMode="auto">
            <a:xfrm>
              <a:off x="9121784" y="339384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6" name="Oval 66"/>
            <p:cNvSpPr>
              <a:spLocks noChangeArrowheads="1"/>
            </p:cNvSpPr>
            <p:nvPr userDrawn="1"/>
          </p:nvSpPr>
          <p:spPr bwMode="auto">
            <a:xfrm>
              <a:off x="9209347" y="339384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7" name="Oval 83"/>
            <p:cNvSpPr>
              <a:spLocks noChangeArrowheads="1"/>
            </p:cNvSpPr>
            <p:nvPr userDrawn="1"/>
          </p:nvSpPr>
          <p:spPr bwMode="auto">
            <a:xfrm>
              <a:off x="8607831" y="347886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8" name="Oval 84"/>
            <p:cNvSpPr>
              <a:spLocks noChangeArrowheads="1"/>
            </p:cNvSpPr>
            <p:nvPr userDrawn="1"/>
          </p:nvSpPr>
          <p:spPr bwMode="auto">
            <a:xfrm>
              <a:off x="8695393" y="347886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9" name="Oval 85"/>
            <p:cNvSpPr>
              <a:spLocks noChangeArrowheads="1"/>
            </p:cNvSpPr>
            <p:nvPr userDrawn="1"/>
          </p:nvSpPr>
          <p:spPr bwMode="auto">
            <a:xfrm>
              <a:off x="8780418" y="347886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0" name="Oval 86"/>
            <p:cNvSpPr>
              <a:spLocks noChangeArrowheads="1"/>
            </p:cNvSpPr>
            <p:nvPr userDrawn="1"/>
          </p:nvSpPr>
          <p:spPr bwMode="auto">
            <a:xfrm>
              <a:off x="8865442" y="347886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1" name="Oval 87"/>
            <p:cNvSpPr>
              <a:spLocks noChangeArrowheads="1"/>
            </p:cNvSpPr>
            <p:nvPr userDrawn="1"/>
          </p:nvSpPr>
          <p:spPr bwMode="auto">
            <a:xfrm>
              <a:off x="8951736" y="347886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2" name="Oval 88"/>
            <p:cNvSpPr>
              <a:spLocks noChangeArrowheads="1"/>
            </p:cNvSpPr>
            <p:nvPr userDrawn="1"/>
          </p:nvSpPr>
          <p:spPr bwMode="auto">
            <a:xfrm>
              <a:off x="9036760" y="347886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3" name="Oval 89"/>
            <p:cNvSpPr>
              <a:spLocks noChangeArrowheads="1"/>
            </p:cNvSpPr>
            <p:nvPr userDrawn="1"/>
          </p:nvSpPr>
          <p:spPr bwMode="auto">
            <a:xfrm>
              <a:off x="9121784" y="347886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4" name="Oval 103"/>
            <p:cNvSpPr>
              <a:spLocks noChangeArrowheads="1"/>
            </p:cNvSpPr>
            <p:nvPr userDrawn="1"/>
          </p:nvSpPr>
          <p:spPr bwMode="auto">
            <a:xfrm>
              <a:off x="8695393" y="356389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5" name="Oval 104"/>
            <p:cNvSpPr>
              <a:spLocks noChangeArrowheads="1"/>
            </p:cNvSpPr>
            <p:nvPr userDrawn="1"/>
          </p:nvSpPr>
          <p:spPr bwMode="auto">
            <a:xfrm>
              <a:off x="8780418" y="356389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6" name="Oval 105"/>
            <p:cNvSpPr>
              <a:spLocks noChangeArrowheads="1"/>
            </p:cNvSpPr>
            <p:nvPr userDrawn="1"/>
          </p:nvSpPr>
          <p:spPr bwMode="auto">
            <a:xfrm>
              <a:off x="8865442" y="356389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7" name="Oval 106"/>
            <p:cNvSpPr>
              <a:spLocks noChangeArrowheads="1"/>
            </p:cNvSpPr>
            <p:nvPr userDrawn="1"/>
          </p:nvSpPr>
          <p:spPr bwMode="auto">
            <a:xfrm>
              <a:off x="8951736" y="356389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8" name="Oval 107"/>
            <p:cNvSpPr>
              <a:spLocks noChangeArrowheads="1"/>
            </p:cNvSpPr>
            <p:nvPr userDrawn="1"/>
          </p:nvSpPr>
          <p:spPr bwMode="auto">
            <a:xfrm>
              <a:off x="9036760" y="356389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9" name="Oval 108"/>
            <p:cNvSpPr>
              <a:spLocks noChangeArrowheads="1"/>
            </p:cNvSpPr>
            <p:nvPr userDrawn="1"/>
          </p:nvSpPr>
          <p:spPr bwMode="auto">
            <a:xfrm>
              <a:off x="9121784" y="356389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0" name="Oval 125"/>
            <p:cNvSpPr>
              <a:spLocks noChangeArrowheads="1"/>
            </p:cNvSpPr>
            <p:nvPr userDrawn="1"/>
          </p:nvSpPr>
          <p:spPr bwMode="auto">
            <a:xfrm>
              <a:off x="8865442" y="365145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1" name="Oval 126"/>
            <p:cNvSpPr>
              <a:spLocks noChangeArrowheads="1"/>
            </p:cNvSpPr>
            <p:nvPr userDrawn="1"/>
          </p:nvSpPr>
          <p:spPr bwMode="auto">
            <a:xfrm>
              <a:off x="8951736" y="365145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2" name="Oval 127"/>
            <p:cNvSpPr>
              <a:spLocks noChangeArrowheads="1"/>
            </p:cNvSpPr>
            <p:nvPr userDrawn="1"/>
          </p:nvSpPr>
          <p:spPr bwMode="auto">
            <a:xfrm>
              <a:off x="9036760" y="365145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3" name="Oval 128"/>
            <p:cNvSpPr>
              <a:spLocks noChangeArrowheads="1"/>
            </p:cNvSpPr>
            <p:nvPr userDrawn="1"/>
          </p:nvSpPr>
          <p:spPr bwMode="auto">
            <a:xfrm>
              <a:off x="9121784" y="365145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4" name="Oval 60"/>
            <p:cNvSpPr>
              <a:spLocks noChangeArrowheads="1"/>
            </p:cNvSpPr>
            <p:nvPr userDrawn="1"/>
          </p:nvSpPr>
          <p:spPr bwMode="auto">
            <a:xfrm>
              <a:off x="5863483" y="37486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5" name="Oval 61"/>
            <p:cNvSpPr>
              <a:spLocks noChangeArrowheads="1"/>
            </p:cNvSpPr>
            <p:nvPr userDrawn="1"/>
          </p:nvSpPr>
          <p:spPr bwMode="auto">
            <a:xfrm>
              <a:off x="5948508" y="37486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6" name="Oval 62"/>
            <p:cNvSpPr>
              <a:spLocks noChangeArrowheads="1"/>
            </p:cNvSpPr>
            <p:nvPr userDrawn="1"/>
          </p:nvSpPr>
          <p:spPr bwMode="auto">
            <a:xfrm>
              <a:off x="6033532" y="37486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7" name="Oval 63"/>
            <p:cNvSpPr>
              <a:spLocks noChangeArrowheads="1"/>
            </p:cNvSpPr>
            <p:nvPr userDrawn="1"/>
          </p:nvSpPr>
          <p:spPr bwMode="auto">
            <a:xfrm>
              <a:off x="6119826"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8" name="Oval 64"/>
            <p:cNvSpPr>
              <a:spLocks noChangeArrowheads="1"/>
            </p:cNvSpPr>
            <p:nvPr userDrawn="1"/>
          </p:nvSpPr>
          <p:spPr bwMode="auto">
            <a:xfrm>
              <a:off x="6204850"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9" name="Oval 65"/>
            <p:cNvSpPr>
              <a:spLocks noChangeArrowheads="1"/>
            </p:cNvSpPr>
            <p:nvPr userDrawn="1"/>
          </p:nvSpPr>
          <p:spPr bwMode="auto">
            <a:xfrm>
              <a:off x="6289874" y="37486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0" name="Oval 66"/>
            <p:cNvSpPr>
              <a:spLocks noChangeArrowheads="1"/>
            </p:cNvSpPr>
            <p:nvPr userDrawn="1"/>
          </p:nvSpPr>
          <p:spPr bwMode="auto">
            <a:xfrm>
              <a:off x="6377437"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1" name="Oval 67"/>
            <p:cNvSpPr>
              <a:spLocks noChangeArrowheads="1"/>
            </p:cNvSpPr>
            <p:nvPr userDrawn="1"/>
          </p:nvSpPr>
          <p:spPr bwMode="auto">
            <a:xfrm>
              <a:off x="6462461"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2" name="Oval 85"/>
            <p:cNvSpPr>
              <a:spLocks noChangeArrowheads="1"/>
            </p:cNvSpPr>
            <p:nvPr userDrawn="1"/>
          </p:nvSpPr>
          <p:spPr bwMode="auto">
            <a:xfrm>
              <a:off x="5948508" y="38337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3" name="Oval 86"/>
            <p:cNvSpPr>
              <a:spLocks noChangeArrowheads="1"/>
            </p:cNvSpPr>
            <p:nvPr userDrawn="1"/>
          </p:nvSpPr>
          <p:spPr bwMode="auto">
            <a:xfrm>
              <a:off x="6033532" y="38337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4" name="Oval 87"/>
            <p:cNvSpPr>
              <a:spLocks noChangeArrowheads="1"/>
            </p:cNvSpPr>
            <p:nvPr userDrawn="1"/>
          </p:nvSpPr>
          <p:spPr bwMode="auto">
            <a:xfrm>
              <a:off x="6119826"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5" name="Oval 88"/>
            <p:cNvSpPr>
              <a:spLocks noChangeArrowheads="1"/>
            </p:cNvSpPr>
            <p:nvPr userDrawn="1"/>
          </p:nvSpPr>
          <p:spPr bwMode="auto">
            <a:xfrm>
              <a:off x="6204850"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6" name="Oval 89"/>
            <p:cNvSpPr>
              <a:spLocks noChangeArrowheads="1"/>
            </p:cNvSpPr>
            <p:nvPr userDrawn="1"/>
          </p:nvSpPr>
          <p:spPr bwMode="auto">
            <a:xfrm>
              <a:off x="6289874" y="383370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7" name="Oval 90"/>
            <p:cNvSpPr>
              <a:spLocks noChangeArrowheads="1"/>
            </p:cNvSpPr>
            <p:nvPr userDrawn="1"/>
          </p:nvSpPr>
          <p:spPr bwMode="auto">
            <a:xfrm>
              <a:off x="6377437"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8" name="Oval 91"/>
            <p:cNvSpPr>
              <a:spLocks noChangeArrowheads="1"/>
            </p:cNvSpPr>
            <p:nvPr userDrawn="1"/>
          </p:nvSpPr>
          <p:spPr bwMode="auto">
            <a:xfrm>
              <a:off x="6462461"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9" name="Oval 106"/>
            <p:cNvSpPr>
              <a:spLocks noChangeArrowheads="1"/>
            </p:cNvSpPr>
            <p:nvPr userDrawn="1"/>
          </p:nvSpPr>
          <p:spPr bwMode="auto">
            <a:xfrm>
              <a:off x="6119826"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0" name="Oval 107"/>
            <p:cNvSpPr>
              <a:spLocks noChangeArrowheads="1"/>
            </p:cNvSpPr>
            <p:nvPr userDrawn="1"/>
          </p:nvSpPr>
          <p:spPr bwMode="auto">
            <a:xfrm>
              <a:off x="6204850"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1" name="Oval 108"/>
            <p:cNvSpPr>
              <a:spLocks noChangeArrowheads="1"/>
            </p:cNvSpPr>
            <p:nvPr userDrawn="1"/>
          </p:nvSpPr>
          <p:spPr bwMode="auto">
            <a:xfrm>
              <a:off x="6289874" y="391873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2" name="Oval 109"/>
            <p:cNvSpPr>
              <a:spLocks noChangeArrowheads="1"/>
            </p:cNvSpPr>
            <p:nvPr userDrawn="1"/>
          </p:nvSpPr>
          <p:spPr bwMode="auto">
            <a:xfrm>
              <a:off x="6377437"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3" name="Oval 110"/>
            <p:cNvSpPr>
              <a:spLocks noChangeArrowheads="1"/>
            </p:cNvSpPr>
            <p:nvPr userDrawn="1"/>
          </p:nvSpPr>
          <p:spPr bwMode="auto">
            <a:xfrm>
              <a:off x="6462461"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4" name="Oval 124"/>
            <p:cNvSpPr>
              <a:spLocks noChangeArrowheads="1"/>
            </p:cNvSpPr>
            <p:nvPr userDrawn="1"/>
          </p:nvSpPr>
          <p:spPr bwMode="auto">
            <a:xfrm>
              <a:off x="5948508" y="40062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5" name="Oval 125"/>
            <p:cNvSpPr>
              <a:spLocks noChangeArrowheads="1"/>
            </p:cNvSpPr>
            <p:nvPr userDrawn="1"/>
          </p:nvSpPr>
          <p:spPr bwMode="auto">
            <a:xfrm>
              <a:off x="6033532" y="40062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6" name="Oval 126"/>
            <p:cNvSpPr>
              <a:spLocks noChangeArrowheads="1"/>
            </p:cNvSpPr>
            <p:nvPr userDrawn="1"/>
          </p:nvSpPr>
          <p:spPr bwMode="auto">
            <a:xfrm>
              <a:off x="6119826"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7" name="Oval 127"/>
            <p:cNvSpPr>
              <a:spLocks noChangeArrowheads="1"/>
            </p:cNvSpPr>
            <p:nvPr userDrawn="1"/>
          </p:nvSpPr>
          <p:spPr bwMode="auto">
            <a:xfrm>
              <a:off x="6204850"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8" name="Oval 128"/>
            <p:cNvSpPr>
              <a:spLocks noChangeArrowheads="1"/>
            </p:cNvSpPr>
            <p:nvPr userDrawn="1"/>
          </p:nvSpPr>
          <p:spPr bwMode="auto">
            <a:xfrm>
              <a:off x="6289874" y="400629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9" name="Oval 129"/>
            <p:cNvSpPr>
              <a:spLocks noChangeArrowheads="1"/>
            </p:cNvSpPr>
            <p:nvPr userDrawn="1"/>
          </p:nvSpPr>
          <p:spPr bwMode="auto">
            <a:xfrm>
              <a:off x="6377437"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0" name="Oval 130"/>
            <p:cNvSpPr>
              <a:spLocks noChangeArrowheads="1"/>
            </p:cNvSpPr>
            <p:nvPr userDrawn="1"/>
          </p:nvSpPr>
          <p:spPr bwMode="auto">
            <a:xfrm>
              <a:off x="6462461"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1" name="Oval 57"/>
            <p:cNvSpPr>
              <a:spLocks noChangeArrowheads="1"/>
            </p:cNvSpPr>
            <p:nvPr userDrawn="1"/>
          </p:nvSpPr>
          <p:spPr bwMode="auto">
            <a:xfrm>
              <a:off x="6549842"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2" name="Oval 58"/>
            <p:cNvSpPr>
              <a:spLocks noChangeArrowheads="1"/>
            </p:cNvSpPr>
            <p:nvPr userDrawn="1"/>
          </p:nvSpPr>
          <p:spPr bwMode="auto">
            <a:xfrm>
              <a:off x="6719891" y="37441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3" name="Oval 59"/>
            <p:cNvSpPr>
              <a:spLocks noChangeArrowheads="1"/>
            </p:cNvSpPr>
            <p:nvPr userDrawn="1"/>
          </p:nvSpPr>
          <p:spPr bwMode="auto">
            <a:xfrm>
              <a:off x="6634866"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4" name="Oval 60"/>
            <p:cNvSpPr>
              <a:spLocks noChangeArrowheads="1"/>
            </p:cNvSpPr>
            <p:nvPr userDrawn="1"/>
          </p:nvSpPr>
          <p:spPr bwMode="auto">
            <a:xfrm>
              <a:off x="6807453"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5" name="Oval 61"/>
            <p:cNvSpPr>
              <a:spLocks noChangeArrowheads="1"/>
            </p:cNvSpPr>
            <p:nvPr userDrawn="1"/>
          </p:nvSpPr>
          <p:spPr bwMode="auto">
            <a:xfrm>
              <a:off x="6892478"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6" name="Oval 62"/>
            <p:cNvSpPr>
              <a:spLocks noChangeArrowheads="1"/>
            </p:cNvSpPr>
            <p:nvPr userDrawn="1"/>
          </p:nvSpPr>
          <p:spPr bwMode="auto">
            <a:xfrm>
              <a:off x="6977502" y="37441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7" name="Oval 63"/>
            <p:cNvSpPr>
              <a:spLocks noChangeArrowheads="1"/>
            </p:cNvSpPr>
            <p:nvPr userDrawn="1"/>
          </p:nvSpPr>
          <p:spPr bwMode="auto">
            <a:xfrm>
              <a:off x="7063796"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8" name="Oval 64"/>
            <p:cNvSpPr>
              <a:spLocks noChangeArrowheads="1"/>
            </p:cNvSpPr>
            <p:nvPr userDrawn="1"/>
          </p:nvSpPr>
          <p:spPr bwMode="auto">
            <a:xfrm>
              <a:off x="7148820"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9" name="Oval 65"/>
            <p:cNvSpPr>
              <a:spLocks noChangeArrowheads="1"/>
            </p:cNvSpPr>
            <p:nvPr userDrawn="1"/>
          </p:nvSpPr>
          <p:spPr bwMode="auto">
            <a:xfrm>
              <a:off x="7233844" y="374413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0" name="Oval 66"/>
            <p:cNvSpPr>
              <a:spLocks noChangeArrowheads="1"/>
            </p:cNvSpPr>
            <p:nvPr userDrawn="1"/>
          </p:nvSpPr>
          <p:spPr bwMode="auto">
            <a:xfrm>
              <a:off x="7321407"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1" name="Oval 67"/>
            <p:cNvSpPr>
              <a:spLocks noChangeArrowheads="1"/>
            </p:cNvSpPr>
            <p:nvPr userDrawn="1"/>
          </p:nvSpPr>
          <p:spPr bwMode="auto">
            <a:xfrm>
              <a:off x="7406431"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2" name="Oval 81"/>
            <p:cNvSpPr>
              <a:spLocks noChangeArrowheads="1"/>
            </p:cNvSpPr>
            <p:nvPr userDrawn="1"/>
          </p:nvSpPr>
          <p:spPr bwMode="auto">
            <a:xfrm>
              <a:off x="6549842"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3" name="Oval 82"/>
            <p:cNvSpPr>
              <a:spLocks noChangeArrowheads="1"/>
            </p:cNvSpPr>
            <p:nvPr userDrawn="1"/>
          </p:nvSpPr>
          <p:spPr bwMode="auto">
            <a:xfrm>
              <a:off x="6634866"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4" name="Oval 83"/>
            <p:cNvSpPr>
              <a:spLocks noChangeArrowheads="1"/>
            </p:cNvSpPr>
            <p:nvPr userDrawn="1"/>
          </p:nvSpPr>
          <p:spPr bwMode="auto">
            <a:xfrm>
              <a:off x="6719891" y="38291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5" name="Oval 84"/>
            <p:cNvSpPr>
              <a:spLocks noChangeArrowheads="1"/>
            </p:cNvSpPr>
            <p:nvPr userDrawn="1"/>
          </p:nvSpPr>
          <p:spPr bwMode="auto">
            <a:xfrm>
              <a:off x="6807453"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6" name="Oval 85"/>
            <p:cNvSpPr>
              <a:spLocks noChangeArrowheads="1"/>
            </p:cNvSpPr>
            <p:nvPr userDrawn="1"/>
          </p:nvSpPr>
          <p:spPr bwMode="auto">
            <a:xfrm>
              <a:off x="6892478"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7" name="Oval 86"/>
            <p:cNvSpPr>
              <a:spLocks noChangeArrowheads="1"/>
            </p:cNvSpPr>
            <p:nvPr userDrawn="1"/>
          </p:nvSpPr>
          <p:spPr bwMode="auto">
            <a:xfrm>
              <a:off x="6977502" y="38291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8" name="Oval 87"/>
            <p:cNvSpPr>
              <a:spLocks noChangeArrowheads="1"/>
            </p:cNvSpPr>
            <p:nvPr userDrawn="1"/>
          </p:nvSpPr>
          <p:spPr bwMode="auto">
            <a:xfrm>
              <a:off x="7063796"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9" name="Oval 88"/>
            <p:cNvSpPr>
              <a:spLocks noChangeArrowheads="1"/>
            </p:cNvSpPr>
            <p:nvPr userDrawn="1"/>
          </p:nvSpPr>
          <p:spPr bwMode="auto">
            <a:xfrm>
              <a:off x="7148820"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0" name="Oval 89"/>
            <p:cNvSpPr>
              <a:spLocks noChangeArrowheads="1"/>
            </p:cNvSpPr>
            <p:nvPr userDrawn="1"/>
          </p:nvSpPr>
          <p:spPr bwMode="auto">
            <a:xfrm>
              <a:off x="7233844" y="382915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1" name="Oval 90"/>
            <p:cNvSpPr>
              <a:spLocks noChangeArrowheads="1"/>
            </p:cNvSpPr>
            <p:nvPr userDrawn="1"/>
          </p:nvSpPr>
          <p:spPr bwMode="auto">
            <a:xfrm>
              <a:off x="7321407"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2" name="Oval 91"/>
            <p:cNvSpPr>
              <a:spLocks noChangeArrowheads="1"/>
            </p:cNvSpPr>
            <p:nvPr userDrawn="1"/>
          </p:nvSpPr>
          <p:spPr bwMode="auto">
            <a:xfrm>
              <a:off x="7406431"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3" name="Oval 100"/>
            <p:cNvSpPr>
              <a:spLocks noChangeArrowheads="1"/>
            </p:cNvSpPr>
            <p:nvPr userDrawn="1"/>
          </p:nvSpPr>
          <p:spPr bwMode="auto">
            <a:xfrm>
              <a:off x="6549842"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4" name="Oval 101"/>
            <p:cNvSpPr>
              <a:spLocks noChangeArrowheads="1"/>
            </p:cNvSpPr>
            <p:nvPr userDrawn="1"/>
          </p:nvSpPr>
          <p:spPr bwMode="auto">
            <a:xfrm>
              <a:off x="6634866"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5" name="Oval 102"/>
            <p:cNvSpPr>
              <a:spLocks noChangeArrowheads="1"/>
            </p:cNvSpPr>
            <p:nvPr userDrawn="1"/>
          </p:nvSpPr>
          <p:spPr bwMode="auto">
            <a:xfrm>
              <a:off x="6719891" y="39141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6" name="Oval 103"/>
            <p:cNvSpPr>
              <a:spLocks noChangeArrowheads="1"/>
            </p:cNvSpPr>
            <p:nvPr userDrawn="1"/>
          </p:nvSpPr>
          <p:spPr bwMode="auto">
            <a:xfrm>
              <a:off x="6807453"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7" name="Oval 104"/>
            <p:cNvSpPr>
              <a:spLocks noChangeArrowheads="1"/>
            </p:cNvSpPr>
            <p:nvPr userDrawn="1"/>
          </p:nvSpPr>
          <p:spPr bwMode="auto">
            <a:xfrm>
              <a:off x="6892478"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8" name="Oval 105"/>
            <p:cNvSpPr>
              <a:spLocks noChangeArrowheads="1"/>
            </p:cNvSpPr>
            <p:nvPr userDrawn="1"/>
          </p:nvSpPr>
          <p:spPr bwMode="auto">
            <a:xfrm>
              <a:off x="6977502" y="39141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9" name="Oval 106"/>
            <p:cNvSpPr>
              <a:spLocks noChangeArrowheads="1"/>
            </p:cNvSpPr>
            <p:nvPr userDrawn="1"/>
          </p:nvSpPr>
          <p:spPr bwMode="auto">
            <a:xfrm>
              <a:off x="7063796"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0" name="Oval 107"/>
            <p:cNvSpPr>
              <a:spLocks noChangeArrowheads="1"/>
            </p:cNvSpPr>
            <p:nvPr userDrawn="1"/>
          </p:nvSpPr>
          <p:spPr bwMode="auto">
            <a:xfrm>
              <a:off x="7148820"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1" name="Oval 108"/>
            <p:cNvSpPr>
              <a:spLocks noChangeArrowheads="1"/>
            </p:cNvSpPr>
            <p:nvPr userDrawn="1"/>
          </p:nvSpPr>
          <p:spPr bwMode="auto">
            <a:xfrm>
              <a:off x="7233844" y="391418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2" name="Oval 109"/>
            <p:cNvSpPr>
              <a:spLocks noChangeArrowheads="1"/>
            </p:cNvSpPr>
            <p:nvPr userDrawn="1"/>
          </p:nvSpPr>
          <p:spPr bwMode="auto">
            <a:xfrm>
              <a:off x="7321407"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3" name="Oval 110"/>
            <p:cNvSpPr>
              <a:spLocks noChangeArrowheads="1"/>
            </p:cNvSpPr>
            <p:nvPr userDrawn="1"/>
          </p:nvSpPr>
          <p:spPr bwMode="auto">
            <a:xfrm>
              <a:off x="7406431"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4" name="Oval 120"/>
            <p:cNvSpPr>
              <a:spLocks noChangeArrowheads="1"/>
            </p:cNvSpPr>
            <p:nvPr userDrawn="1"/>
          </p:nvSpPr>
          <p:spPr bwMode="auto">
            <a:xfrm>
              <a:off x="6549842"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5" name="Oval 121"/>
            <p:cNvSpPr>
              <a:spLocks noChangeArrowheads="1"/>
            </p:cNvSpPr>
            <p:nvPr userDrawn="1"/>
          </p:nvSpPr>
          <p:spPr bwMode="auto">
            <a:xfrm>
              <a:off x="6634866"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6" name="Oval 122"/>
            <p:cNvSpPr>
              <a:spLocks noChangeArrowheads="1"/>
            </p:cNvSpPr>
            <p:nvPr userDrawn="1"/>
          </p:nvSpPr>
          <p:spPr bwMode="auto">
            <a:xfrm>
              <a:off x="6719891" y="40017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7" name="Oval 123"/>
            <p:cNvSpPr>
              <a:spLocks noChangeArrowheads="1"/>
            </p:cNvSpPr>
            <p:nvPr userDrawn="1"/>
          </p:nvSpPr>
          <p:spPr bwMode="auto">
            <a:xfrm>
              <a:off x="6807453"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8" name="Oval 124"/>
            <p:cNvSpPr>
              <a:spLocks noChangeArrowheads="1"/>
            </p:cNvSpPr>
            <p:nvPr userDrawn="1"/>
          </p:nvSpPr>
          <p:spPr bwMode="auto">
            <a:xfrm>
              <a:off x="6892478"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9" name="Oval 125"/>
            <p:cNvSpPr>
              <a:spLocks noChangeArrowheads="1"/>
            </p:cNvSpPr>
            <p:nvPr userDrawn="1"/>
          </p:nvSpPr>
          <p:spPr bwMode="auto">
            <a:xfrm>
              <a:off x="6977502" y="40017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0" name="Oval 126"/>
            <p:cNvSpPr>
              <a:spLocks noChangeArrowheads="1"/>
            </p:cNvSpPr>
            <p:nvPr userDrawn="1"/>
          </p:nvSpPr>
          <p:spPr bwMode="auto">
            <a:xfrm>
              <a:off x="7063796"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1" name="Oval 127"/>
            <p:cNvSpPr>
              <a:spLocks noChangeArrowheads="1"/>
            </p:cNvSpPr>
            <p:nvPr userDrawn="1"/>
          </p:nvSpPr>
          <p:spPr bwMode="auto">
            <a:xfrm>
              <a:off x="7148820"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2" name="Oval 128"/>
            <p:cNvSpPr>
              <a:spLocks noChangeArrowheads="1"/>
            </p:cNvSpPr>
            <p:nvPr userDrawn="1"/>
          </p:nvSpPr>
          <p:spPr bwMode="auto">
            <a:xfrm>
              <a:off x="7233844" y="400174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3" name="Oval 129"/>
            <p:cNvSpPr>
              <a:spLocks noChangeArrowheads="1"/>
            </p:cNvSpPr>
            <p:nvPr userDrawn="1"/>
          </p:nvSpPr>
          <p:spPr bwMode="auto">
            <a:xfrm>
              <a:off x="7321407"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4" name="Oval 130"/>
            <p:cNvSpPr>
              <a:spLocks noChangeArrowheads="1"/>
            </p:cNvSpPr>
            <p:nvPr userDrawn="1"/>
          </p:nvSpPr>
          <p:spPr bwMode="auto">
            <a:xfrm>
              <a:off x="7406431"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5" name="Oval 57"/>
            <p:cNvSpPr>
              <a:spLocks noChangeArrowheads="1"/>
            </p:cNvSpPr>
            <p:nvPr userDrawn="1"/>
          </p:nvSpPr>
          <p:spPr bwMode="auto">
            <a:xfrm>
              <a:off x="7493812"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6" name="Oval 58"/>
            <p:cNvSpPr>
              <a:spLocks noChangeArrowheads="1"/>
            </p:cNvSpPr>
            <p:nvPr userDrawn="1"/>
          </p:nvSpPr>
          <p:spPr bwMode="auto">
            <a:xfrm>
              <a:off x="7663861" y="37395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7" name="Oval 59"/>
            <p:cNvSpPr>
              <a:spLocks noChangeArrowheads="1"/>
            </p:cNvSpPr>
            <p:nvPr userDrawn="1"/>
          </p:nvSpPr>
          <p:spPr bwMode="auto">
            <a:xfrm>
              <a:off x="7578836"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8" name="Oval 60"/>
            <p:cNvSpPr>
              <a:spLocks noChangeArrowheads="1"/>
            </p:cNvSpPr>
            <p:nvPr userDrawn="1"/>
          </p:nvSpPr>
          <p:spPr bwMode="auto">
            <a:xfrm>
              <a:off x="7751423"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9" name="Oval 61"/>
            <p:cNvSpPr>
              <a:spLocks noChangeArrowheads="1"/>
            </p:cNvSpPr>
            <p:nvPr userDrawn="1"/>
          </p:nvSpPr>
          <p:spPr bwMode="auto">
            <a:xfrm>
              <a:off x="7836448"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0" name="Oval 62"/>
            <p:cNvSpPr>
              <a:spLocks noChangeArrowheads="1"/>
            </p:cNvSpPr>
            <p:nvPr userDrawn="1"/>
          </p:nvSpPr>
          <p:spPr bwMode="auto">
            <a:xfrm>
              <a:off x="7921472" y="37395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1" name="Oval 63"/>
            <p:cNvSpPr>
              <a:spLocks noChangeArrowheads="1"/>
            </p:cNvSpPr>
            <p:nvPr userDrawn="1"/>
          </p:nvSpPr>
          <p:spPr bwMode="auto">
            <a:xfrm>
              <a:off x="8007766"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2" name="Oval 64"/>
            <p:cNvSpPr>
              <a:spLocks noChangeArrowheads="1"/>
            </p:cNvSpPr>
            <p:nvPr userDrawn="1"/>
          </p:nvSpPr>
          <p:spPr bwMode="auto">
            <a:xfrm>
              <a:off x="8092790"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3" name="Oval 65"/>
            <p:cNvSpPr>
              <a:spLocks noChangeArrowheads="1"/>
            </p:cNvSpPr>
            <p:nvPr userDrawn="1"/>
          </p:nvSpPr>
          <p:spPr bwMode="auto">
            <a:xfrm>
              <a:off x="8177814" y="373958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4" name="Oval 66"/>
            <p:cNvSpPr>
              <a:spLocks noChangeArrowheads="1"/>
            </p:cNvSpPr>
            <p:nvPr userDrawn="1"/>
          </p:nvSpPr>
          <p:spPr bwMode="auto">
            <a:xfrm>
              <a:off x="8265377"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5" name="Oval 67"/>
            <p:cNvSpPr>
              <a:spLocks noChangeArrowheads="1"/>
            </p:cNvSpPr>
            <p:nvPr userDrawn="1"/>
          </p:nvSpPr>
          <p:spPr bwMode="auto">
            <a:xfrm>
              <a:off x="8350401"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6" name="Oval 81"/>
            <p:cNvSpPr>
              <a:spLocks noChangeArrowheads="1"/>
            </p:cNvSpPr>
            <p:nvPr userDrawn="1"/>
          </p:nvSpPr>
          <p:spPr bwMode="auto">
            <a:xfrm>
              <a:off x="7493812"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7" name="Oval 82"/>
            <p:cNvSpPr>
              <a:spLocks noChangeArrowheads="1"/>
            </p:cNvSpPr>
            <p:nvPr userDrawn="1"/>
          </p:nvSpPr>
          <p:spPr bwMode="auto">
            <a:xfrm>
              <a:off x="7578836"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8" name="Oval 83"/>
            <p:cNvSpPr>
              <a:spLocks noChangeArrowheads="1"/>
            </p:cNvSpPr>
            <p:nvPr userDrawn="1"/>
          </p:nvSpPr>
          <p:spPr bwMode="auto">
            <a:xfrm>
              <a:off x="7663861" y="382460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9" name="Oval 84"/>
            <p:cNvSpPr>
              <a:spLocks noChangeArrowheads="1"/>
            </p:cNvSpPr>
            <p:nvPr userDrawn="1"/>
          </p:nvSpPr>
          <p:spPr bwMode="auto">
            <a:xfrm>
              <a:off x="7751423"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0" name="Oval 85"/>
            <p:cNvSpPr>
              <a:spLocks noChangeArrowheads="1"/>
            </p:cNvSpPr>
            <p:nvPr userDrawn="1"/>
          </p:nvSpPr>
          <p:spPr bwMode="auto">
            <a:xfrm>
              <a:off x="7836448"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1" name="Oval 86"/>
            <p:cNvSpPr>
              <a:spLocks noChangeArrowheads="1"/>
            </p:cNvSpPr>
            <p:nvPr userDrawn="1"/>
          </p:nvSpPr>
          <p:spPr bwMode="auto">
            <a:xfrm>
              <a:off x="7921472" y="382460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2" name="Oval 87"/>
            <p:cNvSpPr>
              <a:spLocks noChangeArrowheads="1"/>
            </p:cNvSpPr>
            <p:nvPr userDrawn="1"/>
          </p:nvSpPr>
          <p:spPr bwMode="auto">
            <a:xfrm>
              <a:off x="8007766"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3" name="Oval 88"/>
            <p:cNvSpPr>
              <a:spLocks noChangeArrowheads="1"/>
            </p:cNvSpPr>
            <p:nvPr userDrawn="1"/>
          </p:nvSpPr>
          <p:spPr bwMode="auto">
            <a:xfrm>
              <a:off x="8092790"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4" name="Oval 89"/>
            <p:cNvSpPr>
              <a:spLocks noChangeArrowheads="1"/>
            </p:cNvSpPr>
            <p:nvPr userDrawn="1"/>
          </p:nvSpPr>
          <p:spPr bwMode="auto">
            <a:xfrm>
              <a:off x="8177814" y="382460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5" name="Oval 90"/>
            <p:cNvSpPr>
              <a:spLocks noChangeArrowheads="1"/>
            </p:cNvSpPr>
            <p:nvPr userDrawn="1"/>
          </p:nvSpPr>
          <p:spPr bwMode="auto">
            <a:xfrm>
              <a:off x="8265377"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6" name="Oval 91"/>
            <p:cNvSpPr>
              <a:spLocks noChangeArrowheads="1"/>
            </p:cNvSpPr>
            <p:nvPr userDrawn="1"/>
          </p:nvSpPr>
          <p:spPr bwMode="auto">
            <a:xfrm>
              <a:off x="8350401"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7" name="Oval 100"/>
            <p:cNvSpPr>
              <a:spLocks noChangeArrowheads="1"/>
            </p:cNvSpPr>
            <p:nvPr userDrawn="1"/>
          </p:nvSpPr>
          <p:spPr bwMode="auto">
            <a:xfrm>
              <a:off x="7493812"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8" name="Oval 101"/>
            <p:cNvSpPr>
              <a:spLocks noChangeArrowheads="1"/>
            </p:cNvSpPr>
            <p:nvPr userDrawn="1"/>
          </p:nvSpPr>
          <p:spPr bwMode="auto">
            <a:xfrm>
              <a:off x="7578836"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9" name="Oval 102"/>
            <p:cNvSpPr>
              <a:spLocks noChangeArrowheads="1"/>
            </p:cNvSpPr>
            <p:nvPr userDrawn="1"/>
          </p:nvSpPr>
          <p:spPr bwMode="auto">
            <a:xfrm>
              <a:off x="7663861" y="390963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0" name="Oval 103"/>
            <p:cNvSpPr>
              <a:spLocks noChangeArrowheads="1"/>
            </p:cNvSpPr>
            <p:nvPr userDrawn="1"/>
          </p:nvSpPr>
          <p:spPr bwMode="auto">
            <a:xfrm>
              <a:off x="7751423"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1" name="Oval 104"/>
            <p:cNvSpPr>
              <a:spLocks noChangeArrowheads="1"/>
            </p:cNvSpPr>
            <p:nvPr userDrawn="1"/>
          </p:nvSpPr>
          <p:spPr bwMode="auto">
            <a:xfrm>
              <a:off x="7836448"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2" name="Oval 105"/>
            <p:cNvSpPr>
              <a:spLocks noChangeArrowheads="1"/>
            </p:cNvSpPr>
            <p:nvPr userDrawn="1"/>
          </p:nvSpPr>
          <p:spPr bwMode="auto">
            <a:xfrm>
              <a:off x="7921472" y="390963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3" name="Oval 106"/>
            <p:cNvSpPr>
              <a:spLocks noChangeArrowheads="1"/>
            </p:cNvSpPr>
            <p:nvPr userDrawn="1"/>
          </p:nvSpPr>
          <p:spPr bwMode="auto">
            <a:xfrm>
              <a:off x="8007766"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4" name="Oval 107"/>
            <p:cNvSpPr>
              <a:spLocks noChangeArrowheads="1"/>
            </p:cNvSpPr>
            <p:nvPr userDrawn="1"/>
          </p:nvSpPr>
          <p:spPr bwMode="auto">
            <a:xfrm>
              <a:off x="8092790"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5" name="Oval 108"/>
            <p:cNvSpPr>
              <a:spLocks noChangeArrowheads="1"/>
            </p:cNvSpPr>
            <p:nvPr userDrawn="1"/>
          </p:nvSpPr>
          <p:spPr bwMode="auto">
            <a:xfrm>
              <a:off x="8177814" y="390963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6" name="Oval 109"/>
            <p:cNvSpPr>
              <a:spLocks noChangeArrowheads="1"/>
            </p:cNvSpPr>
            <p:nvPr userDrawn="1"/>
          </p:nvSpPr>
          <p:spPr bwMode="auto">
            <a:xfrm>
              <a:off x="8265377"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7" name="Oval 110"/>
            <p:cNvSpPr>
              <a:spLocks noChangeArrowheads="1"/>
            </p:cNvSpPr>
            <p:nvPr userDrawn="1"/>
          </p:nvSpPr>
          <p:spPr bwMode="auto">
            <a:xfrm>
              <a:off x="8350401"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8" name="Oval 120"/>
            <p:cNvSpPr>
              <a:spLocks noChangeArrowheads="1"/>
            </p:cNvSpPr>
            <p:nvPr userDrawn="1"/>
          </p:nvSpPr>
          <p:spPr bwMode="auto">
            <a:xfrm>
              <a:off x="7493812"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9" name="Oval 121"/>
            <p:cNvSpPr>
              <a:spLocks noChangeArrowheads="1"/>
            </p:cNvSpPr>
            <p:nvPr userDrawn="1"/>
          </p:nvSpPr>
          <p:spPr bwMode="auto">
            <a:xfrm>
              <a:off x="7578836"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0" name="Oval 122"/>
            <p:cNvSpPr>
              <a:spLocks noChangeArrowheads="1"/>
            </p:cNvSpPr>
            <p:nvPr userDrawn="1"/>
          </p:nvSpPr>
          <p:spPr bwMode="auto">
            <a:xfrm>
              <a:off x="7663861" y="399719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1" name="Oval 123"/>
            <p:cNvSpPr>
              <a:spLocks noChangeArrowheads="1"/>
            </p:cNvSpPr>
            <p:nvPr userDrawn="1"/>
          </p:nvSpPr>
          <p:spPr bwMode="auto">
            <a:xfrm>
              <a:off x="7751423"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2" name="Oval 124"/>
            <p:cNvSpPr>
              <a:spLocks noChangeArrowheads="1"/>
            </p:cNvSpPr>
            <p:nvPr userDrawn="1"/>
          </p:nvSpPr>
          <p:spPr bwMode="auto">
            <a:xfrm>
              <a:off x="7836448"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3" name="Oval 125"/>
            <p:cNvSpPr>
              <a:spLocks noChangeArrowheads="1"/>
            </p:cNvSpPr>
            <p:nvPr userDrawn="1"/>
          </p:nvSpPr>
          <p:spPr bwMode="auto">
            <a:xfrm>
              <a:off x="7921472" y="399719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4" name="Oval 126"/>
            <p:cNvSpPr>
              <a:spLocks noChangeArrowheads="1"/>
            </p:cNvSpPr>
            <p:nvPr userDrawn="1"/>
          </p:nvSpPr>
          <p:spPr bwMode="auto">
            <a:xfrm>
              <a:off x="8007766"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5" name="Oval 127"/>
            <p:cNvSpPr>
              <a:spLocks noChangeArrowheads="1"/>
            </p:cNvSpPr>
            <p:nvPr userDrawn="1"/>
          </p:nvSpPr>
          <p:spPr bwMode="auto">
            <a:xfrm>
              <a:off x="8092790"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6" name="Oval 128"/>
            <p:cNvSpPr>
              <a:spLocks noChangeArrowheads="1"/>
            </p:cNvSpPr>
            <p:nvPr userDrawn="1"/>
          </p:nvSpPr>
          <p:spPr bwMode="auto">
            <a:xfrm>
              <a:off x="8177814" y="399719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7" name="Oval 129"/>
            <p:cNvSpPr>
              <a:spLocks noChangeArrowheads="1"/>
            </p:cNvSpPr>
            <p:nvPr userDrawn="1"/>
          </p:nvSpPr>
          <p:spPr bwMode="auto">
            <a:xfrm>
              <a:off x="8265377"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8" name="Oval 130"/>
            <p:cNvSpPr>
              <a:spLocks noChangeArrowheads="1"/>
            </p:cNvSpPr>
            <p:nvPr userDrawn="1"/>
          </p:nvSpPr>
          <p:spPr bwMode="auto">
            <a:xfrm>
              <a:off x="8350401"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9" name="Oval 57"/>
            <p:cNvSpPr>
              <a:spLocks noChangeArrowheads="1"/>
            </p:cNvSpPr>
            <p:nvPr userDrawn="1"/>
          </p:nvSpPr>
          <p:spPr bwMode="auto">
            <a:xfrm>
              <a:off x="8437782" y="37350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0" name="Oval 61"/>
            <p:cNvSpPr>
              <a:spLocks noChangeArrowheads="1"/>
            </p:cNvSpPr>
            <p:nvPr userDrawn="1"/>
          </p:nvSpPr>
          <p:spPr bwMode="auto">
            <a:xfrm>
              <a:off x="8780418" y="37350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1" name="Oval 62"/>
            <p:cNvSpPr>
              <a:spLocks noChangeArrowheads="1"/>
            </p:cNvSpPr>
            <p:nvPr userDrawn="1"/>
          </p:nvSpPr>
          <p:spPr bwMode="auto">
            <a:xfrm>
              <a:off x="8865442" y="373503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2" name="Oval 63"/>
            <p:cNvSpPr>
              <a:spLocks noChangeArrowheads="1"/>
            </p:cNvSpPr>
            <p:nvPr userDrawn="1"/>
          </p:nvSpPr>
          <p:spPr bwMode="auto">
            <a:xfrm>
              <a:off x="8951736" y="373503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3" name="Oval 64"/>
            <p:cNvSpPr>
              <a:spLocks noChangeArrowheads="1"/>
            </p:cNvSpPr>
            <p:nvPr userDrawn="1"/>
          </p:nvSpPr>
          <p:spPr bwMode="auto">
            <a:xfrm>
              <a:off x="9036760" y="373503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4" name="Oval 65"/>
            <p:cNvSpPr>
              <a:spLocks noChangeArrowheads="1"/>
            </p:cNvSpPr>
            <p:nvPr userDrawn="1"/>
          </p:nvSpPr>
          <p:spPr bwMode="auto">
            <a:xfrm>
              <a:off x="9121784" y="373503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5" name="Oval 81"/>
            <p:cNvSpPr>
              <a:spLocks noChangeArrowheads="1"/>
            </p:cNvSpPr>
            <p:nvPr userDrawn="1"/>
          </p:nvSpPr>
          <p:spPr bwMode="auto">
            <a:xfrm>
              <a:off x="8437782" y="382006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6" name="Oval 85"/>
            <p:cNvSpPr>
              <a:spLocks noChangeArrowheads="1"/>
            </p:cNvSpPr>
            <p:nvPr userDrawn="1"/>
          </p:nvSpPr>
          <p:spPr bwMode="auto">
            <a:xfrm>
              <a:off x="8780418" y="382006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7" name="Oval 86"/>
            <p:cNvSpPr>
              <a:spLocks noChangeArrowheads="1"/>
            </p:cNvSpPr>
            <p:nvPr userDrawn="1"/>
          </p:nvSpPr>
          <p:spPr bwMode="auto">
            <a:xfrm>
              <a:off x="8865442" y="382006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8" name="Oval 87"/>
            <p:cNvSpPr>
              <a:spLocks noChangeArrowheads="1"/>
            </p:cNvSpPr>
            <p:nvPr userDrawn="1"/>
          </p:nvSpPr>
          <p:spPr bwMode="auto">
            <a:xfrm>
              <a:off x="8951736" y="38200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9" name="Oval 88"/>
            <p:cNvSpPr>
              <a:spLocks noChangeArrowheads="1"/>
            </p:cNvSpPr>
            <p:nvPr userDrawn="1"/>
          </p:nvSpPr>
          <p:spPr bwMode="auto">
            <a:xfrm>
              <a:off x="9036760" y="38200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0" name="Oval 100"/>
            <p:cNvSpPr>
              <a:spLocks noChangeArrowheads="1"/>
            </p:cNvSpPr>
            <p:nvPr userDrawn="1"/>
          </p:nvSpPr>
          <p:spPr bwMode="auto">
            <a:xfrm>
              <a:off x="8437782" y="390508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1" name="Oval 106"/>
            <p:cNvSpPr>
              <a:spLocks noChangeArrowheads="1"/>
            </p:cNvSpPr>
            <p:nvPr userDrawn="1"/>
          </p:nvSpPr>
          <p:spPr bwMode="auto">
            <a:xfrm>
              <a:off x="8951736" y="390508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2" name="Oval 107"/>
            <p:cNvSpPr>
              <a:spLocks noChangeArrowheads="1"/>
            </p:cNvSpPr>
            <p:nvPr userDrawn="1"/>
          </p:nvSpPr>
          <p:spPr bwMode="auto">
            <a:xfrm>
              <a:off x="9036760" y="390508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3" name="Oval 120"/>
            <p:cNvSpPr>
              <a:spLocks noChangeArrowheads="1"/>
            </p:cNvSpPr>
            <p:nvPr userDrawn="1"/>
          </p:nvSpPr>
          <p:spPr bwMode="auto">
            <a:xfrm>
              <a:off x="8437782" y="399264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4" name="Oval 126"/>
            <p:cNvSpPr>
              <a:spLocks noChangeArrowheads="1"/>
            </p:cNvSpPr>
            <p:nvPr userDrawn="1"/>
          </p:nvSpPr>
          <p:spPr bwMode="auto">
            <a:xfrm>
              <a:off x="8951736" y="399264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5" name="Oval 127"/>
            <p:cNvSpPr>
              <a:spLocks noChangeArrowheads="1"/>
            </p:cNvSpPr>
            <p:nvPr userDrawn="1"/>
          </p:nvSpPr>
          <p:spPr bwMode="auto">
            <a:xfrm>
              <a:off x="9036760" y="399264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6" name="Oval 62"/>
            <p:cNvSpPr>
              <a:spLocks noChangeArrowheads="1"/>
            </p:cNvSpPr>
            <p:nvPr userDrawn="1"/>
          </p:nvSpPr>
          <p:spPr bwMode="auto">
            <a:xfrm>
              <a:off x="6033532" y="409834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7" name="Oval 63"/>
            <p:cNvSpPr>
              <a:spLocks noChangeArrowheads="1"/>
            </p:cNvSpPr>
            <p:nvPr userDrawn="1"/>
          </p:nvSpPr>
          <p:spPr bwMode="auto">
            <a:xfrm>
              <a:off x="6119826" y="409834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8" name="Oval 64"/>
            <p:cNvSpPr>
              <a:spLocks noChangeArrowheads="1"/>
            </p:cNvSpPr>
            <p:nvPr userDrawn="1"/>
          </p:nvSpPr>
          <p:spPr bwMode="auto">
            <a:xfrm>
              <a:off x="6204850" y="409834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9" name="Oval 65"/>
            <p:cNvSpPr>
              <a:spLocks noChangeArrowheads="1"/>
            </p:cNvSpPr>
            <p:nvPr userDrawn="1"/>
          </p:nvSpPr>
          <p:spPr bwMode="auto">
            <a:xfrm>
              <a:off x="6289874" y="409834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0" name="Oval 67"/>
            <p:cNvSpPr>
              <a:spLocks noChangeArrowheads="1"/>
            </p:cNvSpPr>
            <p:nvPr userDrawn="1"/>
          </p:nvSpPr>
          <p:spPr bwMode="auto">
            <a:xfrm>
              <a:off x="6462461" y="409834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1" name="Oval 88"/>
            <p:cNvSpPr>
              <a:spLocks noChangeArrowheads="1"/>
            </p:cNvSpPr>
            <p:nvPr userDrawn="1"/>
          </p:nvSpPr>
          <p:spPr bwMode="auto">
            <a:xfrm>
              <a:off x="6204850" y="41833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2" name="Oval 91"/>
            <p:cNvSpPr>
              <a:spLocks noChangeArrowheads="1"/>
            </p:cNvSpPr>
            <p:nvPr userDrawn="1"/>
          </p:nvSpPr>
          <p:spPr bwMode="auto">
            <a:xfrm>
              <a:off x="6462461" y="41833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3" name="Oval 110"/>
            <p:cNvSpPr>
              <a:spLocks noChangeArrowheads="1"/>
            </p:cNvSpPr>
            <p:nvPr userDrawn="1"/>
          </p:nvSpPr>
          <p:spPr bwMode="auto">
            <a:xfrm>
              <a:off x="6462461" y="426839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4" name="Oval 130"/>
            <p:cNvSpPr>
              <a:spLocks noChangeArrowheads="1"/>
            </p:cNvSpPr>
            <p:nvPr userDrawn="1"/>
          </p:nvSpPr>
          <p:spPr bwMode="auto">
            <a:xfrm>
              <a:off x="6462461" y="43559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5" name="Oval 57"/>
            <p:cNvSpPr>
              <a:spLocks noChangeArrowheads="1"/>
            </p:cNvSpPr>
            <p:nvPr userDrawn="1"/>
          </p:nvSpPr>
          <p:spPr bwMode="auto">
            <a:xfrm>
              <a:off x="6549842"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6" name="Oval 58"/>
            <p:cNvSpPr>
              <a:spLocks noChangeArrowheads="1"/>
            </p:cNvSpPr>
            <p:nvPr userDrawn="1"/>
          </p:nvSpPr>
          <p:spPr bwMode="auto">
            <a:xfrm>
              <a:off x="6719891" y="4093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7" name="Oval 59"/>
            <p:cNvSpPr>
              <a:spLocks noChangeArrowheads="1"/>
            </p:cNvSpPr>
            <p:nvPr userDrawn="1"/>
          </p:nvSpPr>
          <p:spPr bwMode="auto">
            <a:xfrm>
              <a:off x="6634866"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8" name="Oval 60"/>
            <p:cNvSpPr>
              <a:spLocks noChangeArrowheads="1"/>
            </p:cNvSpPr>
            <p:nvPr userDrawn="1"/>
          </p:nvSpPr>
          <p:spPr bwMode="auto">
            <a:xfrm>
              <a:off x="6807453"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9" name="Oval 61"/>
            <p:cNvSpPr>
              <a:spLocks noChangeArrowheads="1"/>
            </p:cNvSpPr>
            <p:nvPr userDrawn="1"/>
          </p:nvSpPr>
          <p:spPr bwMode="auto">
            <a:xfrm>
              <a:off x="6892478"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0" name="Oval 62"/>
            <p:cNvSpPr>
              <a:spLocks noChangeArrowheads="1"/>
            </p:cNvSpPr>
            <p:nvPr userDrawn="1"/>
          </p:nvSpPr>
          <p:spPr bwMode="auto">
            <a:xfrm>
              <a:off x="6977502" y="4093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1" name="Oval 63"/>
            <p:cNvSpPr>
              <a:spLocks noChangeArrowheads="1"/>
            </p:cNvSpPr>
            <p:nvPr userDrawn="1"/>
          </p:nvSpPr>
          <p:spPr bwMode="auto">
            <a:xfrm>
              <a:off x="7063796"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2" name="Oval 64"/>
            <p:cNvSpPr>
              <a:spLocks noChangeArrowheads="1"/>
            </p:cNvSpPr>
            <p:nvPr userDrawn="1"/>
          </p:nvSpPr>
          <p:spPr bwMode="auto">
            <a:xfrm>
              <a:off x="7148820"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3" name="Oval 65"/>
            <p:cNvSpPr>
              <a:spLocks noChangeArrowheads="1"/>
            </p:cNvSpPr>
            <p:nvPr userDrawn="1"/>
          </p:nvSpPr>
          <p:spPr bwMode="auto">
            <a:xfrm>
              <a:off x="7233844" y="409379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4" name="Oval 66"/>
            <p:cNvSpPr>
              <a:spLocks noChangeArrowheads="1"/>
            </p:cNvSpPr>
            <p:nvPr userDrawn="1"/>
          </p:nvSpPr>
          <p:spPr bwMode="auto">
            <a:xfrm>
              <a:off x="7321407"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5" name="Oval 67"/>
            <p:cNvSpPr>
              <a:spLocks noChangeArrowheads="1"/>
            </p:cNvSpPr>
            <p:nvPr userDrawn="1"/>
          </p:nvSpPr>
          <p:spPr bwMode="auto">
            <a:xfrm>
              <a:off x="7406431"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6" name="Oval 81"/>
            <p:cNvSpPr>
              <a:spLocks noChangeArrowheads="1"/>
            </p:cNvSpPr>
            <p:nvPr userDrawn="1"/>
          </p:nvSpPr>
          <p:spPr bwMode="auto">
            <a:xfrm>
              <a:off x="6549842"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7" name="Oval 82"/>
            <p:cNvSpPr>
              <a:spLocks noChangeArrowheads="1"/>
            </p:cNvSpPr>
            <p:nvPr userDrawn="1"/>
          </p:nvSpPr>
          <p:spPr bwMode="auto">
            <a:xfrm>
              <a:off x="6634866"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8" name="Oval 83"/>
            <p:cNvSpPr>
              <a:spLocks noChangeArrowheads="1"/>
            </p:cNvSpPr>
            <p:nvPr userDrawn="1"/>
          </p:nvSpPr>
          <p:spPr bwMode="auto">
            <a:xfrm>
              <a:off x="6719891" y="41788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9" name="Oval 84"/>
            <p:cNvSpPr>
              <a:spLocks noChangeArrowheads="1"/>
            </p:cNvSpPr>
            <p:nvPr userDrawn="1"/>
          </p:nvSpPr>
          <p:spPr bwMode="auto">
            <a:xfrm>
              <a:off x="6807453"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0" name="Oval 85"/>
            <p:cNvSpPr>
              <a:spLocks noChangeArrowheads="1"/>
            </p:cNvSpPr>
            <p:nvPr userDrawn="1"/>
          </p:nvSpPr>
          <p:spPr bwMode="auto">
            <a:xfrm>
              <a:off x="6892478"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1" name="Oval 86"/>
            <p:cNvSpPr>
              <a:spLocks noChangeArrowheads="1"/>
            </p:cNvSpPr>
            <p:nvPr userDrawn="1"/>
          </p:nvSpPr>
          <p:spPr bwMode="auto">
            <a:xfrm>
              <a:off x="6977502" y="41788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2" name="Oval 87"/>
            <p:cNvSpPr>
              <a:spLocks noChangeArrowheads="1"/>
            </p:cNvSpPr>
            <p:nvPr userDrawn="1"/>
          </p:nvSpPr>
          <p:spPr bwMode="auto">
            <a:xfrm>
              <a:off x="7063796"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3" name="Oval 88"/>
            <p:cNvSpPr>
              <a:spLocks noChangeArrowheads="1"/>
            </p:cNvSpPr>
            <p:nvPr userDrawn="1"/>
          </p:nvSpPr>
          <p:spPr bwMode="auto">
            <a:xfrm>
              <a:off x="7148820"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4" name="Oval 89"/>
            <p:cNvSpPr>
              <a:spLocks noChangeArrowheads="1"/>
            </p:cNvSpPr>
            <p:nvPr userDrawn="1"/>
          </p:nvSpPr>
          <p:spPr bwMode="auto">
            <a:xfrm>
              <a:off x="7233844" y="417881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5" name="Oval 90"/>
            <p:cNvSpPr>
              <a:spLocks noChangeArrowheads="1"/>
            </p:cNvSpPr>
            <p:nvPr userDrawn="1"/>
          </p:nvSpPr>
          <p:spPr bwMode="auto">
            <a:xfrm>
              <a:off x="7321407"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6" name="Oval 91"/>
            <p:cNvSpPr>
              <a:spLocks noChangeArrowheads="1"/>
            </p:cNvSpPr>
            <p:nvPr userDrawn="1"/>
          </p:nvSpPr>
          <p:spPr bwMode="auto">
            <a:xfrm>
              <a:off x="7406431"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7" name="Oval 100"/>
            <p:cNvSpPr>
              <a:spLocks noChangeArrowheads="1"/>
            </p:cNvSpPr>
            <p:nvPr userDrawn="1"/>
          </p:nvSpPr>
          <p:spPr bwMode="auto">
            <a:xfrm>
              <a:off x="6549842"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8" name="Oval 101"/>
            <p:cNvSpPr>
              <a:spLocks noChangeArrowheads="1"/>
            </p:cNvSpPr>
            <p:nvPr userDrawn="1"/>
          </p:nvSpPr>
          <p:spPr bwMode="auto">
            <a:xfrm>
              <a:off x="6634866"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9" name="Oval 102"/>
            <p:cNvSpPr>
              <a:spLocks noChangeArrowheads="1"/>
            </p:cNvSpPr>
            <p:nvPr userDrawn="1"/>
          </p:nvSpPr>
          <p:spPr bwMode="auto">
            <a:xfrm>
              <a:off x="6719891" y="426384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0" name="Oval 103"/>
            <p:cNvSpPr>
              <a:spLocks noChangeArrowheads="1"/>
            </p:cNvSpPr>
            <p:nvPr userDrawn="1"/>
          </p:nvSpPr>
          <p:spPr bwMode="auto">
            <a:xfrm>
              <a:off x="6807453"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1" name="Oval 104"/>
            <p:cNvSpPr>
              <a:spLocks noChangeArrowheads="1"/>
            </p:cNvSpPr>
            <p:nvPr userDrawn="1"/>
          </p:nvSpPr>
          <p:spPr bwMode="auto">
            <a:xfrm>
              <a:off x="6892478"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2" name="Oval 105"/>
            <p:cNvSpPr>
              <a:spLocks noChangeArrowheads="1"/>
            </p:cNvSpPr>
            <p:nvPr userDrawn="1"/>
          </p:nvSpPr>
          <p:spPr bwMode="auto">
            <a:xfrm>
              <a:off x="6977502" y="426384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3" name="Oval 106"/>
            <p:cNvSpPr>
              <a:spLocks noChangeArrowheads="1"/>
            </p:cNvSpPr>
            <p:nvPr userDrawn="1"/>
          </p:nvSpPr>
          <p:spPr bwMode="auto">
            <a:xfrm>
              <a:off x="7063796"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4" name="Oval 107"/>
            <p:cNvSpPr>
              <a:spLocks noChangeArrowheads="1"/>
            </p:cNvSpPr>
            <p:nvPr userDrawn="1"/>
          </p:nvSpPr>
          <p:spPr bwMode="auto">
            <a:xfrm>
              <a:off x="7148820"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5" name="Oval 108"/>
            <p:cNvSpPr>
              <a:spLocks noChangeArrowheads="1"/>
            </p:cNvSpPr>
            <p:nvPr userDrawn="1"/>
          </p:nvSpPr>
          <p:spPr bwMode="auto">
            <a:xfrm>
              <a:off x="7233844" y="426384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6" name="Oval 109"/>
            <p:cNvSpPr>
              <a:spLocks noChangeArrowheads="1"/>
            </p:cNvSpPr>
            <p:nvPr userDrawn="1"/>
          </p:nvSpPr>
          <p:spPr bwMode="auto">
            <a:xfrm>
              <a:off x="7321407"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7" name="Oval 110"/>
            <p:cNvSpPr>
              <a:spLocks noChangeArrowheads="1"/>
            </p:cNvSpPr>
            <p:nvPr userDrawn="1"/>
          </p:nvSpPr>
          <p:spPr bwMode="auto">
            <a:xfrm>
              <a:off x="7406431"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8" name="Oval 120"/>
            <p:cNvSpPr>
              <a:spLocks noChangeArrowheads="1"/>
            </p:cNvSpPr>
            <p:nvPr userDrawn="1"/>
          </p:nvSpPr>
          <p:spPr bwMode="auto">
            <a:xfrm>
              <a:off x="6549842"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9" name="Oval 121"/>
            <p:cNvSpPr>
              <a:spLocks noChangeArrowheads="1"/>
            </p:cNvSpPr>
            <p:nvPr userDrawn="1"/>
          </p:nvSpPr>
          <p:spPr bwMode="auto">
            <a:xfrm>
              <a:off x="6634866"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0" name="Oval 122"/>
            <p:cNvSpPr>
              <a:spLocks noChangeArrowheads="1"/>
            </p:cNvSpPr>
            <p:nvPr userDrawn="1"/>
          </p:nvSpPr>
          <p:spPr bwMode="auto">
            <a:xfrm>
              <a:off x="6719891" y="43514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1" name="Oval 123"/>
            <p:cNvSpPr>
              <a:spLocks noChangeArrowheads="1"/>
            </p:cNvSpPr>
            <p:nvPr userDrawn="1"/>
          </p:nvSpPr>
          <p:spPr bwMode="auto">
            <a:xfrm>
              <a:off x="6807453"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2" name="Oval 124"/>
            <p:cNvSpPr>
              <a:spLocks noChangeArrowheads="1"/>
            </p:cNvSpPr>
            <p:nvPr userDrawn="1"/>
          </p:nvSpPr>
          <p:spPr bwMode="auto">
            <a:xfrm>
              <a:off x="6892478"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3" name="Oval 125"/>
            <p:cNvSpPr>
              <a:spLocks noChangeArrowheads="1"/>
            </p:cNvSpPr>
            <p:nvPr userDrawn="1"/>
          </p:nvSpPr>
          <p:spPr bwMode="auto">
            <a:xfrm>
              <a:off x="6977502" y="43514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4" name="Oval 126"/>
            <p:cNvSpPr>
              <a:spLocks noChangeArrowheads="1"/>
            </p:cNvSpPr>
            <p:nvPr userDrawn="1"/>
          </p:nvSpPr>
          <p:spPr bwMode="auto">
            <a:xfrm>
              <a:off x="7063796"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5" name="Oval 127"/>
            <p:cNvSpPr>
              <a:spLocks noChangeArrowheads="1"/>
            </p:cNvSpPr>
            <p:nvPr userDrawn="1"/>
          </p:nvSpPr>
          <p:spPr bwMode="auto">
            <a:xfrm>
              <a:off x="7148820"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6" name="Oval 128"/>
            <p:cNvSpPr>
              <a:spLocks noChangeArrowheads="1"/>
            </p:cNvSpPr>
            <p:nvPr userDrawn="1"/>
          </p:nvSpPr>
          <p:spPr bwMode="auto">
            <a:xfrm>
              <a:off x="7233844" y="435140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7" name="Oval 129"/>
            <p:cNvSpPr>
              <a:spLocks noChangeArrowheads="1"/>
            </p:cNvSpPr>
            <p:nvPr userDrawn="1"/>
          </p:nvSpPr>
          <p:spPr bwMode="auto">
            <a:xfrm>
              <a:off x="7321407"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8" name="Oval 130"/>
            <p:cNvSpPr>
              <a:spLocks noChangeArrowheads="1"/>
            </p:cNvSpPr>
            <p:nvPr userDrawn="1"/>
          </p:nvSpPr>
          <p:spPr bwMode="auto">
            <a:xfrm>
              <a:off x="7406431"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9" name="Oval 57"/>
            <p:cNvSpPr>
              <a:spLocks noChangeArrowheads="1"/>
            </p:cNvSpPr>
            <p:nvPr userDrawn="1"/>
          </p:nvSpPr>
          <p:spPr bwMode="auto">
            <a:xfrm>
              <a:off x="7493812"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0" name="Oval 58"/>
            <p:cNvSpPr>
              <a:spLocks noChangeArrowheads="1"/>
            </p:cNvSpPr>
            <p:nvPr userDrawn="1"/>
          </p:nvSpPr>
          <p:spPr bwMode="auto">
            <a:xfrm>
              <a:off x="7663861" y="40892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1" name="Oval 59"/>
            <p:cNvSpPr>
              <a:spLocks noChangeArrowheads="1"/>
            </p:cNvSpPr>
            <p:nvPr userDrawn="1"/>
          </p:nvSpPr>
          <p:spPr bwMode="auto">
            <a:xfrm>
              <a:off x="7578836"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2" name="Oval 60"/>
            <p:cNvSpPr>
              <a:spLocks noChangeArrowheads="1"/>
            </p:cNvSpPr>
            <p:nvPr userDrawn="1"/>
          </p:nvSpPr>
          <p:spPr bwMode="auto">
            <a:xfrm>
              <a:off x="7751423"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3" name="Oval 61"/>
            <p:cNvSpPr>
              <a:spLocks noChangeArrowheads="1"/>
            </p:cNvSpPr>
            <p:nvPr userDrawn="1"/>
          </p:nvSpPr>
          <p:spPr bwMode="auto">
            <a:xfrm>
              <a:off x="7836448"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4" name="Oval 62"/>
            <p:cNvSpPr>
              <a:spLocks noChangeArrowheads="1"/>
            </p:cNvSpPr>
            <p:nvPr userDrawn="1"/>
          </p:nvSpPr>
          <p:spPr bwMode="auto">
            <a:xfrm>
              <a:off x="7921472" y="40892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5" name="Oval 63"/>
            <p:cNvSpPr>
              <a:spLocks noChangeArrowheads="1"/>
            </p:cNvSpPr>
            <p:nvPr userDrawn="1"/>
          </p:nvSpPr>
          <p:spPr bwMode="auto">
            <a:xfrm>
              <a:off x="8007766"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6" name="Oval 64"/>
            <p:cNvSpPr>
              <a:spLocks noChangeArrowheads="1"/>
            </p:cNvSpPr>
            <p:nvPr userDrawn="1"/>
          </p:nvSpPr>
          <p:spPr bwMode="auto">
            <a:xfrm>
              <a:off x="8092790"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7" name="Oval 65"/>
            <p:cNvSpPr>
              <a:spLocks noChangeArrowheads="1"/>
            </p:cNvSpPr>
            <p:nvPr userDrawn="1"/>
          </p:nvSpPr>
          <p:spPr bwMode="auto">
            <a:xfrm>
              <a:off x="8177814" y="408924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8" name="Oval 66"/>
            <p:cNvSpPr>
              <a:spLocks noChangeArrowheads="1"/>
            </p:cNvSpPr>
            <p:nvPr userDrawn="1"/>
          </p:nvSpPr>
          <p:spPr bwMode="auto">
            <a:xfrm>
              <a:off x="8265377"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9" name="Oval 67"/>
            <p:cNvSpPr>
              <a:spLocks noChangeArrowheads="1"/>
            </p:cNvSpPr>
            <p:nvPr userDrawn="1"/>
          </p:nvSpPr>
          <p:spPr bwMode="auto">
            <a:xfrm>
              <a:off x="8350401"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0" name="Oval 81"/>
            <p:cNvSpPr>
              <a:spLocks noChangeArrowheads="1"/>
            </p:cNvSpPr>
            <p:nvPr userDrawn="1"/>
          </p:nvSpPr>
          <p:spPr bwMode="auto">
            <a:xfrm>
              <a:off x="7493812"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1" name="Oval 82"/>
            <p:cNvSpPr>
              <a:spLocks noChangeArrowheads="1"/>
            </p:cNvSpPr>
            <p:nvPr userDrawn="1"/>
          </p:nvSpPr>
          <p:spPr bwMode="auto">
            <a:xfrm>
              <a:off x="7578836"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2" name="Oval 83"/>
            <p:cNvSpPr>
              <a:spLocks noChangeArrowheads="1"/>
            </p:cNvSpPr>
            <p:nvPr userDrawn="1"/>
          </p:nvSpPr>
          <p:spPr bwMode="auto">
            <a:xfrm>
              <a:off x="7663861" y="417426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3" name="Oval 84"/>
            <p:cNvSpPr>
              <a:spLocks noChangeArrowheads="1"/>
            </p:cNvSpPr>
            <p:nvPr userDrawn="1"/>
          </p:nvSpPr>
          <p:spPr bwMode="auto">
            <a:xfrm>
              <a:off x="7751423"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4" name="Oval 85"/>
            <p:cNvSpPr>
              <a:spLocks noChangeArrowheads="1"/>
            </p:cNvSpPr>
            <p:nvPr userDrawn="1"/>
          </p:nvSpPr>
          <p:spPr bwMode="auto">
            <a:xfrm>
              <a:off x="7836448"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5" name="Oval 86"/>
            <p:cNvSpPr>
              <a:spLocks noChangeArrowheads="1"/>
            </p:cNvSpPr>
            <p:nvPr userDrawn="1"/>
          </p:nvSpPr>
          <p:spPr bwMode="auto">
            <a:xfrm>
              <a:off x="7921472" y="417426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6" name="Oval 87"/>
            <p:cNvSpPr>
              <a:spLocks noChangeArrowheads="1"/>
            </p:cNvSpPr>
            <p:nvPr userDrawn="1"/>
          </p:nvSpPr>
          <p:spPr bwMode="auto">
            <a:xfrm>
              <a:off x="8007766" y="417426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7" name="Oval 88"/>
            <p:cNvSpPr>
              <a:spLocks noChangeArrowheads="1"/>
            </p:cNvSpPr>
            <p:nvPr userDrawn="1"/>
          </p:nvSpPr>
          <p:spPr bwMode="auto">
            <a:xfrm>
              <a:off x="8092790" y="417426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8" name="Oval 89"/>
            <p:cNvSpPr>
              <a:spLocks noChangeArrowheads="1"/>
            </p:cNvSpPr>
            <p:nvPr userDrawn="1"/>
          </p:nvSpPr>
          <p:spPr bwMode="auto">
            <a:xfrm>
              <a:off x="8177814" y="417426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9" name="Oval 100"/>
            <p:cNvSpPr>
              <a:spLocks noChangeArrowheads="1"/>
            </p:cNvSpPr>
            <p:nvPr userDrawn="1"/>
          </p:nvSpPr>
          <p:spPr bwMode="auto">
            <a:xfrm>
              <a:off x="7493812"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0" name="Oval 101"/>
            <p:cNvSpPr>
              <a:spLocks noChangeArrowheads="1"/>
            </p:cNvSpPr>
            <p:nvPr userDrawn="1"/>
          </p:nvSpPr>
          <p:spPr bwMode="auto">
            <a:xfrm>
              <a:off x="7578836"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1" name="Oval 102"/>
            <p:cNvSpPr>
              <a:spLocks noChangeArrowheads="1"/>
            </p:cNvSpPr>
            <p:nvPr userDrawn="1"/>
          </p:nvSpPr>
          <p:spPr bwMode="auto">
            <a:xfrm>
              <a:off x="7663861" y="425929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2" name="Oval 103"/>
            <p:cNvSpPr>
              <a:spLocks noChangeArrowheads="1"/>
            </p:cNvSpPr>
            <p:nvPr userDrawn="1"/>
          </p:nvSpPr>
          <p:spPr bwMode="auto">
            <a:xfrm>
              <a:off x="7751423"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3" name="Oval 104"/>
            <p:cNvSpPr>
              <a:spLocks noChangeArrowheads="1"/>
            </p:cNvSpPr>
            <p:nvPr userDrawn="1"/>
          </p:nvSpPr>
          <p:spPr bwMode="auto">
            <a:xfrm>
              <a:off x="7836448"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4" name="Oval 105"/>
            <p:cNvSpPr>
              <a:spLocks noChangeArrowheads="1"/>
            </p:cNvSpPr>
            <p:nvPr userDrawn="1"/>
          </p:nvSpPr>
          <p:spPr bwMode="auto">
            <a:xfrm>
              <a:off x="7921472" y="425929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5" name="Oval 106"/>
            <p:cNvSpPr>
              <a:spLocks noChangeArrowheads="1"/>
            </p:cNvSpPr>
            <p:nvPr userDrawn="1"/>
          </p:nvSpPr>
          <p:spPr bwMode="auto">
            <a:xfrm>
              <a:off x="8007766" y="425929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6" name="Oval 107"/>
            <p:cNvSpPr>
              <a:spLocks noChangeArrowheads="1"/>
            </p:cNvSpPr>
            <p:nvPr userDrawn="1"/>
          </p:nvSpPr>
          <p:spPr bwMode="auto">
            <a:xfrm>
              <a:off x="8092790" y="425929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7" name="Oval 108"/>
            <p:cNvSpPr>
              <a:spLocks noChangeArrowheads="1"/>
            </p:cNvSpPr>
            <p:nvPr userDrawn="1"/>
          </p:nvSpPr>
          <p:spPr bwMode="auto">
            <a:xfrm>
              <a:off x="8177814" y="425929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8" name="Oval 120"/>
            <p:cNvSpPr>
              <a:spLocks noChangeArrowheads="1"/>
            </p:cNvSpPr>
            <p:nvPr userDrawn="1"/>
          </p:nvSpPr>
          <p:spPr bwMode="auto">
            <a:xfrm>
              <a:off x="7493812"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9" name="Oval 121"/>
            <p:cNvSpPr>
              <a:spLocks noChangeArrowheads="1"/>
            </p:cNvSpPr>
            <p:nvPr userDrawn="1"/>
          </p:nvSpPr>
          <p:spPr bwMode="auto">
            <a:xfrm>
              <a:off x="7578836"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0" name="Oval 122"/>
            <p:cNvSpPr>
              <a:spLocks noChangeArrowheads="1"/>
            </p:cNvSpPr>
            <p:nvPr userDrawn="1"/>
          </p:nvSpPr>
          <p:spPr bwMode="auto">
            <a:xfrm>
              <a:off x="7663861" y="434685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1" name="Oval 123"/>
            <p:cNvSpPr>
              <a:spLocks noChangeArrowheads="1"/>
            </p:cNvSpPr>
            <p:nvPr userDrawn="1"/>
          </p:nvSpPr>
          <p:spPr bwMode="auto">
            <a:xfrm>
              <a:off x="7751423"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2" name="Oval 124"/>
            <p:cNvSpPr>
              <a:spLocks noChangeArrowheads="1"/>
            </p:cNvSpPr>
            <p:nvPr userDrawn="1"/>
          </p:nvSpPr>
          <p:spPr bwMode="auto">
            <a:xfrm>
              <a:off x="7836448"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3" name="Oval 125"/>
            <p:cNvSpPr>
              <a:spLocks noChangeArrowheads="1"/>
            </p:cNvSpPr>
            <p:nvPr userDrawn="1"/>
          </p:nvSpPr>
          <p:spPr bwMode="auto">
            <a:xfrm>
              <a:off x="7921472" y="434685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4" name="Oval 126"/>
            <p:cNvSpPr>
              <a:spLocks noChangeArrowheads="1"/>
            </p:cNvSpPr>
            <p:nvPr userDrawn="1"/>
          </p:nvSpPr>
          <p:spPr bwMode="auto">
            <a:xfrm>
              <a:off x="8007766" y="43468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5" name="Oval 127"/>
            <p:cNvSpPr>
              <a:spLocks noChangeArrowheads="1"/>
            </p:cNvSpPr>
            <p:nvPr userDrawn="1"/>
          </p:nvSpPr>
          <p:spPr bwMode="auto">
            <a:xfrm>
              <a:off x="8092790" y="43468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6" name="Oval 128"/>
            <p:cNvSpPr>
              <a:spLocks noChangeArrowheads="1"/>
            </p:cNvSpPr>
            <p:nvPr userDrawn="1"/>
          </p:nvSpPr>
          <p:spPr bwMode="auto">
            <a:xfrm>
              <a:off x="8177814" y="434685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7" name="Oval 57"/>
            <p:cNvSpPr>
              <a:spLocks noChangeArrowheads="1"/>
            </p:cNvSpPr>
            <p:nvPr userDrawn="1"/>
          </p:nvSpPr>
          <p:spPr bwMode="auto">
            <a:xfrm>
              <a:off x="8437782" y="40846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8" name="Oval 67"/>
            <p:cNvSpPr>
              <a:spLocks noChangeArrowheads="1"/>
            </p:cNvSpPr>
            <p:nvPr userDrawn="1"/>
          </p:nvSpPr>
          <p:spPr bwMode="auto">
            <a:xfrm>
              <a:off x="6462461" y="44395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9" name="Oval 91"/>
            <p:cNvSpPr>
              <a:spLocks noChangeArrowheads="1"/>
            </p:cNvSpPr>
            <p:nvPr userDrawn="1"/>
          </p:nvSpPr>
          <p:spPr bwMode="auto">
            <a:xfrm>
              <a:off x="6462461" y="452456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0" name="Oval 110"/>
            <p:cNvSpPr>
              <a:spLocks noChangeArrowheads="1"/>
            </p:cNvSpPr>
            <p:nvPr userDrawn="1"/>
          </p:nvSpPr>
          <p:spPr bwMode="auto">
            <a:xfrm>
              <a:off x="6462461" y="460958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1" name="Oval 130"/>
            <p:cNvSpPr>
              <a:spLocks noChangeArrowheads="1"/>
            </p:cNvSpPr>
            <p:nvPr userDrawn="1"/>
          </p:nvSpPr>
          <p:spPr bwMode="auto">
            <a:xfrm>
              <a:off x="6462461" y="469714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2" name="Oval 57"/>
            <p:cNvSpPr>
              <a:spLocks noChangeArrowheads="1"/>
            </p:cNvSpPr>
            <p:nvPr userDrawn="1"/>
          </p:nvSpPr>
          <p:spPr bwMode="auto">
            <a:xfrm>
              <a:off x="6549842"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3" name="Oval 58"/>
            <p:cNvSpPr>
              <a:spLocks noChangeArrowheads="1"/>
            </p:cNvSpPr>
            <p:nvPr userDrawn="1"/>
          </p:nvSpPr>
          <p:spPr bwMode="auto">
            <a:xfrm>
              <a:off x="6719891" y="443498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4" name="Oval 59"/>
            <p:cNvSpPr>
              <a:spLocks noChangeArrowheads="1"/>
            </p:cNvSpPr>
            <p:nvPr userDrawn="1"/>
          </p:nvSpPr>
          <p:spPr bwMode="auto">
            <a:xfrm>
              <a:off x="6634866"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5" name="Oval 60"/>
            <p:cNvSpPr>
              <a:spLocks noChangeArrowheads="1"/>
            </p:cNvSpPr>
            <p:nvPr userDrawn="1"/>
          </p:nvSpPr>
          <p:spPr bwMode="auto">
            <a:xfrm>
              <a:off x="6807453"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6" name="Oval 61"/>
            <p:cNvSpPr>
              <a:spLocks noChangeArrowheads="1"/>
            </p:cNvSpPr>
            <p:nvPr userDrawn="1"/>
          </p:nvSpPr>
          <p:spPr bwMode="auto">
            <a:xfrm>
              <a:off x="6892478"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7" name="Oval 62"/>
            <p:cNvSpPr>
              <a:spLocks noChangeArrowheads="1"/>
            </p:cNvSpPr>
            <p:nvPr userDrawn="1"/>
          </p:nvSpPr>
          <p:spPr bwMode="auto">
            <a:xfrm>
              <a:off x="6977502" y="443498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8" name="Oval 63"/>
            <p:cNvSpPr>
              <a:spLocks noChangeArrowheads="1"/>
            </p:cNvSpPr>
            <p:nvPr userDrawn="1"/>
          </p:nvSpPr>
          <p:spPr bwMode="auto">
            <a:xfrm>
              <a:off x="7063796"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9" name="Oval 64"/>
            <p:cNvSpPr>
              <a:spLocks noChangeArrowheads="1"/>
            </p:cNvSpPr>
            <p:nvPr userDrawn="1"/>
          </p:nvSpPr>
          <p:spPr bwMode="auto">
            <a:xfrm>
              <a:off x="7148820"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0" name="Oval 65"/>
            <p:cNvSpPr>
              <a:spLocks noChangeArrowheads="1"/>
            </p:cNvSpPr>
            <p:nvPr userDrawn="1"/>
          </p:nvSpPr>
          <p:spPr bwMode="auto">
            <a:xfrm>
              <a:off x="7233844" y="443498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1" name="Oval 66"/>
            <p:cNvSpPr>
              <a:spLocks noChangeArrowheads="1"/>
            </p:cNvSpPr>
            <p:nvPr userDrawn="1"/>
          </p:nvSpPr>
          <p:spPr bwMode="auto">
            <a:xfrm>
              <a:off x="7321407"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2" name="Oval 67"/>
            <p:cNvSpPr>
              <a:spLocks noChangeArrowheads="1"/>
            </p:cNvSpPr>
            <p:nvPr userDrawn="1"/>
          </p:nvSpPr>
          <p:spPr bwMode="auto">
            <a:xfrm>
              <a:off x="7406431"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3" name="Oval 81"/>
            <p:cNvSpPr>
              <a:spLocks noChangeArrowheads="1"/>
            </p:cNvSpPr>
            <p:nvPr userDrawn="1"/>
          </p:nvSpPr>
          <p:spPr bwMode="auto">
            <a:xfrm>
              <a:off x="6549842"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4" name="Oval 82"/>
            <p:cNvSpPr>
              <a:spLocks noChangeArrowheads="1"/>
            </p:cNvSpPr>
            <p:nvPr userDrawn="1"/>
          </p:nvSpPr>
          <p:spPr bwMode="auto">
            <a:xfrm>
              <a:off x="6634866"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5" name="Oval 83"/>
            <p:cNvSpPr>
              <a:spLocks noChangeArrowheads="1"/>
            </p:cNvSpPr>
            <p:nvPr userDrawn="1"/>
          </p:nvSpPr>
          <p:spPr bwMode="auto">
            <a:xfrm>
              <a:off x="6719891" y="452001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6" name="Oval 84"/>
            <p:cNvSpPr>
              <a:spLocks noChangeArrowheads="1"/>
            </p:cNvSpPr>
            <p:nvPr userDrawn="1"/>
          </p:nvSpPr>
          <p:spPr bwMode="auto">
            <a:xfrm>
              <a:off x="6807453"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7" name="Oval 85"/>
            <p:cNvSpPr>
              <a:spLocks noChangeArrowheads="1"/>
            </p:cNvSpPr>
            <p:nvPr userDrawn="1"/>
          </p:nvSpPr>
          <p:spPr bwMode="auto">
            <a:xfrm>
              <a:off x="6892478"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8" name="Oval 86"/>
            <p:cNvSpPr>
              <a:spLocks noChangeArrowheads="1"/>
            </p:cNvSpPr>
            <p:nvPr userDrawn="1"/>
          </p:nvSpPr>
          <p:spPr bwMode="auto">
            <a:xfrm>
              <a:off x="6977502" y="452001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9" name="Oval 87"/>
            <p:cNvSpPr>
              <a:spLocks noChangeArrowheads="1"/>
            </p:cNvSpPr>
            <p:nvPr userDrawn="1"/>
          </p:nvSpPr>
          <p:spPr bwMode="auto">
            <a:xfrm>
              <a:off x="7063796"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0" name="Oval 88"/>
            <p:cNvSpPr>
              <a:spLocks noChangeArrowheads="1"/>
            </p:cNvSpPr>
            <p:nvPr userDrawn="1"/>
          </p:nvSpPr>
          <p:spPr bwMode="auto">
            <a:xfrm>
              <a:off x="7148820"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1" name="Oval 89"/>
            <p:cNvSpPr>
              <a:spLocks noChangeArrowheads="1"/>
            </p:cNvSpPr>
            <p:nvPr userDrawn="1"/>
          </p:nvSpPr>
          <p:spPr bwMode="auto">
            <a:xfrm>
              <a:off x="7233844" y="452001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2" name="Oval 90"/>
            <p:cNvSpPr>
              <a:spLocks noChangeArrowheads="1"/>
            </p:cNvSpPr>
            <p:nvPr userDrawn="1"/>
          </p:nvSpPr>
          <p:spPr bwMode="auto">
            <a:xfrm>
              <a:off x="7321407"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3" name="Oval 91"/>
            <p:cNvSpPr>
              <a:spLocks noChangeArrowheads="1"/>
            </p:cNvSpPr>
            <p:nvPr userDrawn="1"/>
          </p:nvSpPr>
          <p:spPr bwMode="auto">
            <a:xfrm>
              <a:off x="7406431"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4" name="Oval 100"/>
            <p:cNvSpPr>
              <a:spLocks noChangeArrowheads="1"/>
            </p:cNvSpPr>
            <p:nvPr userDrawn="1"/>
          </p:nvSpPr>
          <p:spPr bwMode="auto">
            <a:xfrm>
              <a:off x="6549842"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5" name="Oval 101"/>
            <p:cNvSpPr>
              <a:spLocks noChangeArrowheads="1"/>
            </p:cNvSpPr>
            <p:nvPr userDrawn="1"/>
          </p:nvSpPr>
          <p:spPr bwMode="auto">
            <a:xfrm>
              <a:off x="6634866"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6" name="Oval 102"/>
            <p:cNvSpPr>
              <a:spLocks noChangeArrowheads="1"/>
            </p:cNvSpPr>
            <p:nvPr userDrawn="1"/>
          </p:nvSpPr>
          <p:spPr bwMode="auto">
            <a:xfrm>
              <a:off x="6719891" y="460503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7" name="Oval 103"/>
            <p:cNvSpPr>
              <a:spLocks noChangeArrowheads="1"/>
            </p:cNvSpPr>
            <p:nvPr userDrawn="1"/>
          </p:nvSpPr>
          <p:spPr bwMode="auto">
            <a:xfrm>
              <a:off x="6807453"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8" name="Oval 104"/>
            <p:cNvSpPr>
              <a:spLocks noChangeArrowheads="1"/>
            </p:cNvSpPr>
            <p:nvPr userDrawn="1"/>
          </p:nvSpPr>
          <p:spPr bwMode="auto">
            <a:xfrm>
              <a:off x="6892478"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9" name="Oval 105"/>
            <p:cNvSpPr>
              <a:spLocks noChangeArrowheads="1"/>
            </p:cNvSpPr>
            <p:nvPr userDrawn="1"/>
          </p:nvSpPr>
          <p:spPr bwMode="auto">
            <a:xfrm>
              <a:off x="6977502" y="460503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0" name="Oval 106"/>
            <p:cNvSpPr>
              <a:spLocks noChangeArrowheads="1"/>
            </p:cNvSpPr>
            <p:nvPr userDrawn="1"/>
          </p:nvSpPr>
          <p:spPr bwMode="auto">
            <a:xfrm>
              <a:off x="7063796"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1" name="Oval 107"/>
            <p:cNvSpPr>
              <a:spLocks noChangeArrowheads="1"/>
            </p:cNvSpPr>
            <p:nvPr userDrawn="1"/>
          </p:nvSpPr>
          <p:spPr bwMode="auto">
            <a:xfrm>
              <a:off x="7148820"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2" name="Oval 108"/>
            <p:cNvSpPr>
              <a:spLocks noChangeArrowheads="1"/>
            </p:cNvSpPr>
            <p:nvPr userDrawn="1"/>
          </p:nvSpPr>
          <p:spPr bwMode="auto">
            <a:xfrm>
              <a:off x="7233844" y="460503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3" name="Oval 109"/>
            <p:cNvSpPr>
              <a:spLocks noChangeArrowheads="1"/>
            </p:cNvSpPr>
            <p:nvPr userDrawn="1"/>
          </p:nvSpPr>
          <p:spPr bwMode="auto">
            <a:xfrm>
              <a:off x="7321407"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4" name="Oval 110"/>
            <p:cNvSpPr>
              <a:spLocks noChangeArrowheads="1"/>
            </p:cNvSpPr>
            <p:nvPr userDrawn="1"/>
          </p:nvSpPr>
          <p:spPr bwMode="auto">
            <a:xfrm>
              <a:off x="7406431"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5" name="Oval 120"/>
            <p:cNvSpPr>
              <a:spLocks noChangeArrowheads="1"/>
            </p:cNvSpPr>
            <p:nvPr userDrawn="1"/>
          </p:nvSpPr>
          <p:spPr bwMode="auto">
            <a:xfrm>
              <a:off x="6549842"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6" name="Oval 121"/>
            <p:cNvSpPr>
              <a:spLocks noChangeArrowheads="1"/>
            </p:cNvSpPr>
            <p:nvPr userDrawn="1"/>
          </p:nvSpPr>
          <p:spPr bwMode="auto">
            <a:xfrm>
              <a:off x="6634866"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7" name="Oval 122"/>
            <p:cNvSpPr>
              <a:spLocks noChangeArrowheads="1"/>
            </p:cNvSpPr>
            <p:nvPr userDrawn="1"/>
          </p:nvSpPr>
          <p:spPr bwMode="auto">
            <a:xfrm>
              <a:off x="6719891" y="46925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8" name="Oval 123"/>
            <p:cNvSpPr>
              <a:spLocks noChangeArrowheads="1"/>
            </p:cNvSpPr>
            <p:nvPr userDrawn="1"/>
          </p:nvSpPr>
          <p:spPr bwMode="auto">
            <a:xfrm>
              <a:off x="6807453"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9" name="Oval 124"/>
            <p:cNvSpPr>
              <a:spLocks noChangeArrowheads="1"/>
            </p:cNvSpPr>
            <p:nvPr userDrawn="1"/>
          </p:nvSpPr>
          <p:spPr bwMode="auto">
            <a:xfrm>
              <a:off x="6892478"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0" name="Oval 125"/>
            <p:cNvSpPr>
              <a:spLocks noChangeArrowheads="1"/>
            </p:cNvSpPr>
            <p:nvPr userDrawn="1"/>
          </p:nvSpPr>
          <p:spPr bwMode="auto">
            <a:xfrm>
              <a:off x="6977502" y="46925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1" name="Oval 126"/>
            <p:cNvSpPr>
              <a:spLocks noChangeArrowheads="1"/>
            </p:cNvSpPr>
            <p:nvPr userDrawn="1"/>
          </p:nvSpPr>
          <p:spPr bwMode="auto">
            <a:xfrm>
              <a:off x="7063796"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2" name="Oval 127"/>
            <p:cNvSpPr>
              <a:spLocks noChangeArrowheads="1"/>
            </p:cNvSpPr>
            <p:nvPr userDrawn="1"/>
          </p:nvSpPr>
          <p:spPr bwMode="auto">
            <a:xfrm>
              <a:off x="7148820"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3" name="Oval 128"/>
            <p:cNvSpPr>
              <a:spLocks noChangeArrowheads="1"/>
            </p:cNvSpPr>
            <p:nvPr userDrawn="1"/>
          </p:nvSpPr>
          <p:spPr bwMode="auto">
            <a:xfrm>
              <a:off x="7233844" y="469259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4" name="Oval 129"/>
            <p:cNvSpPr>
              <a:spLocks noChangeArrowheads="1"/>
            </p:cNvSpPr>
            <p:nvPr userDrawn="1"/>
          </p:nvSpPr>
          <p:spPr bwMode="auto">
            <a:xfrm>
              <a:off x="7321407"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5" name="Oval 130"/>
            <p:cNvSpPr>
              <a:spLocks noChangeArrowheads="1"/>
            </p:cNvSpPr>
            <p:nvPr userDrawn="1"/>
          </p:nvSpPr>
          <p:spPr bwMode="auto">
            <a:xfrm>
              <a:off x="7406431"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6" name="Oval 57"/>
            <p:cNvSpPr>
              <a:spLocks noChangeArrowheads="1"/>
            </p:cNvSpPr>
            <p:nvPr userDrawn="1"/>
          </p:nvSpPr>
          <p:spPr bwMode="auto">
            <a:xfrm>
              <a:off x="7493812"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7" name="Oval 58"/>
            <p:cNvSpPr>
              <a:spLocks noChangeArrowheads="1"/>
            </p:cNvSpPr>
            <p:nvPr userDrawn="1"/>
          </p:nvSpPr>
          <p:spPr bwMode="auto">
            <a:xfrm>
              <a:off x="7663861" y="443043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8" name="Oval 59"/>
            <p:cNvSpPr>
              <a:spLocks noChangeArrowheads="1"/>
            </p:cNvSpPr>
            <p:nvPr userDrawn="1"/>
          </p:nvSpPr>
          <p:spPr bwMode="auto">
            <a:xfrm>
              <a:off x="7578836"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9" name="Oval 60"/>
            <p:cNvSpPr>
              <a:spLocks noChangeArrowheads="1"/>
            </p:cNvSpPr>
            <p:nvPr userDrawn="1"/>
          </p:nvSpPr>
          <p:spPr bwMode="auto">
            <a:xfrm>
              <a:off x="7751423"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0" name="Oval 61"/>
            <p:cNvSpPr>
              <a:spLocks noChangeArrowheads="1"/>
            </p:cNvSpPr>
            <p:nvPr userDrawn="1"/>
          </p:nvSpPr>
          <p:spPr bwMode="auto">
            <a:xfrm>
              <a:off x="7836448"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1" name="Oval 62"/>
            <p:cNvSpPr>
              <a:spLocks noChangeArrowheads="1"/>
            </p:cNvSpPr>
            <p:nvPr userDrawn="1"/>
          </p:nvSpPr>
          <p:spPr bwMode="auto">
            <a:xfrm>
              <a:off x="7921472" y="443043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2" name="Oval 63"/>
            <p:cNvSpPr>
              <a:spLocks noChangeArrowheads="1"/>
            </p:cNvSpPr>
            <p:nvPr userDrawn="1"/>
          </p:nvSpPr>
          <p:spPr bwMode="auto">
            <a:xfrm>
              <a:off x="8007766" y="443043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3" name="Oval 81"/>
            <p:cNvSpPr>
              <a:spLocks noChangeArrowheads="1"/>
            </p:cNvSpPr>
            <p:nvPr userDrawn="1"/>
          </p:nvSpPr>
          <p:spPr bwMode="auto">
            <a:xfrm>
              <a:off x="7493812"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4" name="Oval 82"/>
            <p:cNvSpPr>
              <a:spLocks noChangeArrowheads="1"/>
            </p:cNvSpPr>
            <p:nvPr userDrawn="1"/>
          </p:nvSpPr>
          <p:spPr bwMode="auto">
            <a:xfrm>
              <a:off x="7578836"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5" name="Oval 83"/>
            <p:cNvSpPr>
              <a:spLocks noChangeArrowheads="1"/>
            </p:cNvSpPr>
            <p:nvPr userDrawn="1"/>
          </p:nvSpPr>
          <p:spPr bwMode="auto">
            <a:xfrm>
              <a:off x="7663861" y="451546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6" name="Oval 84"/>
            <p:cNvSpPr>
              <a:spLocks noChangeArrowheads="1"/>
            </p:cNvSpPr>
            <p:nvPr userDrawn="1"/>
          </p:nvSpPr>
          <p:spPr bwMode="auto">
            <a:xfrm>
              <a:off x="7751423"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7" name="Oval 85"/>
            <p:cNvSpPr>
              <a:spLocks noChangeArrowheads="1"/>
            </p:cNvSpPr>
            <p:nvPr userDrawn="1"/>
          </p:nvSpPr>
          <p:spPr bwMode="auto">
            <a:xfrm>
              <a:off x="7836448"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8" name="Oval 86"/>
            <p:cNvSpPr>
              <a:spLocks noChangeArrowheads="1"/>
            </p:cNvSpPr>
            <p:nvPr userDrawn="1"/>
          </p:nvSpPr>
          <p:spPr bwMode="auto">
            <a:xfrm>
              <a:off x="7921472" y="451546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9" name="Oval 100"/>
            <p:cNvSpPr>
              <a:spLocks noChangeArrowheads="1"/>
            </p:cNvSpPr>
            <p:nvPr userDrawn="1"/>
          </p:nvSpPr>
          <p:spPr bwMode="auto">
            <a:xfrm>
              <a:off x="7493812"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0" name="Oval 101"/>
            <p:cNvSpPr>
              <a:spLocks noChangeArrowheads="1"/>
            </p:cNvSpPr>
            <p:nvPr userDrawn="1"/>
          </p:nvSpPr>
          <p:spPr bwMode="auto">
            <a:xfrm>
              <a:off x="7578836"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1" name="Oval 102"/>
            <p:cNvSpPr>
              <a:spLocks noChangeArrowheads="1"/>
            </p:cNvSpPr>
            <p:nvPr userDrawn="1"/>
          </p:nvSpPr>
          <p:spPr bwMode="auto">
            <a:xfrm>
              <a:off x="7663861" y="460048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2" name="Oval 103"/>
            <p:cNvSpPr>
              <a:spLocks noChangeArrowheads="1"/>
            </p:cNvSpPr>
            <p:nvPr userDrawn="1"/>
          </p:nvSpPr>
          <p:spPr bwMode="auto">
            <a:xfrm>
              <a:off x="7751423"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3" name="Oval 104"/>
            <p:cNvSpPr>
              <a:spLocks noChangeArrowheads="1"/>
            </p:cNvSpPr>
            <p:nvPr userDrawn="1"/>
          </p:nvSpPr>
          <p:spPr bwMode="auto">
            <a:xfrm>
              <a:off x="7836448"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4" name="Oval 120"/>
            <p:cNvSpPr>
              <a:spLocks noChangeArrowheads="1"/>
            </p:cNvSpPr>
            <p:nvPr userDrawn="1"/>
          </p:nvSpPr>
          <p:spPr bwMode="auto">
            <a:xfrm>
              <a:off x="7493812" y="46880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5" name="Oval 121"/>
            <p:cNvSpPr>
              <a:spLocks noChangeArrowheads="1"/>
            </p:cNvSpPr>
            <p:nvPr userDrawn="1"/>
          </p:nvSpPr>
          <p:spPr bwMode="auto">
            <a:xfrm>
              <a:off x="7578836" y="46880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6" name="Oval 122"/>
            <p:cNvSpPr>
              <a:spLocks noChangeArrowheads="1"/>
            </p:cNvSpPr>
            <p:nvPr userDrawn="1"/>
          </p:nvSpPr>
          <p:spPr bwMode="auto">
            <a:xfrm>
              <a:off x="7663861" y="468804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7" name="Oval 123"/>
            <p:cNvSpPr>
              <a:spLocks noChangeArrowheads="1"/>
            </p:cNvSpPr>
            <p:nvPr userDrawn="1"/>
          </p:nvSpPr>
          <p:spPr bwMode="auto">
            <a:xfrm>
              <a:off x="7751423" y="46880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8" name="Oval 67"/>
            <p:cNvSpPr>
              <a:spLocks noChangeArrowheads="1"/>
            </p:cNvSpPr>
            <p:nvPr userDrawn="1"/>
          </p:nvSpPr>
          <p:spPr bwMode="auto">
            <a:xfrm>
              <a:off x="6462461" y="47875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9" name="Oval 91"/>
            <p:cNvSpPr>
              <a:spLocks noChangeArrowheads="1"/>
            </p:cNvSpPr>
            <p:nvPr userDrawn="1"/>
          </p:nvSpPr>
          <p:spPr bwMode="auto">
            <a:xfrm>
              <a:off x="6462461" y="48725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0" name="Oval 110"/>
            <p:cNvSpPr>
              <a:spLocks noChangeArrowheads="1"/>
            </p:cNvSpPr>
            <p:nvPr userDrawn="1"/>
          </p:nvSpPr>
          <p:spPr bwMode="auto">
            <a:xfrm>
              <a:off x="6462461" y="495760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1" name="Oval 57"/>
            <p:cNvSpPr>
              <a:spLocks noChangeArrowheads="1"/>
            </p:cNvSpPr>
            <p:nvPr userDrawn="1"/>
          </p:nvSpPr>
          <p:spPr bwMode="auto">
            <a:xfrm>
              <a:off x="6549842"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2" name="Oval 58"/>
            <p:cNvSpPr>
              <a:spLocks noChangeArrowheads="1"/>
            </p:cNvSpPr>
            <p:nvPr userDrawn="1"/>
          </p:nvSpPr>
          <p:spPr bwMode="auto">
            <a:xfrm>
              <a:off x="6719891" y="47830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3" name="Oval 59"/>
            <p:cNvSpPr>
              <a:spLocks noChangeArrowheads="1"/>
            </p:cNvSpPr>
            <p:nvPr userDrawn="1"/>
          </p:nvSpPr>
          <p:spPr bwMode="auto">
            <a:xfrm>
              <a:off x="6634866"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4" name="Oval 60"/>
            <p:cNvSpPr>
              <a:spLocks noChangeArrowheads="1"/>
            </p:cNvSpPr>
            <p:nvPr userDrawn="1"/>
          </p:nvSpPr>
          <p:spPr bwMode="auto">
            <a:xfrm>
              <a:off x="6807453"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5" name="Oval 61"/>
            <p:cNvSpPr>
              <a:spLocks noChangeArrowheads="1"/>
            </p:cNvSpPr>
            <p:nvPr userDrawn="1"/>
          </p:nvSpPr>
          <p:spPr bwMode="auto">
            <a:xfrm>
              <a:off x="6892478"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6" name="Oval 62"/>
            <p:cNvSpPr>
              <a:spLocks noChangeArrowheads="1"/>
            </p:cNvSpPr>
            <p:nvPr userDrawn="1"/>
          </p:nvSpPr>
          <p:spPr bwMode="auto">
            <a:xfrm>
              <a:off x="6977502" y="47830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7" name="Oval 63"/>
            <p:cNvSpPr>
              <a:spLocks noChangeArrowheads="1"/>
            </p:cNvSpPr>
            <p:nvPr userDrawn="1"/>
          </p:nvSpPr>
          <p:spPr bwMode="auto">
            <a:xfrm>
              <a:off x="7063796"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8" name="Oval 64"/>
            <p:cNvSpPr>
              <a:spLocks noChangeArrowheads="1"/>
            </p:cNvSpPr>
            <p:nvPr userDrawn="1"/>
          </p:nvSpPr>
          <p:spPr bwMode="auto">
            <a:xfrm>
              <a:off x="7148820"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9" name="Oval 65"/>
            <p:cNvSpPr>
              <a:spLocks noChangeArrowheads="1"/>
            </p:cNvSpPr>
            <p:nvPr userDrawn="1"/>
          </p:nvSpPr>
          <p:spPr bwMode="auto">
            <a:xfrm>
              <a:off x="7233844" y="478300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0" name="Oval 66"/>
            <p:cNvSpPr>
              <a:spLocks noChangeArrowheads="1"/>
            </p:cNvSpPr>
            <p:nvPr userDrawn="1"/>
          </p:nvSpPr>
          <p:spPr bwMode="auto">
            <a:xfrm>
              <a:off x="7321407"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1" name="Oval 67"/>
            <p:cNvSpPr>
              <a:spLocks noChangeArrowheads="1"/>
            </p:cNvSpPr>
            <p:nvPr userDrawn="1"/>
          </p:nvSpPr>
          <p:spPr bwMode="auto">
            <a:xfrm>
              <a:off x="7406431"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2" name="Oval 81"/>
            <p:cNvSpPr>
              <a:spLocks noChangeArrowheads="1"/>
            </p:cNvSpPr>
            <p:nvPr userDrawn="1"/>
          </p:nvSpPr>
          <p:spPr bwMode="auto">
            <a:xfrm>
              <a:off x="6549842"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3" name="Oval 82"/>
            <p:cNvSpPr>
              <a:spLocks noChangeArrowheads="1"/>
            </p:cNvSpPr>
            <p:nvPr userDrawn="1"/>
          </p:nvSpPr>
          <p:spPr bwMode="auto">
            <a:xfrm>
              <a:off x="6634866"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4" name="Oval 83"/>
            <p:cNvSpPr>
              <a:spLocks noChangeArrowheads="1"/>
            </p:cNvSpPr>
            <p:nvPr userDrawn="1"/>
          </p:nvSpPr>
          <p:spPr bwMode="auto">
            <a:xfrm>
              <a:off x="6719891" y="48680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5" name="Oval 84"/>
            <p:cNvSpPr>
              <a:spLocks noChangeArrowheads="1"/>
            </p:cNvSpPr>
            <p:nvPr userDrawn="1"/>
          </p:nvSpPr>
          <p:spPr bwMode="auto">
            <a:xfrm>
              <a:off x="6807453"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6" name="Oval 85"/>
            <p:cNvSpPr>
              <a:spLocks noChangeArrowheads="1"/>
            </p:cNvSpPr>
            <p:nvPr userDrawn="1"/>
          </p:nvSpPr>
          <p:spPr bwMode="auto">
            <a:xfrm>
              <a:off x="6892478"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7" name="Oval 86"/>
            <p:cNvSpPr>
              <a:spLocks noChangeArrowheads="1"/>
            </p:cNvSpPr>
            <p:nvPr userDrawn="1"/>
          </p:nvSpPr>
          <p:spPr bwMode="auto">
            <a:xfrm>
              <a:off x="6977502" y="48680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8" name="Oval 87"/>
            <p:cNvSpPr>
              <a:spLocks noChangeArrowheads="1"/>
            </p:cNvSpPr>
            <p:nvPr userDrawn="1"/>
          </p:nvSpPr>
          <p:spPr bwMode="auto">
            <a:xfrm>
              <a:off x="7063796"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9" name="Oval 88"/>
            <p:cNvSpPr>
              <a:spLocks noChangeArrowheads="1"/>
            </p:cNvSpPr>
            <p:nvPr userDrawn="1"/>
          </p:nvSpPr>
          <p:spPr bwMode="auto">
            <a:xfrm>
              <a:off x="7148820"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0" name="Oval 89"/>
            <p:cNvSpPr>
              <a:spLocks noChangeArrowheads="1"/>
            </p:cNvSpPr>
            <p:nvPr userDrawn="1"/>
          </p:nvSpPr>
          <p:spPr bwMode="auto">
            <a:xfrm>
              <a:off x="7233844" y="486803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1" name="Oval 90"/>
            <p:cNvSpPr>
              <a:spLocks noChangeArrowheads="1"/>
            </p:cNvSpPr>
            <p:nvPr userDrawn="1"/>
          </p:nvSpPr>
          <p:spPr bwMode="auto">
            <a:xfrm>
              <a:off x="7321407"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2" name="Oval 91"/>
            <p:cNvSpPr>
              <a:spLocks noChangeArrowheads="1"/>
            </p:cNvSpPr>
            <p:nvPr userDrawn="1"/>
          </p:nvSpPr>
          <p:spPr bwMode="auto">
            <a:xfrm>
              <a:off x="7406431"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3" name="Oval 100"/>
            <p:cNvSpPr>
              <a:spLocks noChangeArrowheads="1"/>
            </p:cNvSpPr>
            <p:nvPr userDrawn="1"/>
          </p:nvSpPr>
          <p:spPr bwMode="auto">
            <a:xfrm>
              <a:off x="6549842"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4" name="Oval 101"/>
            <p:cNvSpPr>
              <a:spLocks noChangeArrowheads="1"/>
            </p:cNvSpPr>
            <p:nvPr userDrawn="1"/>
          </p:nvSpPr>
          <p:spPr bwMode="auto">
            <a:xfrm>
              <a:off x="6634866"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5" name="Oval 102"/>
            <p:cNvSpPr>
              <a:spLocks noChangeArrowheads="1"/>
            </p:cNvSpPr>
            <p:nvPr userDrawn="1"/>
          </p:nvSpPr>
          <p:spPr bwMode="auto">
            <a:xfrm>
              <a:off x="6719891" y="49530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6" name="Oval 103"/>
            <p:cNvSpPr>
              <a:spLocks noChangeArrowheads="1"/>
            </p:cNvSpPr>
            <p:nvPr userDrawn="1"/>
          </p:nvSpPr>
          <p:spPr bwMode="auto">
            <a:xfrm>
              <a:off x="6807453"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7" name="Oval 104"/>
            <p:cNvSpPr>
              <a:spLocks noChangeArrowheads="1"/>
            </p:cNvSpPr>
            <p:nvPr userDrawn="1"/>
          </p:nvSpPr>
          <p:spPr bwMode="auto">
            <a:xfrm>
              <a:off x="6892478"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8" name="Oval 105"/>
            <p:cNvSpPr>
              <a:spLocks noChangeArrowheads="1"/>
            </p:cNvSpPr>
            <p:nvPr userDrawn="1"/>
          </p:nvSpPr>
          <p:spPr bwMode="auto">
            <a:xfrm>
              <a:off x="6977502" y="49530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9" name="Oval 106"/>
            <p:cNvSpPr>
              <a:spLocks noChangeArrowheads="1"/>
            </p:cNvSpPr>
            <p:nvPr userDrawn="1"/>
          </p:nvSpPr>
          <p:spPr bwMode="auto">
            <a:xfrm>
              <a:off x="7063796"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0" name="Oval 107"/>
            <p:cNvSpPr>
              <a:spLocks noChangeArrowheads="1"/>
            </p:cNvSpPr>
            <p:nvPr userDrawn="1"/>
          </p:nvSpPr>
          <p:spPr bwMode="auto">
            <a:xfrm>
              <a:off x="7148820"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1" name="Oval 108"/>
            <p:cNvSpPr>
              <a:spLocks noChangeArrowheads="1"/>
            </p:cNvSpPr>
            <p:nvPr userDrawn="1"/>
          </p:nvSpPr>
          <p:spPr bwMode="auto">
            <a:xfrm>
              <a:off x="7233844" y="495305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2" name="Oval 109"/>
            <p:cNvSpPr>
              <a:spLocks noChangeArrowheads="1"/>
            </p:cNvSpPr>
            <p:nvPr userDrawn="1"/>
          </p:nvSpPr>
          <p:spPr bwMode="auto">
            <a:xfrm>
              <a:off x="7321407"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3" name="Oval 110"/>
            <p:cNvSpPr>
              <a:spLocks noChangeArrowheads="1"/>
            </p:cNvSpPr>
            <p:nvPr userDrawn="1"/>
          </p:nvSpPr>
          <p:spPr bwMode="auto">
            <a:xfrm>
              <a:off x="7406431"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4" name="Oval 120"/>
            <p:cNvSpPr>
              <a:spLocks noChangeArrowheads="1"/>
            </p:cNvSpPr>
            <p:nvPr userDrawn="1"/>
          </p:nvSpPr>
          <p:spPr bwMode="auto">
            <a:xfrm>
              <a:off x="6549842"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5" name="Oval 121"/>
            <p:cNvSpPr>
              <a:spLocks noChangeArrowheads="1"/>
            </p:cNvSpPr>
            <p:nvPr userDrawn="1"/>
          </p:nvSpPr>
          <p:spPr bwMode="auto">
            <a:xfrm>
              <a:off x="6634866"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6" name="Oval 122"/>
            <p:cNvSpPr>
              <a:spLocks noChangeArrowheads="1"/>
            </p:cNvSpPr>
            <p:nvPr userDrawn="1"/>
          </p:nvSpPr>
          <p:spPr bwMode="auto">
            <a:xfrm>
              <a:off x="6719891" y="50406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7" name="Oval 123"/>
            <p:cNvSpPr>
              <a:spLocks noChangeArrowheads="1"/>
            </p:cNvSpPr>
            <p:nvPr userDrawn="1"/>
          </p:nvSpPr>
          <p:spPr bwMode="auto">
            <a:xfrm>
              <a:off x="6807453"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8" name="Oval 124"/>
            <p:cNvSpPr>
              <a:spLocks noChangeArrowheads="1"/>
            </p:cNvSpPr>
            <p:nvPr userDrawn="1"/>
          </p:nvSpPr>
          <p:spPr bwMode="auto">
            <a:xfrm>
              <a:off x="6892478"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9" name="Oval 125"/>
            <p:cNvSpPr>
              <a:spLocks noChangeArrowheads="1"/>
            </p:cNvSpPr>
            <p:nvPr userDrawn="1"/>
          </p:nvSpPr>
          <p:spPr bwMode="auto">
            <a:xfrm>
              <a:off x="6977502" y="50406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0" name="Oval 126"/>
            <p:cNvSpPr>
              <a:spLocks noChangeArrowheads="1"/>
            </p:cNvSpPr>
            <p:nvPr userDrawn="1"/>
          </p:nvSpPr>
          <p:spPr bwMode="auto">
            <a:xfrm>
              <a:off x="7063796"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1" name="Oval 127"/>
            <p:cNvSpPr>
              <a:spLocks noChangeArrowheads="1"/>
            </p:cNvSpPr>
            <p:nvPr userDrawn="1"/>
          </p:nvSpPr>
          <p:spPr bwMode="auto">
            <a:xfrm>
              <a:off x="7148820"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2" name="Oval 128"/>
            <p:cNvSpPr>
              <a:spLocks noChangeArrowheads="1"/>
            </p:cNvSpPr>
            <p:nvPr userDrawn="1"/>
          </p:nvSpPr>
          <p:spPr bwMode="auto">
            <a:xfrm>
              <a:off x="7233844" y="50406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3" name="Oval 129"/>
            <p:cNvSpPr>
              <a:spLocks noChangeArrowheads="1"/>
            </p:cNvSpPr>
            <p:nvPr userDrawn="1"/>
          </p:nvSpPr>
          <p:spPr bwMode="auto">
            <a:xfrm>
              <a:off x="7321407"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4" name="Oval 130"/>
            <p:cNvSpPr>
              <a:spLocks noChangeArrowheads="1"/>
            </p:cNvSpPr>
            <p:nvPr userDrawn="1"/>
          </p:nvSpPr>
          <p:spPr bwMode="auto">
            <a:xfrm>
              <a:off x="7406431"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5" name="Oval 57"/>
            <p:cNvSpPr>
              <a:spLocks noChangeArrowheads="1"/>
            </p:cNvSpPr>
            <p:nvPr userDrawn="1"/>
          </p:nvSpPr>
          <p:spPr bwMode="auto">
            <a:xfrm>
              <a:off x="7493812" y="47784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6" name="Oval 58"/>
            <p:cNvSpPr>
              <a:spLocks noChangeArrowheads="1"/>
            </p:cNvSpPr>
            <p:nvPr userDrawn="1"/>
          </p:nvSpPr>
          <p:spPr bwMode="auto">
            <a:xfrm>
              <a:off x="7663861" y="47784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7" name="Oval 59"/>
            <p:cNvSpPr>
              <a:spLocks noChangeArrowheads="1"/>
            </p:cNvSpPr>
            <p:nvPr userDrawn="1"/>
          </p:nvSpPr>
          <p:spPr bwMode="auto">
            <a:xfrm>
              <a:off x="7578836" y="47784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8" name="Oval 81"/>
            <p:cNvSpPr>
              <a:spLocks noChangeArrowheads="1"/>
            </p:cNvSpPr>
            <p:nvPr userDrawn="1"/>
          </p:nvSpPr>
          <p:spPr bwMode="auto">
            <a:xfrm>
              <a:off x="7493812" y="48634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9" name="Oval 82"/>
            <p:cNvSpPr>
              <a:spLocks noChangeArrowheads="1"/>
            </p:cNvSpPr>
            <p:nvPr userDrawn="1"/>
          </p:nvSpPr>
          <p:spPr bwMode="auto">
            <a:xfrm>
              <a:off x="7578836" y="48634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0" name="Oval 83"/>
            <p:cNvSpPr>
              <a:spLocks noChangeArrowheads="1"/>
            </p:cNvSpPr>
            <p:nvPr userDrawn="1"/>
          </p:nvSpPr>
          <p:spPr bwMode="auto">
            <a:xfrm>
              <a:off x="7663861" y="486348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1" name="Oval 57"/>
            <p:cNvSpPr>
              <a:spLocks noChangeArrowheads="1"/>
            </p:cNvSpPr>
            <p:nvPr userDrawn="1"/>
          </p:nvSpPr>
          <p:spPr bwMode="auto">
            <a:xfrm>
              <a:off x="6549842"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2" name="Oval 58"/>
            <p:cNvSpPr>
              <a:spLocks noChangeArrowheads="1"/>
            </p:cNvSpPr>
            <p:nvPr userDrawn="1"/>
          </p:nvSpPr>
          <p:spPr bwMode="auto">
            <a:xfrm>
              <a:off x="6719891" y="51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3" name="Oval 59"/>
            <p:cNvSpPr>
              <a:spLocks noChangeArrowheads="1"/>
            </p:cNvSpPr>
            <p:nvPr userDrawn="1"/>
          </p:nvSpPr>
          <p:spPr bwMode="auto">
            <a:xfrm>
              <a:off x="6634866"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4" name="Oval 60"/>
            <p:cNvSpPr>
              <a:spLocks noChangeArrowheads="1"/>
            </p:cNvSpPr>
            <p:nvPr userDrawn="1"/>
          </p:nvSpPr>
          <p:spPr bwMode="auto">
            <a:xfrm>
              <a:off x="6807453"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5" name="Oval 61"/>
            <p:cNvSpPr>
              <a:spLocks noChangeArrowheads="1"/>
            </p:cNvSpPr>
            <p:nvPr userDrawn="1"/>
          </p:nvSpPr>
          <p:spPr bwMode="auto">
            <a:xfrm>
              <a:off x="6892478"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6" name="Oval 62"/>
            <p:cNvSpPr>
              <a:spLocks noChangeArrowheads="1"/>
            </p:cNvSpPr>
            <p:nvPr userDrawn="1"/>
          </p:nvSpPr>
          <p:spPr bwMode="auto">
            <a:xfrm>
              <a:off x="6977502" y="51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7" name="Oval 63"/>
            <p:cNvSpPr>
              <a:spLocks noChangeArrowheads="1"/>
            </p:cNvSpPr>
            <p:nvPr userDrawn="1"/>
          </p:nvSpPr>
          <p:spPr bwMode="auto">
            <a:xfrm>
              <a:off x="7063796" y="51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8" name="Oval 64"/>
            <p:cNvSpPr>
              <a:spLocks noChangeArrowheads="1"/>
            </p:cNvSpPr>
            <p:nvPr userDrawn="1"/>
          </p:nvSpPr>
          <p:spPr bwMode="auto">
            <a:xfrm>
              <a:off x="7148820" y="51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9" name="Oval 65"/>
            <p:cNvSpPr>
              <a:spLocks noChangeArrowheads="1"/>
            </p:cNvSpPr>
            <p:nvPr userDrawn="1"/>
          </p:nvSpPr>
          <p:spPr bwMode="auto">
            <a:xfrm>
              <a:off x="7233844" y="51241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0" name="Oval 66"/>
            <p:cNvSpPr>
              <a:spLocks noChangeArrowheads="1"/>
            </p:cNvSpPr>
            <p:nvPr userDrawn="1"/>
          </p:nvSpPr>
          <p:spPr bwMode="auto">
            <a:xfrm>
              <a:off x="7321407" y="51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1" name="Oval 82"/>
            <p:cNvSpPr>
              <a:spLocks noChangeArrowheads="1"/>
            </p:cNvSpPr>
            <p:nvPr userDrawn="1"/>
          </p:nvSpPr>
          <p:spPr bwMode="auto">
            <a:xfrm>
              <a:off x="6634866" y="52092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2" name="Oval 83"/>
            <p:cNvSpPr>
              <a:spLocks noChangeArrowheads="1"/>
            </p:cNvSpPr>
            <p:nvPr userDrawn="1"/>
          </p:nvSpPr>
          <p:spPr bwMode="auto">
            <a:xfrm>
              <a:off x="6719891" y="52092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3" name="Oval 84"/>
            <p:cNvSpPr>
              <a:spLocks noChangeArrowheads="1"/>
            </p:cNvSpPr>
            <p:nvPr userDrawn="1"/>
          </p:nvSpPr>
          <p:spPr bwMode="auto">
            <a:xfrm>
              <a:off x="6807453" y="52092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4" name="Oval 85"/>
            <p:cNvSpPr>
              <a:spLocks noChangeArrowheads="1"/>
            </p:cNvSpPr>
            <p:nvPr userDrawn="1"/>
          </p:nvSpPr>
          <p:spPr bwMode="auto">
            <a:xfrm>
              <a:off x="6892478" y="52092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5" name="Oval 86"/>
            <p:cNvSpPr>
              <a:spLocks noChangeArrowheads="1"/>
            </p:cNvSpPr>
            <p:nvPr userDrawn="1"/>
          </p:nvSpPr>
          <p:spPr bwMode="auto">
            <a:xfrm>
              <a:off x="6977502" y="52092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6" name="Oval 87"/>
            <p:cNvSpPr>
              <a:spLocks noChangeArrowheads="1"/>
            </p:cNvSpPr>
            <p:nvPr userDrawn="1"/>
          </p:nvSpPr>
          <p:spPr bwMode="auto">
            <a:xfrm>
              <a:off x="7063796" y="52092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7" name="Oval 88"/>
            <p:cNvSpPr>
              <a:spLocks noChangeArrowheads="1"/>
            </p:cNvSpPr>
            <p:nvPr userDrawn="1"/>
          </p:nvSpPr>
          <p:spPr bwMode="auto">
            <a:xfrm>
              <a:off x="7148820" y="52092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8" name="Oval 89"/>
            <p:cNvSpPr>
              <a:spLocks noChangeArrowheads="1"/>
            </p:cNvSpPr>
            <p:nvPr userDrawn="1"/>
          </p:nvSpPr>
          <p:spPr bwMode="auto">
            <a:xfrm>
              <a:off x="7233844" y="520922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9" name="Oval 90"/>
            <p:cNvSpPr>
              <a:spLocks noChangeArrowheads="1"/>
            </p:cNvSpPr>
            <p:nvPr userDrawn="1"/>
          </p:nvSpPr>
          <p:spPr bwMode="auto">
            <a:xfrm>
              <a:off x="7321407" y="52092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0" name="Oval 101"/>
            <p:cNvSpPr>
              <a:spLocks noChangeArrowheads="1"/>
            </p:cNvSpPr>
            <p:nvPr userDrawn="1"/>
          </p:nvSpPr>
          <p:spPr bwMode="auto">
            <a:xfrm>
              <a:off x="6634866" y="52942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1" name="Oval 102"/>
            <p:cNvSpPr>
              <a:spLocks noChangeArrowheads="1"/>
            </p:cNvSpPr>
            <p:nvPr userDrawn="1"/>
          </p:nvSpPr>
          <p:spPr bwMode="auto">
            <a:xfrm>
              <a:off x="6719891" y="529424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2" name="Oval 103"/>
            <p:cNvSpPr>
              <a:spLocks noChangeArrowheads="1"/>
            </p:cNvSpPr>
            <p:nvPr userDrawn="1"/>
          </p:nvSpPr>
          <p:spPr bwMode="auto">
            <a:xfrm>
              <a:off x="6807453" y="52942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3" name="Oval 104"/>
            <p:cNvSpPr>
              <a:spLocks noChangeArrowheads="1"/>
            </p:cNvSpPr>
            <p:nvPr userDrawn="1"/>
          </p:nvSpPr>
          <p:spPr bwMode="auto">
            <a:xfrm>
              <a:off x="6892478" y="52942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4" name="Oval 105"/>
            <p:cNvSpPr>
              <a:spLocks noChangeArrowheads="1"/>
            </p:cNvSpPr>
            <p:nvPr userDrawn="1"/>
          </p:nvSpPr>
          <p:spPr bwMode="auto">
            <a:xfrm>
              <a:off x="6977502" y="529424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5" name="Oval 106"/>
            <p:cNvSpPr>
              <a:spLocks noChangeArrowheads="1"/>
            </p:cNvSpPr>
            <p:nvPr userDrawn="1"/>
          </p:nvSpPr>
          <p:spPr bwMode="auto">
            <a:xfrm>
              <a:off x="7063796" y="52942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6" name="Oval 107"/>
            <p:cNvSpPr>
              <a:spLocks noChangeArrowheads="1"/>
            </p:cNvSpPr>
            <p:nvPr userDrawn="1"/>
          </p:nvSpPr>
          <p:spPr bwMode="auto">
            <a:xfrm>
              <a:off x="7148820" y="52942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7" name="Oval 108"/>
            <p:cNvSpPr>
              <a:spLocks noChangeArrowheads="1"/>
            </p:cNvSpPr>
            <p:nvPr userDrawn="1"/>
          </p:nvSpPr>
          <p:spPr bwMode="auto">
            <a:xfrm>
              <a:off x="7233844" y="529424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8" name="Oval 109"/>
            <p:cNvSpPr>
              <a:spLocks noChangeArrowheads="1"/>
            </p:cNvSpPr>
            <p:nvPr userDrawn="1"/>
          </p:nvSpPr>
          <p:spPr bwMode="auto">
            <a:xfrm>
              <a:off x="7321407" y="52942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9" name="Oval 121"/>
            <p:cNvSpPr>
              <a:spLocks noChangeArrowheads="1"/>
            </p:cNvSpPr>
            <p:nvPr userDrawn="1"/>
          </p:nvSpPr>
          <p:spPr bwMode="auto">
            <a:xfrm>
              <a:off x="6634866" y="53818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0" name="Oval 122"/>
            <p:cNvSpPr>
              <a:spLocks noChangeArrowheads="1"/>
            </p:cNvSpPr>
            <p:nvPr userDrawn="1"/>
          </p:nvSpPr>
          <p:spPr bwMode="auto">
            <a:xfrm>
              <a:off x="6719891" y="53818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1" name="Oval 123"/>
            <p:cNvSpPr>
              <a:spLocks noChangeArrowheads="1"/>
            </p:cNvSpPr>
            <p:nvPr userDrawn="1"/>
          </p:nvSpPr>
          <p:spPr bwMode="auto">
            <a:xfrm>
              <a:off x="6807453" y="53818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2" name="Oval 124"/>
            <p:cNvSpPr>
              <a:spLocks noChangeArrowheads="1"/>
            </p:cNvSpPr>
            <p:nvPr userDrawn="1"/>
          </p:nvSpPr>
          <p:spPr bwMode="auto">
            <a:xfrm>
              <a:off x="6892478" y="53818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3" name="Oval 125"/>
            <p:cNvSpPr>
              <a:spLocks noChangeArrowheads="1"/>
            </p:cNvSpPr>
            <p:nvPr userDrawn="1"/>
          </p:nvSpPr>
          <p:spPr bwMode="auto">
            <a:xfrm>
              <a:off x="6977502" y="53818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4" name="Oval 126"/>
            <p:cNvSpPr>
              <a:spLocks noChangeArrowheads="1"/>
            </p:cNvSpPr>
            <p:nvPr userDrawn="1"/>
          </p:nvSpPr>
          <p:spPr bwMode="auto">
            <a:xfrm>
              <a:off x="7063796" y="5381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5" name="Oval 127"/>
            <p:cNvSpPr>
              <a:spLocks noChangeArrowheads="1"/>
            </p:cNvSpPr>
            <p:nvPr userDrawn="1"/>
          </p:nvSpPr>
          <p:spPr bwMode="auto">
            <a:xfrm>
              <a:off x="7148820" y="5381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6" name="Oval 128"/>
            <p:cNvSpPr>
              <a:spLocks noChangeArrowheads="1"/>
            </p:cNvSpPr>
            <p:nvPr userDrawn="1"/>
          </p:nvSpPr>
          <p:spPr bwMode="auto">
            <a:xfrm>
              <a:off x="7233844" y="538181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7" name="Oval 129"/>
            <p:cNvSpPr>
              <a:spLocks noChangeArrowheads="1"/>
            </p:cNvSpPr>
            <p:nvPr userDrawn="1"/>
          </p:nvSpPr>
          <p:spPr bwMode="auto">
            <a:xfrm>
              <a:off x="7321407" y="5381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8" name="Oval 82"/>
            <p:cNvSpPr>
              <a:spLocks noChangeArrowheads="1"/>
            </p:cNvSpPr>
            <p:nvPr userDrawn="1"/>
          </p:nvSpPr>
          <p:spPr bwMode="auto">
            <a:xfrm>
              <a:off x="6634866" y="5464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9" name="Oval 83"/>
            <p:cNvSpPr>
              <a:spLocks noChangeArrowheads="1"/>
            </p:cNvSpPr>
            <p:nvPr userDrawn="1"/>
          </p:nvSpPr>
          <p:spPr bwMode="auto">
            <a:xfrm>
              <a:off x="6719891" y="54649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0" name="Oval 84"/>
            <p:cNvSpPr>
              <a:spLocks noChangeArrowheads="1"/>
            </p:cNvSpPr>
            <p:nvPr userDrawn="1"/>
          </p:nvSpPr>
          <p:spPr bwMode="auto">
            <a:xfrm>
              <a:off x="6807453" y="5464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1" name="Oval 85"/>
            <p:cNvSpPr>
              <a:spLocks noChangeArrowheads="1"/>
            </p:cNvSpPr>
            <p:nvPr userDrawn="1"/>
          </p:nvSpPr>
          <p:spPr bwMode="auto">
            <a:xfrm>
              <a:off x="6892478" y="5464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2" name="Oval 86"/>
            <p:cNvSpPr>
              <a:spLocks noChangeArrowheads="1"/>
            </p:cNvSpPr>
            <p:nvPr userDrawn="1"/>
          </p:nvSpPr>
          <p:spPr bwMode="auto">
            <a:xfrm>
              <a:off x="6977502" y="54649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3" name="Oval 87"/>
            <p:cNvSpPr>
              <a:spLocks noChangeArrowheads="1"/>
            </p:cNvSpPr>
            <p:nvPr userDrawn="1"/>
          </p:nvSpPr>
          <p:spPr bwMode="auto">
            <a:xfrm>
              <a:off x="7063796" y="54649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4" name="Oval 88"/>
            <p:cNvSpPr>
              <a:spLocks noChangeArrowheads="1"/>
            </p:cNvSpPr>
            <p:nvPr userDrawn="1"/>
          </p:nvSpPr>
          <p:spPr bwMode="auto">
            <a:xfrm>
              <a:off x="7148820" y="54649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5" name="Oval 89"/>
            <p:cNvSpPr>
              <a:spLocks noChangeArrowheads="1"/>
            </p:cNvSpPr>
            <p:nvPr userDrawn="1"/>
          </p:nvSpPr>
          <p:spPr bwMode="auto">
            <a:xfrm>
              <a:off x="7233844" y="546493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6" name="Oval 102"/>
            <p:cNvSpPr>
              <a:spLocks noChangeArrowheads="1"/>
            </p:cNvSpPr>
            <p:nvPr userDrawn="1"/>
          </p:nvSpPr>
          <p:spPr bwMode="auto">
            <a:xfrm>
              <a:off x="6719891" y="55499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7" name="Oval 103"/>
            <p:cNvSpPr>
              <a:spLocks noChangeArrowheads="1"/>
            </p:cNvSpPr>
            <p:nvPr userDrawn="1"/>
          </p:nvSpPr>
          <p:spPr bwMode="auto">
            <a:xfrm>
              <a:off x="6807453" y="55499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8" name="Oval 104"/>
            <p:cNvSpPr>
              <a:spLocks noChangeArrowheads="1"/>
            </p:cNvSpPr>
            <p:nvPr userDrawn="1"/>
          </p:nvSpPr>
          <p:spPr bwMode="auto">
            <a:xfrm>
              <a:off x="6892478" y="55499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9" name="Oval 105"/>
            <p:cNvSpPr>
              <a:spLocks noChangeArrowheads="1"/>
            </p:cNvSpPr>
            <p:nvPr userDrawn="1"/>
          </p:nvSpPr>
          <p:spPr bwMode="auto">
            <a:xfrm>
              <a:off x="6977502" y="55499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0" name="Oval 106"/>
            <p:cNvSpPr>
              <a:spLocks noChangeArrowheads="1"/>
            </p:cNvSpPr>
            <p:nvPr userDrawn="1"/>
          </p:nvSpPr>
          <p:spPr bwMode="auto">
            <a:xfrm>
              <a:off x="7063796" y="55499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1" name="Oval 107"/>
            <p:cNvSpPr>
              <a:spLocks noChangeArrowheads="1"/>
            </p:cNvSpPr>
            <p:nvPr userDrawn="1"/>
          </p:nvSpPr>
          <p:spPr bwMode="auto">
            <a:xfrm>
              <a:off x="7148820" y="55499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2" name="Oval 108"/>
            <p:cNvSpPr>
              <a:spLocks noChangeArrowheads="1"/>
            </p:cNvSpPr>
            <p:nvPr userDrawn="1"/>
          </p:nvSpPr>
          <p:spPr bwMode="auto">
            <a:xfrm>
              <a:off x="7233844" y="554995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3" name="Oval 122"/>
            <p:cNvSpPr>
              <a:spLocks noChangeArrowheads="1"/>
            </p:cNvSpPr>
            <p:nvPr userDrawn="1"/>
          </p:nvSpPr>
          <p:spPr bwMode="auto">
            <a:xfrm>
              <a:off x="6719891" y="56375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4" name="Oval 123"/>
            <p:cNvSpPr>
              <a:spLocks noChangeArrowheads="1"/>
            </p:cNvSpPr>
            <p:nvPr userDrawn="1"/>
          </p:nvSpPr>
          <p:spPr bwMode="auto">
            <a:xfrm>
              <a:off x="6807453" y="56375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5" name="Oval 124"/>
            <p:cNvSpPr>
              <a:spLocks noChangeArrowheads="1"/>
            </p:cNvSpPr>
            <p:nvPr userDrawn="1"/>
          </p:nvSpPr>
          <p:spPr bwMode="auto">
            <a:xfrm>
              <a:off x="6892478" y="56375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6" name="Oval 125"/>
            <p:cNvSpPr>
              <a:spLocks noChangeArrowheads="1"/>
            </p:cNvSpPr>
            <p:nvPr userDrawn="1"/>
          </p:nvSpPr>
          <p:spPr bwMode="auto">
            <a:xfrm>
              <a:off x="6977502" y="56375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7" name="Oval 126"/>
            <p:cNvSpPr>
              <a:spLocks noChangeArrowheads="1"/>
            </p:cNvSpPr>
            <p:nvPr userDrawn="1"/>
          </p:nvSpPr>
          <p:spPr bwMode="auto">
            <a:xfrm>
              <a:off x="7063796" y="56375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8" name="Oval 127"/>
            <p:cNvSpPr>
              <a:spLocks noChangeArrowheads="1"/>
            </p:cNvSpPr>
            <p:nvPr userDrawn="1"/>
          </p:nvSpPr>
          <p:spPr bwMode="auto">
            <a:xfrm>
              <a:off x="7148820" y="56375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9" name="Oval 128"/>
            <p:cNvSpPr>
              <a:spLocks noChangeArrowheads="1"/>
            </p:cNvSpPr>
            <p:nvPr userDrawn="1"/>
          </p:nvSpPr>
          <p:spPr bwMode="auto">
            <a:xfrm>
              <a:off x="7233844" y="56375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0" name="Oval 60"/>
            <p:cNvSpPr>
              <a:spLocks noChangeArrowheads="1"/>
            </p:cNvSpPr>
            <p:nvPr userDrawn="1"/>
          </p:nvSpPr>
          <p:spPr bwMode="auto">
            <a:xfrm>
              <a:off x="6807453" y="5721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1" name="Oval 61"/>
            <p:cNvSpPr>
              <a:spLocks noChangeArrowheads="1"/>
            </p:cNvSpPr>
            <p:nvPr userDrawn="1"/>
          </p:nvSpPr>
          <p:spPr bwMode="auto">
            <a:xfrm>
              <a:off x="6892478" y="5721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2" name="Oval 62"/>
            <p:cNvSpPr>
              <a:spLocks noChangeArrowheads="1"/>
            </p:cNvSpPr>
            <p:nvPr userDrawn="1"/>
          </p:nvSpPr>
          <p:spPr bwMode="auto">
            <a:xfrm>
              <a:off x="6977502" y="57210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3" name="Oval 63"/>
            <p:cNvSpPr>
              <a:spLocks noChangeArrowheads="1"/>
            </p:cNvSpPr>
            <p:nvPr userDrawn="1"/>
          </p:nvSpPr>
          <p:spPr bwMode="auto">
            <a:xfrm>
              <a:off x="7063796" y="5721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4" name="Oval 64"/>
            <p:cNvSpPr>
              <a:spLocks noChangeArrowheads="1"/>
            </p:cNvSpPr>
            <p:nvPr userDrawn="1"/>
          </p:nvSpPr>
          <p:spPr bwMode="auto">
            <a:xfrm>
              <a:off x="7148820" y="5721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5" name="Oval 65"/>
            <p:cNvSpPr>
              <a:spLocks noChangeArrowheads="1"/>
            </p:cNvSpPr>
            <p:nvPr userDrawn="1"/>
          </p:nvSpPr>
          <p:spPr bwMode="auto">
            <a:xfrm>
              <a:off x="7233844" y="57210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6" name="Oval 84"/>
            <p:cNvSpPr>
              <a:spLocks noChangeArrowheads="1"/>
            </p:cNvSpPr>
            <p:nvPr userDrawn="1"/>
          </p:nvSpPr>
          <p:spPr bwMode="auto">
            <a:xfrm>
              <a:off x="6807453" y="58061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7" name="Oval 85"/>
            <p:cNvSpPr>
              <a:spLocks noChangeArrowheads="1"/>
            </p:cNvSpPr>
            <p:nvPr userDrawn="1"/>
          </p:nvSpPr>
          <p:spPr bwMode="auto">
            <a:xfrm>
              <a:off x="6892478" y="58061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8" name="Oval 86"/>
            <p:cNvSpPr>
              <a:spLocks noChangeArrowheads="1"/>
            </p:cNvSpPr>
            <p:nvPr userDrawn="1"/>
          </p:nvSpPr>
          <p:spPr bwMode="auto">
            <a:xfrm>
              <a:off x="6977502" y="58061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9" name="Oval 87"/>
            <p:cNvSpPr>
              <a:spLocks noChangeArrowheads="1"/>
            </p:cNvSpPr>
            <p:nvPr userDrawn="1"/>
          </p:nvSpPr>
          <p:spPr bwMode="auto">
            <a:xfrm>
              <a:off x="7063796" y="58061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0" name="Oval 88"/>
            <p:cNvSpPr>
              <a:spLocks noChangeArrowheads="1"/>
            </p:cNvSpPr>
            <p:nvPr userDrawn="1"/>
          </p:nvSpPr>
          <p:spPr bwMode="auto">
            <a:xfrm>
              <a:off x="7148820" y="58061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1" name="Oval 103"/>
            <p:cNvSpPr>
              <a:spLocks noChangeArrowheads="1"/>
            </p:cNvSpPr>
            <p:nvPr userDrawn="1"/>
          </p:nvSpPr>
          <p:spPr bwMode="auto">
            <a:xfrm>
              <a:off x="6807453" y="58911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2" name="Oval 104"/>
            <p:cNvSpPr>
              <a:spLocks noChangeArrowheads="1"/>
            </p:cNvSpPr>
            <p:nvPr userDrawn="1"/>
          </p:nvSpPr>
          <p:spPr bwMode="auto">
            <a:xfrm>
              <a:off x="6892478" y="58911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3" name="Oval 105"/>
            <p:cNvSpPr>
              <a:spLocks noChangeArrowheads="1"/>
            </p:cNvSpPr>
            <p:nvPr userDrawn="1"/>
          </p:nvSpPr>
          <p:spPr bwMode="auto">
            <a:xfrm>
              <a:off x="6977502" y="589114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4" name="Oval 106"/>
            <p:cNvSpPr>
              <a:spLocks noChangeArrowheads="1"/>
            </p:cNvSpPr>
            <p:nvPr userDrawn="1"/>
          </p:nvSpPr>
          <p:spPr bwMode="auto">
            <a:xfrm>
              <a:off x="7063796" y="58911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5" name="Oval 107"/>
            <p:cNvSpPr>
              <a:spLocks noChangeArrowheads="1"/>
            </p:cNvSpPr>
            <p:nvPr userDrawn="1"/>
          </p:nvSpPr>
          <p:spPr bwMode="auto">
            <a:xfrm>
              <a:off x="7148820" y="58911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6" name="Oval 124"/>
            <p:cNvSpPr>
              <a:spLocks noChangeArrowheads="1"/>
            </p:cNvSpPr>
            <p:nvPr userDrawn="1"/>
          </p:nvSpPr>
          <p:spPr bwMode="auto">
            <a:xfrm>
              <a:off x="6892478" y="59787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7" name="Oval 125"/>
            <p:cNvSpPr>
              <a:spLocks noChangeArrowheads="1"/>
            </p:cNvSpPr>
            <p:nvPr userDrawn="1"/>
          </p:nvSpPr>
          <p:spPr bwMode="auto">
            <a:xfrm>
              <a:off x="6977502" y="59787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8" name="Oval 126"/>
            <p:cNvSpPr>
              <a:spLocks noChangeArrowheads="1"/>
            </p:cNvSpPr>
            <p:nvPr userDrawn="1"/>
          </p:nvSpPr>
          <p:spPr bwMode="auto">
            <a:xfrm>
              <a:off x="7063796" y="59787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9" name="Oval 88"/>
            <p:cNvSpPr>
              <a:spLocks noChangeArrowheads="1"/>
            </p:cNvSpPr>
            <p:nvPr userDrawn="1"/>
          </p:nvSpPr>
          <p:spPr bwMode="auto">
            <a:xfrm>
              <a:off x="7148820" y="211930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0" name="Oval 102"/>
            <p:cNvSpPr>
              <a:spLocks noChangeArrowheads="1"/>
            </p:cNvSpPr>
            <p:nvPr userDrawn="1"/>
          </p:nvSpPr>
          <p:spPr bwMode="auto">
            <a:xfrm>
              <a:off x="6719891" y="220432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2151" name="Oval 103"/>
            <p:cNvSpPr>
              <a:spLocks noChangeArrowheads="1"/>
            </p:cNvSpPr>
            <p:nvPr userDrawn="1"/>
          </p:nvSpPr>
          <p:spPr bwMode="auto">
            <a:xfrm>
              <a:off x="6807453" y="220432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2" name="Oval 104"/>
            <p:cNvSpPr>
              <a:spLocks noChangeArrowheads="1"/>
            </p:cNvSpPr>
            <p:nvPr userDrawn="1"/>
          </p:nvSpPr>
          <p:spPr bwMode="auto">
            <a:xfrm>
              <a:off x="6892478" y="220432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3" name="Oval 105"/>
            <p:cNvSpPr>
              <a:spLocks noChangeArrowheads="1"/>
            </p:cNvSpPr>
            <p:nvPr userDrawn="1"/>
          </p:nvSpPr>
          <p:spPr bwMode="auto">
            <a:xfrm>
              <a:off x="6977502" y="220432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4" name="Oval 106"/>
            <p:cNvSpPr>
              <a:spLocks noChangeArrowheads="1"/>
            </p:cNvSpPr>
            <p:nvPr userDrawn="1"/>
          </p:nvSpPr>
          <p:spPr bwMode="auto">
            <a:xfrm>
              <a:off x="7063796" y="220432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5" name="Oval 107"/>
            <p:cNvSpPr>
              <a:spLocks noChangeArrowheads="1"/>
            </p:cNvSpPr>
            <p:nvPr userDrawn="1"/>
          </p:nvSpPr>
          <p:spPr bwMode="auto">
            <a:xfrm>
              <a:off x="7148820" y="220432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6" name="Oval 122"/>
            <p:cNvSpPr>
              <a:spLocks noChangeArrowheads="1"/>
            </p:cNvSpPr>
            <p:nvPr userDrawn="1"/>
          </p:nvSpPr>
          <p:spPr bwMode="auto">
            <a:xfrm>
              <a:off x="6719891" y="229188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7" name="Oval 123"/>
            <p:cNvSpPr>
              <a:spLocks noChangeArrowheads="1"/>
            </p:cNvSpPr>
            <p:nvPr userDrawn="1"/>
          </p:nvSpPr>
          <p:spPr bwMode="auto">
            <a:xfrm>
              <a:off x="6807453" y="229188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8" name="Oval 124"/>
            <p:cNvSpPr>
              <a:spLocks noChangeArrowheads="1"/>
            </p:cNvSpPr>
            <p:nvPr userDrawn="1"/>
          </p:nvSpPr>
          <p:spPr bwMode="auto">
            <a:xfrm>
              <a:off x="6892478" y="229188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9" name="Oval 125"/>
            <p:cNvSpPr>
              <a:spLocks noChangeArrowheads="1"/>
            </p:cNvSpPr>
            <p:nvPr userDrawn="1"/>
          </p:nvSpPr>
          <p:spPr bwMode="auto">
            <a:xfrm>
              <a:off x="6977502" y="229188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0" name="Oval 126"/>
            <p:cNvSpPr>
              <a:spLocks noChangeArrowheads="1"/>
            </p:cNvSpPr>
            <p:nvPr userDrawn="1"/>
          </p:nvSpPr>
          <p:spPr bwMode="auto">
            <a:xfrm>
              <a:off x="7063796" y="22918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1" name="Oval 127"/>
            <p:cNvSpPr>
              <a:spLocks noChangeArrowheads="1"/>
            </p:cNvSpPr>
            <p:nvPr userDrawn="1"/>
          </p:nvSpPr>
          <p:spPr bwMode="auto">
            <a:xfrm>
              <a:off x="7148820" y="22918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2" name="Oval 128"/>
            <p:cNvSpPr>
              <a:spLocks noChangeArrowheads="1"/>
            </p:cNvSpPr>
            <p:nvPr userDrawn="1"/>
          </p:nvSpPr>
          <p:spPr bwMode="auto">
            <a:xfrm>
              <a:off x="7233844" y="229188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3" name="Oval 58"/>
            <p:cNvSpPr>
              <a:spLocks noChangeArrowheads="1"/>
            </p:cNvSpPr>
            <p:nvPr userDrawn="1"/>
          </p:nvSpPr>
          <p:spPr bwMode="auto">
            <a:xfrm>
              <a:off x="6719891" y="237547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4" name="Oval 60"/>
            <p:cNvSpPr>
              <a:spLocks noChangeArrowheads="1"/>
            </p:cNvSpPr>
            <p:nvPr userDrawn="1"/>
          </p:nvSpPr>
          <p:spPr bwMode="auto">
            <a:xfrm>
              <a:off x="6807453" y="237547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5" name="Oval 61"/>
            <p:cNvSpPr>
              <a:spLocks noChangeArrowheads="1"/>
            </p:cNvSpPr>
            <p:nvPr userDrawn="1"/>
          </p:nvSpPr>
          <p:spPr bwMode="auto">
            <a:xfrm>
              <a:off x="6892478" y="237547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6" name="Oval 62"/>
            <p:cNvSpPr>
              <a:spLocks noChangeArrowheads="1"/>
            </p:cNvSpPr>
            <p:nvPr userDrawn="1"/>
          </p:nvSpPr>
          <p:spPr bwMode="auto">
            <a:xfrm>
              <a:off x="6977502" y="237547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7" name="Oval 63"/>
            <p:cNvSpPr>
              <a:spLocks noChangeArrowheads="1"/>
            </p:cNvSpPr>
            <p:nvPr userDrawn="1"/>
          </p:nvSpPr>
          <p:spPr bwMode="auto">
            <a:xfrm>
              <a:off x="7063796" y="23754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8" name="Oval 64"/>
            <p:cNvSpPr>
              <a:spLocks noChangeArrowheads="1"/>
            </p:cNvSpPr>
            <p:nvPr userDrawn="1"/>
          </p:nvSpPr>
          <p:spPr bwMode="auto">
            <a:xfrm>
              <a:off x="7148820" y="23754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9" name="Oval 65"/>
            <p:cNvSpPr>
              <a:spLocks noChangeArrowheads="1"/>
            </p:cNvSpPr>
            <p:nvPr userDrawn="1"/>
          </p:nvSpPr>
          <p:spPr bwMode="auto">
            <a:xfrm>
              <a:off x="7233844" y="237547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0" name="Oval 83"/>
            <p:cNvSpPr>
              <a:spLocks noChangeArrowheads="1"/>
            </p:cNvSpPr>
            <p:nvPr userDrawn="1"/>
          </p:nvSpPr>
          <p:spPr bwMode="auto">
            <a:xfrm>
              <a:off x="6719891" y="246049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1" name="Oval 84"/>
            <p:cNvSpPr>
              <a:spLocks noChangeArrowheads="1"/>
            </p:cNvSpPr>
            <p:nvPr userDrawn="1"/>
          </p:nvSpPr>
          <p:spPr bwMode="auto">
            <a:xfrm>
              <a:off x="6807453" y="246049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2" name="Oval 85"/>
            <p:cNvSpPr>
              <a:spLocks noChangeArrowheads="1"/>
            </p:cNvSpPr>
            <p:nvPr userDrawn="1"/>
          </p:nvSpPr>
          <p:spPr bwMode="auto">
            <a:xfrm>
              <a:off x="6892478" y="246049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2173" name="Oval 86"/>
            <p:cNvSpPr>
              <a:spLocks noChangeArrowheads="1"/>
            </p:cNvSpPr>
            <p:nvPr userDrawn="1"/>
          </p:nvSpPr>
          <p:spPr bwMode="auto">
            <a:xfrm>
              <a:off x="6977502" y="246049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4" name="Oval 87"/>
            <p:cNvSpPr>
              <a:spLocks noChangeArrowheads="1"/>
            </p:cNvSpPr>
            <p:nvPr userDrawn="1"/>
          </p:nvSpPr>
          <p:spPr bwMode="auto">
            <a:xfrm>
              <a:off x="7063796" y="246049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5" name="Oval 88"/>
            <p:cNvSpPr>
              <a:spLocks noChangeArrowheads="1"/>
            </p:cNvSpPr>
            <p:nvPr userDrawn="1"/>
          </p:nvSpPr>
          <p:spPr bwMode="auto">
            <a:xfrm>
              <a:off x="7148820" y="246049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6" name="Oval 89"/>
            <p:cNvSpPr>
              <a:spLocks noChangeArrowheads="1"/>
            </p:cNvSpPr>
            <p:nvPr userDrawn="1"/>
          </p:nvSpPr>
          <p:spPr bwMode="auto">
            <a:xfrm>
              <a:off x="7233844" y="246049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7" name="Oval 103"/>
            <p:cNvSpPr>
              <a:spLocks noChangeArrowheads="1"/>
            </p:cNvSpPr>
            <p:nvPr userDrawn="1"/>
          </p:nvSpPr>
          <p:spPr bwMode="auto">
            <a:xfrm>
              <a:off x="6807453" y="254552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8" name="Oval 104"/>
            <p:cNvSpPr>
              <a:spLocks noChangeArrowheads="1"/>
            </p:cNvSpPr>
            <p:nvPr userDrawn="1"/>
          </p:nvSpPr>
          <p:spPr bwMode="auto">
            <a:xfrm>
              <a:off x="6892478" y="254552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9" name="Oval 105"/>
            <p:cNvSpPr>
              <a:spLocks noChangeArrowheads="1"/>
            </p:cNvSpPr>
            <p:nvPr userDrawn="1"/>
          </p:nvSpPr>
          <p:spPr bwMode="auto">
            <a:xfrm>
              <a:off x="6977502" y="254552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0" name="Oval 106"/>
            <p:cNvSpPr>
              <a:spLocks noChangeArrowheads="1"/>
            </p:cNvSpPr>
            <p:nvPr userDrawn="1"/>
          </p:nvSpPr>
          <p:spPr bwMode="auto">
            <a:xfrm>
              <a:off x="7063796" y="254552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1" name="Oval 107"/>
            <p:cNvSpPr>
              <a:spLocks noChangeArrowheads="1"/>
            </p:cNvSpPr>
            <p:nvPr userDrawn="1"/>
          </p:nvSpPr>
          <p:spPr bwMode="auto">
            <a:xfrm>
              <a:off x="7148820" y="254552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2" name="Oval 108"/>
            <p:cNvSpPr>
              <a:spLocks noChangeArrowheads="1"/>
            </p:cNvSpPr>
            <p:nvPr userDrawn="1"/>
          </p:nvSpPr>
          <p:spPr bwMode="auto">
            <a:xfrm>
              <a:off x="7233844" y="254552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3" name="Oval 122"/>
            <p:cNvSpPr>
              <a:spLocks noChangeArrowheads="1"/>
            </p:cNvSpPr>
            <p:nvPr userDrawn="1"/>
          </p:nvSpPr>
          <p:spPr bwMode="auto">
            <a:xfrm>
              <a:off x="6719891" y="263308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4" name="Oval 123"/>
            <p:cNvSpPr>
              <a:spLocks noChangeArrowheads="1"/>
            </p:cNvSpPr>
            <p:nvPr userDrawn="1"/>
          </p:nvSpPr>
          <p:spPr bwMode="auto">
            <a:xfrm>
              <a:off x="6807453" y="263308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5" name="Oval 124"/>
            <p:cNvSpPr>
              <a:spLocks noChangeArrowheads="1"/>
            </p:cNvSpPr>
            <p:nvPr userDrawn="1"/>
          </p:nvSpPr>
          <p:spPr bwMode="auto">
            <a:xfrm>
              <a:off x="6892478" y="263308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6" name="Oval 125"/>
            <p:cNvSpPr>
              <a:spLocks noChangeArrowheads="1"/>
            </p:cNvSpPr>
            <p:nvPr userDrawn="1"/>
          </p:nvSpPr>
          <p:spPr bwMode="auto">
            <a:xfrm>
              <a:off x="6977502" y="263308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7" name="Oval 126"/>
            <p:cNvSpPr>
              <a:spLocks noChangeArrowheads="1"/>
            </p:cNvSpPr>
            <p:nvPr userDrawn="1"/>
          </p:nvSpPr>
          <p:spPr bwMode="auto">
            <a:xfrm>
              <a:off x="7063796" y="263308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8" name="Oval 127"/>
            <p:cNvSpPr>
              <a:spLocks noChangeArrowheads="1"/>
            </p:cNvSpPr>
            <p:nvPr userDrawn="1"/>
          </p:nvSpPr>
          <p:spPr bwMode="auto">
            <a:xfrm>
              <a:off x="7148820" y="263308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9" name="Oval 128"/>
            <p:cNvSpPr>
              <a:spLocks noChangeArrowheads="1"/>
            </p:cNvSpPr>
            <p:nvPr userDrawn="1"/>
          </p:nvSpPr>
          <p:spPr bwMode="auto">
            <a:xfrm>
              <a:off x="7233844" y="263308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2190" name="正方形/長方形 2189"/>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2191" name="正方形/長方形 2190"/>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4287643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3641144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8998382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2154369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NRIロゴ">
    <p:spTree>
      <p:nvGrpSpPr>
        <p:cNvPr id="1" name=""/>
        <p:cNvGrpSpPr/>
        <p:nvPr/>
      </p:nvGrpSpPr>
      <p:grpSpPr>
        <a:xfrm>
          <a:off x="0" y="0"/>
          <a:ext cx="0" cy="0"/>
          <a:chOff x="0" y="0"/>
          <a:chExt cx="0" cy="0"/>
        </a:xfrm>
      </p:grpSpPr>
      <p:grpSp>
        <p:nvGrpSpPr>
          <p:cNvPr id="32" name="グループ化 31"/>
          <p:cNvGrpSpPr>
            <a:grpSpLocks noChangeAspect="1"/>
          </p:cNvGrpSpPr>
          <p:nvPr userDrawn="1"/>
        </p:nvGrpSpPr>
        <p:grpSpPr>
          <a:xfrm>
            <a:off x="2216696" y="1917120"/>
            <a:ext cx="5409096" cy="2592000"/>
            <a:chOff x="539552" y="3284984"/>
            <a:chExt cx="6537211" cy="3132584"/>
          </a:xfrm>
        </p:grpSpPr>
        <p:pic>
          <p:nvPicPr>
            <p:cNvPr id="33" name="Picture 300"/>
            <p:cNvPicPr>
              <a:picLocks noChangeAspect="1" noChangeArrowheads="1"/>
            </p:cNvPicPr>
            <p:nvPr/>
          </p:nvPicPr>
          <p:blipFill>
            <a:blip r:embed="rId2" cstate="print"/>
            <a:srcRect/>
            <a:stretch>
              <a:fillRect/>
            </a:stretch>
          </p:blipFill>
          <p:spPr bwMode="auto">
            <a:xfrm>
              <a:off x="2298908" y="3959694"/>
              <a:ext cx="4753741" cy="1839131"/>
            </a:xfrm>
            <a:prstGeom prst="rect">
              <a:avLst/>
            </a:prstGeom>
            <a:noFill/>
            <a:ln w="9525">
              <a:noFill/>
              <a:miter lim="800000"/>
              <a:headEnd/>
              <a:tailEnd/>
            </a:ln>
          </p:spPr>
        </p:pic>
        <p:sp>
          <p:nvSpPr>
            <p:cNvPr id="34" name="Freeform 290"/>
            <p:cNvSpPr>
              <a:spLocks noChangeAspect="1"/>
            </p:cNvSpPr>
            <p:nvPr userDrawn="1"/>
          </p:nvSpPr>
          <p:spPr bwMode="auto">
            <a:xfrm>
              <a:off x="3112261" y="3291008"/>
              <a:ext cx="397655" cy="1481953"/>
            </a:xfrm>
            <a:custGeom>
              <a:avLst/>
              <a:gdLst/>
              <a:ahLst/>
              <a:cxnLst>
                <a:cxn ang="0">
                  <a:pos x="132" y="0"/>
                </a:cxn>
                <a:cxn ang="0">
                  <a:pos x="0" y="0"/>
                </a:cxn>
                <a:cxn ang="0">
                  <a:pos x="0" y="0"/>
                </a:cxn>
                <a:cxn ang="0">
                  <a:pos x="5" y="121"/>
                </a:cxn>
                <a:cxn ang="0">
                  <a:pos x="7" y="183"/>
                </a:cxn>
                <a:cxn ang="0">
                  <a:pos x="8" y="246"/>
                </a:cxn>
                <a:cxn ang="0">
                  <a:pos x="8" y="246"/>
                </a:cxn>
                <a:cxn ang="0">
                  <a:pos x="7" y="310"/>
                </a:cxn>
                <a:cxn ang="0">
                  <a:pos x="5" y="372"/>
                </a:cxn>
                <a:cxn ang="0">
                  <a:pos x="0" y="492"/>
                </a:cxn>
                <a:cxn ang="0">
                  <a:pos x="132" y="492"/>
                </a:cxn>
                <a:cxn ang="0">
                  <a:pos x="132" y="492"/>
                </a:cxn>
                <a:cxn ang="0">
                  <a:pos x="127" y="372"/>
                </a:cxn>
                <a:cxn ang="0">
                  <a:pos x="124" y="310"/>
                </a:cxn>
                <a:cxn ang="0">
                  <a:pos x="124" y="246"/>
                </a:cxn>
                <a:cxn ang="0">
                  <a:pos x="124" y="246"/>
                </a:cxn>
                <a:cxn ang="0">
                  <a:pos x="124" y="183"/>
                </a:cxn>
                <a:cxn ang="0">
                  <a:pos x="127" y="121"/>
                </a:cxn>
                <a:cxn ang="0">
                  <a:pos x="132" y="0"/>
                </a:cxn>
                <a:cxn ang="0">
                  <a:pos x="132" y="0"/>
                </a:cxn>
              </a:cxnLst>
              <a:rect l="0" t="0" r="r" b="b"/>
              <a:pathLst>
                <a:path w="132" h="492">
                  <a:moveTo>
                    <a:pt x="132" y="0"/>
                  </a:moveTo>
                  <a:lnTo>
                    <a:pt x="0" y="0"/>
                  </a:lnTo>
                  <a:lnTo>
                    <a:pt x="0" y="0"/>
                  </a:lnTo>
                  <a:lnTo>
                    <a:pt x="5" y="121"/>
                  </a:lnTo>
                  <a:lnTo>
                    <a:pt x="7" y="183"/>
                  </a:lnTo>
                  <a:lnTo>
                    <a:pt x="8" y="246"/>
                  </a:lnTo>
                  <a:lnTo>
                    <a:pt x="8" y="246"/>
                  </a:lnTo>
                  <a:lnTo>
                    <a:pt x="7" y="310"/>
                  </a:lnTo>
                  <a:lnTo>
                    <a:pt x="5" y="372"/>
                  </a:lnTo>
                  <a:lnTo>
                    <a:pt x="0" y="492"/>
                  </a:lnTo>
                  <a:lnTo>
                    <a:pt x="132" y="492"/>
                  </a:lnTo>
                  <a:lnTo>
                    <a:pt x="132" y="492"/>
                  </a:lnTo>
                  <a:lnTo>
                    <a:pt x="127" y="372"/>
                  </a:lnTo>
                  <a:lnTo>
                    <a:pt x="124" y="310"/>
                  </a:lnTo>
                  <a:lnTo>
                    <a:pt x="124" y="246"/>
                  </a:lnTo>
                  <a:lnTo>
                    <a:pt x="124" y="246"/>
                  </a:lnTo>
                  <a:lnTo>
                    <a:pt x="124" y="183"/>
                  </a:lnTo>
                  <a:lnTo>
                    <a:pt x="127" y="121"/>
                  </a:lnTo>
                  <a:lnTo>
                    <a:pt x="132" y="0"/>
                  </a:lnTo>
                  <a:lnTo>
                    <a:pt x="132" y="0"/>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5" name="Freeform 291"/>
            <p:cNvSpPr>
              <a:spLocks noChangeAspect="1"/>
            </p:cNvSpPr>
            <p:nvPr userDrawn="1"/>
          </p:nvSpPr>
          <p:spPr bwMode="auto">
            <a:xfrm>
              <a:off x="539552" y="3284984"/>
              <a:ext cx="2536558" cy="1494002"/>
            </a:xfrm>
            <a:custGeom>
              <a:avLst/>
              <a:gdLst/>
              <a:ahLst/>
              <a:cxnLst>
                <a:cxn ang="0">
                  <a:pos x="670" y="265"/>
                </a:cxn>
                <a:cxn ang="0">
                  <a:pos x="719" y="240"/>
                </a:cxn>
                <a:cxn ang="0">
                  <a:pos x="757" y="208"/>
                </a:cxn>
                <a:cxn ang="0">
                  <a:pos x="780" y="168"/>
                </a:cxn>
                <a:cxn ang="0">
                  <a:pos x="786" y="148"/>
                </a:cxn>
                <a:cxn ang="0">
                  <a:pos x="788" y="127"/>
                </a:cxn>
                <a:cxn ang="0">
                  <a:pos x="788" y="115"/>
                </a:cxn>
                <a:cxn ang="0">
                  <a:pos x="784" y="92"/>
                </a:cxn>
                <a:cxn ang="0">
                  <a:pos x="776" y="72"/>
                </a:cxn>
                <a:cxn ang="0">
                  <a:pos x="765" y="54"/>
                </a:cxn>
                <a:cxn ang="0">
                  <a:pos x="757" y="46"/>
                </a:cxn>
                <a:cxn ang="0">
                  <a:pos x="724" y="22"/>
                </a:cxn>
                <a:cxn ang="0">
                  <a:pos x="683" y="8"/>
                </a:cxn>
                <a:cxn ang="0">
                  <a:pos x="637" y="2"/>
                </a:cxn>
                <a:cxn ang="0">
                  <a:pos x="586" y="0"/>
                </a:cxn>
                <a:cxn ang="0">
                  <a:pos x="529" y="2"/>
                </a:cxn>
                <a:cxn ang="0">
                  <a:pos x="413" y="5"/>
                </a:cxn>
                <a:cxn ang="0">
                  <a:pos x="364" y="5"/>
                </a:cxn>
                <a:cxn ang="0">
                  <a:pos x="372" y="167"/>
                </a:cxn>
                <a:cxn ang="0">
                  <a:pos x="373" y="313"/>
                </a:cxn>
                <a:cxn ang="0">
                  <a:pos x="311" y="242"/>
                </a:cxn>
                <a:cxn ang="0">
                  <a:pos x="187" y="86"/>
                </a:cxn>
                <a:cxn ang="0">
                  <a:pos x="0" y="5"/>
                </a:cxn>
                <a:cxn ang="0">
                  <a:pos x="7" y="126"/>
                </a:cxn>
                <a:cxn ang="0">
                  <a:pos x="10" y="251"/>
                </a:cxn>
                <a:cxn ang="0">
                  <a:pos x="8" y="315"/>
                </a:cxn>
                <a:cxn ang="0">
                  <a:pos x="0" y="497"/>
                </a:cxn>
                <a:cxn ang="0">
                  <a:pos x="107" y="497"/>
                </a:cxn>
                <a:cxn ang="0">
                  <a:pos x="97" y="319"/>
                </a:cxn>
                <a:cxn ang="0">
                  <a:pos x="95" y="165"/>
                </a:cxn>
                <a:cxn ang="0">
                  <a:pos x="162" y="242"/>
                </a:cxn>
                <a:cxn ang="0">
                  <a:pos x="299" y="410"/>
                </a:cxn>
                <a:cxn ang="0">
                  <a:pos x="362" y="497"/>
                </a:cxn>
                <a:cxn ang="0">
                  <a:pos x="473" y="497"/>
                </a:cxn>
                <a:cxn ang="0">
                  <a:pos x="467" y="315"/>
                </a:cxn>
                <a:cxn ang="0">
                  <a:pos x="465" y="251"/>
                </a:cxn>
                <a:cxn ang="0">
                  <a:pos x="468" y="68"/>
                </a:cxn>
                <a:cxn ang="0">
                  <a:pos x="502" y="67"/>
                </a:cxn>
                <a:cxn ang="0">
                  <a:pos x="543" y="67"/>
                </a:cxn>
                <a:cxn ang="0">
                  <a:pos x="591" y="72"/>
                </a:cxn>
                <a:cxn ang="0">
                  <a:pos x="618" y="84"/>
                </a:cxn>
                <a:cxn ang="0">
                  <a:pos x="630" y="94"/>
                </a:cxn>
                <a:cxn ang="0">
                  <a:pos x="643" y="113"/>
                </a:cxn>
                <a:cxn ang="0">
                  <a:pos x="649" y="145"/>
                </a:cxn>
                <a:cxn ang="0">
                  <a:pos x="648" y="154"/>
                </a:cxn>
                <a:cxn ang="0">
                  <a:pos x="643" y="175"/>
                </a:cxn>
                <a:cxn ang="0">
                  <a:pos x="634" y="192"/>
                </a:cxn>
                <a:cxn ang="0">
                  <a:pos x="618" y="208"/>
                </a:cxn>
                <a:cxn ang="0">
                  <a:pos x="589" y="227"/>
                </a:cxn>
                <a:cxn ang="0">
                  <a:pos x="542" y="245"/>
                </a:cxn>
                <a:cxn ang="0">
                  <a:pos x="515" y="253"/>
                </a:cxn>
                <a:cxn ang="0">
                  <a:pos x="603" y="370"/>
                </a:cxn>
                <a:cxn ang="0">
                  <a:pos x="689" y="497"/>
                </a:cxn>
                <a:cxn ang="0">
                  <a:pos x="843" y="497"/>
                </a:cxn>
                <a:cxn ang="0">
                  <a:pos x="707" y="318"/>
                </a:cxn>
                <a:cxn ang="0">
                  <a:pos x="670" y="265"/>
                </a:cxn>
              </a:cxnLst>
              <a:rect l="0" t="0" r="r" b="b"/>
              <a:pathLst>
                <a:path w="843" h="497">
                  <a:moveTo>
                    <a:pt x="670" y="265"/>
                  </a:moveTo>
                  <a:lnTo>
                    <a:pt x="670" y="265"/>
                  </a:lnTo>
                  <a:lnTo>
                    <a:pt x="697" y="254"/>
                  </a:lnTo>
                  <a:lnTo>
                    <a:pt x="719" y="240"/>
                  </a:lnTo>
                  <a:lnTo>
                    <a:pt x="740" y="226"/>
                  </a:lnTo>
                  <a:lnTo>
                    <a:pt x="757" y="208"/>
                  </a:lnTo>
                  <a:lnTo>
                    <a:pt x="770" y="189"/>
                  </a:lnTo>
                  <a:lnTo>
                    <a:pt x="780" y="168"/>
                  </a:lnTo>
                  <a:lnTo>
                    <a:pt x="784" y="159"/>
                  </a:lnTo>
                  <a:lnTo>
                    <a:pt x="786" y="148"/>
                  </a:lnTo>
                  <a:lnTo>
                    <a:pt x="788" y="138"/>
                  </a:lnTo>
                  <a:lnTo>
                    <a:pt x="788" y="127"/>
                  </a:lnTo>
                  <a:lnTo>
                    <a:pt x="788" y="127"/>
                  </a:lnTo>
                  <a:lnTo>
                    <a:pt x="788" y="115"/>
                  </a:lnTo>
                  <a:lnTo>
                    <a:pt x="786" y="103"/>
                  </a:lnTo>
                  <a:lnTo>
                    <a:pt x="784" y="92"/>
                  </a:lnTo>
                  <a:lnTo>
                    <a:pt x="781" y="81"/>
                  </a:lnTo>
                  <a:lnTo>
                    <a:pt x="776" y="72"/>
                  </a:lnTo>
                  <a:lnTo>
                    <a:pt x="770" y="62"/>
                  </a:lnTo>
                  <a:lnTo>
                    <a:pt x="765" y="54"/>
                  </a:lnTo>
                  <a:lnTo>
                    <a:pt x="757" y="46"/>
                  </a:lnTo>
                  <a:lnTo>
                    <a:pt x="757" y="46"/>
                  </a:lnTo>
                  <a:lnTo>
                    <a:pt x="742" y="32"/>
                  </a:lnTo>
                  <a:lnTo>
                    <a:pt x="724" y="22"/>
                  </a:lnTo>
                  <a:lnTo>
                    <a:pt x="705" y="14"/>
                  </a:lnTo>
                  <a:lnTo>
                    <a:pt x="683" y="8"/>
                  </a:lnTo>
                  <a:lnTo>
                    <a:pt x="661" y="5"/>
                  </a:lnTo>
                  <a:lnTo>
                    <a:pt x="637" y="2"/>
                  </a:lnTo>
                  <a:lnTo>
                    <a:pt x="611" y="2"/>
                  </a:lnTo>
                  <a:lnTo>
                    <a:pt x="586" y="0"/>
                  </a:lnTo>
                  <a:lnTo>
                    <a:pt x="586" y="0"/>
                  </a:lnTo>
                  <a:lnTo>
                    <a:pt x="529" y="2"/>
                  </a:lnTo>
                  <a:lnTo>
                    <a:pt x="470" y="3"/>
                  </a:lnTo>
                  <a:lnTo>
                    <a:pt x="413" y="5"/>
                  </a:lnTo>
                  <a:lnTo>
                    <a:pt x="364" y="5"/>
                  </a:lnTo>
                  <a:lnTo>
                    <a:pt x="364" y="5"/>
                  </a:lnTo>
                  <a:lnTo>
                    <a:pt x="368" y="86"/>
                  </a:lnTo>
                  <a:lnTo>
                    <a:pt x="372" y="167"/>
                  </a:lnTo>
                  <a:lnTo>
                    <a:pt x="373" y="243"/>
                  </a:lnTo>
                  <a:lnTo>
                    <a:pt x="373" y="313"/>
                  </a:lnTo>
                  <a:lnTo>
                    <a:pt x="373" y="313"/>
                  </a:lnTo>
                  <a:lnTo>
                    <a:pt x="311" y="242"/>
                  </a:lnTo>
                  <a:lnTo>
                    <a:pt x="249" y="165"/>
                  </a:lnTo>
                  <a:lnTo>
                    <a:pt x="187" y="86"/>
                  </a:lnTo>
                  <a:lnTo>
                    <a:pt x="129" y="5"/>
                  </a:lnTo>
                  <a:lnTo>
                    <a:pt x="0" y="5"/>
                  </a:lnTo>
                  <a:lnTo>
                    <a:pt x="0" y="5"/>
                  </a:lnTo>
                  <a:lnTo>
                    <a:pt x="7" y="126"/>
                  </a:lnTo>
                  <a:lnTo>
                    <a:pt x="8" y="188"/>
                  </a:lnTo>
                  <a:lnTo>
                    <a:pt x="10" y="251"/>
                  </a:lnTo>
                  <a:lnTo>
                    <a:pt x="10" y="251"/>
                  </a:lnTo>
                  <a:lnTo>
                    <a:pt x="8" y="315"/>
                  </a:lnTo>
                  <a:lnTo>
                    <a:pt x="7" y="377"/>
                  </a:lnTo>
                  <a:lnTo>
                    <a:pt x="0" y="497"/>
                  </a:lnTo>
                  <a:lnTo>
                    <a:pt x="107" y="497"/>
                  </a:lnTo>
                  <a:lnTo>
                    <a:pt x="107" y="497"/>
                  </a:lnTo>
                  <a:lnTo>
                    <a:pt x="100" y="408"/>
                  </a:lnTo>
                  <a:lnTo>
                    <a:pt x="97" y="319"/>
                  </a:lnTo>
                  <a:lnTo>
                    <a:pt x="95" y="238"/>
                  </a:lnTo>
                  <a:lnTo>
                    <a:pt x="95" y="165"/>
                  </a:lnTo>
                  <a:lnTo>
                    <a:pt x="95" y="165"/>
                  </a:lnTo>
                  <a:lnTo>
                    <a:pt x="162" y="242"/>
                  </a:lnTo>
                  <a:lnTo>
                    <a:pt x="230" y="324"/>
                  </a:lnTo>
                  <a:lnTo>
                    <a:pt x="299" y="410"/>
                  </a:lnTo>
                  <a:lnTo>
                    <a:pt x="330" y="454"/>
                  </a:lnTo>
                  <a:lnTo>
                    <a:pt x="362" y="497"/>
                  </a:lnTo>
                  <a:lnTo>
                    <a:pt x="473" y="497"/>
                  </a:lnTo>
                  <a:lnTo>
                    <a:pt x="473" y="497"/>
                  </a:lnTo>
                  <a:lnTo>
                    <a:pt x="468" y="377"/>
                  </a:lnTo>
                  <a:lnTo>
                    <a:pt x="467" y="315"/>
                  </a:lnTo>
                  <a:lnTo>
                    <a:pt x="465" y="251"/>
                  </a:lnTo>
                  <a:lnTo>
                    <a:pt x="465" y="251"/>
                  </a:lnTo>
                  <a:lnTo>
                    <a:pt x="465" y="159"/>
                  </a:lnTo>
                  <a:lnTo>
                    <a:pt x="468" y="68"/>
                  </a:lnTo>
                  <a:lnTo>
                    <a:pt x="468" y="68"/>
                  </a:lnTo>
                  <a:lnTo>
                    <a:pt x="502" y="67"/>
                  </a:lnTo>
                  <a:lnTo>
                    <a:pt x="543" y="67"/>
                  </a:lnTo>
                  <a:lnTo>
                    <a:pt x="543" y="67"/>
                  </a:lnTo>
                  <a:lnTo>
                    <a:pt x="568" y="68"/>
                  </a:lnTo>
                  <a:lnTo>
                    <a:pt x="591" y="72"/>
                  </a:lnTo>
                  <a:lnTo>
                    <a:pt x="610" y="80"/>
                  </a:lnTo>
                  <a:lnTo>
                    <a:pt x="618" y="84"/>
                  </a:lnTo>
                  <a:lnTo>
                    <a:pt x="624" y="89"/>
                  </a:lnTo>
                  <a:lnTo>
                    <a:pt x="630" y="94"/>
                  </a:lnTo>
                  <a:lnTo>
                    <a:pt x="635" y="100"/>
                  </a:lnTo>
                  <a:lnTo>
                    <a:pt x="643" y="113"/>
                  </a:lnTo>
                  <a:lnTo>
                    <a:pt x="648" y="127"/>
                  </a:lnTo>
                  <a:lnTo>
                    <a:pt x="649" y="145"/>
                  </a:lnTo>
                  <a:lnTo>
                    <a:pt x="649" y="145"/>
                  </a:lnTo>
                  <a:lnTo>
                    <a:pt x="648" y="154"/>
                  </a:lnTo>
                  <a:lnTo>
                    <a:pt x="646" y="165"/>
                  </a:lnTo>
                  <a:lnTo>
                    <a:pt x="643" y="175"/>
                  </a:lnTo>
                  <a:lnTo>
                    <a:pt x="638" y="184"/>
                  </a:lnTo>
                  <a:lnTo>
                    <a:pt x="634" y="192"/>
                  </a:lnTo>
                  <a:lnTo>
                    <a:pt x="626" y="200"/>
                  </a:lnTo>
                  <a:lnTo>
                    <a:pt x="618" y="208"/>
                  </a:lnTo>
                  <a:lnTo>
                    <a:pt x="610" y="215"/>
                  </a:lnTo>
                  <a:lnTo>
                    <a:pt x="589" y="227"/>
                  </a:lnTo>
                  <a:lnTo>
                    <a:pt x="567" y="237"/>
                  </a:lnTo>
                  <a:lnTo>
                    <a:pt x="542" y="245"/>
                  </a:lnTo>
                  <a:lnTo>
                    <a:pt x="515" y="253"/>
                  </a:lnTo>
                  <a:lnTo>
                    <a:pt x="515" y="253"/>
                  </a:lnTo>
                  <a:lnTo>
                    <a:pt x="557" y="308"/>
                  </a:lnTo>
                  <a:lnTo>
                    <a:pt x="603" y="370"/>
                  </a:lnTo>
                  <a:lnTo>
                    <a:pt x="648" y="435"/>
                  </a:lnTo>
                  <a:lnTo>
                    <a:pt x="689" y="497"/>
                  </a:lnTo>
                  <a:lnTo>
                    <a:pt x="843" y="497"/>
                  </a:lnTo>
                  <a:lnTo>
                    <a:pt x="843" y="497"/>
                  </a:lnTo>
                  <a:lnTo>
                    <a:pt x="748" y="375"/>
                  </a:lnTo>
                  <a:lnTo>
                    <a:pt x="707" y="318"/>
                  </a:lnTo>
                  <a:lnTo>
                    <a:pt x="670" y="265"/>
                  </a:lnTo>
                  <a:lnTo>
                    <a:pt x="670" y="265"/>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6" name="Freeform 292"/>
            <p:cNvSpPr>
              <a:spLocks noChangeAspect="1"/>
            </p:cNvSpPr>
            <p:nvPr userDrawn="1"/>
          </p:nvSpPr>
          <p:spPr bwMode="auto">
            <a:xfrm>
              <a:off x="3967822" y="4507897"/>
              <a:ext cx="518157" cy="692783"/>
            </a:xfrm>
            <a:custGeom>
              <a:avLst/>
              <a:gdLst/>
              <a:ahLst/>
              <a:cxnLst>
                <a:cxn ang="0">
                  <a:pos x="103" y="114"/>
                </a:cxn>
                <a:cxn ang="0">
                  <a:pos x="171" y="114"/>
                </a:cxn>
                <a:cxn ang="0">
                  <a:pos x="171" y="97"/>
                </a:cxn>
                <a:cxn ang="0">
                  <a:pos x="97" y="97"/>
                </a:cxn>
                <a:cxn ang="0">
                  <a:pos x="97" y="54"/>
                </a:cxn>
                <a:cxn ang="0">
                  <a:pos x="159" y="54"/>
                </a:cxn>
                <a:cxn ang="0">
                  <a:pos x="159" y="36"/>
                </a:cxn>
                <a:cxn ang="0">
                  <a:pos x="97" y="36"/>
                </a:cxn>
                <a:cxn ang="0">
                  <a:pos x="97" y="0"/>
                </a:cxn>
                <a:cxn ang="0">
                  <a:pos x="76" y="0"/>
                </a:cxn>
                <a:cxn ang="0">
                  <a:pos x="76" y="36"/>
                </a:cxn>
                <a:cxn ang="0">
                  <a:pos x="14" y="36"/>
                </a:cxn>
                <a:cxn ang="0">
                  <a:pos x="14" y="54"/>
                </a:cxn>
                <a:cxn ang="0">
                  <a:pos x="76" y="54"/>
                </a:cxn>
                <a:cxn ang="0">
                  <a:pos x="76" y="97"/>
                </a:cxn>
                <a:cxn ang="0">
                  <a:pos x="3" y="97"/>
                </a:cxn>
                <a:cxn ang="0">
                  <a:pos x="3" y="114"/>
                </a:cxn>
                <a:cxn ang="0">
                  <a:pos x="70" y="114"/>
                </a:cxn>
                <a:cxn ang="0">
                  <a:pos x="70" y="114"/>
                </a:cxn>
                <a:cxn ang="0">
                  <a:pos x="54" y="135"/>
                </a:cxn>
                <a:cxn ang="0">
                  <a:pos x="38" y="155"/>
                </a:cxn>
                <a:cxn ang="0">
                  <a:pos x="19" y="174"/>
                </a:cxn>
                <a:cxn ang="0">
                  <a:pos x="0" y="192"/>
                </a:cxn>
                <a:cxn ang="0">
                  <a:pos x="11" y="208"/>
                </a:cxn>
                <a:cxn ang="0">
                  <a:pos x="11" y="208"/>
                </a:cxn>
                <a:cxn ang="0">
                  <a:pos x="29" y="192"/>
                </a:cxn>
                <a:cxn ang="0">
                  <a:pos x="46" y="173"/>
                </a:cxn>
                <a:cxn ang="0">
                  <a:pos x="62" y="154"/>
                </a:cxn>
                <a:cxn ang="0">
                  <a:pos x="76" y="133"/>
                </a:cxn>
                <a:cxn ang="0">
                  <a:pos x="76" y="228"/>
                </a:cxn>
                <a:cxn ang="0">
                  <a:pos x="97" y="228"/>
                </a:cxn>
                <a:cxn ang="0">
                  <a:pos x="97" y="133"/>
                </a:cxn>
                <a:cxn ang="0">
                  <a:pos x="97" y="133"/>
                </a:cxn>
                <a:cxn ang="0">
                  <a:pos x="111" y="154"/>
                </a:cxn>
                <a:cxn ang="0">
                  <a:pos x="127" y="173"/>
                </a:cxn>
                <a:cxn ang="0">
                  <a:pos x="144" y="192"/>
                </a:cxn>
                <a:cxn ang="0">
                  <a:pos x="162" y="208"/>
                </a:cxn>
                <a:cxn ang="0">
                  <a:pos x="173" y="192"/>
                </a:cxn>
                <a:cxn ang="0">
                  <a:pos x="173" y="192"/>
                </a:cxn>
                <a:cxn ang="0">
                  <a:pos x="154" y="174"/>
                </a:cxn>
                <a:cxn ang="0">
                  <a:pos x="136" y="155"/>
                </a:cxn>
                <a:cxn ang="0">
                  <a:pos x="119" y="135"/>
                </a:cxn>
                <a:cxn ang="0">
                  <a:pos x="103" y="114"/>
                </a:cxn>
                <a:cxn ang="0">
                  <a:pos x="103" y="114"/>
                </a:cxn>
              </a:cxnLst>
              <a:rect l="0" t="0" r="r" b="b"/>
              <a:pathLst>
                <a:path w="173" h="228">
                  <a:moveTo>
                    <a:pt x="103" y="114"/>
                  </a:moveTo>
                  <a:lnTo>
                    <a:pt x="171" y="114"/>
                  </a:lnTo>
                  <a:lnTo>
                    <a:pt x="171" y="97"/>
                  </a:lnTo>
                  <a:lnTo>
                    <a:pt x="97" y="97"/>
                  </a:lnTo>
                  <a:lnTo>
                    <a:pt x="97" y="54"/>
                  </a:lnTo>
                  <a:lnTo>
                    <a:pt x="159" y="54"/>
                  </a:lnTo>
                  <a:lnTo>
                    <a:pt x="159" y="36"/>
                  </a:lnTo>
                  <a:lnTo>
                    <a:pt x="97" y="36"/>
                  </a:lnTo>
                  <a:lnTo>
                    <a:pt x="97" y="0"/>
                  </a:lnTo>
                  <a:lnTo>
                    <a:pt x="76" y="0"/>
                  </a:lnTo>
                  <a:lnTo>
                    <a:pt x="76" y="36"/>
                  </a:lnTo>
                  <a:lnTo>
                    <a:pt x="14" y="36"/>
                  </a:lnTo>
                  <a:lnTo>
                    <a:pt x="14" y="54"/>
                  </a:lnTo>
                  <a:lnTo>
                    <a:pt x="76" y="54"/>
                  </a:lnTo>
                  <a:lnTo>
                    <a:pt x="76" y="97"/>
                  </a:lnTo>
                  <a:lnTo>
                    <a:pt x="3" y="97"/>
                  </a:lnTo>
                  <a:lnTo>
                    <a:pt x="3" y="114"/>
                  </a:lnTo>
                  <a:lnTo>
                    <a:pt x="70" y="114"/>
                  </a:lnTo>
                  <a:lnTo>
                    <a:pt x="70" y="114"/>
                  </a:lnTo>
                  <a:lnTo>
                    <a:pt x="54" y="135"/>
                  </a:lnTo>
                  <a:lnTo>
                    <a:pt x="38" y="155"/>
                  </a:lnTo>
                  <a:lnTo>
                    <a:pt x="19" y="174"/>
                  </a:lnTo>
                  <a:lnTo>
                    <a:pt x="0" y="192"/>
                  </a:lnTo>
                  <a:lnTo>
                    <a:pt x="11" y="208"/>
                  </a:lnTo>
                  <a:lnTo>
                    <a:pt x="11" y="208"/>
                  </a:lnTo>
                  <a:lnTo>
                    <a:pt x="29" y="192"/>
                  </a:lnTo>
                  <a:lnTo>
                    <a:pt x="46" y="173"/>
                  </a:lnTo>
                  <a:lnTo>
                    <a:pt x="62" y="154"/>
                  </a:lnTo>
                  <a:lnTo>
                    <a:pt x="76" y="133"/>
                  </a:lnTo>
                  <a:lnTo>
                    <a:pt x="76" y="228"/>
                  </a:lnTo>
                  <a:lnTo>
                    <a:pt x="97" y="228"/>
                  </a:lnTo>
                  <a:lnTo>
                    <a:pt x="97" y="133"/>
                  </a:lnTo>
                  <a:lnTo>
                    <a:pt x="97" y="133"/>
                  </a:lnTo>
                  <a:lnTo>
                    <a:pt x="111" y="154"/>
                  </a:lnTo>
                  <a:lnTo>
                    <a:pt x="127" y="173"/>
                  </a:lnTo>
                  <a:lnTo>
                    <a:pt x="144" y="192"/>
                  </a:lnTo>
                  <a:lnTo>
                    <a:pt x="162" y="208"/>
                  </a:lnTo>
                  <a:lnTo>
                    <a:pt x="173" y="192"/>
                  </a:lnTo>
                  <a:lnTo>
                    <a:pt x="173" y="192"/>
                  </a:lnTo>
                  <a:lnTo>
                    <a:pt x="154" y="174"/>
                  </a:lnTo>
                  <a:lnTo>
                    <a:pt x="136" y="155"/>
                  </a:lnTo>
                  <a:lnTo>
                    <a:pt x="119" y="135"/>
                  </a:lnTo>
                  <a:lnTo>
                    <a:pt x="103" y="114"/>
                  </a:lnTo>
                  <a:lnTo>
                    <a:pt x="103" y="11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7" name="Freeform 293"/>
            <p:cNvSpPr>
              <a:spLocks noChangeAspect="1"/>
            </p:cNvSpPr>
            <p:nvPr userDrawn="1"/>
          </p:nvSpPr>
          <p:spPr bwMode="auto">
            <a:xfrm>
              <a:off x="4630581" y="4507897"/>
              <a:ext cx="536232" cy="692783"/>
            </a:xfrm>
            <a:custGeom>
              <a:avLst/>
              <a:gdLst/>
              <a:ahLst/>
              <a:cxnLst>
                <a:cxn ang="0">
                  <a:pos x="108" y="125"/>
                </a:cxn>
                <a:cxn ang="0">
                  <a:pos x="172" y="125"/>
                </a:cxn>
                <a:cxn ang="0">
                  <a:pos x="172" y="108"/>
                </a:cxn>
                <a:cxn ang="0">
                  <a:pos x="143" y="108"/>
                </a:cxn>
                <a:cxn ang="0">
                  <a:pos x="143" y="63"/>
                </a:cxn>
                <a:cxn ang="0">
                  <a:pos x="124" y="63"/>
                </a:cxn>
                <a:cxn ang="0">
                  <a:pos x="124" y="108"/>
                </a:cxn>
                <a:cxn ang="0">
                  <a:pos x="97" y="108"/>
                </a:cxn>
                <a:cxn ang="0">
                  <a:pos x="97" y="46"/>
                </a:cxn>
                <a:cxn ang="0">
                  <a:pos x="164" y="46"/>
                </a:cxn>
                <a:cxn ang="0">
                  <a:pos x="164" y="30"/>
                </a:cxn>
                <a:cxn ang="0">
                  <a:pos x="97" y="30"/>
                </a:cxn>
                <a:cxn ang="0">
                  <a:pos x="97" y="0"/>
                </a:cxn>
                <a:cxn ang="0">
                  <a:pos x="78" y="0"/>
                </a:cxn>
                <a:cxn ang="0">
                  <a:pos x="78" y="30"/>
                </a:cxn>
                <a:cxn ang="0">
                  <a:pos x="12" y="30"/>
                </a:cxn>
                <a:cxn ang="0">
                  <a:pos x="12" y="46"/>
                </a:cxn>
                <a:cxn ang="0">
                  <a:pos x="78" y="46"/>
                </a:cxn>
                <a:cxn ang="0">
                  <a:pos x="78" y="108"/>
                </a:cxn>
                <a:cxn ang="0">
                  <a:pos x="50" y="108"/>
                </a:cxn>
                <a:cxn ang="0">
                  <a:pos x="50" y="63"/>
                </a:cxn>
                <a:cxn ang="0">
                  <a:pos x="32" y="63"/>
                </a:cxn>
                <a:cxn ang="0">
                  <a:pos x="32" y="108"/>
                </a:cxn>
                <a:cxn ang="0">
                  <a:pos x="4" y="108"/>
                </a:cxn>
                <a:cxn ang="0">
                  <a:pos x="4" y="125"/>
                </a:cxn>
                <a:cxn ang="0">
                  <a:pos x="67" y="125"/>
                </a:cxn>
                <a:cxn ang="0">
                  <a:pos x="67" y="125"/>
                </a:cxn>
                <a:cxn ang="0">
                  <a:pos x="51" y="144"/>
                </a:cxn>
                <a:cxn ang="0">
                  <a:pos x="35" y="162"/>
                </a:cxn>
                <a:cxn ang="0">
                  <a:pos x="18" y="179"/>
                </a:cxn>
                <a:cxn ang="0">
                  <a:pos x="0" y="195"/>
                </a:cxn>
                <a:cxn ang="0">
                  <a:pos x="12" y="211"/>
                </a:cxn>
                <a:cxn ang="0">
                  <a:pos x="12" y="211"/>
                </a:cxn>
                <a:cxn ang="0">
                  <a:pos x="29" y="195"/>
                </a:cxn>
                <a:cxn ang="0">
                  <a:pos x="46" y="176"/>
                </a:cxn>
                <a:cxn ang="0">
                  <a:pos x="64" y="157"/>
                </a:cxn>
                <a:cxn ang="0">
                  <a:pos x="78" y="138"/>
                </a:cxn>
                <a:cxn ang="0">
                  <a:pos x="78" y="228"/>
                </a:cxn>
                <a:cxn ang="0">
                  <a:pos x="97" y="228"/>
                </a:cxn>
                <a:cxn ang="0">
                  <a:pos x="97" y="138"/>
                </a:cxn>
                <a:cxn ang="0">
                  <a:pos x="97" y="138"/>
                </a:cxn>
                <a:cxn ang="0">
                  <a:pos x="112" y="157"/>
                </a:cxn>
                <a:cxn ang="0">
                  <a:pos x="129" y="176"/>
                </a:cxn>
                <a:cxn ang="0">
                  <a:pos x="147" y="195"/>
                </a:cxn>
                <a:cxn ang="0">
                  <a:pos x="164" y="211"/>
                </a:cxn>
                <a:cxn ang="0">
                  <a:pos x="175" y="195"/>
                </a:cxn>
                <a:cxn ang="0">
                  <a:pos x="175" y="195"/>
                </a:cxn>
                <a:cxn ang="0">
                  <a:pos x="158" y="179"/>
                </a:cxn>
                <a:cxn ang="0">
                  <a:pos x="140" y="162"/>
                </a:cxn>
                <a:cxn ang="0">
                  <a:pos x="124" y="144"/>
                </a:cxn>
                <a:cxn ang="0">
                  <a:pos x="108" y="125"/>
                </a:cxn>
                <a:cxn ang="0">
                  <a:pos x="108" y="125"/>
                </a:cxn>
              </a:cxnLst>
              <a:rect l="0" t="0" r="r" b="b"/>
              <a:pathLst>
                <a:path w="175" h="228">
                  <a:moveTo>
                    <a:pt x="108" y="125"/>
                  </a:moveTo>
                  <a:lnTo>
                    <a:pt x="172" y="125"/>
                  </a:lnTo>
                  <a:lnTo>
                    <a:pt x="172" y="108"/>
                  </a:lnTo>
                  <a:lnTo>
                    <a:pt x="143" y="108"/>
                  </a:lnTo>
                  <a:lnTo>
                    <a:pt x="143" y="63"/>
                  </a:lnTo>
                  <a:lnTo>
                    <a:pt x="124" y="63"/>
                  </a:lnTo>
                  <a:lnTo>
                    <a:pt x="124" y="108"/>
                  </a:lnTo>
                  <a:lnTo>
                    <a:pt x="97" y="108"/>
                  </a:lnTo>
                  <a:lnTo>
                    <a:pt x="97" y="46"/>
                  </a:lnTo>
                  <a:lnTo>
                    <a:pt x="164" y="46"/>
                  </a:lnTo>
                  <a:lnTo>
                    <a:pt x="164" y="30"/>
                  </a:lnTo>
                  <a:lnTo>
                    <a:pt x="97" y="30"/>
                  </a:lnTo>
                  <a:lnTo>
                    <a:pt x="97" y="0"/>
                  </a:lnTo>
                  <a:lnTo>
                    <a:pt x="78" y="0"/>
                  </a:lnTo>
                  <a:lnTo>
                    <a:pt x="78" y="30"/>
                  </a:lnTo>
                  <a:lnTo>
                    <a:pt x="12" y="30"/>
                  </a:lnTo>
                  <a:lnTo>
                    <a:pt x="12" y="46"/>
                  </a:lnTo>
                  <a:lnTo>
                    <a:pt x="78" y="46"/>
                  </a:lnTo>
                  <a:lnTo>
                    <a:pt x="78" y="108"/>
                  </a:lnTo>
                  <a:lnTo>
                    <a:pt x="50" y="108"/>
                  </a:lnTo>
                  <a:lnTo>
                    <a:pt x="50" y="63"/>
                  </a:lnTo>
                  <a:lnTo>
                    <a:pt x="32" y="63"/>
                  </a:lnTo>
                  <a:lnTo>
                    <a:pt x="32" y="108"/>
                  </a:lnTo>
                  <a:lnTo>
                    <a:pt x="4" y="108"/>
                  </a:lnTo>
                  <a:lnTo>
                    <a:pt x="4" y="125"/>
                  </a:lnTo>
                  <a:lnTo>
                    <a:pt x="67" y="125"/>
                  </a:lnTo>
                  <a:lnTo>
                    <a:pt x="67" y="125"/>
                  </a:lnTo>
                  <a:lnTo>
                    <a:pt x="51" y="144"/>
                  </a:lnTo>
                  <a:lnTo>
                    <a:pt x="35" y="162"/>
                  </a:lnTo>
                  <a:lnTo>
                    <a:pt x="18" y="179"/>
                  </a:lnTo>
                  <a:lnTo>
                    <a:pt x="0" y="195"/>
                  </a:lnTo>
                  <a:lnTo>
                    <a:pt x="12" y="211"/>
                  </a:lnTo>
                  <a:lnTo>
                    <a:pt x="12" y="211"/>
                  </a:lnTo>
                  <a:lnTo>
                    <a:pt x="29" y="195"/>
                  </a:lnTo>
                  <a:lnTo>
                    <a:pt x="46" y="176"/>
                  </a:lnTo>
                  <a:lnTo>
                    <a:pt x="64" y="157"/>
                  </a:lnTo>
                  <a:lnTo>
                    <a:pt x="78" y="138"/>
                  </a:lnTo>
                  <a:lnTo>
                    <a:pt x="78" y="228"/>
                  </a:lnTo>
                  <a:lnTo>
                    <a:pt x="97" y="228"/>
                  </a:lnTo>
                  <a:lnTo>
                    <a:pt x="97" y="138"/>
                  </a:lnTo>
                  <a:lnTo>
                    <a:pt x="97" y="138"/>
                  </a:lnTo>
                  <a:lnTo>
                    <a:pt x="112" y="157"/>
                  </a:lnTo>
                  <a:lnTo>
                    <a:pt x="129" y="176"/>
                  </a:lnTo>
                  <a:lnTo>
                    <a:pt x="147" y="195"/>
                  </a:lnTo>
                  <a:lnTo>
                    <a:pt x="164" y="211"/>
                  </a:lnTo>
                  <a:lnTo>
                    <a:pt x="175" y="195"/>
                  </a:lnTo>
                  <a:lnTo>
                    <a:pt x="175" y="195"/>
                  </a:lnTo>
                  <a:lnTo>
                    <a:pt x="158" y="179"/>
                  </a:lnTo>
                  <a:lnTo>
                    <a:pt x="140" y="162"/>
                  </a:lnTo>
                  <a:lnTo>
                    <a:pt x="124" y="144"/>
                  </a:lnTo>
                  <a:lnTo>
                    <a:pt x="108" y="125"/>
                  </a:lnTo>
                  <a:lnTo>
                    <a:pt x="108" y="125"/>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8" name="Rectangle 294"/>
            <p:cNvSpPr>
              <a:spLocks noChangeAspect="1" noChangeArrowheads="1"/>
            </p:cNvSpPr>
            <p:nvPr userDrawn="1"/>
          </p:nvSpPr>
          <p:spPr bwMode="auto">
            <a:xfrm>
              <a:off x="5636769" y="4580187"/>
              <a:ext cx="66276" cy="409646"/>
            </a:xfrm>
            <a:prstGeom prst="rect">
              <a:avLst/>
            </a:prstGeom>
            <a:solidFill>
              <a:srgbClr val="FFFFFF"/>
            </a:solidFill>
            <a:ln w="9525">
              <a:noFill/>
              <a:miter lim="800000"/>
              <a:headEnd/>
              <a:tailEnd/>
            </a:ln>
          </p:spPr>
          <p:txBody>
            <a:bodyPr/>
            <a:lstStyle/>
            <a:p>
              <a:pPr>
                <a:defRPr/>
              </a:pPr>
              <a:endParaRPr lang="ja-JP" altLang="en-US" dirty="0">
                <a:solidFill>
                  <a:prstClr val="black"/>
                </a:solidFill>
              </a:endParaRPr>
            </a:p>
          </p:txBody>
        </p:sp>
        <p:sp>
          <p:nvSpPr>
            <p:cNvPr id="39" name="Freeform 295"/>
            <p:cNvSpPr>
              <a:spLocks noChangeAspect="1"/>
            </p:cNvSpPr>
            <p:nvPr userDrawn="1"/>
          </p:nvSpPr>
          <p:spPr bwMode="auto">
            <a:xfrm>
              <a:off x="5293340" y="4531993"/>
              <a:ext cx="313304" cy="198799"/>
            </a:xfrm>
            <a:custGeom>
              <a:avLst/>
              <a:gdLst/>
              <a:ahLst/>
              <a:cxnLst>
                <a:cxn ang="0">
                  <a:pos x="70" y="8"/>
                </a:cxn>
                <a:cxn ang="0">
                  <a:pos x="70" y="8"/>
                </a:cxn>
                <a:cxn ang="0">
                  <a:pos x="65" y="2"/>
                </a:cxn>
                <a:cxn ang="0">
                  <a:pos x="62" y="0"/>
                </a:cxn>
                <a:cxn ang="0">
                  <a:pos x="57" y="0"/>
                </a:cxn>
                <a:cxn ang="0">
                  <a:pos x="57" y="0"/>
                </a:cxn>
                <a:cxn ang="0">
                  <a:pos x="54" y="0"/>
                </a:cxn>
                <a:cxn ang="0">
                  <a:pos x="49" y="3"/>
                </a:cxn>
                <a:cxn ang="0">
                  <a:pos x="44" y="8"/>
                </a:cxn>
                <a:cxn ang="0">
                  <a:pos x="44" y="8"/>
                </a:cxn>
                <a:cxn ang="0">
                  <a:pos x="24" y="30"/>
                </a:cxn>
                <a:cxn ang="0">
                  <a:pos x="0" y="51"/>
                </a:cxn>
                <a:cxn ang="0">
                  <a:pos x="9" y="67"/>
                </a:cxn>
                <a:cxn ang="0">
                  <a:pos x="9" y="67"/>
                </a:cxn>
                <a:cxn ang="0">
                  <a:pos x="35" y="43"/>
                </a:cxn>
                <a:cxn ang="0">
                  <a:pos x="57" y="17"/>
                </a:cxn>
                <a:cxn ang="0">
                  <a:pos x="57" y="17"/>
                </a:cxn>
                <a:cxn ang="0">
                  <a:pos x="74" y="35"/>
                </a:cxn>
                <a:cxn ang="0">
                  <a:pos x="97" y="56"/>
                </a:cxn>
                <a:cxn ang="0">
                  <a:pos x="106" y="41"/>
                </a:cxn>
                <a:cxn ang="0">
                  <a:pos x="106" y="41"/>
                </a:cxn>
                <a:cxn ang="0">
                  <a:pos x="89" y="25"/>
                </a:cxn>
                <a:cxn ang="0">
                  <a:pos x="70" y="8"/>
                </a:cxn>
                <a:cxn ang="0">
                  <a:pos x="70" y="8"/>
                </a:cxn>
              </a:cxnLst>
              <a:rect l="0" t="0" r="r" b="b"/>
              <a:pathLst>
                <a:path w="106" h="67">
                  <a:moveTo>
                    <a:pt x="70" y="8"/>
                  </a:moveTo>
                  <a:lnTo>
                    <a:pt x="70" y="8"/>
                  </a:lnTo>
                  <a:lnTo>
                    <a:pt x="65" y="2"/>
                  </a:lnTo>
                  <a:lnTo>
                    <a:pt x="62" y="0"/>
                  </a:lnTo>
                  <a:lnTo>
                    <a:pt x="57" y="0"/>
                  </a:lnTo>
                  <a:lnTo>
                    <a:pt x="57" y="0"/>
                  </a:lnTo>
                  <a:lnTo>
                    <a:pt x="54" y="0"/>
                  </a:lnTo>
                  <a:lnTo>
                    <a:pt x="49" y="3"/>
                  </a:lnTo>
                  <a:lnTo>
                    <a:pt x="44" y="8"/>
                  </a:lnTo>
                  <a:lnTo>
                    <a:pt x="44" y="8"/>
                  </a:lnTo>
                  <a:lnTo>
                    <a:pt x="24" y="30"/>
                  </a:lnTo>
                  <a:lnTo>
                    <a:pt x="0" y="51"/>
                  </a:lnTo>
                  <a:lnTo>
                    <a:pt x="9" y="67"/>
                  </a:lnTo>
                  <a:lnTo>
                    <a:pt x="9" y="67"/>
                  </a:lnTo>
                  <a:lnTo>
                    <a:pt x="35" y="43"/>
                  </a:lnTo>
                  <a:lnTo>
                    <a:pt x="57" y="17"/>
                  </a:lnTo>
                  <a:lnTo>
                    <a:pt x="57" y="17"/>
                  </a:lnTo>
                  <a:lnTo>
                    <a:pt x="74" y="35"/>
                  </a:lnTo>
                  <a:lnTo>
                    <a:pt x="97" y="56"/>
                  </a:lnTo>
                  <a:lnTo>
                    <a:pt x="106" y="41"/>
                  </a:lnTo>
                  <a:lnTo>
                    <a:pt x="106" y="41"/>
                  </a:lnTo>
                  <a:lnTo>
                    <a:pt x="89" y="25"/>
                  </a:lnTo>
                  <a:lnTo>
                    <a:pt x="70" y="8"/>
                  </a:lnTo>
                  <a:lnTo>
                    <a:pt x="70" y="8"/>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0" name="Freeform 296"/>
            <p:cNvSpPr>
              <a:spLocks noChangeAspect="1"/>
            </p:cNvSpPr>
            <p:nvPr userDrawn="1"/>
          </p:nvSpPr>
          <p:spPr bwMode="auto">
            <a:xfrm>
              <a:off x="5684970" y="4538018"/>
              <a:ext cx="132552" cy="632541"/>
            </a:xfrm>
            <a:custGeom>
              <a:avLst/>
              <a:gdLst/>
              <a:ahLst/>
              <a:cxnLst>
                <a:cxn ang="0">
                  <a:pos x="23" y="0"/>
                </a:cxn>
                <a:cxn ang="0">
                  <a:pos x="23" y="189"/>
                </a:cxn>
                <a:cxn ang="0">
                  <a:pos x="23" y="189"/>
                </a:cxn>
                <a:cxn ang="0">
                  <a:pos x="21" y="194"/>
                </a:cxn>
                <a:cxn ang="0">
                  <a:pos x="19" y="196"/>
                </a:cxn>
                <a:cxn ang="0">
                  <a:pos x="16" y="196"/>
                </a:cxn>
                <a:cxn ang="0">
                  <a:pos x="0" y="196"/>
                </a:cxn>
                <a:cxn ang="0">
                  <a:pos x="0" y="213"/>
                </a:cxn>
                <a:cxn ang="0">
                  <a:pos x="23" y="213"/>
                </a:cxn>
                <a:cxn ang="0">
                  <a:pos x="23" y="213"/>
                </a:cxn>
                <a:cxn ang="0">
                  <a:pos x="30" y="213"/>
                </a:cxn>
                <a:cxn ang="0">
                  <a:pos x="37" y="208"/>
                </a:cxn>
                <a:cxn ang="0">
                  <a:pos x="40" y="202"/>
                </a:cxn>
                <a:cxn ang="0">
                  <a:pos x="42" y="194"/>
                </a:cxn>
                <a:cxn ang="0">
                  <a:pos x="42" y="0"/>
                </a:cxn>
                <a:cxn ang="0">
                  <a:pos x="23" y="0"/>
                </a:cxn>
              </a:cxnLst>
              <a:rect l="0" t="0" r="r" b="b"/>
              <a:pathLst>
                <a:path w="42" h="213">
                  <a:moveTo>
                    <a:pt x="23" y="0"/>
                  </a:moveTo>
                  <a:lnTo>
                    <a:pt x="23" y="189"/>
                  </a:lnTo>
                  <a:lnTo>
                    <a:pt x="23" y="189"/>
                  </a:lnTo>
                  <a:lnTo>
                    <a:pt x="21" y="194"/>
                  </a:lnTo>
                  <a:lnTo>
                    <a:pt x="19" y="196"/>
                  </a:lnTo>
                  <a:lnTo>
                    <a:pt x="16" y="196"/>
                  </a:lnTo>
                  <a:lnTo>
                    <a:pt x="0" y="196"/>
                  </a:lnTo>
                  <a:lnTo>
                    <a:pt x="0" y="213"/>
                  </a:lnTo>
                  <a:lnTo>
                    <a:pt x="23" y="213"/>
                  </a:lnTo>
                  <a:lnTo>
                    <a:pt x="23" y="213"/>
                  </a:lnTo>
                  <a:lnTo>
                    <a:pt x="30" y="213"/>
                  </a:lnTo>
                  <a:lnTo>
                    <a:pt x="37" y="208"/>
                  </a:lnTo>
                  <a:lnTo>
                    <a:pt x="40" y="202"/>
                  </a:lnTo>
                  <a:lnTo>
                    <a:pt x="42" y="194"/>
                  </a:lnTo>
                  <a:lnTo>
                    <a:pt x="42" y="0"/>
                  </a:lnTo>
                  <a:lnTo>
                    <a:pt x="23" y="0"/>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1" name="Freeform 297"/>
            <p:cNvSpPr>
              <a:spLocks noChangeAspect="1" noEditPoints="1"/>
            </p:cNvSpPr>
            <p:nvPr userDrawn="1"/>
          </p:nvSpPr>
          <p:spPr bwMode="auto">
            <a:xfrm>
              <a:off x="5293340" y="4646453"/>
              <a:ext cx="313304" cy="518081"/>
            </a:xfrm>
            <a:custGeom>
              <a:avLst/>
              <a:gdLst/>
              <a:ahLst/>
              <a:cxnLst>
                <a:cxn ang="0">
                  <a:pos x="40" y="114"/>
                </a:cxn>
                <a:cxn ang="0">
                  <a:pos x="35" y="116"/>
                </a:cxn>
                <a:cxn ang="0">
                  <a:pos x="30" y="117"/>
                </a:cxn>
                <a:cxn ang="0">
                  <a:pos x="84" y="100"/>
                </a:cxn>
                <a:cxn ang="0">
                  <a:pos x="89" y="100"/>
                </a:cxn>
                <a:cxn ang="0">
                  <a:pos x="96" y="92"/>
                </a:cxn>
                <a:cxn ang="0">
                  <a:pos x="97" y="38"/>
                </a:cxn>
                <a:cxn ang="0">
                  <a:pos x="96" y="31"/>
                </a:cxn>
                <a:cxn ang="0">
                  <a:pos x="89" y="25"/>
                </a:cxn>
                <a:cxn ang="0">
                  <a:pos x="65" y="24"/>
                </a:cxn>
                <a:cxn ang="0">
                  <a:pos x="48" y="0"/>
                </a:cxn>
                <a:cxn ang="0">
                  <a:pos x="27" y="24"/>
                </a:cxn>
                <a:cxn ang="0">
                  <a:pos x="23" y="25"/>
                </a:cxn>
                <a:cxn ang="0">
                  <a:pos x="16" y="31"/>
                </a:cxn>
                <a:cxn ang="0">
                  <a:pos x="15" y="79"/>
                </a:cxn>
                <a:cxn ang="0">
                  <a:pos x="15" y="105"/>
                </a:cxn>
                <a:cxn ang="0">
                  <a:pos x="7" y="143"/>
                </a:cxn>
                <a:cxn ang="0">
                  <a:pos x="15" y="170"/>
                </a:cxn>
                <a:cxn ang="0">
                  <a:pos x="21" y="154"/>
                </a:cxn>
                <a:cxn ang="0">
                  <a:pos x="27" y="160"/>
                </a:cxn>
                <a:cxn ang="0">
                  <a:pos x="27" y="166"/>
                </a:cxn>
                <a:cxn ang="0">
                  <a:pos x="34" y="173"/>
                </a:cxn>
                <a:cxn ang="0">
                  <a:pos x="88" y="173"/>
                </a:cxn>
                <a:cxn ang="0">
                  <a:pos x="94" y="173"/>
                </a:cxn>
                <a:cxn ang="0">
                  <a:pos x="100" y="166"/>
                </a:cxn>
                <a:cxn ang="0">
                  <a:pos x="102" y="128"/>
                </a:cxn>
                <a:cxn ang="0">
                  <a:pos x="100" y="122"/>
                </a:cxn>
                <a:cxn ang="0">
                  <a:pos x="94" y="116"/>
                </a:cxn>
                <a:cxn ang="0">
                  <a:pos x="88" y="114"/>
                </a:cxn>
                <a:cxn ang="0">
                  <a:pos x="32" y="85"/>
                </a:cxn>
                <a:cxn ang="0">
                  <a:pos x="78" y="68"/>
                </a:cxn>
                <a:cxn ang="0">
                  <a:pos x="78" y="81"/>
                </a:cxn>
                <a:cxn ang="0">
                  <a:pos x="75" y="85"/>
                </a:cxn>
                <a:cxn ang="0">
                  <a:pos x="37" y="38"/>
                </a:cxn>
                <a:cxn ang="0">
                  <a:pos x="75" y="38"/>
                </a:cxn>
                <a:cxn ang="0">
                  <a:pos x="78" y="43"/>
                </a:cxn>
                <a:cxn ang="0">
                  <a:pos x="32" y="54"/>
                </a:cxn>
                <a:cxn ang="0">
                  <a:pos x="32" y="43"/>
                </a:cxn>
                <a:cxn ang="0">
                  <a:pos x="37" y="38"/>
                </a:cxn>
                <a:cxn ang="0">
                  <a:pos x="83" y="154"/>
                </a:cxn>
                <a:cxn ang="0">
                  <a:pos x="83" y="157"/>
                </a:cxn>
                <a:cxn ang="0">
                  <a:pos x="48" y="157"/>
                </a:cxn>
                <a:cxn ang="0">
                  <a:pos x="45" y="157"/>
                </a:cxn>
                <a:cxn ang="0">
                  <a:pos x="45" y="133"/>
                </a:cxn>
                <a:cxn ang="0">
                  <a:pos x="45" y="130"/>
                </a:cxn>
                <a:cxn ang="0">
                  <a:pos x="80" y="128"/>
                </a:cxn>
                <a:cxn ang="0">
                  <a:pos x="83" y="130"/>
                </a:cxn>
                <a:cxn ang="0">
                  <a:pos x="83" y="154"/>
                </a:cxn>
              </a:cxnLst>
              <a:rect l="0" t="0" r="r" b="b"/>
              <a:pathLst>
                <a:path w="102" h="173">
                  <a:moveTo>
                    <a:pt x="88" y="114"/>
                  </a:moveTo>
                  <a:lnTo>
                    <a:pt x="40" y="114"/>
                  </a:lnTo>
                  <a:lnTo>
                    <a:pt x="40" y="114"/>
                  </a:lnTo>
                  <a:lnTo>
                    <a:pt x="35" y="116"/>
                  </a:lnTo>
                  <a:lnTo>
                    <a:pt x="30" y="117"/>
                  </a:lnTo>
                  <a:lnTo>
                    <a:pt x="30" y="117"/>
                  </a:lnTo>
                  <a:lnTo>
                    <a:pt x="32" y="100"/>
                  </a:lnTo>
                  <a:lnTo>
                    <a:pt x="84" y="100"/>
                  </a:lnTo>
                  <a:lnTo>
                    <a:pt x="84" y="100"/>
                  </a:lnTo>
                  <a:lnTo>
                    <a:pt x="89" y="100"/>
                  </a:lnTo>
                  <a:lnTo>
                    <a:pt x="94" y="97"/>
                  </a:lnTo>
                  <a:lnTo>
                    <a:pt x="96" y="92"/>
                  </a:lnTo>
                  <a:lnTo>
                    <a:pt x="97" y="87"/>
                  </a:lnTo>
                  <a:lnTo>
                    <a:pt x="97" y="38"/>
                  </a:lnTo>
                  <a:lnTo>
                    <a:pt x="97" y="38"/>
                  </a:lnTo>
                  <a:lnTo>
                    <a:pt x="96" y="31"/>
                  </a:lnTo>
                  <a:lnTo>
                    <a:pt x="94" y="27"/>
                  </a:lnTo>
                  <a:lnTo>
                    <a:pt x="89" y="25"/>
                  </a:lnTo>
                  <a:lnTo>
                    <a:pt x="84" y="24"/>
                  </a:lnTo>
                  <a:lnTo>
                    <a:pt x="65" y="24"/>
                  </a:lnTo>
                  <a:lnTo>
                    <a:pt x="65" y="0"/>
                  </a:lnTo>
                  <a:lnTo>
                    <a:pt x="48" y="0"/>
                  </a:lnTo>
                  <a:lnTo>
                    <a:pt x="48" y="24"/>
                  </a:lnTo>
                  <a:lnTo>
                    <a:pt x="27" y="24"/>
                  </a:lnTo>
                  <a:lnTo>
                    <a:pt x="27" y="24"/>
                  </a:lnTo>
                  <a:lnTo>
                    <a:pt x="23" y="25"/>
                  </a:lnTo>
                  <a:lnTo>
                    <a:pt x="18" y="27"/>
                  </a:lnTo>
                  <a:lnTo>
                    <a:pt x="16" y="31"/>
                  </a:lnTo>
                  <a:lnTo>
                    <a:pt x="15" y="38"/>
                  </a:lnTo>
                  <a:lnTo>
                    <a:pt x="15" y="79"/>
                  </a:lnTo>
                  <a:lnTo>
                    <a:pt x="15" y="79"/>
                  </a:lnTo>
                  <a:lnTo>
                    <a:pt x="15" y="105"/>
                  </a:lnTo>
                  <a:lnTo>
                    <a:pt x="11" y="125"/>
                  </a:lnTo>
                  <a:lnTo>
                    <a:pt x="7" y="143"/>
                  </a:lnTo>
                  <a:lnTo>
                    <a:pt x="0" y="160"/>
                  </a:lnTo>
                  <a:lnTo>
                    <a:pt x="15" y="170"/>
                  </a:lnTo>
                  <a:lnTo>
                    <a:pt x="15" y="170"/>
                  </a:lnTo>
                  <a:lnTo>
                    <a:pt x="21" y="154"/>
                  </a:lnTo>
                  <a:lnTo>
                    <a:pt x="27" y="138"/>
                  </a:lnTo>
                  <a:lnTo>
                    <a:pt x="27" y="160"/>
                  </a:lnTo>
                  <a:lnTo>
                    <a:pt x="27" y="160"/>
                  </a:lnTo>
                  <a:lnTo>
                    <a:pt x="27" y="166"/>
                  </a:lnTo>
                  <a:lnTo>
                    <a:pt x="30" y="170"/>
                  </a:lnTo>
                  <a:lnTo>
                    <a:pt x="34" y="173"/>
                  </a:lnTo>
                  <a:lnTo>
                    <a:pt x="40" y="173"/>
                  </a:lnTo>
                  <a:lnTo>
                    <a:pt x="88" y="173"/>
                  </a:lnTo>
                  <a:lnTo>
                    <a:pt x="88" y="173"/>
                  </a:lnTo>
                  <a:lnTo>
                    <a:pt x="94" y="173"/>
                  </a:lnTo>
                  <a:lnTo>
                    <a:pt x="97" y="170"/>
                  </a:lnTo>
                  <a:lnTo>
                    <a:pt x="100" y="166"/>
                  </a:lnTo>
                  <a:lnTo>
                    <a:pt x="102" y="160"/>
                  </a:lnTo>
                  <a:lnTo>
                    <a:pt x="102" y="128"/>
                  </a:lnTo>
                  <a:lnTo>
                    <a:pt x="102" y="128"/>
                  </a:lnTo>
                  <a:lnTo>
                    <a:pt x="100" y="122"/>
                  </a:lnTo>
                  <a:lnTo>
                    <a:pt x="97" y="117"/>
                  </a:lnTo>
                  <a:lnTo>
                    <a:pt x="94" y="116"/>
                  </a:lnTo>
                  <a:lnTo>
                    <a:pt x="88" y="114"/>
                  </a:lnTo>
                  <a:lnTo>
                    <a:pt x="88" y="114"/>
                  </a:lnTo>
                  <a:close/>
                  <a:moveTo>
                    <a:pt x="75" y="85"/>
                  </a:moveTo>
                  <a:lnTo>
                    <a:pt x="32" y="85"/>
                  </a:lnTo>
                  <a:lnTo>
                    <a:pt x="32" y="68"/>
                  </a:lnTo>
                  <a:lnTo>
                    <a:pt x="78" y="68"/>
                  </a:lnTo>
                  <a:lnTo>
                    <a:pt x="78" y="81"/>
                  </a:lnTo>
                  <a:lnTo>
                    <a:pt x="78" y="81"/>
                  </a:lnTo>
                  <a:lnTo>
                    <a:pt x="78" y="84"/>
                  </a:lnTo>
                  <a:lnTo>
                    <a:pt x="75" y="85"/>
                  </a:lnTo>
                  <a:lnTo>
                    <a:pt x="75" y="85"/>
                  </a:lnTo>
                  <a:close/>
                  <a:moveTo>
                    <a:pt x="37" y="38"/>
                  </a:moveTo>
                  <a:lnTo>
                    <a:pt x="75" y="38"/>
                  </a:lnTo>
                  <a:lnTo>
                    <a:pt x="75" y="38"/>
                  </a:lnTo>
                  <a:lnTo>
                    <a:pt x="78" y="39"/>
                  </a:lnTo>
                  <a:lnTo>
                    <a:pt x="78" y="43"/>
                  </a:lnTo>
                  <a:lnTo>
                    <a:pt x="78" y="54"/>
                  </a:lnTo>
                  <a:lnTo>
                    <a:pt x="32" y="54"/>
                  </a:lnTo>
                  <a:lnTo>
                    <a:pt x="32" y="43"/>
                  </a:lnTo>
                  <a:lnTo>
                    <a:pt x="32" y="43"/>
                  </a:lnTo>
                  <a:lnTo>
                    <a:pt x="34" y="39"/>
                  </a:lnTo>
                  <a:lnTo>
                    <a:pt x="37" y="38"/>
                  </a:lnTo>
                  <a:lnTo>
                    <a:pt x="37" y="38"/>
                  </a:lnTo>
                  <a:close/>
                  <a:moveTo>
                    <a:pt x="83" y="154"/>
                  </a:moveTo>
                  <a:lnTo>
                    <a:pt x="83" y="154"/>
                  </a:lnTo>
                  <a:lnTo>
                    <a:pt x="83" y="157"/>
                  </a:lnTo>
                  <a:lnTo>
                    <a:pt x="80" y="157"/>
                  </a:lnTo>
                  <a:lnTo>
                    <a:pt x="48" y="157"/>
                  </a:lnTo>
                  <a:lnTo>
                    <a:pt x="48" y="157"/>
                  </a:lnTo>
                  <a:lnTo>
                    <a:pt x="45" y="157"/>
                  </a:lnTo>
                  <a:lnTo>
                    <a:pt x="45" y="154"/>
                  </a:lnTo>
                  <a:lnTo>
                    <a:pt x="45" y="133"/>
                  </a:lnTo>
                  <a:lnTo>
                    <a:pt x="45" y="133"/>
                  </a:lnTo>
                  <a:lnTo>
                    <a:pt x="45" y="130"/>
                  </a:lnTo>
                  <a:lnTo>
                    <a:pt x="48" y="128"/>
                  </a:lnTo>
                  <a:lnTo>
                    <a:pt x="80" y="128"/>
                  </a:lnTo>
                  <a:lnTo>
                    <a:pt x="80" y="128"/>
                  </a:lnTo>
                  <a:lnTo>
                    <a:pt x="83" y="130"/>
                  </a:lnTo>
                  <a:lnTo>
                    <a:pt x="83" y="133"/>
                  </a:lnTo>
                  <a:lnTo>
                    <a:pt x="83" y="15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2" name="Freeform 298"/>
            <p:cNvSpPr>
              <a:spLocks noChangeAspect="1" noEditPoints="1"/>
            </p:cNvSpPr>
            <p:nvPr userDrawn="1"/>
          </p:nvSpPr>
          <p:spPr bwMode="auto">
            <a:xfrm>
              <a:off x="5956098" y="4538018"/>
              <a:ext cx="530207" cy="644589"/>
            </a:xfrm>
            <a:custGeom>
              <a:avLst/>
              <a:gdLst/>
              <a:ahLst/>
              <a:cxnLst>
                <a:cxn ang="0">
                  <a:pos x="155" y="184"/>
                </a:cxn>
                <a:cxn ang="0">
                  <a:pos x="152" y="192"/>
                </a:cxn>
                <a:cxn ang="0">
                  <a:pos x="146" y="196"/>
                </a:cxn>
                <a:cxn ang="0">
                  <a:pos x="136" y="196"/>
                </a:cxn>
                <a:cxn ang="0">
                  <a:pos x="127" y="196"/>
                </a:cxn>
                <a:cxn ang="0">
                  <a:pos x="122" y="196"/>
                </a:cxn>
                <a:cxn ang="0">
                  <a:pos x="119" y="189"/>
                </a:cxn>
                <a:cxn ang="0">
                  <a:pos x="117" y="142"/>
                </a:cxn>
                <a:cxn ang="0">
                  <a:pos x="166" y="126"/>
                </a:cxn>
                <a:cxn ang="0">
                  <a:pos x="117" y="86"/>
                </a:cxn>
                <a:cxn ang="0">
                  <a:pos x="139" y="75"/>
                </a:cxn>
                <a:cxn ang="0">
                  <a:pos x="166" y="95"/>
                </a:cxn>
                <a:cxn ang="0">
                  <a:pos x="176" y="78"/>
                </a:cxn>
                <a:cxn ang="0">
                  <a:pos x="144" y="56"/>
                </a:cxn>
                <a:cxn ang="0">
                  <a:pos x="165" y="34"/>
                </a:cxn>
                <a:cxn ang="0">
                  <a:pos x="152" y="22"/>
                </a:cxn>
                <a:cxn ang="0">
                  <a:pos x="132" y="45"/>
                </a:cxn>
                <a:cxn ang="0">
                  <a:pos x="119" y="34"/>
                </a:cxn>
                <a:cxn ang="0">
                  <a:pos x="127" y="0"/>
                </a:cxn>
                <a:cxn ang="0">
                  <a:pos x="108" y="22"/>
                </a:cxn>
                <a:cxn ang="0">
                  <a:pos x="98" y="11"/>
                </a:cxn>
                <a:cxn ang="0">
                  <a:pos x="95" y="7"/>
                </a:cxn>
                <a:cxn ang="0">
                  <a:pos x="85" y="3"/>
                </a:cxn>
                <a:cxn ang="0">
                  <a:pos x="32" y="2"/>
                </a:cxn>
                <a:cxn ang="0">
                  <a:pos x="70" y="18"/>
                </a:cxn>
                <a:cxn ang="0">
                  <a:pos x="57" y="32"/>
                </a:cxn>
                <a:cxn ang="0">
                  <a:pos x="43" y="46"/>
                </a:cxn>
                <a:cxn ang="0">
                  <a:pos x="11" y="34"/>
                </a:cxn>
                <a:cxn ang="0">
                  <a:pos x="30" y="57"/>
                </a:cxn>
                <a:cxn ang="0">
                  <a:pos x="14" y="68"/>
                </a:cxn>
                <a:cxn ang="0">
                  <a:pos x="8" y="95"/>
                </a:cxn>
                <a:cxn ang="0">
                  <a:pos x="35" y="75"/>
                </a:cxn>
                <a:cxn ang="0">
                  <a:pos x="54" y="86"/>
                </a:cxn>
                <a:cxn ang="0">
                  <a:pos x="54" y="95"/>
                </a:cxn>
                <a:cxn ang="0">
                  <a:pos x="8" y="126"/>
                </a:cxn>
                <a:cxn ang="0">
                  <a:pos x="49" y="142"/>
                </a:cxn>
                <a:cxn ang="0">
                  <a:pos x="43" y="159"/>
                </a:cxn>
                <a:cxn ang="0">
                  <a:pos x="35" y="175"/>
                </a:cxn>
                <a:cxn ang="0">
                  <a:pos x="6" y="199"/>
                </a:cxn>
                <a:cxn ang="0">
                  <a:pos x="16" y="215"/>
                </a:cxn>
                <a:cxn ang="0">
                  <a:pos x="35" y="200"/>
                </a:cxn>
                <a:cxn ang="0">
                  <a:pos x="51" y="184"/>
                </a:cxn>
                <a:cxn ang="0">
                  <a:pos x="62" y="164"/>
                </a:cxn>
                <a:cxn ang="0">
                  <a:pos x="68" y="142"/>
                </a:cxn>
                <a:cxn ang="0">
                  <a:pos x="100" y="191"/>
                </a:cxn>
                <a:cxn ang="0">
                  <a:pos x="100" y="200"/>
                </a:cxn>
                <a:cxn ang="0">
                  <a:pos x="108" y="210"/>
                </a:cxn>
                <a:cxn ang="0">
                  <a:pos x="122" y="213"/>
                </a:cxn>
                <a:cxn ang="0">
                  <a:pos x="136" y="213"/>
                </a:cxn>
                <a:cxn ang="0">
                  <a:pos x="149" y="213"/>
                </a:cxn>
                <a:cxn ang="0">
                  <a:pos x="160" y="211"/>
                </a:cxn>
                <a:cxn ang="0">
                  <a:pos x="166" y="207"/>
                </a:cxn>
                <a:cxn ang="0">
                  <a:pos x="171" y="191"/>
                </a:cxn>
                <a:cxn ang="0">
                  <a:pos x="155" y="165"/>
                </a:cxn>
                <a:cxn ang="0">
                  <a:pos x="87" y="24"/>
                </a:cxn>
                <a:cxn ang="0">
                  <a:pos x="97" y="35"/>
                </a:cxn>
                <a:cxn ang="0">
                  <a:pos x="133" y="70"/>
                </a:cxn>
                <a:cxn ang="0">
                  <a:pos x="41" y="70"/>
                </a:cxn>
                <a:cxn ang="0">
                  <a:pos x="87" y="24"/>
                </a:cxn>
                <a:cxn ang="0">
                  <a:pos x="71" y="126"/>
                </a:cxn>
                <a:cxn ang="0">
                  <a:pos x="73" y="97"/>
                </a:cxn>
                <a:cxn ang="0">
                  <a:pos x="100" y="86"/>
                </a:cxn>
                <a:cxn ang="0">
                  <a:pos x="71" y="126"/>
                </a:cxn>
              </a:cxnLst>
              <a:rect l="0" t="0" r="r" b="b"/>
              <a:pathLst>
                <a:path w="176" h="215">
                  <a:moveTo>
                    <a:pt x="155" y="184"/>
                  </a:moveTo>
                  <a:lnTo>
                    <a:pt x="155" y="184"/>
                  </a:lnTo>
                  <a:lnTo>
                    <a:pt x="154" y="189"/>
                  </a:lnTo>
                  <a:lnTo>
                    <a:pt x="152" y="192"/>
                  </a:lnTo>
                  <a:lnTo>
                    <a:pt x="151" y="196"/>
                  </a:lnTo>
                  <a:lnTo>
                    <a:pt x="146" y="196"/>
                  </a:lnTo>
                  <a:lnTo>
                    <a:pt x="146" y="196"/>
                  </a:lnTo>
                  <a:lnTo>
                    <a:pt x="136" y="196"/>
                  </a:lnTo>
                  <a:lnTo>
                    <a:pt x="136" y="196"/>
                  </a:lnTo>
                  <a:lnTo>
                    <a:pt x="127" y="196"/>
                  </a:lnTo>
                  <a:lnTo>
                    <a:pt x="127" y="196"/>
                  </a:lnTo>
                  <a:lnTo>
                    <a:pt x="122" y="196"/>
                  </a:lnTo>
                  <a:lnTo>
                    <a:pt x="120" y="192"/>
                  </a:lnTo>
                  <a:lnTo>
                    <a:pt x="119" y="189"/>
                  </a:lnTo>
                  <a:lnTo>
                    <a:pt x="117" y="184"/>
                  </a:lnTo>
                  <a:lnTo>
                    <a:pt x="117" y="142"/>
                  </a:lnTo>
                  <a:lnTo>
                    <a:pt x="166" y="142"/>
                  </a:lnTo>
                  <a:lnTo>
                    <a:pt x="166" y="126"/>
                  </a:lnTo>
                  <a:lnTo>
                    <a:pt x="117" y="126"/>
                  </a:lnTo>
                  <a:lnTo>
                    <a:pt x="117" y="86"/>
                  </a:lnTo>
                  <a:lnTo>
                    <a:pt x="139" y="86"/>
                  </a:lnTo>
                  <a:lnTo>
                    <a:pt x="139" y="75"/>
                  </a:lnTo>
                  <a:lnTo>
                    <a:pt x="139" y="75"/>
                  </a:lnTo>
                  <a:lnTo>
                    <a:pt x="166" y="95"/>
                  </a:lnTo>
                  <a:lnTo>
                    <a:pt x="176" y="78"/>
                  </a:lnTo>
                  <a:lnTo>
                    <a:pt x="176" y="78"/>
                  </a:lnTo>
                  <a:lnTo>
                    <a:pt x="159" y="68"/>
                  </a:lnTo>
                  <a:lnTo>
                    <a:pt x="144" y="56"/>
                  </a:lnTo>
                  <a:lnTo>
                    <a:pt x="144" y="56"/>
                  </a:lnTo>
                  <a:lnTo>
                    <a:pt x="165" y="34"/>
                  </a:lnTo>
                  <a:lnTo>
                    <a:pt x="152" y="22"/>
                  </a:lnTo>
                  <a:lnTo>
                    <a:pt x="152" y="22"/>
                  </a:lnTo>
                  <a:lnTo>
                    <a:pt x="132" y="45"/>
                  </a:lnTo>
                  <a:lnTo>
                    <a:pt x="132" y="45"/>
                  </a:lnTo>
                  <a:lnTo>
                    <a:pt x="119" y="34"/>
                  </a:lnTo>
                  <a:lnTo>
                    <a:pt x="119" y="34"/>
                  </a:lnTo>
                  <a:lnTo>
                    <a:pt x="139" y="11"/>
                  </a:lnTo>
                  <a:lnTo>
                    <a:pt x="127" y="0"/>
                  </a:lnTo>
                  <a:lnTo>
                    <a:pt x="127" y="0"/>
                  </a:lnTo>
                  <a:lnTo>
                    <a:pt x="108" y="22"/>
                  </a:lnTo>
                  <a:lnTo>
                    <a:pt x="108" y="22"/>
                  </a:lnTo>
                  <a:lnTo>
                    <a:pt x="98" y="11"/>
                  </a:lnTo>
                  <a:lnTo>
                    <a:pt x="98" y="11"/>
                  </a:lnTo>
                  <a:lnTo>
                    <a:pt x="95" y="7"/>
                  </a:lnTo>
                  <a:lnTo>
                    <a:pt x="90" y="3"/>
                  </a:lnTo>
                  <a:lnTo>
                    <a:pt x="85" y="3"/>
                  </a:lnTo>
                  <a:lnTo>
                    <a:pt x="79" y="2"/>
                  </a:lnTo>
                  <a:lnTo>
                    <a:pt x="32" y="2"/>
                  </a:lnTo>
                  <a:lnTo>
                    <a:pt x="32" y="18"/>
                  </a:lnTo>
                  <a:lnTo>
                    <a:pt x="70" y="18"/>
                  </a:lnTo>
                  <a:lnTo>
                    <a:pt x="70" y="18"/>
                  </a:lnTo>
                  <a:lnTo>
                    <a:pt x="57" y="32"/>
                  </a:lnTo>
                  <a:lnTo>
                    <a:pt x="43" y="46"/>
                  </a:lnTo>
                  <a:lnTo>
                    <a:pt x="43" y="46"/>
                  </a:lnTo>
                  <a:lnTo>
                    <a:pt x="24" y="22"/>
                  </a:lnTo>
                  <a:lnTo>
                    <a:pt x="11" y="34"/>
                  </a:lnTo>
                  <a:lnTo>
                    <a:pt x="11" y="34"/>
                  </a:lnTo>
                  <a:lnTo>
                    <a:pt x="30" y="57"/>
                  </a:lnTo>
                  <a:lnTo>
                    <a:pt x="30" y="57"/>
                  </a:lnTo>
                  <a:lnTo>
                    <a:pt x="14" y="68"/>
                  </a:lnTo>
                  <a:lnTo>
                    <a:pt x="0" y="78"/>
                  </a:lnTo>
                  <a:lnTo>
                    <a:pt x="8" y="95"/>
                  </a:lnTo>
                  <a:lnTo>
                    <a:pt x="8" y="95"/>
                  </a:lnTo>
                  <a:lnTo>
                    <a:pt x="35" y="75"/>
                  </a:lnTo>
                  <a:lnTo>
                    <a:pt x="35" y="86"/>
                  </a:lnTo>
                  <a:lnTo>
                    <a:pt x="54" y="86"/>
                  </a:lnTo>
                  <a:lnTo>
                    <a:pt x="54" y="95"/>
                  </a:lnTo>
                  <a:lnTo>
                    <a:pt x="54" y="95"/>
                  </a:lnTo>
                  <a:lnTo>
                    <a:pt x="52" y="126"/>
                  </a:lnTo>
                  <a:lnTo>
                    <a:pt x="8" y="126"/>
                  </a:lnTo>
                  <a:lnTo>
                    <a:pt x="8" y="142"/>
                  </a:lnTo>
                  <a:lnTo>
                    <a:pt x="49" y="142"/>
                  </a:lnTo>
                  <a:lnTo>
                    <a:pt x="49" y="142"/>
                  </a:lnTo>
                  <a:lnTo>
                    <a:pt x="43" y="159"/>
                  </a:lnTo>
                  <a:lnTo>
                    <a:pt x="39" y="167"/>
                  </a:lnTo>
                  <a:lnTo>
                    <a:pt x="35" y="175"/>
                  </a:lnTo>
                  <a:lnTo>
                    <a:pt x="22" y="188"/>
                  </a:lnTo>
                  <a:lnTo>
                    <a:pt x="6" y="199"/>
                  </a:lnTo>
                  <a:lnTo>
                    <a:pt x="16" y="215"/>
                  </a:lnTo>
                  <a:lnTo>
                    <a:pt x="16" y="215"/>
                  </a:lnTo>
                  <a:lnTo>
                    <a:pt x="25" y="208"/>
                  </a:lnTo>
                  <a:lnTo>
                    <a:pt x="35" y="200"/>
                  </a:lnTo>
                  <a:lnTo>
                    <a:pt x="43" y="192"/>
                  </a:lnTo>
                  <a:lnTo>
                    <a:pt x="51" y="184"/>
                  </a:lnTo>
                  <a:lnTo>
                    <a:pt x="57" y="175"/>
                  </a:lnTo>
                  <a:lnTo>
                    <a:pt x="62" y="164"/>
                  </a:lnTo>
                  <a:lnTo>
                    <a:pt x="65" y="154"/>
                  </a:lnTo>
                  <a:lnTo>
                    <a:pt x="68" y="142"/>
                  </a:lnTo>
                  <a:lnTo>
                    <a:pt x="100" y="142"/>
                  </a:lnTo>
                  <a:lnTo>
                    <a:pt x="100" y="191"/>
                  </a:lnTo>
                  <a:lnTo>
                    <a:pt x="100" y="191"/>
                  </a:lnTo>
                  <a:lnTo>
                    <a:pt x="100" y="200"/>
                  </a:lnTo>
                  <a:lnTo>
                    <a:pt x="105" y="207"/>
                  </a:lnTo>
                  <a:lnTo>
                    <a:pt x="108" y="210"/>
                  </a:lnTo>
                  <a:lnTo>
                    <a:pt x="111" y="211"/>
                  </a:lnTo>
                  <a:lnTo>
                    <a:pt x="122" y="213"/>
                  </a:lnTo>
                  <a:lnTo>
                    <a:pt x="122" y="213"/>
                  </a:lnTo>
                  <a:lnTo>
                    <a:pt x="136" y="213"/>
                  </a:lnTo>
                  <a:lnTo>
                    <a:pt x="136" y="213"/>
                  </a:lnTo>
                  <a:lnTo>
                    <a:pt x="149" y="213"/>
                  </a:lnTo>
                  <a:lnTo>
                    <a:pt x="149" y="213"/>
                  </a:lnTo>
                  <a:lnTo>
                    <a:pt x="160" y="211"/>
                  </a:lnTo>
                  <a:lnTo>
                    <a:pt x="163" y="210"/>
                  </a:lnTo>
                  <a:lnTo>
                    <a:pt x="166" y="207"/>
                  </a:lnTo>
                  <a:lnTo>
                    <a:pt x="171" y="200"/>
                  </a:lnTo>
                  <a:lnTo>
                    <a:pt x="171" y="191"/>
                  </a:lnTo>
                  <a:lnTo>
                    <a:pt x="171" y="165"/>
                  </a:lnTo>
                  <a:lnTo>
                    <a:pt x="155" y="165"/>
                  </a:lnTo>
                  <a:lnTo>
                    <a:pt x="155" y="184"/>
                  </a:lnTo>
                  <a:close/>
                  <a:moveTo>
                    <a:pt x="87" y="24"/>
                  </a:moveTo>
                  <a:lnTo>
                    <a:pt x="87" y="24"/>
                  </a:lnTo>
                  <a:lnTo>
                    <a:pt x="97" y="35"/>
                  </a:lnTo>
                  <a:lnTo>
                    <a:pt x="108" y="48"/>
                  </a:lnTo>
                  <a:lnTo>
                    <a:pt x="133" y="70"/>
                  </a:lnTo>
                  <a:lnTo>
                    <a:pt x="41" y="70"/>
                  </a:lnTo>
                  <a:lnTo>
                    <a:pt x="41" y="70"/>
                  </a:lnTo>
                  <a:lnTo>
                    <a:pt x="66" y="48"/>
                  </a:lnTo>
                  <a:lnTo>
                    <a:pt x="87" y="24"/>
                  </a:lnTo>
                  <a:lnTo>
                    <a:pt x="87" y="24"/>
                  </a:lnTo>
                  <a:close/>
                  <a:moveTo>
                    <a:pt x="71" y="126"/>
                  </a:moveTo>
                  <a:lnTo>
                    <a:pt x="71" y="126"/>
                  </a:lnTo>
                  <a:lnTo>
                    <a:pt x="73" y="97"/>
                  </a:lnTo>
                  <a:lnTo>
                    <a:pt x="73" y="86"/>
                  </a:lnTo>
                  <a:lnTo>
                    <a:pt x="100" y="86"/>
                  </a:lnTo>
                  <a:lnTo>
                    <a:pt x="100" y="126"/>
                  </a:lnTo>
                  <a:lnTo>
                    <a:pt x="71" y="126"/>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3" name="Freeform 299"/>
            <p:cNvSpPr>
              <a:spLocks noChangeAspect="1" noEditPoints="1"/>
            </p:cNvSpPr>
            <p:nvPr userDrawn="1"/>
          </p:nvSpPr>
          <p:spPr bwMode="auto">
            <a:xfrm>
              <a:off x="2889333" y="6134431"/>
              <a:ext cx="198828" cy="198799"/>
            </a:xfrm>
            <a:custGeom>
              <a:avLst/>
              <a:gdLst/>
              <a:ahLst/>
              <a:cxnLst>
                <a:cxn ang="0">
                  <a:pos x="65" y="39"/>
                </a:cxn>
                <a:cxn ang="0">
                  <a:pos x="19" y="39"/>
                </a:cxn>
                <a:cxn ang="0">
                  <a:pos x="19" y="39"/>
                </a:cxn>
                <a:cxn ang="0">
                  <a:pos x="21" y="44"/>
                </a:cxn>
                <a:cxn ang="0">
                  <a:pos x="24" y="47"/>
                </a:cxn>
                <a:cxn ang="0">
                  <a:pos x="29" y="50"/>
                </a:cxn>
                <a:cxn ang="0">
                  <a:pos x="35" y="52"/>
                </a:cxn>
                <a:cxn ang="0">
                  <a:pos x="35" y="52"/>
                </a:cxn>
                <a:cxn ang="0">
                  <a:pos x="40" y="50"/>
                </a:cxn>
                <a:cxn ang="0">
                  <a:pos x="43" y="49"/>
                </a:cxn>
                <a:cxn ang="0">
                  <a:pos x="49" y="44"/>
                </a:cxn>
                <a:cxn ang="0">
                  <a:pos x="62" y="55"/>
                </a:cxn>
                <a:cxn ang="0">
                  <a:pos x="62" y="55"/>
                </a:cxn>
                <a:cxn ang="0">
                  <a:pos x="56" y="60"/>
                </a:cxn>
                <a:cxn ang="0">
                  <a:pos x="49" y="63"/>
                </a:cxn>
                <a:cxn ang="0">
                  <a:pos x="43" y="66"/>
                </a:cxn>
                <a:cxn ang="0">
                  <a:pos x="35" y="66"/>
                </a:cxn>
                <a:cxn ang="0">
                  <a:pos x="35" y="66"/>
                </a:cxn>
                <a:cxn ang="0">
                  <a:pos x="27" y="66"/>
                </a:cxn>
                <a:cxn ang="0">
                  <a:pos x="21" y="65"/>
                </a:cxn>
                <a:cxn ang="0">
                  <a:pos x="14" y="61"/>
                </a:cxn>
                <a:cxn ang="0">
                  <a:pos x="10" y="57"/>
                </a:cxn>
                <a:cxn ang="0">
                  <a:pos x="5" y="52"/>
                </a:cxn>
                <a:cxn ang="0">
                  <a:pos x="2" y="47"/>
                </a:cxn>
                <a:cxn ang="0">
                  <a:pos x="0" y="41"/>
                </a:cxn>
                <a:cxn ang="0">
                  <a:pos x="0" y="33"/>
                </a:cxn>
                <a:cxn ang="0">
                  <a:pos x="0" y="33"/>
                </a:cxn>
                <a:cxn ang="0">
                  <a:pos x="0" y="27"/>
                </a:cxn>
                <a:cxn ang="0">
                  <a:pos x="2" y="20"/>
                </a:cxn>
                <a:cxn ang="0">
                  <a:pos x="5" y="14"/>
                </a:cxn>
                <a:cxn ang="0">
                  <a:pos x="8" y="9"/>
                </a:cxn>
                <a:cxn ang="0">
                  <a:pos x="13" y="4"/>
                </a:cxn>
                <a:cxn ang="0">
                  <a:pos x="19" y="1"/>
                </a:cxn>
                <a:cxn ang="0">
                  <a:pos x="26" y="0"/>
                </a:cxn>
                <a:cxn ang="0">
                  <a:pos x="32" y="0"/>
                </a:cxn>
                <a:cxn ang="0">
                  <a:pos x="32" y="0"/>
                </a:cxn>
                <a:cxn ang="0">
                  <a:pos x="40" y="0"/>
                </a:cxn>
                <a:cxn ang="0">
                  <a:pos x="48" y="1"/>
                </a:cxn>
                <a:cxn ang="0">
                  <a:pos x="53" y="6"/>
                </a:cxn>
                <a:cxn ang="0">
                  <a:pos x="57" y="11"/>
                </a:cxn>
                <a:cxn ang="0">
                  <a:pos x="62" y="15"/>
                </a:cxn>
                <a:cxn ang="0">
                  <a:pos x="64" y="23"/>
                </a:cxn>
                <a:cxn ang="0">
                  <a:pos x="65" y="30"/>
                </a:cxn>
                <a:cxn ang="0">
                  <a:pos x="65" y="39"/>
                </a:cxn>
                <a:cxn ang="0">
                  <a:pos x="65" y="39"/>
                </a:cxn>
                <a:cxn ang="0">
                  <a:pos x="46" y="25"/>
                </a:cxn>
                <a:cxn ang="0">
                  <a:pos x="46" y="25"/>
                </a:cxn>
                <a:cxn ang="0">
                  <a:pos x="45" y="20"/>
                </a:cxn>
                <a:cxn ang="0">
                  <a:pos x="41" y="17"/>
                </a:cxn>
                <a:cxn ang="0">
                  <a:pos x="38" y="14"/>
                </a:cxn>
                <a:cxn ang="0">
                  <a:pos x="34" y="14"/>
                </a:cxn>
                <a:cxn ang="0">
                  <a:pos x="34" y="14"/>
                </a:cxn>
                <a:cxn ang="0">
                  <a:pos x="27" y="14"/>
                </a:cxn>
                <a:cxn ang="0">
                  <a:pos x="24" y="17"/>
                </a:cxn>
                <a:cxn ang="0">
                  <a:pos x="21" y="20"/>
                </a:cxn>
                <a:cxn ang="0">
                  <a:pos x="19" y="25"/>
                </a:cxn>
                <a:cxn ang="0">
                  <a:pos x="46" y="25"/>
                </a:cxn>
              </a:cxnLst>
              <a:rect l="0" t="0" r="r" b="b"/>
              <a:pathLst>
                <a:path w="65" h="66">
                  <a:moveTo>
                    <a:pt x="65" y="39"/>
                  </a:moveTo>
                  <a:lnTo>
                    <a:pt x="19" y="39"/>
                  </a:lnTo>
                  <a:lnTo>
                    <a:pt x="19" y="39"/>
                  </a:lnTo>
                  <a:lnTo>
                    <a:pt x="21" y="44"/>
                  </a:lnTo>
                  <a:lnTo>
                    <a:pt x="24" y="47"/>
                  </a:lnTo>
                  <a:lnTo>
                    <a:pt x="29" y="50"/>
                  </a:lnTo>
                  <a:lnTo>
                    <a:pt x="35" y="52"/>
                  </a:lnTo>
                  <a:lnTo>
                    <a:pt x="35" y="52"/>
                  </a:lnTo>
                  <a:lnTo>
                    <a:pt x="40" y="50"/>
                  </a:lnTo>
                  <a:lnTo>
                    <a:pt x="43" y="49"/>
                  </a:lnTo>
                  <a:lnTo>
                    <a:pt x="49" y="44"/>
                  </a:lnTo>
                  <a:lnTo>
                    <a:pt x="62" y="55"/>
                  </a:lnTo>
                  <a:lnTo>
                    <a:pt x="62" y="55"/>
                  </a:lnTo>
                  <a:lnTo>
                    <a:pt x="56" y="60"/>
                  </a:lnTo>
                  <a:lnTo>
                    <a:pt x="49" y="63"/>
                  </a:lnTo>
                  <a:lnTo>
                    <a:pt x="43" y="66"/>
                  </a:lnTo>
                  <a:lnTo>
                    <a:pt x="35" y="66"/>
                  </a:lnTo>
                  <a:lnTo>
                    <a:pt x="35" y="66"/>
                  </a:lnTo>
                  <a:lnTo>
                    <a:pt x="27" y="66"/>
                  </a:lnTo>
                  <a:lnTo>
                    <a:pt x="21" y="65"/>
                  </a:lnTo>
                  <a:lnTo>
                    <a:pt x="14" y="61"/>
                  </a:lnTo>
                  <a:lnTo>
                    <a:pt x="10" y="57"/>
                  </a:lnTo>
                  <a:lnTo>
                    <a:pt x="5" y="52"/>
                  </a:lnTo>
                  <a:lnTo>
                    <a:pt x="2" y="47"/>
                  </a:lnTo>
                  <a:lnTo>
                    <a:pt x="0" y="41"/>
                  </a:lnTo>
                  <a:lnTo>
                    <a:pt x="0" y="33"/>
                  </a:lnTo>
                  <a:lnTo>
                    <a:pt x="0" y="33"/>
                  </a:lnTo>
                  <a:lnTo>
                    <a:pt x="0" y="27"/>
                  </a:lnTo>
                  <a:lnTo>
                    <a:pt x="2" y="20"/>
                  </a:lnTo>
                  <a:lnTo>
                    <a:pt x="5" y="14"/>
                  </a:lnTo>
                  <a:lnTo>
                    <a:pt x="8" y="9"/>
                  </a:lnTo>
                  <a:lnTo>
                    <a:pt x="13" y="4"/>
                  </a:lnTo>
                  <a:lnTo>
                    <a:pt x="19" y="1"/>
                  </a:lnTo>
                  <a:lnTo>
                    <a:pt x="26" y="0"/>
                  </a:lnTo>
                  <a:lnTo>
                    <a:pt x="32" y="0"/>
                  </a:lnTo>
                  <a:lnTo>
                    <a:pt x="32" y="0"/>
                  </a:lnTo>
                  <a:lnTo>
                    <a:pt x="40" y="0"/>
                  </a:lnTo>
                  <a:lnTo>
                    <a:pt x="48" y="1"/>
                  </a:lnTo>
                  <a:lnTo>
                    <a:pt x="53" y="6"/>
                  </a:lnTo>
                  <a:lnTo>
                    <a:pt x="57" y="11"/>
                  </a:lnTo>
                  <a:lnTo>
                    <a:pt x="62" y="15"/>
                  </a:lnTo>
                  <a:lnTo>
                    <a:pt x="64" y="23"/>
                  </a:lnTo>
                  <a:lnTo>
                    <a:pt x="65" y="30"/>
                  </a:lnTo>
                  <a:lnTo>
                    <a:pt x="65" y="39"/>
                  </a:lnTo>
                  <a:lnTo>
                    <a:pt x="65" y="39"/>
                  </a:lnTo>
                  <a:close/>
                  <a:moveTo>
                    <a:pt x="46" y="25"/>
                  </a:moveTo>
                  <a:lnTo>
                    <a:pt x="46" y="25"/>
                  </a:lnTo>
                  <a:lnTo>
                    <a:pt x="45" y="20"/>
                  </a:lnTo>
                  <a:lnTo>
                    <a:pt x="41" y="17"/>
                  </a:lnTo>
                  <a:lnTo>
                    <a:pt x="38" y="14"/>
                  </a:lnTo>
                  <a:lnTo>
                    <a:pt x="34" y="14"/>
                  </a:lnTo>
                  <a:lnTo>
                    <a:pt x="34" y="14"/>
                  </a:lnTo>
                  <a:lnTo>
                    <a:pt x="27" y="14"/>
                  </a:lnTo>
                  <a:lnTo>
                    <a:pt x="24" y="17"/>
                  </a:lnTo>
                  <a:lnTo>
                    <a:pt x="21"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4" name="Freeform 300"/>
            <p:cNvSpPr>
              <a:spLocks noChangeAspect="1"/>
            </p:cNvSpPr>
            <p:nvPr userDrawn="1"/>
          </p:nvSpPr>
          <p:spPr bwMode="auto">
            <a:xfrm>
              <a:off x="2696530" y="6134431"/>
              <a:ext cx="132552" cy="180726"/>
            </a:xfrm>
            <a:custGeom>
              <a:avLst/>
              <a:gdLst/>
              <a:ahLst/>
              <a:cxnLst>
                <a:cxn ang="0">
                  <a:pos x="0" y="1"/>
                </a:cxn>
                <a:cxn ang="0">
                  <a:pos x="20" y="1"/>
                </a:cxn>
                <a:cxn ang="0">
                  <a:pos x="20" y="11"/>
                </a:cxn>
                <a:cxn ang="0">
                  <a:pos x="20" y="11"/>
                </a:cxn>
                <a:cxn ang="0">
                  <a:pos x="20" y="11"/>
                </a:cxn>
                <a:cxn ang="0">
                  <a:pos x="24" y="6"/>
                </a:cxn>
                <a:cxn ang="0">
                  <a:pos x="28" y="3"/>
                </a:cxn>
                <a:cxn ang="0">
                  <a:pos x="33" y="0"/>
                </a:cxn>
                <a:cxn ang="0">
                  <a:pos x="39" y="0"/>
                </a:cxn>
                <a:cxn ang="0">
                  <a:pos x="39" y="0"/>
                </a:cxn>
                <a:cxn ang="0">
                  <a:pos x="46" y="0"/>
                </a:cxn>
                <a:cxn ang="0">
                  <a:pos x="46" y="19"/>
                </a:cxn>
                <a:cxn ang="0">
                  <a:pos x="46" y="19"/>
                </a:cxn>
                <a:cxn ang="0">
                  <a:pos x="36" y="17"/>
                </a:cxn>
                <a:cxn ang="0">
                  <a:pos x="36" y="17"/>
                </a:cxn>
                <a:cxn ang="0">
                  <a:pos x="30" y="17"/>
                </a:cxn>
                <a:cxn ang="0">
                  <a:pos x="25" y="20"/>
                </a:cxn>
                <a:cxn ang="0">
                  <a:pos x="22" y="27"/>
                </a:cxn>
                <a:cxn ang="0">
                  <a:pos x="20" y="36"/>
                </a:cxn>
                <a:cxn ang="0">
                  <a:pos x="20" y="65"/>
                </a:cxn>
                <a:cxn ang="0">
                  <a:pos x="0" y="65"/>
                </a:cxn>
                <a:cxn ang="0">
                  <a:pos x="0" y="1"/>
                </a:cxn>
              </a:cxnLst>
              <a:rect l="0" t="0" r="r" b="b"/>
              <a:pathLst>
                <a:path w="46" h="65">
                  <a:moveTo>
                    <a:pt x="0" y="1"/>
                  </a:moveTo>
                  <a:lnTo>
                    <a:pt x="20" y="1"/>
                  </a:lnTo>
                  <a:lnTo>
                    <a:pt x="20" y="11"/>
                  </a:lnTo>
                  <a:lnTo>
                    <a:pt x="20" y="11"/>
                  </a:lnTo>
                  <a:lnTo>
                    <a:pt x="20" y="11"/>
                  </a:lnTo>
                  <a:lnTo>
                    <a:pt x="24" y="6"/>
                  </a:lnTo>
                  <a:lnTo>
                    <a:pt x="28" y="3"/>
                  </a:lnTo>
                  <a:lnTo>
                    <a:pt x="33" y="0"/>
                  </a:lnTo>
                  <a:lnTo>
                    <a:pt x="39" y="0"/>
                  </a:lnTo>
                  <a:lnTo>
                    <a:pt x="39" y="0"/>
                  </a:lnTo>
                  <a:lnTo>
                    <a:pt x="46" y="0"/>
                  </a:lnTo>
                  <a:lnTo>
                    <a:pt x="46" y="19"/>
                  </a:lnTo>
                  <a:lnTo>
                    <a:pt x="46" y="19"/>
                  </a:lnTo>
                  <a:lnTo>
                    <a:pt x="36" y="17"/>
                  </a:lnTo>
                  <a:lnTo>
                    <a:pt x="36" y="17"/>
                  </a:lnTo>
                  <a:lnTo>
                    <a:pt x="30" y="17"/>
                  </a:lnTo>
                  <a:lnTo>
                    <a:pt x="25" y="20"/>
                  </a:lnTo>
                  <a:lnTo>
                    <a:pt x="22" y="27"/>
                  </a:lnTo>
                  <a:lnTo>
                    <a:pt x="20" y="36"/>
                  </a:lnTo>
                  <a:lnTo>
                    <a:pt x="20"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5" name="Freeform 301"/>
            <p:cNvSpPr>
              <a:spLocks noChangeAspect="1"/>
            </p:cNvSpPr>
            <p:nvPr userDrawn="1"/>
          </p:nvSpPr>
          <p:spPr bwMode="auto">
            <a:xfrm>
              <a:off x="7010487" y="6266963"/>
              <a:ext cx="66276" cy="72290"/>
            </a:xfrm>
            <a:custGeom>
              <a:avLst/>
              <a:gdLst/>
              <a:ahLst/>
              <a:cxnLst>
                <a:cxn ang="0">
                  <a:pos x="13" y="0"/>
                </a:cxn>
                <a:cxn ang="0">
                  <a:pos x="13" y="0"/>
                </a:cxn>
                <a:cxn ang="0">
                  <a:pos x="16" y="2"/>
                </a:cxn>
                <a:cxn ang="0">
                  <a:pos x="21" y="3"/>
                </a:cxn>
                <a:cxn ang="0">
                  <a:pos x="22" y="8"/>
                </a:cxn>
                <a:cxn ang="0">
                  <a:pos x="24" y="11"/>
                </a:cxn>
                <a:cxn ang="0">
                  <a:pos x="24" y="11"/>
                </a:cxn>
                <a:cxn ang="0">
                  <a:pos x="22" y="16"/>
                </a:cxn>
                <a:cxn ang="0">
                  <a:pos x="21" y="19"/>
                </a:cxn>
                <a:cxn ang="0">
                  <a:pos x="16" y="22"/>
                </a:cxn>
                <a:cxn ang="0">
                  <a:pos x="13" y="24"/>
                </a:cxn>
                <a:cxn ang="0">
                  <a:pos x="13" y="24"/>
                </a:cxn>
                <a:cxn ang="0">
                  <a:pos x="8" y="22"/>
                </a:cxn>
                <a:cxn ang="0">
                  <a:pos x="3" y="21"/>
                </a:cxn>
                <a:cxn ang="0">
                  <a:pos x="2" y="16"/>
                </a:cxn>
                <a:cxn ang="0">
                  <a:pos x="0" y="13"/>
                </a:cxn>
                <a:cxn ang="0">
                  <a:pos x="0" y="13"/>
                </a:cxn>
                <a:cxn ang="0">
                  <a:pos x="2" y="8"/>
                </a:cxn>
                <a:cxn ang="0">
                  <a:pos x="3" y="3"/>
                </a:cxn>
                <a:cxn ang="0">
                  <a:pos x="8" y="2"/>
                </a:cxn>
                <a:cxn ang="0">
                  <a:pos x="13" y="0"/>
                </a:cxn>
                <a:cxn ang="0">
                  <a:pos x="13" y="0"/>
                </a:cxn>
              </a:cxnLst>
              <a:rect l="0" t="0" r="r" b="b"/>
              <a:pathLst>
                <a:path w="24" h="24">
                  <a:moveTo>
                    <a:pt x="13" y="0"/>
                  </a:moveTo>
                  <a:lnTo>
                    <a:pt x="13" y="0"/>
                  </a:lnTo>
                  <a:lnTo>
                    <a:pt x="16" y="2"/>
                  </a:lnTo>
                  <a:lnTo>
                    <a:pt x="21" y="3"/>
                  </a:lnTo>
                  <a:lnTo>
                    <a:pt x="22" y="8"/>
                  </a:lnTo>
                  <a:lnTo>
                    <a:pt x="24" y="11"/>
                  </a:lnTo>
                  <a:lnTo>
                    <a:pt x="24" y="11"/>
                  </a:lnTo>
                  <a:lnTo>
                    <a:pt x="22" y="16"/>
                  </a:lnTo>
                  <a:lnTo>
                    <a:pt x="21" y="19"/>
                  </a:lnTo>
                  <a:lnTo>
                    <a:pt x="16" y="22"/>
                  </a:lnTo>
                  <a:lnTo>
                    <a:pt x="13" y="24"/>
                  </a:lnTo>
                  <a:lnTo>
                    <a:pt x="13" y="24"/>
                  </a:lnTo>
                  <a:lnTo>
                    <a:pt x="8" y="22"/>
                  </a:lnTo>
                  <a:lnTo>
                    <a:pt x="3" y="21"/>
                  </a:lnTo>
                  <a:lnTo>
                    <a:pt x="2" y="16"/>
                  </a:lnTo>
                  <a:lnTo>
                    <a:pt x="0" y="13"/>
                  </a:lnTo>
                  <a:lnTo>
                    <a:pt x="0" y="13"/>
                  </a:lnTo>
                  <a:lnTo>
                    <a:pt x="2" y="8"/>
                  </a:lnTo>
                  <a:lnTo>
                    <a:pt x="3" y="3"/>
                  </a:lnTo>
                  <a:lnTo>
                    <a:pt x="8" y="2"/>
                  </a:lnTo>
                  <a:lnTo>
                    <a:pt x="13" y="0"/>
                  </a:lnTo>
                  <a:lnTo>
                    <a:pt x="13"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6" name="Freeform 302"/>
            <p:cNvSpPr>
              <a:spLocks noChangeAspect="1"/>
            </p:cNvSpPr>
            <p:nvPr userDrawn="1"/>
          </p:nvSpPr>
          <p:spPr bwMode="auto">
            <a:xfrm>
              <a:off x="6522456" y="6134431"/>
              <a:ext cx="138577" cy="180726"/>
            </a:xfrm>
            <a:custGeom>
              <a:avLst/>
              <a:gdLst/>
              <a:ahLst/>
              <a:cxnLst>
                <a:cxn ang="0">
                  <a:pos x="0" y="1"/>
                </a:cxn>
                <a:cxn ang="0">
                  <a:pos x="21" y="1"/>
                </a:cxn>
                <a:cxn ang="0">
                  <a:pos x="21" y="11"/>
                </a:cxn>
                <a:cxn ang="0">
                  <a:pos x="21" y="11"/>
                </a:cxn>
                <a:cxn ang="0">
                  <a:pos x="21" y="11"/>
                </a:cxn>
                <a:cxn ang="0">
                  <a:pos x="24" y="6"/>
                </a:cxn>
                <a:cxn ang="0">
                  <a:pos x="29" y="3"/>
                </a:cxn>
                <a:cxn ang="0">
                  <a:pos x="34" y="0"/>
                </a:cxn>
                <a:cxn ang="0">
                  <a:pos x="40" y="0"/>
                </a:cxn>
                <a:cxn ang="0">
                  <a:pos x="40" y="0"/>
                </a:cxn>
                <a:cxn ang="0">
                  <a:pos x="46" y="0"/>
                </a:cxn>
                <a:cxn ang="0">
                  <a:pos x="46" y="19"/>
                </a:cxn>
                <a:cxn ang="0">
                  <a:pos x="46" y="19"/>
                </a:cxn>
                <a:cxn ang="0">
                  <a:pos x="38" y="17"/>
                </a:cxn>
                <a:cxn ang="0">
                  <a:pos x="38" y="17"/>
                </a:cxn>
                <a:cxn ang="0">
                  <a:pos x="32" y="17"/>
                </a:cxn>
                <a:cxn ang="0">
                  <a:pos x="26" y="20"/>
                </a:cxn>
                <a:cxn ang="0">
                  <a:pos x="22" y="27"/>
                </a:cxn>
                <a:cxn ang="0">
                  <a:pos x="21" y="36"/>
                </a:cxn>
                <a:cxn ang="0">
                  <a:pos x="21" y="65"/>
                </a:cxn>
                <a:cxn ang="0">
                  <a:pos x="0" y="65"/>
                </a:cxn>
                <a:cxn ang="0">
                  <a:pos x="0" y="1"/>
                </a:cxn>
              </a:cxnLst>
              <a:rect l="0" t="0" r="r" b="b"/>
              <a:pathLst>
                <a:path w="46" h="65">
                  <a:moveTo>
                    <a:pt x="0" y="1"/>
                  </a:moveTo>
                  <a:lnTo>
                    <a:pt x="21" y="1"/>
                  </a:lnTo>
                  <a:lnTo>
                    <a:pt x="21" y="11"/>
                  </a:lnTo>
                  <a:lnTo>
                    <a:pt x="21" y="11"/>
                  </a:lnTo>
                  <a:lnTo>
                    <a:pt x="21" y="11"/>
                  </a:lnTo>
                  <a:lnTo>
                    <a:pt x="24" y="6"/>
                  </a:lnTo>
                  <a:lnTo>
                    <a:pt x="29" y="3"/>
                  </a:lnTo>
                  <a:lnTo>
                    <a:pt x="34" y="0"/>
                  </a:lnTo>
                  <a:lnTo>
                    <a:pt x="40" y="0"/>
                  </a:lnTo>
                  <a:lnTo>
                    <a:pt x="40" y="0"/>
                  </a:lnTo>
                  <a:lnTo>
                    <a:pt x="46" y="0"/>
                  </a:lnTo>
                  <a:lnTo>
                    <a:pt x="46" y="19"/>
                  </a:lnTo>
                  <a:lnTo>
                    <a:pt x="46" y="19"/>
                  </a:lnTo>
                  <a:lnTo>
                    <a:pt x="38" y="17"/>
                  </a:lnTo>
                  <a:lnTo>
                    <a:pt x="38" y="17"/>
                  </a:lnTo>
                  <a:lnTo>
                    <a:pt x="32" y="17"/>
                  </a:lnTo>
                  <a:lnTo>
                    <a:pt x="26" y="20"/>
                  </a:lnTo>
                  <a:lnTo>
                    <a:pt x="22" y="27"/>
                  </a:lnTo>
                  <a:lnTo>
                    <a:pt x="21" y="36"/>
                  </a:lnTo>
                  <a:lnTo>
                    <a:pt x="21"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7" name="Freeform 303"/>
            <p:cNvSpPr>
              <a:spLocks noChangeAspect="1" noEditPoints="1"/>
            </p:cNvSpPr>
            <p:nvPr userDrawn="1"/>
          </p:nvSpPr>
          <p:spPr bwMode="auto">
            <a:xfrm>
              <a:off x="6721283" y="6134431"/>
              <a:ext cx="198828" cy="198799"/>
            </a:xfrm>
            <a:custGeom>
              <a:avLst/>
              <a:gdLst/>
              <a:ahLst/>
              <a:cxnLst>
                <a:cxn ang="0">
                  <a:pos x="66" y="39"/>
                </a:cxn>
                <a:cxn ang="0">
                  <a:pos x="20" y="39"/>
                </a:cxn>
                <a:cxn ang="0">
                  <a:pos x="20" y="39"/>
                </a:cxn>
                <a:cxn ang="0">
                  <a:pos x="22" y="44"/>
                </a:cxn>
                <a:cxn ang="0">
                  <a:pos x="25" y="47"/>
                </a:cxn>
                <a:cxn ang="0">
                  <a:pos x="30" y="50"/>
                </a:cxn>
                <a:cxn ang="0">
                  <a:pos x="35" y="52"/>
                </a:cxn>
                <a:cxn ang="0">
                  <a:pos x="35" y="52"/>
                </a:cxn>
                <a:cxn ang="0">
                  <a:pos x="39" y="50"/>
                </a:cxn>
                <a:cxn ang="0">
                  <a:pos x="44" y="49"/>
                </a:cxn>
                <a:cxn ang="0">
                  <a:pos x="49" y="44"/>
                </a:cxn>
                <a:cxn ang="0">
                  <a:pos x="62" y="55"/>
                </a:cxn>
                <a:cxn ang="0">
                  <a:pos x="62" y="55"/>
                </a:cxn>
                <a:cxn ang="0">
                  <a:pos x="57" y="60"/>
                </a:cxn>
                <a:cxn ang="0">
                  <a:pos x="51" y="63"/>
                </a:cxn>
                <a:cxn ang="0">
                  <a:pos x="43" y="66"/>
                </a:cxn>
                <a:cxn ang="0">
                  <a:pos x="35" y="66"/>
                </a:cxn>
                <a:cxn ang="0">
                  <a:pos x="35" y="66"/>
                </a:cxn>
                <a:cxn ang="0">
                  <a:pos x="28" y="66"/>
                </a:cxn>
                <a:cxn ang="0">
                  <a:pos x="20" y="65"/>
                </a:cxn>
                <a:cxn ang="0">
                  <a:pos x="16" y="61"/>
                </a:cxn>
                <a:cxn ang="0">
                  <a:pos x="9" y="57"/>
                </a:cxn>
                <a:cxn ang="0">
                  <a:pos x="6" y="52"/>
                </a:cxn>
                <a:cxn ang="0">
                  <a:pos x="3" y="47"/>
                </a:cxn>
                <a:cxn ang="0">
                  <a:pos x="0" y="41"/>
                </a:cxn>
                <a:cxn ang="0">
                  <a:pos x="0" y="33"/>
                </a:cxn>
                <a:cxn ang="0">
                  <a:pos x="0" y="33"/>
                </a:cxn>
                <a:cxn ang="0">
                  <a:pos x="0" y="27"/>
                </a:cxn>
                <a:cxn ang="0">
                  <a:pos x="1" y="20"/>
                </a:cxn>
                <a:cxn ang="0">
                  <a:pos x="5" y="14"/>
                </a:cxn>
                <a:cxn ang="0">
                  <a:pos x="9" y="9"/>
                </a:cxn>
                <a:cxn ang="0">
                  <a:pos x="14" y="4"/>
                </a:cxn>
                <a:cxn ang="0">
                  <a:pos x="19" y="1"/>
                </a:cxn>
                <a:cxn ang="0">
                  <a:pos x="25" y="0"/>
                </a:cxn>
                <a:cxn ang="0">
                  <a:pos x="33" y="0"/>
                </a:cxn>
                <a:cxn ang="0">
                  <a:pos x="33" y="0"/>
                </a:cxn>
                <a:cxn ang="0">
                  <a:pos x="41" y="0"/>
                </a:cxn>
                <a:cxn ang="0">
                  <a:pos x="47" y="1"/>
                </a:cxn>
                <a:cxn ang="0">
                  <a:pos x="54" y="6"/>
                </a:cxn>
                <a:cxn ang="0">
                  <a:pos x="59" y="11"/>
                </a:cxn>
                <a:cxn ang="0">
                  <a:pos x="62" y="15"/>
                </a:cxn>
                <a:cxn ang="0">
                  <a:pos x="65" y="23"/>
                </a:cxn>
                <a:cxn ang="0">
                  <a:pos x="66" y="30"/>
                </a:cxn>
                <a:cxn ang="0">
                  <a:pos x="66" y="39"/>
                </a:cxn>
                <a:cxn ang="0">
                  <a:pos x="66" y="39"/>
                </a:cxn>
                <a:cxn ang="0">
                  <a:pos x="46" y="25"/>
                </a:cxn>
                <a:cxn ang="0">
                  <a:pos x="46" y="25"/>
                </a:cxn>
                <a:cxn ang="0">
                  <a:pos x="44" y="20"/>
                </a:cxn>
                <a:cxn ang="0">
                  <a:pos x="43" y="17"/>
                </a:cxn>
                <a:cxn ang="0">
                  <a:pos x="38" y="14"/>
                </a:cxn>
                <a:cxn ang="0">
                  <a:pos x="33" y="14"/>
                </a:cxn>
                <a:cxn ang="0">
                  <a:pos x="33" y="14"/>
                </a:cxn>
                <a:cxn ang="0">
                  <a:pos x="28" y="14"/>
                </a:cxn>
                <a:cxn ang="0">
                  <a:pos x="24" y="17"/>
                </a:cxn>
                <a:cxn ang="0">
                  <a:pos x="20" y="20"/>
                </a:cxn>
                <a:cxn ang="0">
                  <a:pos x="20" y="25"/>
                </a:cxn>
                <a:cxn ang="0">
                  <a:pos x="46" y="25"/>
                </a:cxn>
              </a:cxnLst>
              <a:rect l="0" t="0" r="r" b="b"/>
              <a:pathLst>
                <a:path w="66" h="66">
                  <a:moveTo>
                    <a:pt x="66" y="39"/>
                  </a:moveTo>
                  <a:lnTo>
                    <a:pt x="20" y="39"/>
                  </a:lnTo>
                  <a:lnTo>
                    <a:pt x="20" y="39"/>
                  </a:lnTo>
                  <a:lnTo>
                    <a:pt x="22" y="44"/>
                  </a:lnTo>
                  <a:lnTo>
                    <a:pt x="25" y="47"/>
                  </a:lnTo>
                  <a:lnTo>
                    <a:pt x="30" y="50"/>
                  </a:lnTo>
                  <a:lnTo>
                    <a:pt x="35" y="52"/>
                  </a:lnTo>
                  <a:lnTo>
                    <a:pt x="35" y="52"/>
                  </a:lnTo>
                  <a:lnTo>
                    <a:pt x="39" y="50"/>
                  </a:lnTo>
                  <a:lnTo>
                    <a:pt x="44" y="49"/>
                  </a:lnTo>
                  <a:lnTo>
                    <a:pt x="49" y="44"/>
                  </a:lnTo>
                  <a:lnTo>
                    <a:pt x="62" y="55"/>
                  </a:lnTo>
                  <a:lnTo>
                    <a:pt x="62" y="55"/>
                  </a:lnTo>
                  <a:lnTo>
                    <a:pt x="57" y="60"/>
                  </a:lnTo>
                  <a:lnTo>
                    <a:pt x="51" y="63"/>
                  </a:lnTo>
                  <a:lnTo>
                    <a:pt x="43" y="66"/>
                  </a:lnTo>
                  <a:lnTo>
                    <a:pt x="35" y="66"/>
                  </a:lnTo>
                  <a:lnTo>
                    <a:pt x="35" y="66"/>
                  </a:lnTo>
                  <a:lnTo>
                    <a:pt x="28" y="66"/>
                  </a:lnTo>
                  <a:lnTo>
                    <a:pt x="20" y="65"/>
                  </a:lnTo>
                  <a:lnTo>
                    <a:pt x="16" y="61"/>
                  </a:lnTo>
                  <a:lnTo>
                    <a:pt x="9" y="57"/>
                  </a:lnTo>
                  <a:lnTo>
                    <a:pt x="6" y="52"/>
                  </a:lnTo>
                  <a:lnTo>
                    <a:pt x="3" y="47"/>
                  </a:lnTo>
                  <a:lnTo>
                    <a:pt x="0" y="41"/>
                  </a:lnTo>
                  <a:lnTo>
                    <a:pt x="0" y="33"/>
                  </a:lnTo>
                  <a:lnTo>
                    <a:pt x="0" y="33"/>
                  </a:lnTo>
                  <a:lnTo>
                    <a:pt x="0" y="27"/>
                  </a:lnTo>
                  <a:lnTo>
                    <a:pt x="1" y="20"/>
                  </a:lnTo>
                  <a:lnTo>
                    <a:pt x="5" y="14"/>
                  </a:lnTo>
                  <a:lnTo>
                    <a:pt x="9" y="9"/>
                  </a:lnTo>
                  <a:lnTo>
                    <a:pt x="14" y="4"/>
                  </a:lnTo>
                  <a:lnTo>
                    <a:pt x="19" y="1"/>
                  </a:lnTo>
                  <a:lnTo>
                    <a:pt x="25" y="0"/>
                  </a:lnTo>
                  <a:lnTo>
                    <a:pt x="33" y="0"/>
                  </a:lnTo>
                  <a:lnTo>
                    <a:pt x="33" y="0"/>
                  </a:lnTo>
                  <a:lnTo>
                    <a:pt x="41" y="0"/>
                  </a:lnTo>
                  <a:lnTo>
                    <a:pt x="47" y="1"/>
                  </a:lnTo>
                  <a:lnTo>
                    <a:pt x="54" y="6"/>
                  </a:lnTo>
                  <a:lnTo>
                    <a:pt x="59" y="11"/>
                  </a:lnTo>
                  <a:lnTo>
                    <a:pt x="62" y="15"/>
                  </a:lnTo>
                  <a:lnTo>
                    <a:pt x="65" y="23"/>
                  </a:lnTo>
                  <a:lnTo>
                    <a:pt x="66" y="30"/>
                  </a:lnTo>
                  <a:lnTo>
                    <a:pt x="66" y="39"/>
                  </a:lnTo>
                  <a:lnTo>
                    <a:pt x="66" y="39"/>
                  </a:lnTo>
                  <a:close/>
                  <a:moveTo>
                    <a:pt x="46" y="25"/>
                  </a:moveTo>
                  <a:lnTo>
                    <a:pt x="46" y="25"/>
                  </a:lnTo>
                  <a:lnTo>
                    <a:pt x="44" y="20"/>
                  </a:lnTo>
                  <a:lnTo>
                    <a:pt x="43" y="17"/>
                  </a:lnTo>
                  <a:lnTo>
                    <a:pt x="38" y="14"/>
                  </a:lnTo>
                  <a:lnTo>
                    <a:pt x="33" y="14"/>
                  </a:lnTo>
                  <a:lnTo>
                    <a:pt x="33" y="14"/>
                  </a:lnTo>
                  <a:lnTo>
                    <a:pt x="28" y="14"/>
                  </a:lnTo>
                  <a:lnTo>
                    <a:pt x="24" y="17"/>
                  </a:lnTo>
                  <a:lnTo>
                    <a:pt x="20" y="20"/>
                  </a:lnTo>
                  <a:lnTo>
                    <a:pt x="20"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8" name="Freeform 304"/>
            <p:cNvSpPr>
              <a:spLocks noChangeAspect="1" noEditPoints="1"/>
            </p:cNvSpPr>
            <p:nvPr userDrawn="1"/>
          </p:nvSpPr>
          <p:spPr bwMode="auto">
            <a:xfrm>
              <a:off x="5166813" y="6134431"/>
              <a:ext cx="198828" cy="198799"/>
            </a:xfrm>
            <a:custGeom>
              <a:avLst/>
              <a:gdLst/>
              <a:ahLst/>
              <a:cxnLst>
                <a:cxn ang="0">
                  <a:pos x="65" y="39"/>
                </a:cxn>
                <a:cxn ang="0">
                  <a:pos x="19" y="39"/>
                </a:cxn>
                <a:cxn ang="0">
                  <a:pos x="19" y="39"/>
                </a:cxn>
                <a:cxn ang="0">
                  <a:pos x="20" y="44"/>
                </a:cxn>
                <a:cxn ang="0">
                  <a:pos x="25" y="47"/>
                </a:cxn>
                <a:cxn ang="0">
                  <a:pos x="30" y="50"/>
                </a:cxn>
                <a:cxn ang="0">
                  <a:pos x="35" y="52"/>
                </a:cxn>
                <a:cxn ang="0">
                  <a:pos x="35" y="52"/>
                </a:cxn>
                <a:cxn ang="0">
                  <a:pos x="40" y="50"/>
                </a:cxn>
                <a:cxn ang="0">
                  <a:pos x="43" y="49"/>
                </a:cxn>
                <a:cxn ang="0">
                  <a:pos x="49" y="44"/>
                </a:cxn>
                <a:cxn ang="0">
                  <a:pos x="62" y="55"/>
                </a:cxn>
                <a:cxn ang="0">
                  <a:pos x="62" y="55"/>
                </a:cxn>
                <a:cxn ang="0">
                  <a:pos x="57" y="60"/>
                </a:cxn>
                <a:cxn ang="0">
                  <a:pos x="49" y="63"/>
                </a:cxn>
                <a:cxn ang="0">
                  <a:pos x="43" y="66"/>
                </a:cxn>
                <a:cxn ang="0">
                  <a:pos x="35" y="66"/>
                </a:cxn>
                <a:cxn ang="0">
                  <a:pos x="35" y="66"/>
                </a:cxn>
                <a:cxn ang="0">
                  <a:pos x="27" y="66"/>
                </a:cxn>
                <a:cxn ang="0">
                  <a:pos x="20" y="65"/>
                </a:cxn>
                <a:cxn ang="0">
                  <a:pos x="14" y="61"/>
                </a:cxn>
                <a:cxn ang="0">
                  <a:pos x="9" y="57"/>
                </a:cxn>
                <a:cxn ang="0">
                  <a:pos x="5" y="52"/>
                </a:cxn>
                <a:cxn ang="0">
                  <a:pos x="1" y="47"/>
                </a:cxn>
                <a:cxn ang="0">
                  <a:pos x="0" y="41"/>
                </a:cxn>
                <a:cxn ang="0">
                  <a:pos x="0" y="33"/>
                </a:cxn>
                <a:cxn ang="0">
                  <a:pos x="0" y="33"/>
                </a:cxn>
                <a:cxn ang="0">
                  <a:pos x="0" y="27"/>
                </a:cxn>
                <a:cxn ang="0">
                  <a:pos x="1" y="20"/>
                </a:cxn>
                <a:cxn ang="0">
                  <a:pos x="5" y="14"/>
                </a:cxn>
                <a:cxn ang="0">
                  <a:pos x="8" y="9"/>
                </a:cxn>
                <a:cxn ang="0">
                  <a:pos x="13" y="4"/>
                </a:cxn>
                <a:cxn ang="0">
                  <a:pos x="19" y="1"/>
                </a:cxn>
                <a:cxn ang="0">
                  <a:pos x="25" y="0"/>
                </a:cxn>
                <a:cxn ang="0">
                  <a:pos x="33" y="0"/>
                </a:cxn>
                <a:cxn ang="0">
                  <a:pos x="33" y="0"/>
                </a:cxn>
                <a:cxn ang="0">
                  <a:pos x="40" y="0"/>
                </a:cxn>
                <a:cxn ang="0">
                  <a:pos x="47" y="1"/>
                </a:cxn>
                <a:cxn ang="0">
                  <a:pos x="52" y="6"/>
                </a:cxn>
                <a:cxn ang="0">
                  <a:pos x="57" y="11"/>
                </a:cxn>
                <a:cxn ang="0">
                  <a:pos x="62" y="15"/>
                </a:cxn>
                <a:cxn ang="0">
                  <a:pos x="63" y="23"/>
                </a:cxn>
                <a:cxn ang="0">
                  <a:pos x="65" y="30"/>
                </a:cxn>
                <a:cxn ang="0">
                  <a:pos x="65" y="39"/>
                </a:cxn>
                <a:cxn ang="0">
                  <a:pos x="65" y="39"/>
                </a:cxn>
                <a:cxn ang="0">
                  <a:pos x="46" y="25"/>
                </a:cxn>
                <a:cxn ang="0">
                  <a:pos x="46" y="25"/>
                </a:cxn>
                <a:cxn ang="0">
                  <a:pos x="44" y="20"/>
                </a:cxn>
                <a:cxn ang="0">
                  <a:pos x="41" y="17"/>
                </a:cxn>
                <a:cxn ang="0">
                  <a:pos x="38" y="14"/>
                </a:cxn>
                <a:cxn ang="0">
                  <a:pos x="33" y="14"/>
                </a:cxn>
                <a:cxn ang="0">
                  <a:pos x="33" y="14"/>
                </a:cxn>
                <a:cxn ang="0">
                  <a:pos x="27" y="14"/>
                </a:cxn>
                <a:cxn ang="0">
                  <a:pos x="24" y="17"/>
                </a:cxn>
                <a:cxn ang="0">
                  <a:pos x="20" y="20"/>
                </a:cxn>
                <a:cxn ang="0">
                  <a:pos x="19" y="25"/>
                </a:cxn>
                <a:cxn ang="0">
                  <a:pos x="46" y="25"/>
                </a:cxn>
              </a:cxnLst>
              <a:rect l="0" t="0" r="r" b="b"/>
              <a:pathLst>
                <a:path w="65" h="66">
                  <a:moveTo>
                    <a:pt x="65" y="39"/>
                  </a:moveTo>
                  <a:lnTo>
                    <a:pt x="19" y="39"/>
                  </a:lnTo>
                  <a:lnTo>
                    <a:pt x="19" y="39"/>
                  </a:lnTo>
                  <a:lnTo>
                    <a:pt x="20" y="44"/>
                  </a:lnTo>
                  <a:lnTo>
                    <a:pt x="25" y="47"/>
                  </a:lnTo>
                  <a:lnTo>
                    <a:pt x="30" y="50"/>
                  </a:lnTo>
                  <a:lnTo>
                    <a:pt x="35" y="52"/>
                  </a:lnTo>
                  <a:lnTo>
                    <a:pt x="35" y="52"/>
                  </a:lnTo>
                  <a:lnTo>
                    <a:pt x="40" y="50"/>
                  </a:lnTo>
                  <a:lnTo>
                    <a:pt x="43" y="49"/>
                  </a:lnTo>
                  <a:lnTo>
                    <a:pt x="49" y="44"/>
                  </a:lnTo>
                  <a:lnTo>
                    <a:pt x="62" y="55"/>
                  </a:lnTo>
                  <a:lnTo>
                    <a:pt x="62" y="55"/>
                  </a:lnTo>
                  <a:lnTo>
                    <a:pt x="57" y="60"/>
                  </a:lnTo>
                  <a:lnTo>
                    <a:pt x="49" y="63"/>
                  </a:lnTo>
                  <a:lnTo>
                    <a:pt x="43" y="66"/>
                  </a:lnTo>
                  <a:lnTo>
                    <a:pt x="35" y="66"/>
                  </a:lnTo>
                  <a:lnTo>
                    <a:pt x="35" y="66"/>
                  </a:lnTo>
                  <a:lnTo>
                    <a:pt x="27" y="66"/>
                  </a:lnTo>
                  <a:lnTo>
                    <a:pt x="20" y="65"/>
                  </a:lnTo>
                  <a:lnTo>
                    <a:pt x="14" y="61"/>
                  </a:lnTo>
                  <a:lnTo>
                    <a:pt x="9" y="57"/>
                  </a:lnTo>
                  <a:lnTo>
                    <a:pt x="5" y="52"/>
                  </a:lnTo>
                  <a:lnTo>
                    <a:pt x="1" y="47"/>
                  </a:lnTo>
                  <a:lnTo>
                    <a:pt x="0" y="41"/>
                  </a:lnTo>
                  <a:lnTo>
                    <a:pt x="0" y="33"/>
                  </a:lnTo>
                  <a:lnTo>
                    <a:pt x="0" y="33"/>
                  </a:lnTo>
                  <a:lnTo>
                    <a:pt x="0" y="27"/>
                  </a:lnTo>
                  <a:lnTo>
                    <a:pt x="1" y="20"/>
                  </a:lnTo>
                  <a:lnTo>
                    <a:pt x="5" y="14"/>
                  </a:lnTo>
                  <a:lnTo>
                    <a:pt x="8" y="9"/>
                  </a:lnTo>
                  <a:lnTo>
                    <a:pt x="13" y="4"/>
                  </a:lnTo>
                  <a:lnTo>
                    <a:pt x="19" y="1"/>
                  </a:lnTo>
                  <a:lnTo>
                    <a:pt x="25" y="0"/>
                  </a:lnTo>
                  <a:lnTo>
                    <a:pt x="33" y="0"/>
                  </a:lnTo>
                  <a:lnTo>
                    <a:pt x="33" y="0"/>
                  </a:lnTo>
                  <a:lnTo>
                    <a:pt x="40" y="0"/>
                  </a:lnTo>
                  <a:lnTo>
                    <a:pt x="47" y="1"/>
                  </a:lnTo>
                  <a:lnTo>
                    <a:pt x="52" y="6"/>
                  </a:lnTo>
                  <a:lnTo>
                    <a:pt x="57" y="11"/>
                  </a:lnTo>
                  <a:lnTo>
                    <a:pt x="62" y="15"/>
                  </a:lnTo>
                  <a:lnTo>
                    <a:pt x="63" y="23"/>
                  </a:lnTo>
                  <a:lnTo>
                    <a:pt x="65" y="30"/>
                  </a:lnTo>
                  <a:lnTo>
                    <a:pt x="65" y="39"/>
                  </a:lnTo>
                  <a:lnTo>
                    <a:pt x="65" y="39"/>
                  </a:lnTo>
                  <a:close/>
                  <a:moveTo>
                    <a:pt x="46" y="25"/>
                  </a:moveTo>
                  <a:lnTo>
                    <a:pt x="46" y="25"/>
                  </a:lnTo>
                  <a:lnTo>
                    <a:pt x="44" y="20"/>
                  </a:lnTo>
                  <a:lnTo>
                    <a:pt x="41" y="17"/>
                  </a:lnTo>
                  <a:lnTo>
                    <a:pt x="38" y="14"/>
                  </a:lnTo>
                  <a:lnTo>
                    <a:pt x="33" y="14"/>
                  </a:lnTo>
                  <a:lnTo>
                    <a:pt x="33" y="14"/>
                  </a:lnTo>
                  <a:lnTo>
                    <a:pt x="27" y="14"/>
                  </a:lnTo>
                  <a:lnTo>
                    <a:pt x="24" y="17"/>
                  </a:lnTo>
                  <a:lnTo>
                    <a:pt x="20"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9" name="Freeform 305"/>
            <p:cNvSpPr>
              <a:spLocks noChangeAspect="1" noEditPoints="1"/>
            </p:cNvSpPr>
            <p:nvPr userDrawn="1"/>
          </p:nvSpPr>
          <p:spPr bwMode="auto">
            <a:xfrm>
              <a:off x="3160461" y="6134431"/>
              <a:ext cx="216903" cy="198799"/>
            </a:xfrm>
            <a:custGeom>
              <a:avLst/>
              <a:gdLst/>
              <a:ahLst/>
              <a:cxnLst>
                <a:cxn ang="0">
                  <a:pos x="70" y="65"/>
                </a:cxn>
                <a:cxn ang="0">
                  <a:pos x="52" y="65"/>
                </a:cxn>
                <a:cxn ang="0">
                  <a:pos x="52" y="57"/>
                </a:cxn>
                <a:cxn ang="0">
                  <a:pos x="52" y="57"/>
                </a:cxn>
                <a:cxn ang="0">
                  <a:pos x="52" y="57"/>
                </a:cxn>
                <a:cxn ang="0">
                  <a:pos x="47" y="60"/>
                </a:cxn>
                <a:cxn ang="0">
                  <a:pos x="43" y="63"/>
                </a:cxn>
                <a:cxn ang="0">
                  <a:pos x="36" y="66"/>
                </a:cxn>
                <a:cxn ang="0">
                  <a:pos x="30" y="66"/>
                </a:cxn>
                <a:cxn ang="0">
                  <a:pos x="30" y="66"/>
                </a:cxn>
                <a:cxn ang="0">
                  <a:pos x="24" y="66"/>
                </a:cxn>
                <a:cxn ang="0">
                  <a:pos x="19" y="65"/>
                </a:cxn>
                <a:cxn ang="0">
                  <a:pos x="12" y="61"/>
                </a:cxn>
                <a:cxn ang="0">
                  <a:pos x="8" y="57"/>
                </a:cxn>
                <a:cxn ang="0">
                  <a:pos x="4" y="52"/>
                </a:cxn>
                <a:cxn ang="0">
                  <a:pos x="1" y="47"/>
                </a:cxn>
                <a:cxn ang="0">
                  <a:pos x="0" y="41"/>
                </a:cxn>
                <a:cxn ang="0">
                  <a:pos x="0" y="33"/>
                </a:cxn>
                <a:cxn ang="0">
                  <a:pos x="0" y="33"/>
                </a:cxn>
                <a:cxn ang="0">
                  <a:pos x="0" y="27"/>
                </a:cxn>
                <a:cxn ang="0">
                  <a:pos x="1" y="20"/>
                </a:cxn>
                <a:cxn ang="0">
                  <a:pos x="4" y="14"/>
                </a:cxn>
                <a:cxn ang="0">
                  <a:pos x="9" y="9"/>
                </a:cxn>
                <a:cxn ang="0">
                  <a:pos x="12" y="4"/>
                </a:cxn>
                <a:cxn ang="0">
                  <a:pos x="19" y="1"/>
                </a:cxn>
                <a:cxn ang="0">
                  <a:pos x="25" y="0"/>
                </a:cxn>
                <a:cxn ang="0">
                  <a:pos x="31" y="0"/>
                </a:cxn>
                <a:cxn ang="0">
                  <a:pos x="31" y="0"/>
                </a:cxn>
                <a:cxn ang="0">
                  <a:pos x="36" y="0"/>
                </a:cxn>
                <a:cxn ang="0">
                  <a:pos x="43" y="1"/>
                </a:cxn>
                <a:cxn ang="0">
                  <a:pos x="46" y="4"/>
                </a:cxn>
                <a:cxn ang="0">
                  <a:pos x="50" y="7"/>
                </a:cxn>
                <a:cxn ang="0">
                  <a:pos x="50" y="7"/>
                </a:cxn>
                <a:cxn ang="0">
                  <a:pos x="50" y="1"/>
                </a:cxn>
                <a:cxn ang="0">
                  <a:pos x="70" y="1"/>
                </a:cxn>
                <a:cxn ang="0">
                  <a:pos x="70" y="65"/>
                </a:cxn>
                <a:cxn ang="0">
                  <a:pos x="36" y="15"/>
                </a:cxn>
                <a:cxn ang="0">
                  <a:pos x="36" y="15"/>
                </a:cxn>
                <a:cxn ang="0">
                  <a:pos x="30" y="17"/>
                </a:cxn>
                <a:cxn ang="0">
                  <a:pos x="24" y="20"/>
                </a:cxn>
                <a:cxn ang="0">
                  <a:pos x="20" y="25"/>
                </a:cxn>
                <a:cxn ang="0">
                  <a:pos x="20" y="33"/>
                </a:cxn>
                <a:cxn ang="0">
                  <a:pos x="20" y="33"/>
                </a:cxn>
                <a:cxn ang="0">
                  <a:pos x="20" y="39"/>
                </a:cxn>
                <a:cxn ang="0">
                  <a:pos x="24" y="46"/>
                </a:cxn>
                <a:cxn ang="0">
                  <a:pos x="30" y="49"/>
                </a:cxn>
                <a:cxn ang="0">
                  <a:pos x="36" y="50"/>
                </a:cxn>
                <a:cxn ang="0">
                  <a:pos x="36" y="50"/>
                </a:cxn>
                <a:cxn ang="0">
                  <a:pos x="43" y="49"/>
                </a:cxn>
                <a:cxn ang="0">
                  <a:pos x="47" y="46"/>
                </a:cxn>
                <a:cxn ang="0">
                  <a:pos x="50" y="39"/>
                </a:cxn>
                <a:cxn ang="0">
                  <a:pos x="52" y="33"/>
                </a:cxn>
                <a:cxn ang="0">
                  <a:pos x="52" y="33"/>
                </a:cxn>
                <a:cxn ang="0">
                  <a:pos x="50" y="25"/>
                </a:cxn>
                <a:cxn ang="0">
                  <a:pos x="47" y="20"/>
                </a:cxn>
                <a:cxn ang="0">
                  <a:pos x="43" y="17"/>
                </a:cxn>
                <a:cxn ang="0">
                  <a:pos x="36" y="15"/>
                </a:cxn>
                <a:cxn ang="0">
                  <a:pos x="36" y="15"/>
                </a:cxn>
              </a:cxnLst>
              <a:rect l="0" t="0" r="r" b="b"/>
              <a:pathLst>
                <a:path w="70" h="66">
                  <a:moveTo>
                    <a:pt x="70" y="65"/>
                  </a:moveTo>
                  <a:lnTo>
                    <a:pt x="52" y="65"/>
                  </a:lnTo>
                  <a:lnTo>
                    <a:pt x="52" y="57"/>
                  </a:lnTo>
                  <a:lnTo>
                    <a:pt x="52" y="57"/>
                  </a:lnTo>
                  <a:lnTo>
                    <a:pt x="52" y="57"/>
                  </a:lnTo>
                  <a:lnTo>
                    <a:pt x="47" y="60"/>
                  </a:lnTo>
                  <a:lnTo>
                    <a:pt x="43" y="63"/>
                  </a:lnTo>
                  <a:lnTo>
                    <a:pt x="36" y="66"/>
                  </a:lnTo>
                  <a:lnTo>
                    <a:pt x="30" y="66"/>
                  </a:lnTo>
                  <a:lnTo>
                    <a:pt x="30" y="66"/>
                  </a:lnTo>
                  <a:lnTo>
                    <a:pt x="24" y="66"/>
                  </a:lnTo>
                  <a:lnTo>
                    <a:pt x="19" y="65"/>
                  </a:lnTo>
                  <a:lnTo>
                    <a:pt x="12" y="61"/>
                  </a:lnTo>
                  <a:lnTo>
                    <a:pt x="8" y="57"/>
                  </a:lnTo>
                  <a:lnTo>
                    <a:pt x="4" y="52"/>
                  </a:lnTo>
                  <a:lnTo>
                    <a:pt x="1" y="47"/>
                  </a:lnTo>
                  <a:lnTo>
                    <a:pt x="0" y="41"/>
                  </a:lnTo>
                  <a:lnTo>
                    <a:pt x="0" y="33"/>
                  </a:lnTo>
                  <a:lnTo>
                    <a:pt x="0" y="33"/>
                  </a:lnTo>
                  <a:lnTo>
                    <a:pt x="0" y="27"/>
                  </a:lnTo>
                  <a:lnTo>
                    <a:pt x="1" y="20"/>
                  </a:lnTo>
                  <a:lnTo>
                    <a:pt x="4" y="14"/>
                  </a:lnTo>
                  <a:lnTo>
                    <a:pt x="9" y="9"/>
                  </a:lnTo>
                  <a:lnTo>
                    <a:pt x="12" y="4"/>
                  </a:lnTo>
                  <a:lnTo>
                    <a:pt x="19" y="1"/>
                  </a:lnTo>
                  <a:lnTo>
                    <a:pt x="25" y="0"/>
                  </a:lnTo>
                  <a:lnTo>
                    <a:pt x="31" y="0"/>
                  </a:lnTo>
                  <a:lnTo>
                    <a:pt x="31" y="0"/>
                  </a:lnTo>
                  <a:lnTo>
                    <a:pt x="36" y="0"/>
                  </a:lnTo>
                  <a:lnTo>
                    <a:pt x="43" y="1"/>
                  </a:lnTo>
                  <a:lnTo>
                    <a:pt x="46" y="4"/>
                  </a:lnTo>
                  <a:lnTo>
                    <a:pt x="50" y="7"/>
                  </a:lnTo>
                  <a:lnTo>
                    <a:pt x="50" y="7"/>
                  </a:lnTo>
                  <a:lnTo>
                    <a:pt x="50" y="1"/>
                  </a:lnTo>
                  <a:lnTo>
                    <a:pt x="70" y="1"/>
                  </a:lnTo>
                  <a:lnTo>
                    <a:pt x="70" y="65"/>
                  </a:lnTo>
                  <a:close/>
                  <a:moveTo>
                    <a:pt x="36" y="15"/>
                  </a:moveTo>
                  <a:lnTo>
                    <a:pt x="36" y="15"/>
                  </a:lnTo>
                  <a:lnTo>
                    <a:pt x="30" y="17"/>
                  </a:lnTo>
                  <a:lnTo>
                    <a:pt x="24" y="20"/>
                  </a:lnTo>
                  <a:lnTo>
                    <a:pt x="20" y="25"/>
                  </a:lnTo>
                  <a:lnTo>
                    <a:pt x="20" y="33"/>
                  </a:lnTo>
                  <a:lnTo>
                    <a:pt x="20" y="33"/>
                  </a:lnTo>
                  <a:lnTo>
                    <a:pt x="20" y="39"/>
                  </a:lnTo>
                  <a:lnTo>
                    <a:pt x="24" y="46"/>
                  </a:lnTo>
                  <a:lnTo>
                    <a:pt x="30" y="49"/>
                  </a:lnTo>
                  <a:lnTo>
                    <a:pt x="36" y="50"/>
                  </a:lnTo>
                  <a:lnTo>
                    <a:pt x="36" y="50"/>
                  </a:lnTo>
                  <a:lnTo>
                    <a:pt x="43" y="49"/>
                  </a:lnTo>
                  <a:lnTo>
                    <a:pt x="47" y="46"/>
                  </a:lnTo>
                  <a:lnTo>
                    <a:pt x="50" y="39"/>
                  </a:lnTo>
                  <a:lnTo>
                    <a:pt x="52" y="33"/>
                  </a:lnTo>
                  <a:lnTo>
                    <a:pt x="52" y="33"/>
                  </a:lnTo>
                  <a:lnTo>
                    <a:pt x="50" y="25"/>
                  </a:lnTo>
                  <a:lnTo>
                    <a:pt x="47" y="20"/>
                  </a:lnTo>
                  <a:lnTo>
                    <a:pt x="43" y="17"/>
                  </a:lnTo>
                  <a:lnTo>
                    <a:pt x="36" y="15"/>
                  </a:lnTo>
                  <a:lnTo>
                    <a:pt x="36" y="1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0" name="Freeform 306"/>
            <p:cNvSpPr>
              <a:spLocks noChangeAspect="1" noEditPoints="1"/>
            </p:cNvSpPr>
            <p:nvPr userDrawn="1"/>
          </p:nvSpPr>
          <p:spPr bwMode="auto">
            <a:xfrm>
              <a:off x="4275101" y="6134431"/>
              <a:ext cx="216903" cy="283137"/>
            </a:xfrm>
            <a:custGeom>
              <a:avLst/>
              <a:gdLst/>
              <a:ahLst/>
              <a:cxnLst>
                <a:cxn ang="0">
                  <a:pos x="0" y="1"/>
                </a:cxn>
                <a:cxn ang="0">
                  <a:pos x="19" y="1"/>
                </a:cxn>
                <a:cxn ang="0">
                  <a:pos x="19" y="9"/>
                </a:cxn>
                <a:cxn ang="0">
                  <a:pos x="19" y="9"/>
                </a:cxn>
                <a:cxn ang="0">
                  <a:pos x="19" y="9"/>
                </a:cxn>
                <a:cxn ang="0">
                  <a:pos x="22" y="4"/>
                </a:cxn>
                <a:cxn ang="0">
                  <a:pos x="27" y="1"/>
                </a:cxn>
                <a:cxn ang="0">
                  <a:pos x="33" y="0"/>
                </a:cxn>
                <a:cxn ang="0">
                  <a:pos x="39" y="0"/>
                </a:cxn>
                <a:cxn ang="0">
                  <a:pos x="39" y="0"/>
                </a:cxn>
                <a:cxn ang="0">
                  <a:pos x="46" y="0"/>
                </a:cxn>
                <a:cxn ang="0">
                  <a:pos x="52" y="1"/>
                </a:cxn>
                <a:cxn ang="0">
                  <a:pos x="57" y="4"/>
                </a:cxn>
                <a:cxn ang="0">
                  <a:pos x="61" y="7"/>
                </a:cxn>
                <a:cxn ang="0">
                  <a:pos x="65" y="12"/>
                </a:cxn>
                <a:cxn ang="0">
                  <a:pos x="68" y="19"/>
                </a:cxn>
                <a:cxn ang="0">
                  <a:pos x="69" y="25"/>
                </a:cxn>
                <a:cxn ang="0">
                  <a:pos x="69" y="33"/>
                </a:cxn>
                <a:cxn ang="0">
                  <a:pos x="69" y="33"/>
                </a:cxn>
                <a:cxn ang="0">
                  <a:pos x="69" y="39"/>
                </a:cxn>
                <a:cxn ang="0">
                  <a:pos x="68" y="46"/>
                </a:cxn>
                <a:cxn ang="0">
                  <a:pos x="65" y="52"/>
                </a:cxn>
                <a:cxn ang="0">
                  <a:pos x="61" y="57"/>
                </a:cxn>
                <a:cxn ang="0">
                  <a:pos x="57" y="61"/>
                </a:cxn>
                <a:cxn ang="0">
                  <a:pos x="50" y="65"/>
                </a:cxn>
                <a:cxn ang="0">
                  <a:pos x="46" y="66"/>
                </a:cxn>
                <a:cxn ang="0">
                  <a:pos x="38" y="66"/>
                </a:cxn>
                <a:cxn ang="0">
                  <a:pos x="38" y="66"/>
                </a:cxn>
                <a:cxn ang="0">
                  <a:pos x="28" y="65"/>
                </a:cxn>
                <a:cxn ang="0">
                  <a:pos x="23" y="63"/>
                </a:cxn>
                <a:cxn ang="0">
                  <a:pos x="20" y="60"/>
                </a:cxn>
                <a:cxn ang="0">
                  <a:pos x="20" y="60"/>
                </a:cxn>
                <a:cxn ang="0">
                  <a:pos x="20" y="95"/>
                </a:cxn>
                <a:cxn ang="0">
                  <a:pos x="0" y="95"/>
                </a:cxn>
                <a:cxn ang="0">
                  <a:pos x="0" y="1"/>
                </a:cxn>
                <a:cxn ang="0">
                  <a:pos x="34" y="50"/>
                </a:cxn>
                <a:cxn ang="0">
                  <a:pos x="34" y="50"/>
                </a:cxn>
                <a:cxn ang="0">
                  <a:pos x="41" y="49"/>
                </a:cxn>
                <a:cxn ang="0">
                  <a:pos x="46" y="46"/>
                </a:cxn>
                <a:cxn ang="0">
                  <a:pos x="49" y="39"/>
                </a:cxn>
                <a:cxn ang="0">
                  <a:pos x="50" y="33"/>
                </a:cxn>
                <a:cxn ang="0">
                  <a:pos x="50" y="33"/>
                </a:cxn>
                <a:cxn ang="0">
                  <a:pos x="49" y="25"/>
                </a:cxn>
                <a:cxn ang="0">
                  <a:pos x="46" y="20"/>
                </a:cxn>
                <a:cxn ang="0">
                  <a:pos x="41" y="17"/>
                </a:cxn>
                <a:cxn ang="0">
                  <a:pos x="34" y="15"/>
                </a:cxn>
                <a:cxn ang="0">
                  <a:pos x="34" y="15"/>
                </a:cxn>
                <a:cxn ang="0">
                  <a:pos x="28" y="17"/>
                </a:cxn>
                <a:cxn ang="0">
                  <a:pos x="23" y="20"/>
                </a:cxn>
                <a:cxn ang="0">
                  <a:pos x="20" y="25"/>
                </a:cxn>
                <a:cxn ang="0">
                  <a:pos x="19" y="33"/>
                </a:cxn>
                <a:cxn ang="0">
                  <a:pos x="19" y="33"/>
                </a:cxn>
                <a:cxn ang="0">
                  <a:pos x="20" y="39"/>
                </a:cxn>
                <a:cxn ang="0">
                  <a:pos x="23" y="46"/>
                </a:cxn>
                <a:cxn ang="0">
                  <a:pos x="28" y="49"/>
                </a:cxn>
                <a:cxn ang="0">
                  <a:pos x="34" y="50"/>
                </a:cxn>
                <a:cxn ang="0">
                  <a:pos x="34" y="50"/>
                </a:cxn>
              </a:cxnLst>
              <a:rect l="0" t="0" r="r" b="b"/>
              <a:pathLst>
                <a:path w="69" h="95">
                  <a:moveTo>
                    <a:pt x="0" y="1"/>
                  </a:moveTo>
                  <a:lnTo>
                    <a:pt x="19" y="1"/>
                  </a:lnTo>
                  <a:lnTo>
                    <a:pt x="19" y="9"/>
                  </a:lnTo>
                  <a:lnTo>
                    <a:pt x="19" y="9"/>
                  </a:lnTo>
                  <a:lnTo>
                    <a:pt x="19" y="9"/>
                  </a:lnTo>
                  <a:lnTo>
                    <a:pt x="22" y="4"/>
                  </a:lnTo>
                  <a:lnTo>
                    <a:pt x="27" y="1"/>
                  </a:lnTo>
                  <a:lnTo>
                    <a:pt x="33" y="0"/>
                  </a:lnTo>
                  <a:lnTo>
                    <a:pt x="39" y="0"/>
                  </a:lnTo>
                  <a:lnTo>
                    <a:pt x="39" y="0"/>
                  </a:lnTo>
                  <a:lnTo>
                    <a:pt x="46" y="0"/>
                  </a:lnTo>
                  <a:lnTo>
                    <a:pt x="52" y="1"/>
                  </a:lnTo>
                  <a:lnTo>
                    <a:pt x="57" y="4"/>
                  </a:lnTo>
                  <a:lnTo>
                    <a:pt x="61" y="7"/>
                  </a:lnTo>
                  <a:lnTo>
                    <a:pt x="65" y="12"/>
                  </a:lnTo>
                  <a:lnTo>
                    <a:pt x="68" y="19"/>
                  </a:lnTo>
                  <a:lnTo>
                    <a:pt x="69" y="25"/>
                  </a:lnTo>
                  <a:lnTo>
                    <a:pt x="69" y="33"/>
                  </a:lnTo>
                  <a:lnTo>
                    <a:pt x="69" y="33"/>
                  </a:lnTo>
                  <a:lnTo>
                    <a:pt x="69" y="39"/>
                  </a:lnTo>
                  <a:lnTo>
                    <a:pt x="68" y="46"/>
                  </a:lnTo>
                  <a:lnTo>
                    <a:pt x="65" y="52"/>
                  </a:lnTo>
                  <a:lnTo>
                    <a:pt x="61" y="57"/>
                  </a:lnTo>
                  <a:lnTo>
                    <a:pt x="57" y="61"/>
                  </a:lnTo>
                  <a:lnTo>
                    <a:pt x="50" y="65"/>
                  </a:lnTo>
                  <a:lnTo>
                    <a:pt x="46" y="66"/>
                  </a:lnTo>
                  <a:lnTo>
                    <a:pt x="38" y="66"/>
                  </a:lnTo>
                  <a:lnTo>
                    <a:pt x="38" y="66"/>
                  </a:lnTo>
                  <a:lnTo>
                    <a:pt x="28" y="65"/>
                  </a:lnTo>
                  <a:lnTo>
                    <a:pt x="23" y="63"/>
                  </a:lnTo>
                  <a:lnTo>
                    <a:pt x="20" y="60"/>
                  </a:lnTo>
                  <a:lnTo>
                    <a:pt x="20" y="60"/>
                  </a:lnTo>
                  <a:lnTo>
                    <a:pt x="20" y="95"/>
                  </a:lnTo>
                  <a:lnTo>
                    <a:pt x="0" y="95"/>
                  </a:lnTo>
                  <a:lnTo>
                    <a:pt x="0" y="1"/>
                  </a:lnTo>
                  <a:close/>
                  <a:moveTo>
                    <a:pt x="34" y="50"/>
                  </a:moveTo>
                  <a:lnTo>
                    <a:pt x="34" y="50"/>
                  </a:lnTo>
                  <a:lnTo>
                    <a:pt x="41" y="49"/>
                  </a:lnTo>
                  <a:lnTo>
                    <a:pt x="46" y="46"/>
                  </a:lnTo>
                  <a:lnTo>
                    <a:pt x="49" y="39"/>
                  </a:lnTo>
                  <a:lnTo>
                    <a:pt x="50" y="33"/>
                  </a:lnTo>
                  <a:lnTo>
                    <a:pt x="50" y="33"/>
                  </a:lnTo>
                  <a:lnTo>
                    <a:pt x="49" y="25"/>
                  </a:lnTo>
                  <a:lnTo>
                    <a:pt x="46" y="20"/>
                  </a:lnTo>
                  <a:lnTo>
                    <a:pt x="41" y="17"/>
                  </a:lnTo>
                  <a:lnTo>
                    <a:pt x="34" y="15"/>
                  </a:lnTo>
                  <a:lnTo>
                    <a:pt x="34" y="15"/>
                  </a:lnTo>
                  <a:lnTo>
                    <a:pt x="28" y="17"/>
                  </a:lnTo>
                  <a:lnTo>
                    <a:pt x="23" y="20"/>
                  </a:lnTo>
                  <a:lnTo>
                    <a:pt x="20" y="25"/>
                  </a:lnTo>
                  <a:lnTo>
                    <a:pt x="19" y="33"/>
                  </a:lnTo>
                  <a:lnTo>
                    <a:pt x="19" y="33"/>
                  </a:lnTo>
                  <a:lnTo>
                    <a:pt x="20" y="39"/>
                  </a:lnTo>
                  <a:lnTo>
                    <a:pt x="23" y="46"/>
                  </a:lnTo>
                  <a:lnTo>
                    <a:pt x="28" y="49"/>
                  </a:lnTo>
                  <a:lnTo>
                    <a:pt x="34" y="50"/>
                  </a:lnTo>
                  <a:lnTo>
                    <a:pt x="34" y="5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1" name="Freeform 307"/>
            <p:cNvSpPr>
              <a:spLocks noChangeAspect="1"/>
            </p:cNvSpPr>
            <p:nvPr userDrawn="1"/>
          </p:nvSpPr>
          <p:spPr bwMode="auto">
            <a:xfrm>
              <a:off x="3473766" y="6134431"/>
              <a:ext cx="307279" cy="180726"/>
            </a:xfrm>
            <a:custGeom>
              <a:avLst/>
              <a:gdLst/>
              <a:ahLst/>
              <a:cxnLst>
                <a:cxn ang="0">
                  <a:pos x="0" y="1"/>
                </a:cxn>
                <a:cxn ang="0">
                  <a:pos x="19" y="1"/>
                </a:cxn>
                <a:cxn ang="0">
                  <a:pos x="19" y="9"/>
                </a:cxn>
                <a:cxn ang="0">
                  <a:pos x="19" y="9"/>
                </a:cxn>
                <a:cxn ang="0">
                  <a:pos x="19" y="9"/>
                </a:cxn>
                <a:cxn ang="0">
                  <a:pos x="22" y="6"/>
                </a:cxn>
                <a:cxn ang="0">
                  <a:pos x="27" y="3"/>
                </a:cxn>
                <a:cxn ang="0">
                  <a:pos x="32" y="0"/>
                </a:cxn>
                <a:cxn ang="0">
                  <a:pos x="38" y="0"/>
                </a:cxn>
                <a:cxn ang="0">
                  <a:pos x="38" y="0"/>
                </a:cxn>
                <a:cxn ang="0">
                  <a:pos x="44" y="0"/>
                </a:cxn>
                <a:cxn ang="0">
                  <a:pos x="51" y="3"/>
                </a:cxn>
                <a:cxn ang="0">
                  <a:pos x="55" y="6"/>
                </a:cxn>
                <a:cxn ang="0">
                  <a:pos x="57" y="11"/>
                </a:cxn>
                <a:cxn ang="0">
                  <a:pos x="57" y="11"/>
                </a:cxn>
                <a:cxn ang="0">
                  <a:pos x="57" y="11"/>
                </a:cxn>
                <a:cxn ang="0">
                  <a:pos x="57" y="11"/>
                </a:cxn>
                <a:cxn ang="0">
                  <a:pos x="62" y="6"/>
                </a:cxn>
                <a:cxn ang="0">
                  <a:pos x="67" y="1"/>
                </a:cxn>
                <a:cxn ang="0">
                  <a:pos x="71" y="0"/>
                </a:cxn>
                <a:cxn ang="0">
                  <a:pos x="79" y="0"/>
                </a:cxn>
                <a:cxn ang="0">
                  <a:pos x="79" y="0"/>
                </a:cxn>
                <a:cxn ang="0">
                  <a:pos x="84" y="0"/>
                </a:cxn>
                <a:cxn ang="0">
                  <a:pos x="89" y="1"/>
                </a:cxn>
                <a:cxn ang="0">
                  <a:pos x="94" y="4"/>
                </a:cxn>
                <a:cxn ang="0">
                  <a:pos x="97" y="7"/>
                </a:cxn>
                <a:cxn ang="0">
                  <a:pos x="100" y="15"/>
                </a:cxn>
                <a:cxn ang="0">
                  <a:pos x="101" y="27"/>
                </a:cxn>
                <a:cxn ang="0">
                  <a:pos x="101" y="65"/>
                </a:cxn>
                <a:cxn ang="0">
                  <a:pos x="81" y="65"/>
                </a:cxn>
                <a:cxn ang="0">
                  <a:pos x="81" y="28"/>
                </a:cxn>
                <a:cxn ang="0">
                  <a:pos x="81" y="28"/>
                </a:cxn>
                <a:cxn ang="0">
                  <a:pos x="81" y="23"/>
                </a:cxn>
                <a:cxn ang="0">
                  <a:pos x="79" y="20"/>
                </a:cxn>
                <a:cxn ang="0">
                  <a:pos x="76" y="17"/>
                </a:cxn>
                <a:cxn ang="0">
                  <a:pos x="71" y="17"/>
                </a:cxn>
                <a:cxn ang="0">
                  <a:pos x="71" y="17"/>
                </a:cxn>
                <a:cxn ang="0">
                  <a:pos x="67" y="17"/>
                </a:cxn>
                <a:cxn ang="0">
                  <a:pos x="63" y="20"/>
                </a:cxn>
                <a:cxn ang="0">
                  <a:pos x="62" y="25"/>
                </a:cxn>
                <a:cxn ang="0">
                  <a:pos x="60" y="31"/>
                </a:cxn>
                <a:cxn ang="0">
                  <a:pos x="60" y="65"/>
                </a:cxn>
                <a:cxn ang="0">
                  <a:pos x="40" y="65"/>
                </a:cxn>
                <a:cxn ang="0">
                  <a:pos x="40" y="31"/>
                </a:cxn>
                <a:cxn ang="0">
                  <a:pos x="40" y="31"/>
                </a:cxn>
                <a:cxn ang="0">
                  <a:pos x="40" y="27"/>
                </a:cxn>
                <a:cxn ang="0">
                  <a:pos x="40" y="22"/>
                </a:cxn>
                <a:cxn ang="0">
                  <a:pos x="36" y="19"/>
                </a:cxn>
                <a:cxn ang="0">
                  <a:pos x="33" y="17"/>
                </a:cxn>
                <a:cxn ang="0">
                  <a:pos x="32" y="17"/>
                </a:cxn>
                <a:cxn ang="0">
                  <a:pos x="32" y="17"/>
                </a:cxn>
                <a:cxn ang="0">
                  <a:pos x="27" y="17"/>
                </a:cxn>
                <a:cxn ang="0">
                  <a:pos x="22" y="20"/>
                </a:cxn>
                <a:cxn ang="0">
                  <a:pos x="21" y="25"/>
                </a:cxn>
                <a:cxn ang="0">
                  <a:pos x="19" y="31"/>
                </a:cxn>
                <a:cxn ang="0">
                  <a:pos x="19" y="65"/>
                </a:cxn>
                <a:cxn ang="0">
                  <a:pos x="0" y="65"/>
                </a:cxn>
                <a:cxn ang="0">
                  <a:pos x="0" y="1"/>
                </a:cxn>
              </a:cxnLst>
              <a:rect l="0" t="0" r="r" b="b"/>
              <a:pathLst>
                <a:path w="101" h="65">
                  <a:moveTo>
                    <a:pt x="0" y="1"/>
                  </a:moveTo>
                  <a:lnTo>
                    <a:pt x="19" y="1"/>
                  </a:lnTo>
                  <a:lnTo>
                    <a:pt x="19" y="9"/>
                  </a:lnTo>
                  <a:lnTo>
                    <a:pt x="19" y="9"/>
                  </a:lnTo>
                  <a:lnTo>
                    <a:pt x="19" y="9"/>
                  </a:lnTo>
                  <a:lnTo>
                    <a:pt x="22" y="6"/>
                  </a:lnTo>
                  <a:lnTo>
                    <a:pt x="27" y="3"/>
                  </a:lnTo>
                  <a:lnTo>
                    <a:pt x="32" y="0"/>
                  </a:lnTo>
                  <a:lnTo>
                    <a:pt x="38" y="0"/>
                  </a:lnTo>
                  <a:lnTo>
                    <a:pt x="38" y="0"/>
                  </a:lnTo>
                  <a:lnTo>
                    <a:pt x="44" y="0"/>
                  </a:lnTo>
                  <a:lnTo>
                    <a:pt x="51" y="3"/>
                  </a:lnTo>
                  <a:lnTo>
                    <a:pt x="55" y="6"/>
                  </a:lnTo>
                  <a:lnTo>
                    <a:pt x="57" y="11"/>
                  </a:lnTo>
                  <a:lnTo>
                    <a:pt x="57" y="11"/>
                  </a:lnTo>
                  <a:lnTo>
                    <a:pt x="57" y="11"/>
                  </a:lnTo>
                  <a:lnTo>
                    <a:pt x="57" y="11"/>
                  </a:lnTo>
                  <a:lnTo>
                    <a:pt x="62" y="6"/>
                  </a:lnTo>
                  <a:lnTo>
                    <a:pt x="67" y="1"/>
                  </a:lnTo>
                  <a:lnTo>
                    <a:pt x="71" y="0"/>
                  </a:lnTo>
                  <a:lnTo>
                    <a:pt x="79" y="0"/>
                  </a:lnTo>
                  <a:lnTo>
                    <a:pt x="79" y="0"/>
                  </a:lnTo>
                  <a:lnTo>
                    <a:pt x="84" y="0"/>
                  </a:lnTo>
                  <a:lnTo>
                    <a:pt x="89" y="1"/>
                  </a:lnTo>
                  <a:lnTo>
                    <a:pt x="94" y="4"/>
                  </a:lnTo>
                  <a:lnTo>
                    <a:pt x="97" y="7"/>
                  </a:lnTo>
                  <a:lnTo>
                    <a:pt x="100" y="15"/>
                  </a:lnTo>
                  <a:lnTo>
                    <a:pt x="101" y="27"/>
                  </a:lnTo>
                  <a:lnTo>
                    <a:pt x="101" y="65"/>
                  </a:lnTo>
                  <a:lnTo>
                    <a:pt x="81" y="65"/>
                  </a:lnTo>
                  <a:lnTo>
                    <a:pt x="81" y="28"/>
                  </a:lnTo>
                  <a:lnTo>
                    <a:pt x="81" y="28"/>
                  </a:lnTo>
                  <a:lnTo>
                    <a:pt x="81" y="23"/>
                  </a:lnTo>
                  <a:lnTo>
                    <a:pt x="79" y="20"/>
                  </a:lnTo>
                  <a:lnTo>
                    <a:pt x="76" y="17"/>
                  </a:lnTo>
                  <a:lnTo>
                    <a:pt x="71" y="17"/>
                  </a:lnTo>
                  <a:lnTo>
                    <a:pt x="71" y="17"/>
                  </a:lnTo>
                  <a:lnTo>
                    <a:pt x="67" y="17"/>
                  </a:lnTo>
                  <a:lnTo>
                    <a:pt x="63" y="20"/>
                  </a:lnTo>
                  <a:lnTo>
                    <a:pt x="62" y="25"/>
                  </a:lnTo>
                  <a:lnTo>
                    <a:pt x="60" y="31"/>
                  </a:lnTo>
                  <a:lnTo>
                    <a:pt x="60" y="65"/>
                  </a:lnTo>
                  <a:lnTo>
                    <a:pt x="40" y="65"/>
                  </a:lnTo>
                  <a:lnTo>
                    <a:pt x="40" y="31"/>
                  </a:lnTo>
                  <a:lnTo>
                    <a:pt x="40" y="31"/>
                  </a:lnTo>
                  <a:lnTo>
                    <a:pt x="40" y="27"/>
                  </a:lnTo>
                  <a:lnTo>
                    <a:pt x="40" y="22"/>
                  </a:lnTo>
                  <a:lnTo>
                    <a:pt x="36" y="19"/>
                  </a:lnTo>
                  <a:lnTo>
                    <a:pt x="33" y="17"/>
                  </a:lnTo>
                  <a:lnTo>
                    <a:pt x="32" y="17"/>
                  </a:lnTo>
                  <a:lnTo>
                    <a:pt x="32" y="17"/>
                  </a:lnTo>
                  <a:lnTo>
                    <a:pt x="27" y="17"/>
                  </a:lnTo>
                  <a:lnTo>
                    <a:pt x="22" y="20"/>
                  </a:lnTo>
                  <a:lnTo>
                    <a:pt x="21" y="25"/>
                  </a:lnTo>
                  <a:lnTo>
                    <a:pt x="19" y="31"/>
                  </a:lnTo>
                  <a:lnTo>
                    <a:pt x="19"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2" name="Freeform 308"/>
            <p:cNvSpPr>
              <a:spLocks noChangeAspect="1"/>
            </p:cNvSpPr>
            <p:nvPr userDrawn="1"/>
          </p:nvSpPr>
          <p:spPr bwMode="auto">
            <a:xfrm>
              <a:off x="3991922" y="6134431"/>
              <a:ext cx="180752"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7" y="65"/>
                </a:cxn>
                <a:cxn ang="0">
                  <a:pos x="13" y="64"/>
                </a:cxn>
                <a:cxn ang="0">
                  <a:pos x="8" y="62"/>
                </a:cxn>
                <a:cxn ang="0">
                  <a:pos x="5" y="57"/>
                </a:cxn>
                <a:cxn ang="0">
                  <a:pos x="3" y="54"/>
                </a:cxn>
                <a:cxn ang="0">
                  <a:pos x="0" y="49"/>
                </a:cxn>
                <a:cxn ang="0">
                  <a:pos x="0" y="37"/>
                </a:cxn>
                <a:cxn ang="0">
                  <a:pos x="0" y="0"/>
                </a:cxn>
                <a:cxn ang="0">
                  <a:pos x="19" y="0"/>
                </a:cxn>
                <a:cxn ang="0">
                  <a:pos x="19" y="35"/>
                </a:cxn>
                <a:cxn ang="0">
                  <a:pos x="19" y="35"/>
                </a:cxn>
                <a:cxn ang="0">
                  <a:pos x="19" y="40"/>
                </a:cxn>
                <a:cxn ang="0">
                  <a:pos x="21" y="45"/>
                </a:cxn>
                <a:cxn ang="0">
                  <a:pos x="24" y="48"/>
                </a:cxn>
                <a:cxn ang="0">
                  <a:pos x="30" y="49"/>
                </a:cxn>
                <a:cxn ang="0">
                  <a:pos x="30" y="49"/>
                </a:cxn>
                <a:cxn ang="0">
                  <a:pos x="35" y="48"/>
                </a:cxn>
                <a:cxn ang="0">
                  <a:pos x="40" y="45"/>
                </a:cxn>
                <a:cxn ang="0">
                  <a:pos x="41" y="40"/>
                </a:cxn>
                <a:cxn ang="0">
                  <a:pos x="41" y="33"/>
                </a:cxn>
                <a:cxn ang="0">
                  <a:pos x="41"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7" y="65"/>
                  </a:lnTo>
                  <a:lnTo>
                    <a:pt x="13" y="64"/>
                  </a:lnTo>
                  <a:lnTo>
                    <a:pt x="8" y="62"/>
                  </a:lnTo>
                  <a:lnTo>
                    <a:pt x="5" y="57"/>
                  </a:lnTo>
                  <a:lnTo>
                    <a:pt x="3" y="54"/>
                  </a:lnTo>
                  <a:lnTo>
                    <a:pt x="0" y="49"/>
                  </a:lnTo>
                  <a:lnTo>
                    <a:pt x="0" y="37"/>
                  </a:lnTo>
                  <a:lnTo>
                    <a:pt x="0" y="0"/>
                  </a:lnTo>
                  <a:lnTo>
                    <a:pt x="19" y="0"/>
                  </a:lnTo>
                  <a:lnTo>
                    <a:pt x="19" y="35"/>
                  </a:lnTo>
                  <a:lnTo>
                    <a:pt x="19" y="35"/>
                  </a:lnTo>
                  <a:lnTo>
                    <a:pt x="19" y="40"/>
                  </a:lnTo>
                  <a:lnTo>
                    <a:pt x="21" y="45"/>
                  </a:lnTo>
                  <a:lnTo>
                    <a:pt x="24" y="48"/>
                  </a:lnTo>
                  <a:lnTo>
                    <a:pt x="30" y="49"/>
                  </a:lnTo>
                  <a:lnTo>
                    <a:pt x="30" y="49"/>
                  </a:lnTo>
                  <a:lnTo>
                    <a:pt x="35" y="48"/>
                  </a:lnTo>
                  <a:lnTo>
                    <a:pt x="40" y="45"/>
                  </a:lnTo>
                  <a:lnTo>
                    <a:pt x="41" y="40"/>
                  </a:lnTo>
                  <a:lnTo>
                    <a:pt x="41" y="33"/>
                  </a:lnTo>
                  <a:lnTo>
                    <a:pt x="41"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3" name="Freeform 309"/>
            <p:cNvSpPr>
              <a:spLocks noChangeAspect="1"/>
            </p:cNvSpPr>
            <p:nvPr userDrawn="1"/>
          </p:nvSpPr>
          <p:spPr bwMode="auto">
            <a:xfrm>
              <a:off x="6251327" y="6134431"/>
              <a:ext cx="186777"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8" y="65"/>
                </a:cxn>
                <a:cxn ang="0">
                  <a:pos x="13" y="64"/>
                </a:cxn>
                <a:cxn ang="0">
                  <a:pos x="10" y="62"/>
                </a:cxn>
                <a:cxn ang="0">
                  <a:pos x="7" y="57"/>
                </a:cxn>
                <a:cxn ang="0">
                  <a:pos x="3" y="54"/>
                </a:cxn>
                <a:cxn ang="0">
                  <a:pos x="2" y="49"/>
                </a:cxn>
                <a:cxn ang="0">
                  <a:pos x="0" y="37"/>
                </a:cxn>
                <a:cxn ang="0">
                  <a:pos x="0" y="0"/>
                </a:cxn>
                <a:cxn ang="0">
                  <a:pos x="19" y="0"/>
                </a:cxn>
                <a:cxn ang="0">
                  <a:pos x="19" y="35"/>
                </a:cxn>
                <a:cxn ang="0">
                  <a:pos x="19" y="35"/>
                </a:cxn>
                <a:cxn ang="0">
                  <a:pos x="21" y="40"/>
                </a:cxn>
                <a:cxn ang="0">
                  <a:pos x="22" y="45"/>
                </a:cxn>
                <a:cxn ang="0">
                  <a:pos x="26" y="48"/>
                </a:cxn>
                <a:cxn ang="0">
                  <a:pos x="30" y="49"/>
                </a:cxn>
                <a:cxn ang="0">
                  <a:pos x="30" y="49"/>
                </a:cxn>
                <a:cxn ang="0">
                  <a:pos x="37"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8" y="65"/>
                  </a:lnTo>
                  <a:lnTo>
                    <a:pt x="13" y="64"/>
                  </a:lnTo>
                  <a:lnTo>
                    <a:pt x="10" y="62"/>
                  </a:lnTo>
                  <a:lnTo>
                    <a:pt x="7" y="57"/>
                  </a:lnTo>
                  <a:lnTo>
                    <a:pt x="3" y="54"/>
                  </a:lnTo>
                  <a:lnTo>
                    <a:pt x="2" y="49"/>
                  </a:lnTo>
                  <a:lnTo>
                    <a:pt x="0" y="37"/>
                  </a:lnTo>
                  <a:lnTo>
                    <a:pt x="0" y="0"/>
                  </a:lnTo>
                  <a:lnTo>
                    <a:pt x="19" y="0"/>
                  </a:lnTo>
                  <a:lnTo>
                    <a:pt x="19" y="35"/>
                  </a:lnTo>
                  <a:lnTo>
                    <a:pt x="19" y="35"/>
                  </a:lnTo>
                  <a:lnTo>
                    <a:pt x="21" y="40"/>
                  </a:lnTo>
                  <a:lnTo>
                    <a:pt x="22" y="45"/>
                  </a:lnTo>
                  <a:lnTo>
                    <a:pt x="26" y="48"/>
                  </a:lnTo>
                  <a:lnTo>
                    <a:pt x="30" y="49"/>
                  </a:lnTo>
                  <a:lnTo>
                    <a:pt x="30" y="49"/>
                  </a:lnTo>
                  <a:lnTo>
                    <a:pt x="37"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4" name="Freeform 310"/>
            <p:cNvSpPr>
              <a:spLocks noChangeAspect="1"/>
            </p:cNvSpPr>
            <p:nvPr userDrawn="1"/>
          </p:nvSpPr>
          <p:spPr bwMode="auto">
            <a:xfrm>
              <a:off x="5763296" y="6134431"/>
              <a:ext cx="180752" cy="198799"/>
            </a:xfrm>
            <a:custGeom>
              <a:avLst/>
              <a:gdLst/>
              <a:ahLst/>
              <a:cxnLst>
                <a:cxn ang="0">
                  <a:pos x="62" y="64"/>
                </a:cxn>
                <a:cxn ang="0">
                  <a:pos x="43" y="64"/>
                </a:cxn>
                <a:cxn ang="0">
                  <a:pos x="43" y="56"/>
                </a:cxn>
                <a:cxn ang="0">
                  <a:pos x="43" y="56"/>
                </a:cxn>
                <a:cxn ang="0">
                  <a:pos x="43" y="56"/>
                </a:cxn>
                <a:cxn ang="0">
                  <a:pos x="40" y="59"/>
                </a:cxn>
                <a:cxn ang="0">
                  <a:pos x="36" y="62"/>
                </a:cxn>
                <a:cxn ang="0">
                  <a:pos x="30" y="65"/>
                </a:cxn>
                <a:cxn ang="0">
                  <a:pos x="24" y="65"/>
                </a:cxn>
                <a:cxn ang="0">
                  <a:pos x="24" y="65"/>
                </a:cxn>
                <a:cxn ang="0">
                  <a:pos x="19" y="65"/>
                </a:cxn>
                <a:cxn ang="0">
                  <a:pos x="14" y="64"/>
                </a:cxn>
                <a:cxn ang="0">
                  <a:pos x="9" y="62"/>
                </a:cxn>
                <a:cxn ang="0">
                  <a:pos x="6" y="57"/>
                </a:cxn>
                <a:cxn ang="0">
                  <a:pos x="3" y="54"/>
                </a:cxn>
                <a:cxn ang="0">
                  <a:pos x="1" y="49"/>
                </a:cxn>
                <a:cxn ang="0">
                  <a:pos x="0" y="37"/>
                </a:cxn>
                <a:cxn ang="0">
                  <a:pos x="0" y="0"/>
                </a:cxn>
                <a:cxn ang="0">
                  <a:pos x="20" y="0"/>
                </a:cxn>
                <a:cxn ang="0">
                  <a:pos x="20" y="35"/>
                </a:cxn>
                <a:cxn ang="0">
                  <a:pos x="20" y="35"/>
                </a:cxn>
                <a:cxn ang="0">
                  <a:pos x="20" y="40"/>
                </a:cxn>
                <a:cxn ang="0">
                  <a:pos x="22" y="45"/>
                </a:cxn>
                <a:cxn ang="0">
                  <a:pos x="25" y="48"/>
                </a:cxn>
                <a:cxn ang="0">
                  <a:pos x="30" y="49"/>
                </a:cxn>
                <a:cxn ang="0">
                  <a:pos x="30" y="49"/>
                </a:cxn>
                <a:cxn ang="0">
                  <a:pos x="36"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6" y="62"/>
                  </a:lnTo>
                  <a:lnTo>
                    <a:pt x="30" y="65"/>
                  </a:lnTo>
                  <a:lnTo>
                    <a:pt x="24" y="65"/>
                  </a:lnTo>
                  <a:lnTo>
                    <a:pt x="24" y="65"/>
                  </a:lnTo>
                  <a:lnTo>
                    <a:pt x="19" y="65"/>
                  </a:lnTo>
                  <a:lnTo>
                    <a:pt x="14" y="64"/>
                  </a:lnTo>
                  <a:lnTo>
                    <a:pt x="9" y="62"/>
                  </a:lnTo>
                  <a:lnTo>
                    <a:pt x="6" y="57"/>
                  </a:lnTo>
                  <a:lnTo>
                    <a:pt x="3" y="54"/>
                  </a:lnTo>
                  <a:lnTo>
                    <a:pt x="1" y="49"/>
                  </a:lnTo>
                  <a:lnTo>
                    <a:pt x="0" y="37"/>
                  </a:lnTo>
                  <a:lnTo>
                    <a:pt x="0" y="0"/>
                  </a:lnTo>
                  <a:lnTo>
                    <a:pt x="20" y="0"/>
                  </a:lnTo>
                  <a:lnTo>
                    <a:pt x="20" y="35"/>
                  </a:lnTo>
                  <a:lnTo>
                    <a:pt x="20" y="35"/>
                  </a:lnTo>
                  <a:lnTo>
                    <a:pt x="20" y="40"/>
                  </a:lnTo>
                  <a:lnTo>
                    <a:pt x="22" y="45"/>
                  </a:lnTo>
                  <a:lnTo>
                    <a:pt x="25" y="48"/>
                  </a:lnTo>
                  <a:lnTo>
                    <a:pt x="30" y="49"/>
                  </a:lnTo>
                  <a:lnTo>
                    <a:pt x="30" y="49"/>
                  </a:lnTo>
                  <a:lnTo>
                    <a:pt x="36"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5" name="Freeform 311"/>
            <p:cNvSpPr>
              <a:spLocks noChangeAspect="1"/>
            </p:cNvSpPr>
            <p:nvPr userDrawn="1"/>
          </p:nvSpPr>
          <p:spPr bwMode="auto">
            <a:xfrm>
              <a:off x="4889659" y="6032019"/>
              <a:ext cx="180752" cy="295186"/>
            </a:xfrm>
            <a:custGeom>
              <a:avLst/>
              <a:gdLst/>
              <a:ahLst/>
              <a:cxnLst>
                <a:cxn ang="0">
                  <a:pos x="21" y="0"/>
                </a:cxn>
                <a:cxn ang="0">
                  <a:pos x="21" y="44"/>
                </a:cxn>
                <a:cxn ang="0">
                  <a:pos x="21" y="44"/>
                </a:cxn>
                <a:cxn ang="0">
                  <a:pos x="21" y="44"/>
                </a:cxn>
                <a:cxn ang="0">
                  <a:pos x="24" y="41"/>
                </a:cxn>
                <a:cxn ang="0">
                  <a:pos x="29" y="36"/>
                </a:cxn>
                <a:cxn ang="0">
                  <a:pos x="33" y="35"/>
                </a:cxn>
                <a:cxn ang="0">
                  <a:pos x="40" y="35"/>
                </a:cxn>
                <a:cxn ang="0">
                  <a:pos x="40" y="35"/>
                </a:cxn>
                <a:cxn ang="0">
                  <a:pos x="46" y="35"/>
                </a:cxn>
                <a:cxn ang="0">
                  <a:pos x="51" y="36"/>
                </a:cxn>
                <a:cxn ang="0">
                  <a:pos x="54" y="39"/>
                </a:cxn>
                <a:cxn ang="0">
                  <a:pos x="57" y="42"/>
                </a:cxn>
                <a:cxn ang="0">
                  <a:pos x="60" y="47"/>
                </a:cxn>
                <a:cxn ang="0">
                  <a:pos x="62" y="52"/>
                </a:cxn>
                <a:cxn ang="0">
                  <a:pos x="62" y="65"/>
                </a:cxn>
                <a:cxn ang="0">
                  <a:pos x="62" y="100"/>
                </a:cxn>
                <a:cxn ang="0">
                  <a:pos x="41" y="100"/>
                </a:cxn>
                <a:cxn ang="0">
                  <a:pos x="41" y="68"/>
                </a:cxn>
                <a:cxn ang="0">
                  <a:pos x="41" y="68"/>
                </a:cxn>
                <a:cxn ang="0">
                  <a:pos x="41" y="63"/>
                </a:cxn>
                <a:cxn ang="0">
                  <a:pos x="41" y="57"/>
                </a:cxn>
                <a:cxn ang="0">
                  <a:pos x="38" y="54"/>
                </a:cxn>
                <a:cxn ang="0">
                  <a:pos x="35" y="52"/>
                </a:cxn>
                <a:cxn ang="0">
                  <a:pos x="32" y="52"/>
                </a:cxn>
                <a:cxn ang="0">
                  <a:pos x="32" y="52"/>
                </a:cxn>
                <a:cxn ang="0">
                  <a:pos x="27" y="52"/>
                </a:cxn>
                <a:cxn ang="0">
                  <a:pos x="22" y="55"/>
                </a:cxn>
                <a:cxn ang="0">
                  <a:pos x="21" y="62"/>
                </a:cxn>
                <a:cxn ang="0">
                  <a:pos x="21" y="68"/>
                </a:cxn>
                <a:cxn ang="0">
                  <a:pos x="21" y="100"/>
                </a:cxn>
                <a:cxn ang="0">
                  <a:pos x="0" y="100"/>
                </a:cxn>
                <a:cxn ang="0">
                  <a:pos x="0" y="0"/>
                </a:cxn>
                <a:cxn ang="0">
                  <a:pos x="21" y="0"/>
                </a:cxn>
              </a:cxnLst>
              <a:rect l="0" t="0" r="r" b="b"/>
              <a:pathLst>
                <a:path w="62" h="100">
                  <a:moveTo>
                    <a:pt x="21" y="0"/>
                  </a:moveTo>
                  <a:lnTo>
                    <a:pt x="21" y="44"/>
                  </a:lnTo>
                  <a:lnTo>
                    <a:pt x="21" y="44"/>
                  </a:lnTo>
                  <a:lnTo>
                    <a:pt x="21" y="44"/>
                  </a:lnTo>
                  <a:lnTo>
                    <a:pt x="24" y="41"/>
                  </a:lnTo>
                  <a:lnTo>
                    <a:pt x="29" y="36"/>
                  </a:lnTo>
                  <a:lnTo>
                    <a:pt x="33" y="35"/>
                  </a:lnTo>
                  <a:lnTo>
                    <a:pt x="40" y="35"/>
                  </a:lnTo>
                  <a:lnTo>
                    <a:pt x="40" y="35"/>
                  </a:lnTo>
                  <a:lnTo>
                    <a:pt x="46" y="35"/>
                  </a:lnTo>
                  <a:lnTo>
                    <a:pt x="51" y="36"/>
                  </a:lnTo>
                  <a:lnTo>
                    <a:pt x="54" y="39"/>
                  </a:lnTo>
                  <a:lnTo>
                    <a:pt x="57" y="42"/>
                  </a:lnTo>
                  <a:lnTo>
                    <a:pt x="60" y="47"/>
                  </a:lnTo>
                  <a:lnTo>
                    <a:pt x="62" y="52"/>
                  </a:lnTo>
                  <a:lnTo>
                    <a:pt x="62" y="65"/>
                  </a:lnTo>
                  <a:lnTo>
                    <a:pt x="62" y="100"/>
                  </a:lnTo>
                  <a:lnTo>
                    <a:pt x="41" y="100"/>
                  </a:lnTo>
                  <a:lnTo>
                    <a:pt x="41" y="68"/>
                  </a:lnTo>
                  <a:lnTo>
                    <a:pt x="41" y="68"/>
                  </a:lnTo>
                  <a:lnTo>
                    <a:pt x="41" y="63"/>
                  </a:lnTo>
                  <a:lnTo>
                    <a:pt x="41" y="57"/>
                  </a:lnTo>
                  <a:lnTo>
                    <a:pt x="38" y="54"/>
                  </a:lnTo>
                  <a:lnTo>
                    <a:pt x="35" y="52"/>
                  </a:lnTo>
                  <a:lnTo>
                    <a:pt x="32" y="52"/>
                  </a:lnTo>
                  <a:lnTo>
                    <a:pt x="32" y="52"/>
                  </a:lnTo>
                  <a:lnTo>
                    <a:pt x="27" y="52"/>
                  </a:lnTo>
                  <a:lnTo>
                    <a:pt x="22" y="55"/>
                  </a:lnTo>
                  <a:lnTo>
                    <a:pt x="21" y="62"/>
                  </a:lnTo>
                  <a:lnTo>
                    <a:pt x="21" y="68"/>
                  </a:lnTo>
                  <a:lnTo>
                    <a:pt x="21" y="100"/>
                  </a:lnTo>
                  <a:lnTo>
                    <a:pt x="0" y="100"/>
                  </a:lnTo>
                  <a:lnTo>
                    <a:pt x="0" y="0"/>
                  </a:lnTo>
                  <a:lnTo>
                    <a:pt x="21"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6" name="Freeform 312"/>
            <p:cNvSpPr>
              <a:spLocks noChangeAspect="1"/>
            </p:cNvSpPr>
            <p:nvPr userDrawn="1"/>
          </p:nvSpPr>
          <p:spPr bwMode="auto">
            <a:xfrm>
              <a:off x="4678781" y="6080213"/>
              <a:ext cx="15062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7" name="Freeform 313"/>
            <p:cNvSpPr>
              <a:spLocks noChangeAspect="1"/>
            </p:cNvSpPr>
            <p:nvPr userDrawn="1"/>
          </p:nvSpPr>
          <p:spPr bwMode="auto">
            <a:xfrm>
              <a:off x="6040449" y="6080213"/>
              <a:ext cx="13857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8" name="Freeform 314"/>
            <p:cNvSpPr>
              <a:spLocks noChangeAspect="1"/>
            </p:cNvSpPr>
            <p:nvPr userDrawn="1"/>
          </p:nvSpPr>
          <p:spPr bwMode="auto">
            <a:xfrm>
              <a:off x="5552418" y="6032019"/>
              <a:ext cx="150627" cy="295186"/>
            </a:xfrm>
            <a:custGeom>
              <a:avLst/>
              <a:gdLst/>
              <a:ahLst/>
              <a:cxnLst>
                <a:cxn ang="0">
                  <a:pos x="13" y="54"/>
                </a:cxn>
                <a:cxn ang="0">
                  <a:pos x="0" y="54"/>
                </a:cxn>
                <a:cxn ang="0">
                  <a:pos x="0" y="38"/>
                </a:cxn>
                <a:cxn ang="0">
                  <a:pos x="13" y="38"/>
                </a:cxn>
                <a:cxn ang="0">
                  <a:pos x="13" y="25"/>
                </a:cxn>
                <a:cxn ang="0">
                  <a:pos x="13" y="25"/>
                </a:cxn>
                <a:cxn ang="0">
                  <a:pos x="13" y="21"/>
                </a:cxn>
                <a:cxn ang="0">
                  <a:pos x="15" y="14"/>
                </a:cxn>
                <a:cxn ang="0">
                  <a:pos x="18" y="10"/>
                </a:cxn>
                <a:cxn ang="0">
                  <a:pos x="21" y="6"/>
                </a:cxn>
                <a:cxn ang="0">
                  <a:pos x="24" y="3"/>
                </a:cxn>
                <a:cxn ang="0">
                  <a:pos x="29" y="2"/>
                </a:cxn>
                <a:cxn ang="0">
                  <a:pos x="40" y="0"/>
                </a:cxn>
                <a:cxn ang="0">
                  <a:pos x="40" y="0"/>
                </a:cxn>
                <a:cxn ang="0">
                  <a:pos x="50" y="2"/>
                </a:cxn>
                <a:cxn ang="0">
                  <a:pos x="50" y="17"/>
                </a:cxn>
                <a:cxn ang="0">
                  <a:pos x="50" y="17"/>
                </a:cxn>
                <a:cxn ang="0">
                  <a:pos x="43" y="16"/>
                </a:cxn>
                <a:cxn ang="0">
                  <a:pos x="43" y="16"/>
                </a:cxn>
                <a:cxn ang="0">
                  <a:pos x="40" y="17"/>
                </a:cxn>
                <a:cxn ang="0">
                  <a:pos x="37" y="19"/>
                </a:cxn>
                <a:cxn ang="0">
                  <a:pos x="34" y="22"/>
                </a:cxn>
                <a:cxn ang="0">
                  <a:pos x="34" y="27"/>
                </a:cxn>
                <a:cxn ang="0">
                  <a:pos x="34" y="38"/>
                </a:cxn>
                <a:cxn ang="0">
                  <a:pos x="48" y="38"/>
                </a:cxn>
                <a:cxn ang="0">
                  <a:pos x="48" y="54"/>
                </a:cxn>
                <a:cxn ang="0">
                  <a:pos x="34" y="54"/>
                </a:cxn>
                <a:cxn ang="0">
                  <a:pos x="34" y="102"/>
                </a:cxn>
                <a:cxn ang="0">
                  <a:pos x="13" y="102"/>
                </a:cxn>
                <a:cxn ang="0">
                  <a:pos x="13" y="54"/>
                </a:cxn>
              </a:cxnLst>
              <a:rect l="0" t="0" r="r" b="b"/>
              <a:pathLst>
                <a:path w="50" h="102">
                  <a:moveTo>
                    <a:pt x="13" y="54"/>
                  </a:moveTo>
                  <a:lnTo>
                    <a:pt x="0" y="54"/>
                  </a:lnTo>
                  <a:lnTo>
                    <a:pt x="0" y="38"/>
                  </a:lnTo>
                  <a:lnTo>
                    <a:pt x="13" y="38"/>
                  </a:lnTo>
                  <a:lnTo>
                    <a:pt x="13" y="25"/>
                  </a:lnTo>
                  <a:lnTo>
                    <a:pt x="13" y="25"/>
                  </a:lnTo>
                  <a:lnTo>
                    <a:pt x="13" y="21"/>
                  </a:lnTo>
                  <a:lnTo>
                    <a:pt x="15" y="14"/>
                  </a:lnTo>
                  <a:lnTo>
                    <a:pt x="18" y="10"/>
                  </a:lnTo>
                  <a:lnTo>
                    <a:pt x="21" y="6"/>
                  </a:lnTo>
                  <a:lnTo>
                    <a:pt x="24" y="3"/>
                  </a:lnTo>
                  <a:lnTo>
                    <a:pt x="29" y="2"/>
                  </a:lnTo>
                  <a:lnTo>
                    <a:pt x="40" y="0"/>
                  </a:lnTo>
                  <a:lnTo>
                    <a:pt x="40" y="0"/>
                  </a:lnTo>
                  <a:lnTo>
                    <a:pt x="50" y="2"/>
                  </a:lnTo>
                  <a:lnTo>
                    <a:pt x="50" y="17"/>
                  </a:lnTo>
                  <a:lnTo>
                    <a:pt x="50" y="17"/>
                  </a:lnTo>
                  <a:lnTo>
                    <a:pt x="43" y="16"/>
                  </a:lnTo>
                  <a:lnTo>
                    <a:pt x="43" y="16"/>
                  </a:lnTo>
                  <a:lnTo>
                    <a:pt x="40" y="17"/>
                  </a:lnTo>
                  <a:lnTo>
                    <a:pt x="37" y="19"/>
                  </a:lnTo>
                  <a:lnTo>
                    <a:pt x="34" y="22"/>
                  </a:lnTo>
                  <a:lnTo>
                    <a:pt x="34" y="27"/>
                  </a:lnTo>
                  <a:lnTo>
                    <a:pt x="34" y="38"/>
                  </a:lnTo>
                  <a:lnTo>
                    <a:pt x="48" y="38"/>
                  </a:lnTo>
                  <a:lnTo>
                    <a:pt x="48" y="54"/>
                  </a:lnTo>
                  <a:lnTo>
                    <a:pt x="34" y="54"/>
                  </a:lnTo>
                  <a:lnTo>
                    <a:pt x="34" y="102"/>
                  </a:lnTo>
                  <a:lnTo>
                    <a:pt x="13" y="102"/>
                  </a:lnTo>
                  <a:lnTo>
                    <a:pt x="13" y="5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9" name="Freeform 315"/>
            <p:cNvSpPr>
              <a:spLocks noChangeAspect="1" noEditPoints="1"/>
            </p:cNvSpPr>
            <p:nvPr userDrawn="1"/>
          </p:nvSpPr>
          <p:spPr bwMode="auto">
            <a:xfrm>
              <a:off x="2359126" y="6044068"/>
              <a:ext cx="247028" cy="283137"/>
            </a:xfrm>
            <a:custGeom>
              <a:avLst/>
              <a:gdLst/>
              <a:ahLst/>
              <a:cxnLst>
                <a:cxn ang="0">
                  <a:pos x="82" y="48"/>
                </a:cxn>
                <a:cxn ang="0">
                  <a:pos x="82" y="48"/>
                </a:cxn>
                <a:cxn ang="0">
                  <a:pos x="82" y="57"/>
                </a:cxn>
                <a:cxn ang="0">
                  <a:pos x="79" y="67"/>
                </a:cxn>
                <a:cxn ang="0">
                  <a:pos x="74" y="75"/>
                </a:cxn>
                <a:cxn ang="0">
                  <a:pos x="69" y="81"/>
                </a:cxn>
                <a:cxn ang="0">
                  <a:pos x="61" y="86"/>
                </a:cxn>
                <a:cxn ang="0">
                  <a:pos x="52" y="90"/>
                </a:cxn>
                <a:cxn ang="0">
                  <a:pos x="41" y="94"/>
                </a:cxn>
                <a:cxn ang="0">
                  <a:pos x="30" y="94"/>
                </a:cxn>
                <a:cxn ang="0">
                  <a:pos x="0" y="94"/>
                </a:cxn>
                <a:cxn ang="0">
                  <a:pos x="0" y="0"/>
                </a:cxn>
                <a:cxn ang="0">
                  <a:pos x="30" y="0"/>
                </a:cxn>
                <a:cxn ang="0">
                  <a:pos x="30" y="0"/>
                </a:cxn>
                <a:cxn ang="0">
                  <a:pos x="41" y="2"/>
                </a:cxn>
                <a:cxn ang="0">
                  <a:pos x="52" y="3"/>
                </a:cxn>
                <a:cxn ang="0">
                  <a:pos x="61" y="8"/>
                </a:cxn>
                <a:cxn ang="0">
                  <a:pos x="69" y="13"/>
                </a:cxn>
                <a:cxn ang="0">
                  <a:pos x="74" y="21"/>
                </a:cxn>
                <a:cxn ang="0">
                  <a:pos x="79" y="29"/>
                </a:cxn>
                <a:cxn ang="0">
                  <a:pos x="82" y="36"/>
                </a:cxn>
                <a:cxn ang="0">
                  <a:pos x="82" y="48"/>
                </a:cxn>
                <a:cxn ang="0">
                  <a:pos x="82" y="48"/>
                </a:cxn>
                <a:cxn ang="0">
                  <a:pos x="30" y="19"/>
                </a:cxn>
                <a:cxn ang="0">
                  <a:pos x="20" y="19"/>
                </a:cxn>
                <a:cxn ang="0">
                  <a:pos x="20" y="75"/>
                </a:cxn>
                <a:cxn ang="0">
                  <a:pos x="30" y="75"/>
                </a:cxn>
                <a:cxn ang="0">
                  <a:pos x="30" y="75"/>
                </a:cxn>
                <a:cxn ang="0">
                  <a:pos x="42" y="73"/>
                </a:cxn>
                <a:cxn ang="0">
                  <a:pos x="47" y="71"/>
                </a:cxn>
                <a:cxn ang="0">
                  <a:pos x="52" y="68"/>
                </a:cxn>
                <a:cxn ang="0">
                  <a:pos x="55" y="63"/>
                </a:cxn>
                <a:cxn ang="0">
                  <a:pos x="58" y="59"/>
                </a:cxn>
                <a:cxn ang="0">
                  <a:pos x="60" y="54"/>
                </a:cxn>
                <a:cxn ang="0">
                  <a:pos x="61" y="48"/>
                </a:cxn>
                <a:cxn ang="0">
                  <a:pos x="61" y="48"/>
                </a:cxn>
                <a:cxn ang="0">
                  <a:pos x="60" y="41"/>
                </a:cxn>
                <a:cxn ang="0">
                  <a:pos x="58" y="35"/>
                </a:cxn>
                <a:cxn ang="0">
                  <a:pos x="55" y="30"/>
                </a:cxn>
                <a:cxn ang="0">
                  <a:pos x="52" y="25"/>
                </a:cxn>
                <a:cxn ang="0">
                  <a:pos x="47" y="24"/>
                </a:cxn>
                <a:cxn ang="0">
                  <a:pos x="42" y="21"/>
                </a:cxn>
                <a:cxn ang="0">
                  <a:pos x="30" y="19"/>
                </a:cxn>
                <a:cxn ang="0">
                  <a:pos x="30" y="19"/>
                </a:cxn>
              </a:cxnLst>
              <a:rect l="0" t="0" r="r" b="b"/>
              <a:pathLst>
                <a:path w="82" h="94">
                  <a:moveTo>
                    <a:pt x="82" y="48"/>
                  </a:moveTo>
                  <a:lnTo>
                    <a:pt x="82" y="48"/>
                  </a:lnTo>
                  <a:lnTo>
                    <a:pt x="82" y="57"/>
                  </a:lnTo>
                  <a:lnTo>
                    <a:pt x="79" y="67"/>
                  </a:lnTo>
                  <a:lnTo>
                    <a:pt x="74" y="75"/>
                  </a:lnTo>
                  <a:lnTo>
                    <a:pt x="69" y="81"/>
                  </a:lnTo>
                  <a:lnTo>
                    <a:pt x="61" y="86"/>
                  </a:lnTo>
                  <a:lnTo>
                    <a:pt x="52" y="90"/>
                  </a:lnTo>
                  <a:lnTo>
                    <a:pt x="41" y="94"/>
                  </a:lnTo>
                  <a:lnTo>
                    <a:pt x="30" y="94"/>
                  </a:lnTo>
                  <a:lnTo>
                    <a:pt x="0" y="94"/>
                  </a:lnTo>
                  <a:lnTo>
                    <a:pt x="0" y="0"/>
                  </a:lnTo>
                  <a:lnTo>
                    <a:pt x="30" y="0"/>
                  </a:lnTo>
                  <a:lnTo>
                    <a:pt x="30" y="0"/>
                  </a:lnTo>
                  <a:lnTo>
                    <a:pt x="41" y="2"/>
                  </a:lnTo>
                  <a:lnTo>
                    <a:pt x="52" y="3"/>
                  </a:lnTo>
                  <a:lnTo>
                    <a:pt x="61" y="8"/>
                  </a:lnTo>
                  <a:lnTo>
                    <a:pt x="69" y="13"/>
                  </a:lnTo>
                  <a:lnTo>
                    <a:pt x="74" y="21"/>
                  </a:lnTo>
                  <a:lnTo>
                    <a:pt x="79" y="29"/>
                  </a:lnTo>
                  <a:lnTo>
                    <a:pt x="82" y="36"/>
                  </a:lnTo>
                  <a:lnTo>
                    <a:pt x="82" y="48"/>
                  </a:lnTo>
                  <a:lnTo>
                    <a:pt x="82" y="48"/>
                  </a:lnTo>
                  <a:close/>
                  <a:moveTo>
                    <a:pt x="30" y="19"/>
                  </a:moveTo>
                  <a:lnTo>
                    <a:pt x="20" y="19"/>
                  </a:lnTo>
                  <a:lnTo>
                    <a:pt x="20" y="75"/>
                  </a:lnTo>
                  <a:lnTo>
                    <a:pt x="30" y="75"/>
                  </a:lnTo>
                  <a:lnTo>
                    <a:pt x="30" y="75"/>
                  </a:lnTo>
                  <a:lnTo>
                    <a:pt x="42" y="73"/>
                  </a:lnTo>
                  <a:lnTo>
                    <a:pt x="47" y="71"/>
                  </a:lnTo>
                  <a:lnTo>
                    <a:pt x="52" y="68"/>
                  </a:lnTo>
                  <a:lnTo>
                    <a:pt x="55" y="63"/>
                  </a:lnTo>
                  <a:lnTo>
                    <a:pt x="58" y="59"/>
                  </a:lnTo>
                  <a:lnTo>
                    <a:pt x="60" y="54"/>
                  </a:lnTo>
                  <a:lnTo>
                    <a:pt x="61" y="48"/>
                  </a:lnTo>
                  <a:lnTo>
                    <a:pt x="61" y="48"/>
                  </a:lnTo>
                  <a:lnTo>
                    <a:pt x="60" y="41"/>
                  </a:lnTo>
                  <a:lnTo>
                    <a:pt x="58" y="35"/>
                  </a:lnTo>
                  <a:lnTo>
                    <a:pt x="55" y="30"/>
                  </a:lnTo>
                  <a:lnTo>
                    <a:pt x="52" y="25"/>
                  </a:lnTo>
                  <a:lnTo>
                    <a:pt x="47" y="24"/>
                  </a:lnTo>
                  <a:lnTo>
                    <a:pt x="42" y="21"/>
                  </a:lnTo>
                  <a:lnTo>
                    <a:pt x="30" y="19"/>
                  </a:lnTo>
                  <a:lnTo>
                    <a:pt x="30" y="19"/>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grpSp>
    </p:spTree>
    <p:extLst>
      <p:ext uri="{BB962C8B-B14F-4D97-AF65-F5344CB8AC3E}">
        <p14:creationId xmlns:p14="http://schemas.microsoft.com/office/powerpoint/2010/main" val="410123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24" name="正方形/長方形 23"/>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25" name="正方形/長方形 24"/>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grpSp>
        <p:nvGrpSpPr>
          <p:cNvPr id="2" name="グループ化 1"/>
          <p:cNvGrpSpPr/>
          <p:nvPr userDrawn="1"/>
        </p:nvGrpSpPr>
        <p:grpSpPr>
          <a:xfrm>
            <a:off x="5961112" y="1957090"/>
            <a:ext cx="3472592" cy="4730699"/>
            <a:chOff x="5961112" y="1957090"/>
            <a:chExt cx="3472592" cy="4730699"/>
          </a:xfrm>
        </p:grpSpPr>
        <p:sp>
          <p:nvSpPr>
            <p:cNvPr id="431" name="Oval 8"/>
            <p:cNvSpPr>
              <a:spLocks noChangeArrowheads="1"/>
            </p:cNvSpPr>
            <p:nvPr userDrawn="1"/>
          </p:nvSpPr>
          <p:spPr bwMode="auto">
            <a:xfrm>
              <a:off x="8863168" y="631108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2" name="Oval 9"/>
            <p:cNvSpPr>
              <a:spLocks noChangeArrowheads="1"/>
            </p:cNvSpPr>
            <p:nvPr userDrawn="1"/>
          </p:nvSpPr>
          <p:spPr bwMode="auto">
            <a:xfrm>
              <a:off x="8958257" y="631108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3" name="Oval 10"/>
            <p:cNvSpPr>
              <a:spLocks noChangeArrowheads="1"/>
            </p:cNvSpPr>
            <p:nvPr userDrawn="1"/>
          </p:nvSpPr>
          <p:spPr bwMode="auto">
            <a:xfrm>
              <a:off x="9058832" y="631108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4" name="Oval 11"/>
            <p:cNvSpPr>
              <a:spLocks noChangeArrowheads="1"/>
            </p:cNvSpPr>
            <p:nvPr userDrawn="1"/>
          </p:nvSpPr>
          <p:spPr bwMode="auto">
            <a:xfrm>
              <a:off x="9153922" y="631108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5" name="Oval 12"/>
            <p:cNvSpPr>
              <a:spLocks noChangeArrowheads="1"/>
            </p:cNvSpPr>
            <p:nvPr userDrawn="1"/>
          </p:nvSpPr>
          <p:spPr bwMode="auto">
            <a:xfrm>
              <a:off x="9249011" y="631108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6" name="Oval 13"/>
            <p:cNvSpPr>
              <a:spLocks noChangeArrowheads="1"/>
            </p:cNvSpPr>
            <p:nvPr userDrawn="1"/>
          </p:nvSpPr>
          <p:spPr bwMode="auto">
            <a:xfrm>
              <a:off x="9249011" y="640617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7" name="Oval 14"/>
            <p:cNvSpPr>
              <a:spLocks noChangeArrowheads="1"/>
            </p:cNvSpPr>
            <p:nvPr userDrawn="1"/>
          </p:nvSpPr>
          <p:spPr bwMode="auto">
            <a:xfrm>
              <a:off x="8863168" y="640617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8" name="Oval 15"/>
            <p:cNvSpPr>
              <a:spLocks noChangeArrowheads="1"/>
            </p:cNvSpPr>
            <p:nvPr userDrawn="1"/>
          </p:nvSpPr>
          <p:spPr bwMode="auto">
            <a:xfrm>
              <a:off x="8958257" y="640617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9" name="Oval 16"/>
            <p:cNvSpPr>
              <a:spLocks noChangeArrowheads="1"/>
            </p:cNvSpPr>
            <p:nvPr userDrawn="1"/>
          </p:nvSpPr>
          <p:spPr bwMode="auto">
            <a:xfrm>
              <a:off x="9347758" y="631108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 name="Oval 17"/>
            <p:cNvSpPr>
              <a:spLocks noChangeArrowheads="1"/>
            </p:cNvSpPr>
            <p:nvPr userDrawn="1"/>
          </p:nvSpPr>
          <p:spPr bwMode="auto">
            <a:xfrm>
              <a:off x="9347758" y="640617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 name="Oval 18"/>
            <p:cNvSpPr>
              <a:spLocks noChangeArrowheads="1"/>
            </p:cNvSpPr>
            <p:nvPr userDrawn="1"/>
          </p:nvSpPr>
          <p:spPr bwMode="auto">
            <a:xfrm>
              <a:off x="9347758" y="650126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2" name="Oval 19"/>
            <p:cNvSpPr>
              <a:spLocks noChangeArrowheads="1"/>
            </p:cNvSpPr>
            <p:nvPr userDrawn="1"/>
          </p:nvSpPr>
          <p:spPr bwMode="auto">
            <a:xfrm>
              <a:off x="8958257" y="650126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3" name="Oval 20"/>
            <p:cNvSpPr>
              <a:spLocks noChangeArrowheads="1"/>
            </p:cNvSpPr>
            <p:nvPr userDrawn="1"/>
          </p:nvSpPr>
          <p:spPr bwMode="auto">
            <a:xfrm>
              <a:off x="8958257" y="6600014"/>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4" name="Oval 21"/>
            <p:cNvSpPr>
              <a:spLocks noChangeArrowheads="1"/>
            </p:cNvSpPr>
            <p:nvPr userDrawn="1"/>
          </p:nvSpPr>
          <p:spPr bwMode="auto">
            <a:xfrm>
              <a:off x="6345127"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5" name="Oval 22"/>
            <p:cNvSpPr>
              <a:spLocks noChangeArrowheads="1"/>
            </p:cNvSpPr>
            <p:nvPr userDrawn="1"/>
          </p:nvSpPr>
          <p:spPr bwMode="auto">
            <a:xfrm>
              <a:off x="6445703"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6" name="Oval 23"/>
            <p:cNvSpPr>
              <a:spLocks noChangeArrowheads="1"/>
            </p:cNvSpPr>
            <p:nvPr userDrawn="1"/>
          </p:nvSpPr>
          <p:spPr bwMode="auto">
            <a:xfrm>
              <a:off x="6540792"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7" name="Oval 24"/>
            <p:cNvSpPr>
              <a:spLocks noChangeArrowheads="1"/>
            </p:cNvSpPr>
            <p:nvPr userDrawn="1"/>
          </p:nvSpPr>
          <p:spPr bwMode="auto">
            <a:xfrm>
              <a:off x="6635881"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8" name="Oval 25"/>
            <p:cNvSpPr>
              <a:spLocks noChangeArrowheads="1"/>
            </p:cNvSpPr>
            <p:nvPr userDrawn="1"/>
          </p:nvSpPr>
          <p:spPr bwMode="auto">
            <a:xfrm>
              <a:off x="6734628"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9" name="Oval 26"/>
            <p:cNvSpPr>
              <a:spLocks noChangeArrowheads="1"/>
            </p:cNvSpPr>
            <p:nvPr userDrawn="1"/>
          </p:nvSpPr>
          <p:spPr bwMode="auto">
            <a:xfrm>
              <a:off x="6829718"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0" name="Oval 27"/>
            <p:cNvSpPr>
              <a:spLocks noChangeArrowheads="1"/>
            </p:cNvSpPr>
            <p:nvPr userDrawn="1"/>
          </p:nvSpPr>
          <p:spPr bwMode="auto">
            <a:xfrm>
              <a:off x="6928464"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1" name="Oval 28"/>
            <p:cNvSpPr>
              <a:spLocks noChangeArrowheads="1"/>
            </p:cNvSpPr>
            <p:nvPr userDrawn="1"/>
          </p:nvSpPr>
          <p:spPr bwMode="auto">
            <a:xfrm>
              <a:off x="7023554"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2" name="Oval 29"/>
            <p:cNvSpPr>
              <a:spLocks noChangeArrowheads="1"/>
            </p:cNvSpPr>
            <p:nvPr userDrawn="1"/>
          </p:nvSpPr>
          <p:spPr bwMode="auto">
            <a:xfrm>
              <a:off x="7118643"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3" name="Oval 30"/>
            <p:cNvSpPr>
              <a:spLocks noChangeArrowheads="1"/>
            </p:cNvSpPr>
            <p:nvPr userDrawn="1"/>
          </p:nvSpPr>
          <p:spPr bwMode="auto">
            <a:xfrm>
              <a:off x="7219218"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4" name="Oval 31"/>
            <p:cNvSpPr>
              <a:spLocks noChangeArrowheads="1"/>
            </p:cNvSpPr>
            <p:nvPr userDrawn="1"/>
          </p:nvSpPr>
          <p:spPr bwMode="auto">
            <a:xfrm>
              <a:off x="7314308"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5" name="Oval 32"/>
            <p:cNvSpPr>
              <a:spLocks noChangeArrowheads="1"/>
            </p:cNvSpPr>
            <p:nvPr userDrawn="1"/>
          </p:nvSpPr>
          <p:spPr bwMode="auto">
            <a:xfrm>
              <a:off x="7413054"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6" name="Oval 33"/>
            <p:cNvSpPr>
              <a:spLocks noChangeArrowheads="1"/>
            </p:cNvSpPr>
            <p:nvPr userDrawn="1"/>
          </p:nvSpPr>
          <p:spPr bwMode="auto">
            <a:xfrm>
              <a:off x="7508144"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7" name="Oval 34"/>
            <p:cNvSpPr>
              <a:spLocks noChangeArrowheads="1"/>
            </p:cNvSpPr>
            <p:nvPr userDrawn="1"/>
          </p:nvSpPr>
          <p:spPr bwMode="auto">
            <a:xfrm>
              <a:off x="7603233"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8" name="Oval 35"/>
            <p:cNvSpPr>
              <a:spLocks noChangeArrowheads="1"/>
            </p:cNvSpPr>
            <p:nvPr userDrawn="1"/>
          </p:nvSpPr>
          <p:spPr bwMode="auto">
            <a:xfrm>
              <a:off x="7701980"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9" name="Oval 36"/>
            <p:cNvSpPr>
              <a:spLocks noChangeArrowheads="1"/>
            </p:cNvSpPr>
            <p:nvPr userDrawn="1"/>
          </p:nvSpPr>
          <p:spPr bwMode="auto">
            <a:xfrm>
              <a:off x="7797069"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0" name="Oval 37"/>
            <p:cNvSpPr>
              <a:spLocks noChangeArrowheads="1"/>
            </p:cNvSpPr>
            <p:nvPr userDrawn="1"/>
          </p:nvSpPr>
          <p:spPr bwMode="auto">
            <a:xfrm>
              <a:off x="7895816"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1" name="Oval 38"/>
            <p:cNvSpPr>
              <a:spLocks noChangeArrowheads="1"/>
            </p:cNvSpPr>
            <p:nvPr userDrawn="1"/>
          </p:nvSpPr>
          <p:spPr bwMode="auto">
            <a:xfrm>
              <a:off x="7990905"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2" name="Oval 39"/>
            <p:cNvSpPr>
              <a:spLocks noChangeArrowheads="1"/>
            </p:cNvSpPr>
            <p:nvPr userDrawn="1"/>
          </p:nvSpPr>
          <p:spPr bwMode="auto">
            <a:xfrm>
              <a:off x="8085995"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3" name="Oval 40"/>
            <p:cNvSpPr>
              <a:spLocks noChangeArrowheads="1"/>
            </p:cNvSpPr>
            <p:nvPr userDrawn="1"/>
          </p:nvSpPr>
          <p:spPr bwMode="auto">
            <a:xfrm>
              <a:off x="8186570"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4" name="Oval 41"/>
            <p:cNvSpPr>
              <a:spLocks noChangeArrowheads="1"/>
            </p:cNvSpPr>
            <p:nvPr userDrawn="1"/>
          </p:nvSpPr>
          <p:spPr bwMode="auto">
            <a:xfrm>
              <a:off x="8281659"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5" name="Oval 42"/>
            <p:cNvSpPr>
              <a:spLocks noChangeArrowheads="1"/>
            </p:cNvSpPr>
            <p:nvPr userDrawn="1"/>
          </p:nvSpPr>
          <p:spPr bwMode="auto">
            <a:xfrm>
              <a:off x="8380406"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6" name="Oval 43"/>
            <p:cNvSpPr>
              <a:spLocks noChangeArrowheads="1"/>
            </p:cNvSpPr>
            <p:nvPr userDrawn="1"/>
          </p:nvSpPr>
          <p:spPr bwMode="auto">
            <a:xfrm>
              <a:off x="8475496"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7" name="Oval 44"/>
            <p:cNvSpPr>
              <a:spLocks noChangeArrowheads="1"/>
            </p:cNvSpPr>
            <p:nvPr userDrawn="1"/>
          </p:nvSpPr>
          <p:spPr bwMode="auto">
            <a:xfrm>
              <a:off x="8570585"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8" name="Oval 45"/>
            <p:cNvSpPr>
              <a:spLocks noChangeArrowheads="1"/>
            </p:cNvSpPr>
            <p:nvPr userDrawn="1"/>
          </p:nvSpPr>
          <p:spPr bwMode="auto">
            <a:xfrm>
              <a:off x="8669332"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9" name="Oval 46"/>
            <p:cNvSpPr>
              <a:spLocks noChangeArrowheads="1"/>
            </p:cNvSpPr>
            <p:nvPr userDrawn="1"/>
          </p:nvSpPr>
          <p:spPr bwMode="auto">
            <a:xfrm>
              <a:off x="8764421"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0" name="Oval 47"/>
            <p:cNvSpPr>
              <a:spLocks noChangeArrowheads="1"/>
            </p:cNvSpPr>
            <p:nvPr userDrawn="1"/>
          </p:nvSpPr>
          <p:spPr bwMode="auto">
            <a:xfrm>
              <a:off x="6445703"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1" name="Oval 48"/>
            <p:cNvSpPr>
              <a:spLocks noChangeArrowheads="1"/>
            </p:cNvSpPr>
            <p:nvPr userDrawn="1"/>
          </p:nvSpPr>
          <p:spPr bwMode="auto">
            <a:xfrm>
              <a:off x="6540792"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2" name="Oval 49"/>
            <p:cNvSpPr>
              <a:spLocks noChangeArrowheads="1"/>
            </p:cNvSpPr>
            <p:nvPr userDrawn="1"/>
          </p:nvSpPr>
          <p:spPr bwMode="auto">
            <a:xfrm>
              <a:off x="6635881"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3" name="Oval 50"/>
            <p:cNvSpPr>
              <a:spLocks noChangeArrowheads="1"/>
            </p:cNvSpPr>
            <p:nvPr userDrawn="1"/>
          </p:nvSpPr>
          <p:spPr bwMode="auto">
            <a:xfrm>
              <a:off x="6734628"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4" name="Oval 51"/>
            <p:cNvSpPr>
              <a:spLocks noChangeArrowheads="1"/>
            </p:cNvSpPr>
            <p:nvPr userDrawn="1"/>
          </p:nvSpPr>
          <p:spPr bwMode="auto">
            <a:xfrm>
              <a:off x="6829718"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5" name="Oval 52"/>
            <p:cNvSpPr>
              <a:spLocks noChangeArrowheads="1"/>
            </p:cNvSpPr>
            <p:nvPr userDrawn="1"/>
          </p:nvSpPr>
          <p:spPr bwMode="auto">
            <a:xfrm>
              <a:off x="6928464"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6" name="Oval 53"/>
            <p:cNvSpPr>
              <a:spLocks noChangeArrowheads="1"/>
            </p:cNvSpPr>
            <p:nvPr userDrawn="1"/>
          </p:nvSpPr>
          <p:spPr bwMode="auto">
            <a:xfrm>
              <a:off x="7023554"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7" name="Oval 54"/>
            <p:cNvSpPr>
              <a:spLocks noChangeArrowheads="1"/>
            </p:cNvSpPr>
            <p:nvPr userDrawn="1"/>
          </p:nvSpPr>
          <p:spPr bwMode="auto">
            <a:xfrm>
              <a:off x="7118643"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8" name="Oval 55"/>
            <p:cNvSpPr>
              <a:spLocks noChangeArrowheads="1"/>
            </p:cNvSpPr>
            <p:nvPr userDrawn="1"/>
          </p:nvSpPr>
          <p:spPr bwMode="auto">
            <a:xfrm>
              <a:off x="7219218"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9" name="Oval 56"/>
            <p:cNvSpPr>
              <a:spLocks noChangeArrowheads="1"/>
            </p:cNvSpPr>
            <p:nvPr userDrawn="1"/>
          </p:nvSpPr>
          <p:spPr bwMode="auto">
            <a:xfrm>
              <a:off x="7314308"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0" name="Oval 57"/>
            <p:cNvSpPr>
              <a:spLocks noChangeArrowheads="1"/>
            </p:cNvSpPr>
            <p:nvPr userDrawn="1"/>
          </p:nvSpPr>
          <p:spPr bwMode="auto">
            <a:xfrm>
              <a:off x="7413054"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1" name="Oval 58"/>
            <p:cNvSpPr>
              <a:spLocks noChangeArrowheads="1"/>
            </p:cNvSpPr>
            <p:nvPr userDrawn="1"/>
          </p:nvSpPr>
          <p:spPr bwMode="auto">
            <a:xfrm>
              <a:off x="7508144"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2" name="Oval 59"/>
            <p:cNvSpPr>
              <a:spLocks noChangeArrowheads="1"/>
            </p:cNvSpPr>
            <p:nvPr userDrawn="1"/>
          </p:nvSpPr>
          <p:spPr bwMode="auto">
            <a:xfrm>
              <a:off x="7603233"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3" name="Oval 60"/>
            <p:cNvSpPr>
              <a:spLocks noChangeArrowheads="1"/>
            </p:cNvSpPr>
            <p:nvPr userDrawn="1"/>
          </p:nvSpPr>
          <p:spPr bwMode="auto">
            <a:xfrm>
              <a:off x="7701980"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4" name="Oval 61"/>
            <p:cNvSpPr>
              <a:spLocks noChangeArrowheads="1"/>
            </p:cNvSpPr>
            <p:nvPr userDrawn="1"/>
          </p:nvSpPr>
          <p:spPr bwMode="auto">
            <a:xfrm>
              <a:off x="7797069"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5" name="Oval 62"/>
            <p:cNvSpPr>
              <a:spLocks noChangeArrowheads="1"/>
            </p:cNvSpPr>
            <p:nvPr userDrawn="1"/>
          </p:nvSpPr>
          <p:spPr bwMode="auto">
            <a:xfrm>
              <a:off x="7895816"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6" name="Oval 63"/>
            <p:cNvSpPr>
              <a:spLocks noChangeArrowheads="1"/>
            </p:cNvSpPr>
            <p:nvPr userDrawn="1"/>
          </p:nvSpPr>
          <p:spPr bwMode="auto">
            <a:xfrm>
              <a:off x="7990905"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7" name="Oval 64"/>
            <p:cNvSpPr>
              <a:spLocks noChangeArrowheads="1"/>
            </p:cNvSpPr>
            <p:nvPr userDrawn="1"/>
          </p:nvSpPr>
          <p:spPr bwMode="auto">
            <a:xfrm>
              <a:off x="8085995"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8" name="Oval 65"/>
            <p:cNvSpPr>
              <a:spLocks noChangeArrowheads="1"/>
            </p:cNvSpPr>
            <p:nvPr userDrawn="1"/>
          </p:nvSpPr>
          <p:spPr bwMode="auto">
            <a:xfrm>
              <a:off x="8186570"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9" name="Oval 66"/>
            <p:cNvSpPr>
              <a:spLocks noChangeArrowheads="1"/>
            </p:cNvSpPr>
            <p:nvPr userDrawn="1"/>
          </p:nvSpPr>
          <p:spPr bwMode="auto">
            <a:xfrm>
              <a:off x="8281659"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0" name="Oval 67"/>
            <p:cNvSpPr>
              <a:spLocks noChangeArrowheads="1"/>
            </p:cNvSpPr>
            <p:nvPr userDrawn="1"/>
          </p:nvSpPr>
          <p:spPr bwMode="auto">
            <a:xfrm>
              <a:off x="8380406"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1" name="Oval 68"/>
            <p:cNvSpPr>
              <a:spLocks noChangeArrowheads="1"/>
            </p:cNvSpPr>
            <p:nvPr userDrawn="1"/>
          </p:nvSpPr>
          <p:spPr bwMode="auto">
            <a:xfrm>
              <a:off x="8475496"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2" name="Oval 69"/>
            <p:cNvSpPr>
              <a:spLocks noChangeArrowheads="1"/>
            </p:cNvSpPr>
            <p:nvPr userDrawn="1"/>
          </p:nvSpPr>
          <p:spPr bwMode="auto">
            <a:xfrm>
              <a:off x="8570585"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3" name="Oval 70"/>
            <p:cNvSpPr>
              <a:spLocks noChangeArrowheads="1"/>
            </p:cNvSpPr>
            <p:nvPr userDrawn="1"/>
          </p:nvSpPr>
          <p:spPr bwMode="auto">
            <a:xfrm>
              <a:off x="8669332"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4" name="Oval 71"/>
            <p:cNvSpPr>
              <a:spLocks noChangeArrowheads="1"/>
            </p:cNvSpPr>
            <p:nvPr userDrawn="1"/>
          </p:nvSpPr>
          <p:spPr bwMode="auto">
            <a:xfrm>
              <a:off x="6445703"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5" name="Oval 72"/>
            <p:cNvSpPr>
              <a:spLocks noChangeArrowheads="1"/>
            </p:cNvSpPr>
            <p:nvPr userDrawn="1"/>
          </p:nvSpPr>
          <p:spPr bwMode="auto">
            <a:xfrm>
              <a:off x="6540792"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6" name="Oval 73"/>
            <p:cNvSpPr>
              <a:spLocks noChangeArrowheads="1"/>
            </p:cNvSpPr>
            <p:nvPr userDrawn="1"/>
          </p:nvSpPr>
          <p:spPr bwMode="auto">
            <a:xfrm>
              <a:off x="6635881"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7" name="Oval 74"/>
            <p:cNvSpPr>
              <a:spLocks noChangeArrowheads="1"/>
            </p:cNvSpPr>
            <p:nvPr userDrawn="1"/>
          </p:nvSpPr>
          <p:spPr bwMode="auto">
            <a:xfrm>
              <a:off x="6734628"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8" name="Oval 75"/>
            <p:cNvSpPr>
              <a:spLocks noChangeArrowheads="1"/>
            </p:cNvSpPr>
            <p:nvPr userDrawn="1"/>
          </p:nvSpPr>
          <p:spPr bwMode="auto">
            <a:xfrm>
              <a:off x="6829718"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9" name="Oval 76"/>
            <p:cNvSpPr>
              <a:spLocks noChangeArrowheads="1"/>
            </p:cNvSpPr>
            <p:nvPr userDrawn="1"/>
          </p:nvSpPr>
          <p:spPr bwMode="auto">
            <a:xfrm>
              <a:off x="6928464"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0" name="Oval 77"/>
            <p:cNvSpPr>
              <a:spLocks noChangeArrowheads="1"/>
            </p:cNvSpPr>
            <p:nvPr userDrawn="1"/>
          </p:nvSpPr>
          <p:spPr bwMode="auto">
            <a:xfrm>
              <a:off x="7023554"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1" name="Oval 78"/>
            <p:cNvSpPr>
              <a:spLocks noChangeArrowheads="1"/>
            </p:cNvSpPr>
            <p:nvPr userDrawn="1"/>
          </p:nvSpPr>
          <p:spPr bwMode="auto">
            <a:xfrm>
              <a:off x="7118643"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2" name="Oval 79"/>
            <p:cNvSpPr>
              <a:spLocks noChangeArrowheads="1"/>
            </p:cNvSpPr>
            <p:nvPr userDrawn="1"/>
          </p:nvSpPr>
          <p:spPr bwMode="auto">
            <a:xfrm>
              <a:off x="7219218"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3" name="Oval 80"/>
            <p:cNvSpPr>
              <a:spLocks noChangeArrowheads="1"/>
            </p:cNvSpPr>
            <p:nvPr userDrawn="1"/>
          </p:nvSpPr>
          <p:spPr bwMode="auto">
            <a:xfrm>
              <a:off x="7314308"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4" name="Oval 81"/>
            <p:cNvSpPr>
              <a:spLocks noChangeArrowheads="1"/>
            </p:cNvSpPr>
            <p:nvPr userDrawn="1"/>
          </p:nvSpPr>
          <p:spPr bwMode="auto">
            <a:xfrm>
              <a:off x="7413054"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5" name="Oval 82"/>
            <p:cNvSpPr>
              <a:spLocks noChangeArrowheads="1"/>
            </p:cNvSpPr>
            <p:nvPr userDrawn="1"/>
          </p:nvSpPr>
          <p:spPr bwMode="auto">
            <a:xfrm>
              <a:off x="7508144"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6" name="Oval 83"/>
            <p:cNvSpPr>
              <a:spLocks noChangeArrowheads="1"/>
            </p:cNvSpPr>
            <p:nvPr userDrawn="1"/>
          </p:nvSpPr>
          <p:spPr bwMode="auto">
            <a:xfrm>
              <a:off x="7603233"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7" name="Oval 84"/>
            <p:cNvSpPr>
              <a:spLocks noChangeArrowheads="1"/>
            </p:cNvSpPr>
            <p:nvPr userDrawn="1"/>
          </p:nvSpPr>
          <p:spPr bwMode="auto">
            <a:xfrm>
              <a:off x="7701980"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8" name="Oval 85"/>
            <p:cNvSpPr>
              <a:spLocks noChangeArrowheads="1"/>
            </p:cNvSpPr>
            <p:nvPr userDrawn="1"/>
          </p:nvSpPr>
          <p:spPr bwMode="auto">
            <a:xfrm>
              <a:off x="7797069"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9" name="Oval 86"/>
            <p:cNvSpPr>
              <a:spLocks noChangeArrowheads="1"/>
            </p:cNvSpPr>
            <p:nvPr userDrawn="1"/>
          </p:nvSpPr>
          <p:spPr bwMode="auto">
            <a:xfrm>
              <a:off x="7895816"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0" name="Oval 87"/>
            <p:cNvSpPr>
              <a:spLocks noChangeArrowheads="1"/>
            </p:cNvSpPr>
            <p:nvPr userDrawn="1"/>
          </p:nvSpPr>
          <p:spPr bwMode="auto">
            <a:xfrm>
              <a:off x="7990905"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1" name="Oval 88"/>
            <p:cNvSpPr>
              <a:spLocks noChangeArrowheads="1"/>
            </p:cNvSpPr>
            <p:nvPr userDrawn="1"/>
          </p:nvSpPr>
          <p:spPr bwMode="auto">
            <a:xfrm>
              <a:off x="8085995"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2" name="Oval 89"/>
            <p:cNvSpPr>
              <a:spLocks noChangeArrowheads="1"/>
            </p:cNvSpPr>
            <p:nvPr userDrawn="1"/>
          </p:nvSpPr>
          <p:spPr bwMode="auto">
            <a:xfrm>
              <a:off x="8186570"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3" name="Oval 90"/>
            <p:cNvSpPr>
              <a:spLocks noChangeArrowheads="1"/>
            </p:cNvSpPr>
            <p:nvPr userDrawn="1"/>
          </p:nvSpPr>
          <p:spPr bwMode="auto">
            <a:xfrm>
              <a:off x="8281659"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4" name="Oval 91"/>
            <p:cNvSpPr>
              <a:spLocks noChangeArrowheads="1"/>
            </p:cNvSpPr>
            <p:nvPr userDrawn="1"/>
          </p:nvSpPr>
          <p:spPr bwMode="auto">
            <a:xfrm>
              <a:off x="8380406"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5" name="Oval 92"/>
            <p:cNvSpPr>
              <a:spLocks noChangeArrowheads="1"/>
            </p:cNvSpPr>
            <p:nvPr userDrawn="1"/>
          </p:nvSpPr>
          <p:spPr bwMode="auto">
            <a:xfrm>
              <a:off x="6345127"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6" name="Oval 93"/>
            <p:cNvSpPr>
              <a:spLocks noChangeArrowheads="1"/>
            </p:cNvSpPr>
            <p:nvPr userDrawn="1"/>
          </p:nvSpPr>
          <p:spPr bwMode="auto">
            <a:xfrm>
              <a:off x="6445703"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7" name="Oval 94"/>
            <p:cNvSpPr>
              <a:spLocks noChangeArrowheads="1"/>
            </p:cNvSpPr>
            <p:nvPr userDrawn="1"/>
          </p:nvSpPr>
          <p:spPr bwMode="auto">
            <a:xfrm>
              <a:off x="6540792"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8" name="Oval 95"/>
            <p:cNvSpPr>
              <a:spLocks noChangeArrowheads="1"/>
            </p:cNvSpPr>
            <p:nvPr userDrawn="1"/>
          </p:nvSpPr>
          <p:spPr bwMode="auto">
            <a:xfrm>
              <a:off x="6635881"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9" name="Oval 96"/>
            <p:cNvSpPr>
              <a:spLocks noChangeArrowheads="1"/>
            </p:cNvSpPr>
            <p:nvPr userDrawn="1"/>
          </p:nvSpPr>
          <p:spPr bwMode="auto">
            <a:xfrm>
              <a:off x="6734628"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0" name="Oval 97"/>
            <p:cNvSpPr>
              <a:spLocks noChangeArrowheads="1"/>
            </p:cNvSpPr>
            <p:nvPr userDrawn="1"/>
          </p:nvSpPr>
          <p:spPr bwMode="auto">
            <a:xfrm>
              <a:off x="6829718"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1" name="Oval 98"/>
            <p:cNvSpPr>
              <a:spLocks noChangeArrowheads="1"/>
            </p:cNvSpPr>
            <p:nvPr userDrawn="1"/>
          </p:nvSpPr>
          <p:spPr bwMode="auto">
            <a:xfrm>
              <a:off x="6928464"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2" name="Oval 99"/>
            <p:cNvSpPr>
              <a:spLocks noChangeArrowheads="1"/>
            </p:cNvSpPr>
            <p:nvPr userDrawn="1"/>
          </p:nvSpPr>
          <p:spPr bwMode="auto">
            <a:xfrm>
              <a:off x="7023554"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3" name="Oval 100"/>
            <p:cNvSpPr>
              <a:spLocks noChangeArrowheads="1"/>
            </p:cNvSpPr>
            <p:nvPr userDrawn="1"/>
          </p:nvSpPr>
          <p:spPr bwMode="auto">
            <a:xfrm>
              <a:off x="7118643"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4" name="Oval 101"/>
            <p:cNvSpPr>
              <a:spLocks noChangeArrowheads="1"/>
            </p:cNvSpPr>
            <p:nvPr userDrawn="1"/>
          </p:nvSpPr>
          <p:spPr bwMode="auto">
            <a:xfrm>
              <a:off x="7219218"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5" name="Oval 102"/>
            <p:cNvSpPr>
              <a:spLocks noChangeArrowheads="1"/>
            </p:cNvSpPr>
            <p:nvPr userDrawn="1"/>
          </p:nvSpPr>
          <p:spPr bwMode="auto">
            <a:xfrm>
              <a:off x="7314308"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6" name="Oval 103"/>
            <p:cNvSpPr>
              <a:spLocks noChangeArrowheads="1"/>
            </p:cNvSpPr>
            <p:nvPr userDrawn="1"/>
          </p:nvSpPr>
          <p:spPr bwMode="auto">
            <a:xfrm>
              <a:off x="7413054"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7" name="Oval 104"/>
            <p:cNvSpPr>
              <a:spLocks noChangeArrowheads="1"/>
            </p:cNvSpPr>
            <p:nvPr userDrawn="1"/>
          </p:nvSpPr>
          <p:spPr bwMode="auto">
            <a:xfrm>
              <a:off x="7508144"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8" name="Oval 105"/>
            <p:cNvSpPr>
              <a:spLocks noChangeArrowheads="1"/>
            </p:cNvSpPr>
            <p:nvPr userDrawn="1"/>
          </p:nvSpPr>
          <p:spPr bwMode="auto">
            <a:xfrm>
              <a:off x="7603233"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9" name="Oval 106"/>
            <p:cNvSpPr>
              <a:spLocks noChangeArrowheads="1"/>
            </p:cNvSpPr>
            <p:nvPr userDrawn="1"/>
          </p:nvSpPr>
          <p:spPr bwMode="auto">
            <a:xfrm>
              <a:off x="7701980"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0" name="Oval 107"/>
            <p:cNvSpPr>
              <a:spLocks noChangeArrowheads="1"/>
            </p:cNvSpPr>
            <p:nvPr userDrawn="1"/>
          </p:nvSpPr>
          <p:spPr bwMode="auto">
            <a:xfrm>
              <a:off x="7797069"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1" name="Oval 108"/>
            <p:cNvSpPr>
              <a:spLocks noChangeArrowheads="1"/>
            </p:cNvSpPr>
            <p:nvPr userDrawn="1"/>
          </p:nvSpPr>
          <p:spPr bwMode="auto">
            <a:xfrm>
              <a:off x="7895816"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2" name="Oval 109"/>
            <p:cNvSpPr>
              <a:spLocks noChangeArrowheads="1"/>
            </p:cNvSpPr>
            <p:nvPr userDrawn="1"/>
          </p:nvSpPr>
          <p:spPr bwMode="auto">
            <a:xfrm>
              <a:off x="7990905"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3" name="Oval 110"/>
            <p:cNvSpPr>
              <a:spLocks noChangeArrowheads="1"/>
            </p:cNvSpPr>
            <p:nvPr userDrawn="1"/>
          </p:nvSpPr>
          <p:spPr bwMode="auto">
            <a:xfrm>
              <a:off x="8085995"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4" name="Oval 111"/>
            <p:cNvSpPr>
              <a:spLocks noChangeArrowheads="1"/>
            </p:cNvSpPr>
            <p:nvPr userDrawn="1"/>
          </p:nvSpPr>
          <p:spPr bwMode="auto">
            <a:xfrm>
              <a:off x="8186570"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5" name="Oval 112"/>
            <p:cNvSpPr>
              <a:spLocks noChangeArrowheads="1"/>
            </p:cNvSpPr>
            <p:nvPr userDrawn="1"/>
          </p:nvSpPr>
          <p:spPr bwMode="auto">
            <a:xfrm>
              <a:off x="8281659"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6" name="Oval 113"/>
            <p:cNvSpPr>
              <a:spLocks noChangeArrowheads="1"/>
            </p:cNvSpPr>
            <p:nvPr userDrawn="1"/>
          </p:nvSpPr>
          <p:spPr bwMode="auto">
            <a:xfrm>
              <a:off x="8281659"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7" name="Oval 114"/>
            <p:cNvSpPr>
              <a:spLocks noChangeArrowheads="1"/>
            </p:cNvSpPr>
            <p:nvPr userDrawn="1"/>
          </p:nvSpPr>
          <p:spPr bwMode="auto">
            <a:xfrm>
              <a:off x="6250038"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8" name="Oval 115"/>
            <p:cNvSpPr>
              <a:spLocks noChangeArrowheads="1"/>
            </p:cNvSpPr>
            <p:nvPr userDrawn="1"/>
          </p:nvSpPr>
          <p:spPr bwMode="auto">
            <a:xfrm>
              <a:off x="6345127"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9" name="Oval 116"/>
            <p:cNvSpPr>
              <a:spLocks noChangeArrowheads="1"/>
            </p:cNvSpPr>
            <p:nvPr userDrawn="1"/>
          </p:nvSpPr>
          <p:spPr bwMode="auto">
            <a:xfrm>
              <a:off x="6445703"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0" name="Oval 117"/>
            <p:cNvSpPr>
              <a:spLocks noChangeArrowheads="1"/>
            </p:cNvSpPr>
            <p:nvPr userDrawn="1"/>
          </p:nvSpPr>
          <p:spPr bwMode="auto">
            <a:xfrm>
              <a:off x="6540792"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1" name="Oval 118"/>
            <p:cNvSpPr>
              <a:spLocks noChangeArrowheads="1"/>
            </p:cNvSpPr>
            <p:nvPr userDrawn="1"/>
          </p:nvSpPr>
          <p:spPr bwMode="auto">
            <a:xfrm>
              <a:off x="6635881"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2" name="Oval 119"/>
            <p:cNvSpPr>
              <a:spLocks noChangeArrowheads="1"/>
            </p:cNvSpPr>
            <p:nvPr userDrawn="1"/>
          </p:nvSpPr>
          <p:spPr bwMode="auto">
            <a:xfrm>
              <a:off x="6734628"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3" name="Oval 120"/>
            <p:cNvSpPr>
              <a:spLocks noChangeArrowheads="1"/>
            </p:cNvSpPr>
            <p:nvPr userDrawn="1"/>
          </p:nvSpPr>
          <p:spPr bwMode="auto">
            <a:xfrm>
              <a:off x="6829718"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4" name="Oval 121"/>
            <p:cNvSpPr>
              <a:spLocks noChangeArrowheads="1"/>
            </p:cNvSpPr>
            <p:nvPr userDrawn="1"/>
          </p:nvSpPr>
          <p:spPr bwMode="auto">
            <a:xfrm>
              <a:off x="6928464"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5" name="Oval 122"/>
            <p:cNvSpPr>
              <a:spLocks noChangeArrowheads="1"/>
            </p:cNvSpPr>
            <p:nvPr userDrawn="1"/>
          </p:nvSpPr>
          <p:spPr bwMode="auto">
            <a:xfrm>
              <a:off x="7023554"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6" name="Oval 123"/>
            <p:cNvSpPr>
              <a:spLocks noChangeArrowheads="1"/>
            </p:cNvSpPr>
            <p:nvPr userDrawn="1"/>
          </p:nvSpPr>
          <p:spPr bwMode="auto">
            <a:xfrm>
              <a:off x="7118643"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7" name="Oval 124"/>
            <p:cNvSpPr>
              <a:spLocks noChangeArrowheads="1"/>
            </p:cNvSpPr>
            <p:nvPr userDrawn="1"/>
          </p:nvSpPr>
          <p:spPr bwMode="auto">
            <a:xfrm>
              <a:off x="7219218"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8" name="Oval 125"/>
            <p:cNvSpPr>
              <a:spLocks noChangeArrowheads="1"/>
            </p:cNvSpPr>
            <p:nvPr userDrawn="1"/>
          </p:nvSpPr>
          <p:spPr bwMode="auto">
            <a:xfrm>
              <a:off x="7314308"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9" name="Oval 126"/>
            <p:cNvSpPr>
              <a:spLocks noChangeArrowheads="1"/>
            </p:cNvSpPr>
            <p:nvPr userDrawn="1"/>
          </p:nvSpPr>
          <p:spPr bwMode="auto">
            <a:xfrm>
              <a:off x="7413054"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0" name="Oval 127"/>
            <p:cNvSpPr>
              <a:spLocks noChangeArrowheads="1"/>
            </p:cNvSpPr>
            <p:nvPr userDrawn="1"/>
          </p:nvSpPr>
          <p:spPr bwMode="auto">
            <a:xfrm>
              <a:off x="7508144"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1" name="Oval 128"/>
            <p:cNvSpPr>
              <a:spLocks noChangeArrowheads="1"/>
            </p:cNvSpPr>
            <p:nvPr userDrawn="1"/>
          </p:nvSpPr>
          <p:spPr bwMode="auto">
            <a:xfrm>
              <a:off x="7603233"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2" name="Oval 129"/>
            <p:cNvSpPr>
              <a:spLocks noChangeArrowheads="1"/>
            </p:cNvSpPr>
            <p:nvPr userDrawn="1"/>
          </p:nvSpPr>
          <p:spPr bwMode="auto">
            <a:xfrm>
              <a:off x="7701980"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3" name="Oval 130"/>
            <p:cNvSpPr>
              <a:spLocks noChangeArrowheads="1"/>
            </p:cNvSpPr>
            <p:nvPr userDrawn="1"/>
          </p:nvSpPr>
          <p:spPr bwMode="auto">
            <a:xfrm>
              <a:off x="7797069"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4" name="Oval 131"/>
            <p:cNvSpPr>
              <a:spLocks noChangeArrowheads="1"/>
            </p:cNvSpPr>
            <p:nvPr userDrawn="1"/>
          </p:nvSpPr>
          <p:spPr bwMode="auto">
            <a:xfrm>
              <a:off x="7895816"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5" name="Oval 132"/>
            <p:cNvSpPr>
              <a:spLocks noChangeArrowheads="1"/>
            </p:cNvSpPr>
            <p:nvPr userDrawn="1"/>
          </p:nvSpPr>
          <p:spPr bwMode="auto">
            <a:xfrm>
              <a:off x="7990905"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6" name="Oval 133"/>
            <p:cNvSpPr>
              <a:spLocks noChangeArrowheads="1"/>
            </p:cNvSpPr>
            <p:nvPr userDrawn="1"/>
          </p:nvSpPr>
          <p:spPr bwMode="auto">
            <a:xfrm>
              <a:off x="8085995"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7" name="Oval 134"/>
            <p:cNvSpPr>
              <a:spLocks noChangeArrowheads="1"/>
            </p:cNvSpPr>
            <p:nvPr userDrawn="1"/>
          </p:nvSpPr>
          <p:spPr bwMode="auto">
            <a:xfrm>
              <a:off x="8186570"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8" name="Oval 135"/>
            <p:cNvSpPr>
              <a:spLocks noChangeArrowheads="1"/>
            </p:cNvSpPr>
            <p:nvPr userDrawn="1"/>
          </p:nvSpPr>
          <p:spPr bwMode="auto">
            <a:xfrm>
              <a:off x="6250038"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9" name="Oval 136"/>
            <p:cNvSpPr>
              <a:spLocks noChangeArrowheads="1"/>
            </p:cNvSpPr>
            <p:nvPr userDrawn="1"/>
          </p:nvSpPr>
          <p:spPr bwMode="auto">
            <a:xfrm>
              <a:off x="6345127"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0" name="Oval 137"/>
            <p:cNvSpPr>
              <a:spLocks noChangeArrowheads="1"/>
            </p:cNvSpPr>
            <p:nvPr userDrawn="1"/>
          </p:nvSpPr>
          <p:spPr bwMode="auto">
            <a:xfrm>
              <a:off x="6345127"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1" name="Oval 138"/>
            <p:cNvSpPr>
              <a:spLocks noChangeArrowheads="1"/>
            </p:cNvSpPr>
            <p:nvPr userDrawn="1"/>
          </p:nvSpPr>
          <p:spPr bwMode="auto">
            <a:xfrm>
              <a:off x="6445703"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2" name="Oval 139"/>
            <p:cNvSpPr>
              <a:spLocks noChangeArrowheads="1"/>
            </p:cNvSpPr>
            <p:nvPr userDrawn="1"/>
          </p:nvSpPr>
          <p:spPr bwMode="auto">
            <a:xfrm>
              <a:off x="6540792"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3" name="Oval 140"/>
            <p:cNvSpPr>
              <a:spLocks noChangeArrowheads="1"/>
            </p:cNvSpPr>
            <p:nvPr userDrawn="1"/>
          </p:nvSpPr>
          <p:spPr bwMode="auto">
            <a:xfrm>
              <a:off x="6635881"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4" name="Oval 141"/>
            <p:cNvSpPr>
              <a:spLocks noChangeArrowheads="1"/>
            </p:cNvSpPr>
            <p:nvPr userDrawn="1"/>
          </p:nvSpPr>
          <p:spPr bwMode="auto">
            <a:xfrm>
              <a:off x="6734628"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5" name="Oval 142"/>
            <p:cNvSpPr>
              <a:spLocks noChangeArrowheads="1"/>
            </p:cNvSpPr>
            <p:nvPr userDrawn="1"/>
          </p:nvSpPr>
          <p:spPr bwMode="auto">
            <a:xfrm>
              <a:off x="6829718"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6" name="Oval 143"/>
            <p:cNvSpPr>
              <a:spLocks noChangeArrowheads="1"/>
            </p:cNvSpPr>
            <p:nvPr userDrawn="1"/>
          </p:nvSpPr>
          <p:spPr bwMode="auto">
            <a:xfrm>
              <a:off x="6928464"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7" name="Oval 144"/>
            <p:cNvSpPr>
              <a:spLocks noChangeArrowheads="1"/>
            </p:cNvSpPr>
            <p:nvPr userDrawn="1"/>
          </p:nvSpPr>
          <p:spPr bwMode="auto">
            <a:xfrm>
              <a:off x="7023554"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8" name="Oval 145"/>
            <p:cNvSpPr>
              <a:spLocks noChangeArrowheads="1"/>
            </p:cNvSpPr>
            <p:nvPr userDrawn="1"/>
          </p:nvSpPr>
          <p:spPr bwMode="auto">
            <a:xfrm>
              <a:off x="7118643"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9" name="Oval 146"/>
            <p:cNvSpPr>
              <a:spLocks noChangeArrowheads="1"/>
            </p:cNvSpPr>
            <p:nvPr userDrawn="1"/>
          </p:nvSpPr>
          <p:spPr bwMode="auto">
            <a:xfrm>
              <a:off x="7219218"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0" name="Oval 147"/>
            <p:cNvSpPr>
              <a:spLocks noChangeArrowheads="1"/>
            </p:cNvSpPr>
            <p:nvPr userDrawn="1"/>
          </p:nvSpPr>
          <p:spPr bwMode="auto">
            <a:xfrm>
              <a:off x="7314308"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1" name="Oval 148"/>
            <p:cNvSpPr>
              <a:spLocks noChangeArrowheads="1"/>
            </p:cNvSpPr>
            <p:nvPr userDrawn="1"/>
          </p:nvSpPr>
          <p:spPr bwMode="auto">
            <a:xfrm>
              <a:off x="7413054"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2" name="Oval 149"/>
            <p:cNvSpPr>
              <a:spLocks noChangeArrowheads="1"/>
            </p:cNvSpPr>
            <p:nvPr userDrawn="1"/>
          </p:nvSpPr>
          <p:spPr bwMode="auto">
            <a:xfrm>
              <a:off x="7508144"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3" name="Oval 150"/>
            <p:cNvSpPr>
              <a:spLocks noChangeArrowheads="1"/>
            </p:cNvSpPr>
            <p:nvPr userDrawn="1"/>
          </p:nvSpPr>
          <p:spPr bwMode="auto">
            <a:xfrm>
              <a:off x="7603233"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4" name="Oval 151"/>
            <p:cNvSpPr>
              <a:spLocks noChangeArrowheads="1"/>
            </p:cNvSpPr>
            <p:nvPr userDrawn="1"/>
          </p:nvSpPr>
          <p:spPr bwMode="auto">
            <a:xfrm>
              <a:off x="7701980"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5" name="Oval 152"/>
            <p:cNvSpPr>
              <a:spLocks noChangeArrowheads="1"/>
            </p:cNvSpPr>
            <p:nvPr userDrawn="1"/>
          </p:nvSpPr>
          <p:spPr bwMode="auto">
            <a:xfrm>
              <a:off x="7797069"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6" name="Oval 153"/>
            <p:cNvSpPr>
              <a:spLocks noChangeArrowheads="1"/>
            </p:cNvSpPr>
            <p:nvPr userDrawn="1"/>
          </p:nvSpPr>
          <p:spPr bwMode="auto">
            <a:xfrm>
              <a:off x="7895816"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7" name="Oval 154"/>
            <p:cNvSpPr>
              <a:spLocks noChangeArrowheads="1"/>
            </p:cNvSpPr>
            <p:nvPr userDrawn="1"/>
          </p:nvSpPr>
          <p:spPr bwMode="auto">
            <a:xfrm>
              <a:off x="7990905"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8" name="Oval 155"/>
            <p:cNvSpPr>
              <a:spLocks noChangeArrowheads="1"/>
            </p:cNvSpPr>
            <p:nvPr userDrawn="1"/>
          </p:nvSpPr>
          <p:spPr bwMode="auto">
            <a:xfrm>
              <a:off x="8085995"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9" name="Oval 156"/>
            <p:cNvSpPr>
              <a:spLocks noChangeArrowheads="1"/>
            </p:cNvSpPr>
            <p:nvPr userDrawn="1"/>
          </p:nvSpPr>
          <p:spPr bwMode="auto">
            <a:xfrm>
              <a:off x="8186570"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0" name="Oval 157"/>
            <p:cNvSpPr>
              <a:spLocks noChangeArrowheads="1"/>
            </p:cNvSpPr>
            <p:nvPr userDrawn="1"/>
          </p:nvSpPr>
          <p:spPr bwMode="auto">
            <a:xfrm>
              <a:off x="8958257"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1" name="Oval 158"/>
            <p:cNvSpPr>
              <a:spLocks noChangeArrowheads="1"/>
            </p:cNvSpPr>
            <p:nvPr userDrawn="1"/>
          </p:nvSpPr>
          <p:spPr bwMode="auto">
            <a:xfrm>
              <a:off x="9058832"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2" name="Oval 159"/>
            <p:cNvSpPr>
              <a:spLocks noChangeArrowheads="1"/>
            </p:cNvSpPr>
            <p:nvPr userDrawn="1"/>
          </p:nvSpPr>
          <p:spPr bwMode="auto">
            <a:xfrm>
              <a:off x="6445703"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3" name="Oval 160"/>
            <p:cNvSpPr>
              <a:spLocks noChangeArrowheads="1"/>
            </p:cNvSpPr>
            <p:nvPr userDrawn="1"/>
          </p:nvSpPr>
          <p:spPr bwMode="auto">
            <a:xfrm>
              <a:off x="6540792"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4" name="Oval 161"/>
            <p:cNvSpPr>
              <a:spLocks noChangeArrowheads="1"/>
            </p:cNvSpPr>
            <p:nvPr userDrawn="1"/>
          </p:nvSpPr>
          <p:spPr bwMode="auto">
            <a:xfrm>
              <a:off x="6635881"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5" name="Oval 162"/>
            <p:cNvSpPr>
              <a:spLocks noChangeArrowheads="1"/>
            </p:cNvSpPr>
            <p:nvPr userDrawn="1"/>
          </p:nvSpPr>
          <p:spPr bwMode="auto">
            <a:xfrm>
              <a:off x="6734628"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6" name="Oval 163"/>
            <p:cNvSpPr>
              <a:spLocks noChangeArrowheads="1"/>
            </p:cNvSpPr>
            <p:nvPr userDrawn="1"/>
          </p:nvSpPr>
          <p:spPr bwMode="auto">
            <a:xfrm>
              <a:off x="6829718"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7" name="Oval 164"/>
            <p:cNvSpPr>
              <a:spLocks noChangeArrowheads="1"/>
            </p:cNvSpPr>
            <p:nvPr userDrawn="1"/>
          </p:nvSpPr>
          <p:spPr bwMode="auto">
            <a:xfrm>
              <a:off x="6928464"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8" name="Oval 165"/>
            <p:cNvSpPr>
              <a:spLocks noChangeArrowheads="1"/>
            </p:cNvSpPr>
            <p:nvPr userDrawn="1"/>
          </p:nvSpPr>
          <p:spPr bwMode="auto">
            <a:xfrm>
              <a:off x="7023554"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9" name="Oval 166"/>
            <p:cNvSpPr>
              <a:spLocks noChangeArrowheads="1"/>
            </p:cNvSpPr>
            <p:nvPr userDrawn="1"/>
          </p:nvSpPr>
          <p:spPr bwMode="auto">
            <a:xfrm>
              <a:off x="7118643"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0" name="Oval 167"/>
            <p:cNvSpPr>
              <a:spLocks noChangeArrowheads="1"/>
            </p:cNvSpPr>
            <p:nvPr userDrawn="1"/>
          </p:nvSpPr>
          <p:spPr bwMode="auto">
            <a:xfrm>
              <a:off x="7219218"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1" name="Oval 168"/>
            <p:cNvSpPr>
              <a:spLocks noChangeArrowheads="1"/>
            </p:cNvSpPr>
            <p:nvPr userDrawn="1"/>
          </p:nvSpPr>
          <p:spPr bwMode="auto">
            <a:xfrm>
              <a:off x="7314308"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2" name="Oval 169"/>
            <p:cNvSpPr>
              <a:spLocks noChangeArrowheads="1"/>
            </p:cNvSpPr>
            <p:nvPr userDrawn="1"/>
          </p:nvSpPr>
          <p:spPr bwMode="auto">
            <a:xfrm>
              <a:off x="7413054"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3" name="Oval 170"/>
            <p:cNvSpPr>
              <a:spLocks noChangeArrowheads="1"/>
            </p:cNvSpPr>
            <p:nvPr userDrawn="1"/>
          </p:nvSpPr>
          <p:spPr bwMode="auto">
            <a:xfrm>
              <a:off x="7508144"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4" name="Oval 171"/>
            <p:cNvSpPr>
              <a:spLocks noChangeArrowheads="1"/>
            </p:cNvSpPr>
            <p:nvPr userDrawn="1"/>
          </p:nvSpPr>
          <p:spPr bwMode="auto">
            <a:xfrm>
              <a:off x="7603233"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5" name="Oval 172"/>
            <p:cNvSpPr>
              <a:spLocks noChangeArrowheads="1"/>
            </p:cNvSpPr>
            <p:nvPr userDrawn="1"/>
          </p:nvSpPr>
          <p:spPr bwMode="auto">
            <a:xfrm>
              <a:off x="7701980"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6" name="Oval 173"/>
            <p:cNvSpPr>
              <a:spLocks noChangeArrowheads="1"/>
            </p:cNvSpPr>
            <p:nvPr userDrawn="1"/>
          </p:nvSpPr>
          <p:spPr bwMode="auto">
            <a:xfrm>
              <a:off x="7797069"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7" name="Oval 174"/>
            <p:cNvSpPr>
              <a:spLocks noChangeArrowheads="1"/>
            </p:cNvSpPr>
            <p:nvPr userDrawn="1"/>
          </p:nvSpPr>
          <p:spPr bwMode="auto">
            <a:xfrm>
              <a:off x="7895816"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8" name="Oval 175"/>
            <p:cNvSpPr>
              <a:spLocks noChangeArrowheads="1"/>
            </p:cNvSpPr>
            <p:nvPr userDrawn="1"/>
          </p:nvSpPr>
          <p:spPr bwMode="auto">
            <a:xfrm>
              <a:off x="7990905"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9" name="Oval 176"/>
            <p:cNvSpPr>
              <a:spLocks noChangeArrowheads="1"/>
            </p:cNvSpPr>
            <p:nvPr userDrawn="1"/>
          </p:nvSpPr>
          <p:spPr bwMode="auto">
            <a:xfrm>
              <a:off x="8085995"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0" name="Oval 177"/>
            <p:cNvSpPr>
              <a:spLocks noChangeArrowheads="1"/>
            </p:cNvSpPr>
            <p:nvPr userDrawn="1"/>
          </p:nvSpPr>
          <p:spPr bwMode="auto">
            <a:xfrm>
              <a:off x="8186570"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1" name="Oval 178"/>
            <p:cNvSpPr>
              <a:spLocks noChangeArrowheads="1"/>
            </p:cNvSpPr>
            <p:nvPr userDrawn="1"/>
          </p:nvSpPr>
          <p:spPr bwMode="auto">
            <a:xfrm>
              <a:off x="8764421"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2" name="Oval 179"/>
            <p:cNvSpPr>
              <a:spLocks noChangeArrowheads="1"/>
            </p:cNvSpPr>
            <p:nvPr userDrawn="1"/>
          </p:nvSpPr>
          <p:spPr bwMode="auto">
            <a:xfrm>
              <a:off x="8863168"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3" name="Oval 180"/>
            <p:cNvSpPr>
              <a:spLocks noChangeArrowheads="1"/>
            </p:cNvSpPr>
            <p:nvPr userDrawn="1"/>
          </p:nvSpPr>
          <p:spPr bwMode="auto">
            <a:xfrm>
              <a:off x="8958257"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4" name="Oval 181"/>
            <p:cNvSpPr>
              <a:spLocks noChangeArrowheads="1"/>
            </p:cNvSpPr>
            <p:nvPr userDrawn="1"/>
          </p:nvSpPr>
          <p:spPr bwMode="auto">
            <a:xfrm>
              <a:off x="9058832"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5" name="Oval 182"/>
            <p:cNvSpPr>
              <a:spLocks noChangeArrowheads="1"/>
            </p:cNvSpPr>
            <p:nvPr userDrawn="1"/>
          </p:nvSpPr>
          <p:spPr bwMode="auto">
            <a:xfrm>
              <a:off x="6345127"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6" name="Oval 183"/>
            <p:cNvSpPr>
              <a:spLocks noChangeArrowheads="1"/>
            </p:cNvSpPr>
            <p:nvPr userDrawn="1"/>
          </p:nvSpPr>
          <p:spPr bwMode="auto">
            <a:xfrm>
              <a:off x="6445703"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7" name="Oval 184"/>
            <p:cNvSpPr>
              <a:spLocks noChangeArrowheads="1"/>
            </p:cNvSpPr>
            <p:nvPr userDrawn="1"/>
          </p:nvSpPr>
          <p:spPr bwMode="auto">
            <a:xfrm>
              <a:off x="6540792"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8" name="Oval 185"/>
            <p:cNvSpPr>
              <a:spLocks noChangeArrowheads="1"/>
            </p:cNvSpPr>
            <p:nvPr userDrawn="1"/>
          </p:nvSpPr>
          <p:spPr bwMode="auto">
            <a:xfrm>
              <a:off x="6635881"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9" name="Oval 186"/>
            <p:cNvSpPr>
              <a:spLocks noChangeArrowheads="1"/>
            </p:cNvSpPr>
            <p:nvPr userDrawn="1"/>
          </p:nvSpPr>
          <p:spPr bwMode="auto">
            <a:xfrm>
              <a:off x="6734628"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0" name="Oval 187"/>
            <p:cNvSpPr>
              <a:spLocks noChangeArrowheads="1"/>
            </p:cNvSpPr>
            <p:nvPr userDrawn="1"/>
          </p:nvSpPr>
          <p:spPr bwMode="auto">
            <a:xfrm>
              <a:off x="6829718"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1" name="Oval 188"/>
            <p:cNvSpPr>
              <a:spLocks noChangeArrowheads="1"/>
            </p:cNvSpPr>
            <p:nvPr userDrawn="1"/>
          </p:nvSpPr>
          <p:spPr bwMode="auto">
            <a:xfrm>
              <a:off x="6928464"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2" name="Oval 189"/>
            <p:cNvSpPr>
              <a:spLocks noChangeArrowheads="1"/>
            </p:cNvSpPr>
            <p:nvPr userDrawn="1"/>
          </p:nvSpPr>
          <p:spPr bwMode="auto">
            <a:xfrm>
              <a:off x="7023554"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3" name="Oval 190"/>
            <p:cNvSpPr>
              <a:spLocks noChangeArrowheads="1"/>
            </p:cNvSpPr>
            <p:nvPr userDrawn="1"/>
          </p:nvSpPr>
          <p:spPr bwMode="auto">
            <a:xfrm>
              <a:off x="7118643"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4" name="Oval 191"/>
            <p:cNvSpPr>
              <a:spLocks noChangeArrowheads="1"/>
            </p:cNvSpPr>
            <p:nvPr userDrawn="1"/>
          </p:nvSpPr>
          <p:spPr bwMode="auto">
            <a:xfrm>
              <a:off x="7219218"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5" name="Oval 192"/>
            <p:cNvSpPr>
              <a:spLocks noChangeArrowheads="1"/>
            </p:cNvSpPr>
            <p:nvPr userDrawn="1"/>
          </p:nvSpPr>
          <p:spPr bwMode="auto">
            <a:xfrm>
              <a:off x="7314308"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6" name="Oval 193"/>
            <p:cNvSpPr>
              <a:spLocks noChangeArrowheads="1"/>
            </p:cNvSpPr>
            <p:nvPr userDrawn="1"/>
          </p:nvSpPr>
          <p:spPr bwMode="auto">
            <a:xfrm>
              <a:off x="7413054"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7" name="Oval 194"/>
            <p:cNvSpPr>
              <a:spLocks noChangeArrowheads="1"/>
            </p:cNvSpPr>
            <p:nvPr userDrawn="1"/>
          </p:nvSpPr>
          <p:spPr bwMode="auto">
            <a:xfrm>
              <a:off x="7508144"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8" name="Oval 195"/>
            <p:cNvSpPr>
              <a:spLocks noChangeArrowheads="1"/>
            </p:cNvSpPr>
            <p:nvPr userDrawn="1"/>
          </p:nvSpPr>
          <p:spPr bwMode="auto">
            <a:xfrm>
              <a:off x="7603233"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9" name="Oval 196"/>
            <p:cNvSpPr>
              <a:spLocks noChangeArrowheads="1"/>
            </p:cNvSpPr>
            <p:nvPr userDrawn="1"/>
          </p:nvSpPr>
          <p:spPr bwMode="auto">
            <a:xfrm>
              <a:off x="7701980"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0" name="Oval 197"/>
            <p:cNvSpPr>
              <a:spLocks noChangeArrowheads="1"/>
            </p:cNvSpPr>
            <p:nvPr userDrawn="1"/>
          </p:nvSpPr>
          <p:spPr bwMode="auto">
            <a:xfrm>
              <a:off x="7797069"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1" name="Oval 198"/>
            <p:cNvSpPr>
              <a:spLocks noChangeArrowheads="1"/>
            </p:cNvSpPr>
            <p:nvPr userDrawn="1"/>
          </p:nvSpPr>
          <p:spPr bwMode="auto">
            <a:xfrm>
              <a:off x="7895816"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2" name="Oval 199"/>
            <p:cNvSpPr>
              <a:spLocks noChangeArrowheads="1"/>
            </p:cNvSpPr>
            <p:nvPr userDrawn="1"/>
          </p:nvSpPr>
          <p:spPr bwMode="auto">
            <a:xfrm>
              <a:off x="7990905"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3" name="Oval 200"/>
            <p:cNvSpPr>
              <a:spLocks noChangeArrowheads="1"/>
            </p:cNvSpPr>
            <p:nvPr userDrawn="1"/>
          </p:nvSpPr>
          <p:spPr bwMode="auto">
            <a:xfrm>
              <a:off x="8085995"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4" name="Oval 201"/>
            <p:cNvSpPr>
              <a:spLocks noChangeArrowheads="1"/>
            </p:cNvSpPr>
            <p:nvPr userDrawn="1"/>
          </p:nvSpPr>
          <p:spPr bwMode="auto">
            <a:xfrm>
              <a:off x="8186570"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5" name="Oval 202"/>
            <p:cNvSpPr>
              <a:spLocks noChangeArrowheads="1"/>
            </p:cNvSpPr>
            <p:nvPr userDrawn="1"/>
          </p:nvSpPr>
          <p:spPr bwMode="auto">
            <a:xfrm>
              <a:off x="8281659"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6" name="Oval 203"/>
            <p:cNvSpPr>
              <a:spLocks noChangeArrowheads="1"/>
            </p:cNvSpPr>
            <p:nvPr userDrawn="1"/>
          </p:nvSpPr>
          <p:spPr bwMode="auto">
            <a:xfrm>
              <a:off x="8764421"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7" name="Oval 204"/>
            <p:cNvSpPr>
              <a:spLocks noChangeArrowheads="1"/>
            </p:cNvSpPr>
            <p:nvPr userDrawn="1"/>
          </p:nvSpPr>
          <p:spPr bwMode="auto">
            <a:xfrm>
              <a:off x="8863168"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8" name="Oval 205"/>
            <p:cNvSpPr>
              <a:spLocks noChangeArrowheads="1"/>
            </p:cNvSpPr>
            <p:nvPr userDrawn="1"/>
          </p:nvSpPr>
          <p:spPr bwMode="auto">
            <a:xfrm>
              <a:off x="8958257"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9" name="Oval 206"/>
            <p:cNvSpPr>
              <a:spLocks noChangeArrowheads="1"/>
            </p:cNvSpPr>
            <p:nvPr userDrawn="1"/>
          </p:nvSpPr>
          <p:spPr bwMode="auto">
            <a:xfrm>
              <a:off x="9058832"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0" name="Oval 207"/>
            <p:cNvSpPr>
              <a:spLocks noChangeArrowheads="1"/>
            </p:cNvSpPr>
            <p:nvPr userDrawn="1"/>
          </p:nvSpPr>
          <p:spPr bwMode="auto">
            <a:xfrm>
              <a:off x="6345127"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1" name="Oval 209"/>
            <p:cNvSpPr>
              <a:spLocks noChangeArrowheads="1"/>
            </p:cNvSpPr>
            <p:nvPr userDrawn="1"/>
          </p:nvSpPr>
          <p:spPr bwMode="auto">
            <a:xfrm>
              <a:off x="6445702"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2" name="Oval 210"/>
            <p:cNvSpPr>
              <a:spLocks noChangeArrowheads="1"/>
            </p:cNvSpPr>
            <p:nvPr userDrawn="1"/>
          </p:nvSpPr>
          <p:spPr bwMode="auto">
            <a:xfrm>
              <a:off x="6540791"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3" name="Oval 211"/>
            <p:cNvSpPr>
              <a:spLocks noChangeArrowheads="1"/>
            </p:cNvSpPr>
            <p:nvPr userDrawn="1"/>
          </p:nvSpPr>
          <p:spPr bwMode="auto">
            <a:xfrm>
              <a:off x="6635881"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4" name="Oval 212"/>
            <p:cNvSpPr>
              <a:spLocks noChangeArrowheads="1"/>
            </p:cNvSpPr>
            <p:nvPr userDrawn="1"/>
          </p:nvSpPr>
          <p:spPr bwMode="auto">
            <a:xfrm>
              <a:off x="6734627"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5" name="Oval 213"/>
            <p:cNvSpPr>
              <a:spLocks noChangeArrowheads="1"/>
            </p:cNvSpPr>
            <p:nvPr userDrawn="1"/>
          </p:nvSpPr>
          <p:spPr bwMode="auto">
            <a:xfrm>
              <a:off x="6829717"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6" name="Oval 214"/>
            <p:cNvSpPr>
              <a:spLocks noChangeArrowheads="1"/>
            </p:cNvSpPr>
            <p:nvPr userDrawn="1"/>
          </p:nvSpPr>
          <p:spPr bwMode="auto">
            <a:xfrm>
              <a:off x="6928464"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7" name="Oval 215"/>
            <p:cNvSpPr>
              <a:spLocks noChangeArrowheads="1"/>
            </p:cNvSpPr>
            <p:nvPr userDrawn="1"/>
          </p:nvSpPr>
          <p:spPr bwMode="auto">
            <a:xfrm>
              <a:off x="7023553"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8" name="Oval 216"/>
            <p:cNvSpPr>
              <a:spLocks noChangeArrowheads="1"/>
            </p:cNvSpPr>
            <p:nvPr userDrawn="1"/>
          </p:nvSpPr>
          <p:spPr bwMode="auto">
            <a:xfrm>
              <a:off x="7118642"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9" name="Oval 217"/>
            <p:cNvSpPr>
              <a:spLocks noChangeArrowheads="1"/>
            </p:cNvSpPr>
            <p:nvPr userDrawn="1"/>
          </p:nvSpPr>
          <p:spPr bwMode="auto">
            <a:xfrm>
              <a:off x="7219218"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0" name="Oval 218"/>
            <p:cNvSpPr>
              <a:spLocks noChangeArrowheads="1"/>
            </p:cNvSpPr>
            <p:nvPr userDrawn="1"/>
          </p:nvSpPr>
          <p:spPr bwMode="auto">
            <a:xfrm>
              <a:off x="7314307"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1" name="Oval 219"/>
            <p:cNvSpPr>
              <a:spLocks noChangeArrowheads="1"/>
            </p:cNvSpPr>
            <p:nvPr userDrawn="1"/>
          </p:nvSpPr>
          <p:spPr bwMode="auto">
            <a:xfrm>
              <a:off x="7413054"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2" name="Oval 220"/>
            <p:cNvSpPr>
              <a:spLocks noChangeArrowheads="1"/>
            </p:cNvSpPr>
            <p:nvPr userDrawn="1"/>
          </p:nvSpPr>
          <p:spPr bwMode="auto">
            <a:xfrm>
              <a:off x="7508143"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3" name="Oval 221"/>
            <p:cNvSpPr>
              <a:spLocks noChangeArrowheads="1"/>
            </p:cNvSpPr>
            <p:nvPr userDrawn="1"/>
          </p:nvSpPr>
          <p:spPr bwMode="auto">
            <a:xfrm>
              <a:off x="7603233"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4" name="Oval 222"/>
            <p:cNvSpPr>
              <a:spLocks noChangeArrowheads="1"/>
            </p:cNvSpPr>
            <p:nvPr userDrawn="1"/>
          </p:nvSpPr>
          <p:spPr bwMode="auto">
            <a:xfrm>
              <a:off x="7701979"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5" name="Oval 223"/>
            <p:cNvSpPr>
              <a:spLocks noChangeArrowheads="1"/>
            </p:cNvSpPr>
            <p:nvPr userDrawn="1"/>
          </p:nvSpPr>
          <p:spPr bwMode="auto">
            <a:xfrm>
              <a:off x="7797069"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6" name="Oval 224"/>
            <p:cNvSpPr>
              <a:spLocks noChangeArrowheads="1"/>
            </p:cNvSpPr>
            <p:nvPr userDrawn="1"/>
          </p:nvSpPr>
          <p:spPr bwMode="auto">
            <a:xfrm>
              <a:off x="7895815"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7" name="Oval 225"/>
            <p:cNvSpPr>
              <a:spLocks noChangeArrowheads="1"/>
            </p:cNvSpPr>
            <p:nvPr userDrawn="1"/>
          </p:nvSpPr>
          <p:spPr bwMode="auto">
            <a:xfrm>
              <a:off x="7990905"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8" name="Oval 226"/>
            <p:cNvSpPr>
              <a:spLocks noChangeArrowheads="1"/>
            </p:cNvSpPr>
            <p:nvPr userDrawn="1"/>
          </p:nvSpPr>
          <p:spPr bwMode="auto">
            <a:xfrm>
              <a:off x="8085994"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9" name="Oval 227"/>
            <p:cNvSpPr>
              <a:spLocks noChangeArrowheads="1"/>
            </p:cNvSpPr>
            <p:nvPr userDrawn="1"/>
          </p:nvSpPr>
          <p:spPr bwMode="auto">
            <a:xfrm>
              <a:off x="8186570"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0" name="Oval 228"/>
            <p:cNvSpPr>
              <a:spLocks noChangeArrowheads="1"/>
            </p:cNvSpPr>
            <p:nvPr userDrawn="1"/>
          </p:nvSpPr>
          <p:spPr bwMode="auto">
            <a:xfrm>
              <a:off x="8281659"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1" name="Oval 229"/>
            <p:cNvSpPr>
              <a:spLocks noChangeArrowheads="1"/>
            </p:cNvSpPr>
            <p:nvPr userDrawn="1"/>
          </p:nvSpPr>
          <p:spPr bwMode="auto">
            <a:xfrm>
              <a:off x="8764421"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2" name="Oval 230"/>
            <p:cNvSpPr>
              <a:spLocks noChangeArrowheads="1"/>
            </p:cNvSpPr>
            <p:nvPr userDrawn="1"/>
          </p:nvSpPr>
          <p:spPr bwMode="auto">
            <a:xfrm>
              <a:off x="8764421"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3" name="Oval 231"/>
            <p:cNvSpPr>
              <a:spLocks noChangeArrowheads="1"/>
            </p:cNvSpPr>
            <p:nvPr userDrawn="1"/>
          </p:nvSpPr>
          <p:spPr bwMode="auto">
            <a:xfrm>
              <a:off x="8863167"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4" name="Oval 232"/>
            <p:cNvSpPr>
              <a:spLocks noChangeArrowheads="1"/>
            </p:cNvSpPr>
            <p:nvPr userDrawn="1"/>
          </p:nvSpPr>
          <p:spPr bwMode="auto">
            <a:xfrm>
              <a:off x="8958257"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5" name="Oval 233"/>
            <p:cNvSpPr>
              <a:spLocks noChangeArrowheads="1"/>
            </p:cNvSpPr>
            <p:nvPr userDrawn="1"/>
          </p:nvSpPr>
          <p:spPr bwMode="auto">
            <a:xfrm>
              <a:off x="9058832"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6" name="Oval 234"/>
            <p:cNvSpPr>
              <a:spLocks noChangeArrowheads="1"/>
            </p:cNvSpPr>
            <p:nvPr userDrawn="1"/>
          </p:nvSpPr>
          <p:spPr bwMode="auto">
            <a:xfrm>
              <a:off x="9153921"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7" name="Oval 235"/>
            <p:cNvSpPr>
              <a:spLocks noChangeArrowheads="1"/>
            </p:cNvSpPr>
            <p:nvPr userDrawn="1"/>
          </p:nvSpPr>
          <p:spPr bwMode="auto">
            <a:xfrm>
              <a:off x="6540791"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8" name="Oval 236"/>
            <p:cNvSpPr>
              <a:spLocks noChangeArrowheads="1"/>
            </p:cNvSpPr>
            <p:nvPr userDrawn="1"/>
          </p:nvSpPr>
          <p:spPr bwMode="auto">
            <a:xfrm>
              <a:off x="6635881"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9" name="Oval 237"/>
            <p:cNvSpPr>
              <a:spLocks noChangeArrowheads="1"/>
            </p:cNvSpPr>
            <p:nvPr userDrawn="1"/>
          </p:nvSpPr>
          <p:spPr bwMode="auto">
            <a:xfrm>
              <a:off x="6734627"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0" name="Oval 238"/>
            <p:cNvSpPr>
              <a:spLocks noChangeArrowheads="1"/>
            </p:cNvSpPr>
            <p:nvPr userDrawn="1"/>
          </p:nvSpPr>
          <p:spPr bwMode="auto">
            <a:xfrm>
              <a:off x="6829717"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1" name="Oval 239"/>
            <p:cNvSpPr>
              <a:spLocks noChangeArrowheads="1"/>
            </p:cNvSpPr>
            <p:nvPr userDrawn="1"/>
          </p:nvSpPr>
          <p:spPr bwMode="auto">
            <a:xfrm>
              <a:off x="6928464"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2" name="Oval 240"/>
            <p:cNvSpPr>
              <a:spLocks noChangeArrowheads="1"/>
            </p:cNvSpPr>
            <p:nvPr userDrawn="1"/>
          </p:nvSpPr>
          <p:spPr bwMode="auto">
            <a:xfrm>
              <a:off x="7023553"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3" name="Oval 241"/>
            <p:cNvSpPr>
              <a:spLocks noChangeArrowheads="1"/>
            </p:cNvSpPr>
            <p:nvPr userDrawn="1"/>
          </p:nvSpPr>
          <p:spPr bwMode="auto">
            <a:xfrm>
              <a:off x="7118642"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4" name="Oval 242"/>
            <p:cNvSpPr>
              <a:spLocks noChangeArrowheads="1"/>
            </p:cNvSpPr>
            <p:nvPr userDrawn="1"/>
          </p:nvSpPr>
          <p:spPr bwMode="auto">
            <a:xfrm>
              <a:off x="7219218"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5" name="Oval 243"/>
            <p:cNvSpPr>
              <a:spLocks noChangeArrowheads="1"/>
            </p:cNvSpPr>
            <p:nvPr userDrawn="1"/>
          </p:nvSpPr>
          <p:spPr bwMode="auto">
            <a:xfrm>
              <a:off x="7314307"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6" name="Oval 244"/>
            <p:cNvSpPr>
              <a:spLocks noChangeArrowheads="1"/>
            </p:cNvSpPr>
            <p:nvPr userDrawn="1"/>
          </p:nvSpPr>
          <p:spPr bwMode="auto">
            <a:xfrm>
              <a:off x="7413054"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7" name="Oval 245"/>
            <p:cNvSpPr>
              <a:spLocks noChangeArrowheads="1"/>
            </p:cNvSpPr>
            <p:nvPr userDrawn="1"/>
          </p:nvSpPr>
          <p:spPr bwMode="auto">
            <a:xfrm>
              <a:off x="7508143"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8" name="Oval 246"/>
            <p:cNvSpPr>
              <a:spLocks noChangeArrowheads="1"/>
            </p:cNvSpPr>
            <p:nvPr userDrawn="1"/>
          </p:nvSpPr>
          <p:spPr bwMode="auto">
            <a:xfrm>
              <a:off x="7603233"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9" name="Oval 247"/>
            <p:cNvSpPr>
              <a:spLocks noChangeArrowheads="1"/>
            </p:cNvSpPr>
            <p:nvPr userDrawn="1"/>
          </p:nvSpPr>
          <p:spPr bwMode="auto">
            <a:xfrm>
              <a:off x="7701979"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0" name="Oval 248"/>
            <p:cNvSpPr>
              <a:spLocks noChangeArrowheads="1"/>
            </p:cNvSpPr>
            <p:nvPr userDrawn="1"/>
          </p:nvSpPr>
          <p:spPr bwMode="auto">
            <a:xfrm>
              <a:off x="7797069"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1" name="Oval 249"/>
            <p:cNvSpPr>
              <a:spLocks noChangeArrowheads="1"/>
            </p:cNvSpPr>
            <p:nvPr userDrawn="1"/>
          </p:nvSpPr>
          <p:spPr bwMode="auto">
            <a:xfrm>
              <a:off x="7895815"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2" name="Oval 250"/>
            <p:cNvSpPr>
              <a:spLocks noChangeArrowheads="1"/>
            </p:cNvSpPr>
            <p:nvPr userDrawn="1"/>
          </p:nvSpPr>
          <p:spPr bwMode="auto">
            <a:xfrm>
              <a:off x="7990905"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3" name="Oval 251"/>
            <p:cNvSpPr>
              <a:spLocks noChangeArrowheads="1"/>
            </p:cNvSpPr>
            <p:nvPr userDrawn="1"/>
          </p:nvSpPr>
          <p:spPr bwMode="auto">
            <a:xfrm>
              <a:off x="8085994"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4" name="Oval 252"/>
            <p:cNvSpPr>
              <a:spLocks noChangeArrowheads="1"/>
            </p:cNvSpPr>
            <p:nvPr userDrawn="1"/>
          </p:nvSpPr>
          <p:spPr bwMode="auto">
            <a:xfrm>
              <a:off x="8186570"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5" name="Oval 253"/>
            <p:cNvSpPr>
              <a:spLocks noChangeArrowheads="1"/>
            </p:cNvSpPr>
            <p:nvPr userDrawn="1"/>
          </p:nvSpPr>
          <p:spPr bwMode="auto">
            <a:xfrm>
              <a:off x="8281659"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6" name="Oval 254"/>
            <p:cNvSpPr>
              <a:spLocks noChangeArrowheads="1"/>
            </p:cNvSpPr>
            <p:nvPr userDrawn="1"/>
          </p:nvSpPr>
          <p:spPr bwMode="auto">
            <a:xfrm>
              <a:off x="8475495"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7" name="Oval 255"/>
            <p:cNvSpPr>
              <a:spLocks noChangeArrowheads="1"/>
            </p:cNvSpPr>
            <p:nvPr userDrawn="1"/>
          </p:nvSpPr>
          <p:spPr bwMode="auto">
            <a:xfrm>
              <a:off x="8863167"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8" name="Oval 256"/>
            <p:cNvSpPr>
              <a:spLocks noChangeArrowheads="1"/>
            </p:cNvSpPr>
            <p:nvPr userDrawn="1"/>
          </p:nvSpPr>
          <p:spPr bwMode="auto">
            <a:xfrm>
              <a:off x="8958257"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9" name="Oval 257"/>
            <p:cNvSpPr>
              <a:spLocks noChangeArrowheads="1"/>
            </p:cNvSpPr>
            <p:nvPr userDrawn="1"/>
          </p:nvSpPr>
          <p:spPr bwMode="auto">
            <a:xfrm>
              <a:off x="9058832"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0" name="Oval 258"/>
            <p:cNvSpPr>
              <a:spLocks noChangeArrowheads="1"/>
            </p:cNvSpPr>
            <p:nvPr userDrawn="1"/>
          </p:nvSpPr>
          <p:spPr bwMode="auto">
            <a:xfrm>
              <a:off x="9153921"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1" name="Oval 259"/>
            <p:cNvSpPr>
              <a:spLocks noChangeArrowheads="1"/>
            </p:cNvSpPr>
            <p:nvPr userDrawn="1"/>
          </p:nvSpPr>
          <p:spPr bwMode="auto">
            <a:xfrm>
              <a:off x="6540791"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2" name="Oval 260"/>
            <p:cNvSpPr>
              <a:spLocks noChangeArrowheads="1"/>
            </p:cNvSpPr>
            <p:nvPr userDrawn="1"/>
          </p:nvSpPr>
          <p:spPr bwMode="auto">
            <a:xfrm>
              <a:off x="6440216"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3" name="Oval 261"/>
            <p:cNvSpPr>
              <a:spLocks noChangeArrowheads="1"/>
            </p:cNvSpPr>
            <p:nvPr userDrawn="1"/>
          </p:nvSpPr>
          <p:spPr bwMode="auto">
            <a:xfrm>
              <a:off x="6440216"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4" name="Oval 262"/>
            <p:cNvSpPr>
              <a:spLocks noChangeArrowheads="1"/>
            </p:cNvSpPr>
            <p:nvPr userDrawn="1"/>
          </p:nvSpPr>
          <p:spPr bwMode="auto">
            <a:xfrm>
              <a:off x="6635881"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5" name="Oval 263"/>
            <p:cNvSpPr>
              <a:spLocks noChangeArrowheads="1"/>
            </p:cNvSpPr>
            <p:nvPr userDrawn="1"/>
          </p:nvSpPr>
          <p:spPr bwMode="auto">
            <a:xfrm>
              <a:off x="6734627"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6" name="Oval 264"/>
            <p:cNvSpPr>
              <a:spLocks noChangeArrowheads="1"/>
            </p:cNvSpPr>
            <p:nvPr userDrawn="1"/>
          </p:nvSpPr>
          <p:spPr bwMode="auto">
            <a:xfrm>
              <a:off x="6829717"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7" name="Oval 265"/>
            <p:cNvSpPr>
              <a:spLocks noChangeArrowheads="1"/>
            </p:cNvSpPr>
            <p:nvPr userDrawn="1"/>
          </p:nvSpPr>
          <p:spPr bwMode="auto">
            <a:xfrm>
              <a:off x="6928464"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8" name="Oval 266"/>
            <p:cNvSpPr>
              <a:spLocks noChangeArrowheads="1"/>
            </p:cNvSpPr>
            <p:nvPr userDrawn="1"/>
          </p:nvSpPr>
          <p:spPr bwMode="auto">
            <a:xfrm>
              <a:off x="7023553"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9" name="Oval 267"/>
            <p:cNvSpPr>
              <a:spLocks noChangeArrowheads="1"/>
            </p:cNvSpPr>
            <p:nvPr userDrawn="1"/>
          </p:nvSpPr>
          <p:spPr bwMode="auto">
            <a:xfrm>
              <a:off x="7118642"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0" name="Oval 268"/>
            <p:cNvSpPr>
              <a:spLocks noChangeArrowheads="1"/>
            </p:cNvSpPr>
            <p:nvPr userDrawn="1"/>
          </p:nvSpPr>
          <p:spPr bwMode="auto">
            <a:xfrm>
              <a:off x="7219218"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1" name="Oval 269"/>
            <p:cNvSpPr>
              <a:spLocks noChangeArrowheads="1"/>
            </p:cNvSpPr>
            <p:nvPr userDrawn="1"/>
          </p:nvSpPr>
          <p:spPr bwMode="auto">
            <a:xfrm>
              <a:off x="7314307"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2" name="Oval 270"/>
            <p:cNvSpPr>
              <a:spLocks noChangeArrowheads="1"/>
            </p:cNvSpPr>
            <p:nvPr userDrawn="1"/>
          </p:nvSpPr>
          <p:spPr bwMode="auto">
            <a:xfrm>
              <a:off x="7413054"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3" name="Oval 271"/>
            <p:cNvSpPr>
              <a:spLocks noChangeArrowheads="1"/>
            </p:cNvSpPr>
            <p:nvPr userDrawn="1"/>
          </p:nvSpPr>
          <p:spPr bwMode="auto">
            <a:xfrm>
              <a:off x="7508143"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4" name="Oval 272"/>
            <p:cNvSpPr>
              <a:spLocks noChangeArrowheads="1"/>
            </p:cNvSpPr>
            <p:nvPr userDrawn="1"/>
          </p:nvSpPr>
          <p:spPr bwMode="auto">
            <a:xfrm>
              <a:off x="7603233"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5" name="Oval 273"/>
            <p:cNvSpPr>
              <a:spLocks noChangeArrowheads="1"/>
            </p:cNvSpPr>
            <p:nvPr userDrawn="1"/>
          </p:nvSpPr>
          <p:spPr bwMode="auto">
            <a:xfrm>
              <a:off x="7701979"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6" name="Oval 274"/>
            <p:cNvSpPr>
              <a:spLocks noChangeArrowheads="1"/>
            </p:cNvSpPr>
            <p:nvPr userDrawn="1"/>
          </p:nvSpPr>
          <p:spPr bwMode="auto">
            <a:xfrm>
              <a:off x="7797069"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7" name="Oval 275"/>
            <p:cNvSpPr>
              <a:spLocks noChangeArrowheads="1"/>
            </p:cNvSpPr>
            <p:nvPr userDrawn="1"/>
          </p:nvSpPr>
          <p:spPr bwMode="auto">
            <a:xfrm>
              <a:off x="7895815"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8" name="Oval 276"/>
            <p:cNvSpPr>
              <a:spLocks noChangeArrowheads="1"/>
            </p:cNvSpPr>
            <p:nvPr userDrawn="1"/>
          </p:nvSpPr>
          <p:spPr bwMode="auto">
            <a:xfrm>
              <a:off x="7990905"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9" name="Oval 277"/>
            <p:cNvSpPr>
              <a:spLocks noChangeArrowheads="1"/>
            </p:cNvSpPr>
            <p:nvPr userDrawn="1"/>
          </p:nvSpPr>
          <p:spPr bwMode="auto">
            <a:xfrm>
              <a:off x="8085994"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0" name="Oval 278"/>
            <p:cNvSpPr>
              <a:spLocks noChangeArrowheads="1"/>
            </p:cNvSpPr>
            <p:nvPr userDrawn="1"/>
          </p:nvSpPr>
          <p:spPr bwMode="auto">
            <a:xfrm>
              <a:off x="8186570"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1" name="Oval 279"/>
            <p:cNvSpPr>
              <a:spLocks noChangeArrowheads="1"/>
            </p:cNvSpPr>
            <p:nvPr userDrawn="1"/>
          </p:nvSpPr>
          <p:spPr bwMode="auto">
            <a:xfrm>
              <a:off x="8281659"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2" name="Oval 280"/>
            <p:cNvSpPr>
              <a:spLocks noChangeArrowheads="1"/>
            </p:cNvSpPr>
            <p:nvPr userDrawn="1"/>
          </p:nvSpPr>
          <p:spPr bwMode="auto">
            <a:xfrm>
              <a:off x="8380406"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3" name="Oval 281"/>
            <p:cNvSpPr>
              <a:spLocks noChangeArrowheads="1"/>
            </p:cNvSpPr>
            <p:nvPr userDrawn="1"/>
          </p:nvSpPr>
          <p:spPr bwMode="auto">
            <a:xfrm>
              <a:off x="8475495"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4" name="Oval 282"/>
            <p:cNvSpPr>
              <a:spLocks noChangeArrowheads="1"/>
            </p:cNvSpPr>
            <p:nvPr userDrawn="1"/>
          </p:nvSpPr>
          <p:spPr bwMode="auto">
            <a:xfrm>
              <a:off x="8570584"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5" name="Oval 283"/>
            <p:cNvSpPr>
              <a:spLocks noChangeArrowheads="1"/>
            </p:cNvSpPr>
            <p:nvPr userDrawn="1"/>
          </p:nvSpPr>
          <p:spPr bwMode="auto">
            <a:xfrm>
              <a:off x="8764421"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6" name="Oval 284"/>
            <p:cNvSpPr>
              <a:spLocks noChangeArrowheads="1"/>
            </p:cNvSpPr>
            <p:nvPr userDrawn="1"/>
          </p:nvSpPr>
          <p:spPr bwMode="auto">
            <a:xfrm>
              <a:off x="8863167"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7" name="Oval 285"/>
            <p:cNvSpPr>
              <a:spLocks noChangeArrowheads="1"/>
            </p:cNvSpPr>
            <p:nvPr userDrawn="1"/>
          </p:nvSpPr>
          <p:spPr bwMode="auto">
            <a:xfrm>
              <a:off x="8958257"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8" name="Oval 286"/>
            <p:cNvSpPr>
              <a:spLocks noChangeArrowheads="1"/>
            </p:cNvSpPr>
            <p:nvPr userDrawn="1"/>
          </p:nvSpPr>
          <p:spPr bwMode="auto">
            <a:xfrm>
              <a:off x="9058832"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9" name="Oval 287"/>
            <p:cNvSpPr>
              <a:spLocks noChangeArrowheads="1"/>
            </p:cNvSpPr>
            <p:nvPr userDrawn="1"/>
          </p:nvSpPr>
          <p:spPr bwMode="auto">
            <a:xfrm>
              <a:off x="9153921"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0" name="Oval 288"/>
            <p:cNvSpPr>
              <a:spLocks noChangeArrowheads="1"/>
            </p:cNvSpPr>
            <p:nvPr userDrawn="1"/>
          </p:nvSpPr>
          <p:spPr bwMode="auto">
            <a:xfrm>
              <a:off x="654079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1" name="Oval 289"/>
            <p:cNvSpPr>
              <a:spLocks noChangeArrowheads="1"/>
            </p:cNvSpPr>
            <p:nvPr userDrawn="1"/>
          </p:nvSpPr>
          <p:spPr bwMode="auto">
            <a:xfrm>
              <a:off x="663588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2" name="Oval 290"/>
            <p:cNvSpPr>
              <a:spLocks noChangeArrowheads="1"/>
            </p:cNvSpPr>
            <p:nvPr userDrawn="1"/>
          </p:nvSpPr>
          <p:spPr bwMode="auto">
            <a:xfrm>
              <a:off x="6734627"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3" name="Oval 291"/>
            <p:cNvSpPr>
              <a:spLocks noChangeArrowheads="1"/>
            </p:cNvSpPr>
            <p:nvPr userDrawn="1"/>
          </p:nvSpPr>
          <p:spPr bwMode="auto">
            <a:xfrm>
              <a:off x="6829717"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4" name="Oval 292"/>
            <p:cNvSpPr>
              <a:spLocks noChangeArrowheads="1"/>
            </p:cNvSpPr>
            <p:nvPr userDrawn="1"/>
          </p:nvSpPr>
          <p:spPr bwMode="auto">
            <a:xfrm>
              <a:off x="6928464"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5" name="Oval 293"/>
            <p:cNvSpPr>
              <a:spLocks noChangeArrowheads="1"/>
            </p:cNvSpPr>
            <p:nvPr userDrawn="1"/>
          </p:nvSpPr>
          <p:spPr bwMode="auto">
            <a:xfrm>
              <a:off x="7023553"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6" name="Oval 294"/>
            <p:cNvSpPr>
              <a:spLocks noChangeArrowheads="1"/>
            </p:cNvSpPr>
            <p:nvPr userDrawn="1"/>
          </p:nvSpPr>
          <p:spPr bwMode="auto">
            <a:xfrm>
              <a:off x="7118642"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7" name="Oval 295"/>
            <p:cNvSpPr>
              <a:spLocks noChangeArrowheads="1"/>
            </p:cNvSpPr>
            <p:nvPr userDrawn="1"/>
          </p:nvSpPr>
          <p:spPr bwMode="auto">
            <a:xfrm>
              <a:off x="7219218"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8" name="Oval 296"/>
            <p:cNvSpPr>
              <a:spLocks noChangeArrowheads="1"/>
            </p:cNvSpPr>
            <p:nvPr userDrawn="1"/>
          </p:nvSpPr>
          <p:spPr bwMode="auto">
            <a:xfrm>
              <a:off x="7314307"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9" name="Oval 297"/>
            <p:cNvSpPr>
              <a:spLocks noChangeArrowheads="1"/>
            </p:cNvSpPr>
            <p:nvPr userDrawn="1"/>
          </p:nvSpPr>
          <p:spPr bwMode="auto">
            <a:xfrm>
              <a:off x="7413054"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0" name="Oval 298"/>
            <p:cNvSpPr>
              <a:spLocks noChangeArrowheads="1"/>
            </p:cNvSpPr>
            <p:nvPr userDrawn="1"/>
          </p:nvSpPr>
          <p:spPr bwMode="auto">
            <a:xfrm>
              <a:off x="7508143"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1" name="Oval 299"/>
            <p:cNvSpPr>
              <a:spLocks noChangeArrowheads="1"/>
            </p:cNvSpPr>
            <p:nvPr userDrawn="1"/>
          </p:nvSpPr>
          <p:spPr bwMode="auto">
            <a:xfrm>
              <a:off x="7603233"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2" name="Oval 300"/>
            <p:cNvSpPr>
              <a:spLocks noChangeArrowheads="1"/>
            </p:cNvSpPr>
            <p:nvPr userDrawn="1"/>
          </p:nvSpPr>
          <p:spPr bwMode="auto">
            <a:xfrm>
              <a:off x="7701979"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3" name="Oval 301"/>
            <p:cNvSpPr>
              <a:spLocks noChangeArrowheads="1"/>
            </p:cNvSpPr>
            <p:nvPr userDrawn="1"/>
          </p:nvSpPr>
          <p:spPr bwMode="auto">
            <a:xfrm>
              <a:off x="7797069"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4" name="Oval 302"/>
            <p:cNvSpPr>
              <a:spLocks noChangeArrowheads="1"/>
            </p:cNvSpPr>
            <p:nvPr userDrawn="1"/>
          </p:nvSpPr>
          <p:spPr bwMode="auto">
            <a:xfrm>
              <a:off x="7895815"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5" name="Oval 303"/>
            <p:cNvSpPr>
              <a:spLocks noChangeArrowheads="1"/>
            </p:cNvSpPr>
            <p:nvPr userDrawn="1"/>
          </p:nvSpPr>
          <p:spPr bwMode="auto">
            <a:xfrm>
              <a:off x="7990905"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6" name="Oval 304"/>
            <p:cNvSpPr>
              <a:spLocks noChangeArrowheads="1"/>
            </p:cNvSpPr>
            <p:nvPr userDrawn="1"/>
          </p:nvSpPr>
          <p:spPr bwMode="auto">
            <a:xfrm>
              <a:off x="8085994"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7" name="Oval 305"/>
            <p:cNvSpPr>
              <a:spLocks noChangeArrowheads="1"/>
            </p:cNvSpPr>
            <p:nvPr userDrawn="1"/>
          </p:nvSpPr>
          <p:spPr bwMode="auto">
            <a:xfrm>
              <a:off x="8186570"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8" name="Oval 306"/>
            <p:cNvSpPr>
              <a:spLocks noChangeArrowheads="1"/>
            </p:cNvSpPr>
            <p:nvPr userDrawn="1"/>
          </p:nvSpPr>
          <p:spPr bwMode="auto">
            <a:xfrm>
              <a:off x="8281659"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9" name="Oval 307"/>
            <p:cNvSpPr>
              <a:spLocks noChangeArrowheads="1"/>
            </p:cNvSpPr>
            <p:nvPr userDrawn="1"/>
          </p:nvSpPr>
          <p:spPr bwMode="auto">
            <a:xfrm>
              <a:off x="8380406"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0" name="Oval 308"/>
            <p:cNvSpPr>
              <a:spLocks noChangeArrowheads="1"/>
            </p:cNvSpPr>
            <p:nvPr userDrawn="1"/>
          </p:nvSpPr>
          <p:spPr bwMode="auto">
            <a:xfrm>
              <a:off x="8475495"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1" name="Oval 309"/>
            <p:cNvSpPr>
              <a:spLocks noChangeArrowheads="1"/>
            </p:cNvSpPr>
            <p:nvPr userDrawn="1"/>
          </p:nvSpPr>
          <p:spPr bwMode="auto">
            <a:xfrm>
              <a:off x="8570584"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2" name="Oval 310"/>
            <p:cNvSpPr>
              <a:spLocks noChangeArrowheads="1"/>
            </p:cNvSpPr>
            <p:nvPr userDrawn="1"/>
          </p:nvSpPr>
          <p:spPr bwMode="auto">
            <a:xfrm>
              <a:off x="866933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3" name="Oval 311"/>
            <p:cNvSpPr>
              <a:spLocks noChangeArrowheads="1"/>
            </p:cNvSpPr>
            <p:nvPr userDrawn="1"/>
          </p:nvSpPr>
          <p:spPr bwMode="auto">
            <a:xfrm>
              <a:off x="876442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4" name="Oval 312"/>
            <p:cNvSpPr>
              <a:spLocks noChangeArrowheads="1"/>
            </p:cNvSpPr>
            <p:nvPr userDrawn="1"/>
          </p:nvSpPr>
          <p:spPr bwMode="auto">
            <a:xfrm>
              <a:off x="8863167"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5" name="Oval 313"/>
            <p:cNvSpPr>
              <a:spLocks noChangeArrowheads="1"/>
            </p:cNvSpPr>
            <p:nvPr userDrawn="1"/>
          </p:nvSpPr>
          <p:spPr bwMode="auto">
            <a:xfrm>
              <a:off x="8958257"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6" name="Oval 314"/>
            <p:cNvSpPr>
              <a:spLocks noChangeArrowheads="1"/>
            </p:cNvSpPr>
            <p:nvPr userDrawn="1"/>
          </p:nvSpPr>
          <p:spPr bwMode="auto">
            <a:xfrm>
              <a:off x="9058832"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7" name="Oval 315"/>
            <p:cNvSpPr>
              <a:spLocks noChangeArrowheads="1"/>
            </p:cNvSpPr>
            <p:nvPr userDrawn="1"/>
          </p:nvSpPr>
          <p:spPr bwMode="auto">
            <a:xfrm>
              <a:off x="915392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8" name="Oval 316"/>
            <p:cNvSpPr>
              <a:spLocks noChangeArrowheads="1"/>
            </p:cNvSpPr>
            <p:nvPr userDrawn="1"/>
          </p:nvSpPr>
          <p:spPr bwMode="auto">
            <a:xfrm>
              <a:off x="654079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9" name="Oval 317"/>
            <p:cNvSpPr>
              <a:spLocks noChangeArrowheads="1"/>
            </p:cNvSpPr>
            <p:nvPr userDrawn="1"/>
          </p:nvSpPr>
          <p:spPr bwMode="auto">
            <a:xfrm>
              <a:off x="663588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0" name="Oval 318"/>
            <p:cNvSpPr>
              <a:spLocks noChangeArrowheads="1"/>
            </p:cNvSpPr>
            <p:nvPr userDrawn="1"/>
          </p:nvSpPr>
          <p:spPr bwMode="auto">
            <a:xfrm>
              <a:off x="6734627"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1" name="Oval 319"/>
            <p:cNvSpPr>
              <a:spLocks noChangeArrowheads="1"/>
            </p:cNvSpPr>
            <p:nvPr userDrawn="1"/>
          </p:nvSpPr>
          <p:spPr bwMode="auto">
            <a:xfrm>
              <a:off x="6829717"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2" name="Oval 320"/>
            <p:cNvSpPr>
              <a:spLocks noChangeArrowheads="1"/>
            </p:cNvSpPr>
            <p:nvPr userDrawn="1"/>
          </p:nvSpPr>
          <p:spPr bwMode="auto">
            <a:xfrm>
              <a:off x="6928464"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3" name="Oval 321"/>
            <p:cNvSpPr>
              <a:spLocks noChangeArrowheads="1"/>
            </p:cNvSpPr>
            <p:nvPr userDrawn="1"/>
          </p:nvSpPr>
          <p:spPr bwMode="auto">
            <a:xfrm>
              <a:off x="7023553"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4" name="Oval 322"/>
            <p:cNvSpPr>
              <a:spLocks noChangeArrowheads="1"/>
            </p:cNvSpPr>
            <p:nvPr userDrawn="1"/>
          </p:nvSpPr>
          <p:spPr bwMode="auto">
            <a:xfrm>
              <a:off x="7118642"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5" name="Oval 323"/>
            <p:cNvSpPr>
              <a:spLocks noChangeArrowheads="1"/>
            </p:cNvSpPr>
            <p:nvPr userDrawn="1"/>
          </p:nvSpPr>
          <p:spPr bwMode="auto">
            <a:xfrm>
              <a:off x="7219218"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6" name="Oval 324"/>
            <p:cNvSpPr>
              <a:spLocks noChangeArrowheads="1"/>
            </p:cNvSpPr>
            <p:nvPr userDrawn="1"/>
          </p:nvSpPr>
          <p:spPr bwMode="auto">
            <a:xfrm>
              <a:off x="7314307"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7" name="Oval 325"/>
            <p:cNvSpPr>
              <a:spLocks noChangeArrowheads="1"/>
            </p:cNvSpPr>
            <p:nvPr userDrawn="1"/>
          </p:nvSpPr>
          <p:spPr bwMode="auto">
            <a:xfrm>
              <a:off x="7413054"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8" name="Oval 326"/>
            <p:cNvSpPr>
              <a:spLocks noChangeArrowheads="1"/>
            </p:cNvSpPr>
            <p:nvPr userDrawn="1"/>
          </p:nvSpPr>
          <p:spPr bwMode="auto">
            <a:xfrm>
              <a:off x="7508143"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9" name="Oval 327"/>
            <p:cNvSpPr>
              <a:spLocks noChangeArrowheads="1"/>
            </p:cNvSpPr>
            <p:nvPr userDrawn="1"/>
          </p:nvSpPr>
          <p:spPr bwMode="auto">
            <a:xfrm>
              <a:off x="7603233"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0" name="Oval 328"/>
            <p:cNvSpPr>
              <a:spLocks noChangeArrowheads="1"/>
            </p:cNvSpPr>
            <p:nvPr userDrawn="1"/>
          </p:nvSpPr>
          <p:spPr bwMode="auto">
            <a:xfrm>
              <a:off x="7701979"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1" name="Oval 329"/>
            <p:cNvSpPr>
              <a:spLocks noChangeArrowheads="1"/>
            </p:cNvSpPr>
            <p:nvPr userDrawn="1"/>
          </p:nvSpPr>
          <p:spPr bwMode="auto">
            <a:xfrm>
              <a:off x="7797069"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2" name="Oval 330"/>
            <p:cNvSpPr>
              <a:spLocks noChangeArrowheads="1"/>
            </p:cNvSpPr>
            <p:nvPr userDrawn="1"/>
          </p:nvSpPr>
          <p:spPr bwMode="auto">
            <a:xfrm>
              <a:off x="7895815"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3" name="Oval 331"/>
            <p:cNvSpPr>
              <a:spLocks noChangeArrowheads="1"/>
            </p:cNvSpPr>
            <p:nvPr userDrawn="1"/>
          </p:nvSpPr>
          <p:spPr bwMode="auto">
            <a:xfrm>
              <a:off x="7990905"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4" name="Oval 332"/>
            <p:cNvSpPr>
              <a:spLocks noChangeArrowheads="1"/>
            </p:cNvSpPr>
            <p:nvPr userDrawn="1"/>
          </p:nvSpPr>
          <p:spPr bwMode="auto">
            <a:xfrm>
              <a:off x="8085994"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5" name="Oval 333"/>
            <p:cNvSpPr>
              <a:spLocks noChangeArrowheads="1"/>
            </p:cNvSpPr>
            <p:nvPr userDrawn="1"/>
          </p:nvSpPr>
          <p:spPr bwMode="auto">
            <a:xfrm>
              <a:off x="8186570"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6" name="Oval 334"/>
            <p:cNvSpPr>
              <a:spLocks noChangeArrowheads="1"/>
            </p:cNvSpPr>
            <p:nvPr userDrawn="1"/>
          </p:nvSpPr>
          <p:spPr bwMode="auto">
            <a:xfrm>
              <a:off x="8281659"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7" name="Oval 335"/>
            <p:cNvSpPr>
              <a:spLocks noChangeArrowheads="1"/>
            </p:cNvSpPr>
            <p:nvPr userDrawn="1"/>
          </p:nvSpPr>
          <p:spPr bwMode="auto">
            <a:xfrm>
              <a:off x="8380406"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8" name="Oval 336"/>
            <p:cNvSpPr>
              <a:spLocks noChangeArrowheads="1"/>
            </p:cNvSpPr>
            <p:nvPr userDrawn="1"/>
          </p:nvSpPr>
          <p:spPr bwMode="auto">
            <a:xfrm>
              <a:off x="8475495"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9" name="Oval 337"/>
            <p:cNvSpPr>
              <a:spLocks noChangeArrowheads="1"/>
            </p:cNvSpPr>
            <p:nvPr userDrawn="1"/>
          </p:nvSpPr>
          <p:spPr bwMode="auto">
            <a:xfrm>
              <a:off x="8475495"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0" name="Oval 338"/>
            <p:cNvSpPr>
              <a:spLocks noChangeArrowheads="1"/>
            </p:cNvSpPr>
            <p:nvPr userDrawn="1"/>
          </p:nvSpPr>
          <p:spPr bwMode="auto">
            <a:xfrm>
              <a:off x="8570584"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1" name="Oval 339"/>
            <p:cNvSpPr>
              <a:spLocks noChangeArrowheads="1"/>
            </p:cNvSpPr>
            <p:nvPr userDrawn="1"/>
          </p:nvSpPr>
          <p:spPr bwMode="auto">
            <a:xfrm>
              <a:off x="866933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2" name="Oval 340"/>
            <p:cNvSpPr>
              <a:spLocks noChangeArrowheads="1"/>
            </p:cNvSpPr>
            <p:nvPr userDrawn="1"/>
          </p:nvSpPr>
          <p:spPr bwMode="auto">
            <a:xfrm>
              <a:off x="876442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3" name="Oval 341"/>
            <p:cNvSpPr>
              <a:spLocks noChangeArrowheads="1"/>
            </p:cNvSpPr>
            <p:nvPr userDrawn="1"/>
          </p:nvSpPr>
          <p:spPr bwMode="auto">
            <a:xfrm>
              <a:off x="8863167"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4" name="Oval 342"/>
            <p:cNvSpPr>
              <a:spLocks noChangeArrowheads="1"/>
            </p:cNvSpPr>
            <p:nvPr userDrawn="1"/>
          </p:nvSpPr>
          <p:spPr bwMode="auto">
            <a:xfrm>
              <a:off x="8958257"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5" name="Oval 343"/>
            <p:cNvSpPr>
              <a:spLocks noChangeArrowheads="1"/>
            </p:cNvSpPr>
            <p:nvPr userDrawn="1"/>
          </p:nvSpPr>
          <p:spPr bwMode="auto">
            <a:xfrm>
              <a:off x="9058832"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6" name="Oval 344"/>
            <p:cNvSpPr>
              <a:spLocks noChangeArrowheads="1"/>
            </p:cNvSpPr>
            <p:nvPr userDrawn="1"/>
          </p:nvSpPr>
          <p:spPr bwMode="auto">
            <a:xfrm>
              <a:off x="915392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7" name="Oval 345"/>
            <p:cNvSpPr>
              <a:spLocks noChangeArrowheads="1"/>
            </p:cNvSpPr>
            <p:nvPr userDrawn="1"/>
          </p:nvSpPr>
          <p:spPr bwMode="auto">
            <a:xfrm>
              <a:off x="654079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8" name="Oval 346"/>
            <p:cNvSpPr>
              <a:spLocks noChangeArrowheads="1"/>
            </p:cNvSpPr>
            <p:nvPr userDrawn="1"/>
          </p:nvSpPr>
          <p:spPr bwMode="auto">
            <a:xfrm>
              <a:off x="663588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9" name="Oval 347"/>
            <p:cNvSpPr>
              <a:spLocks noChangeArrowheads="1"/>
            </p:cNvSpPr>
            <p:nvPr userDrawn="1"/>
          </p:nvSpPr>
          <p:spPr bwMode="auto">
            <a:xfrm>
              <a:off x="6734627"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0" name="Oval 348"/>
            <p:cNvSpPr>
              <a:spLocks noChangeArrowheads="1"/>
            </p:cNvSpPr>
            <p:nvPr userDrawn="1"/>
          </p:nvSpPr>
          <p:spPr bwMode="auto">
            <a:xfrm>
              <a:off x="6829717"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1" name="Oval 349"/>
            <p:cNvSpPr>
              <a:spLocks noChangeArrowheads="1"/>
            </p:cNvSpPr>
            <p:nvPr userDrawn="1"/>
          </p:nvSpPr>
          <p:spPr bwMode="auto">
            <a:xfrm>
              <a:off x="6928464"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2" name="Oval 350"/>
            <p:cNvSpPr>
              <a:spLocks noChangeArrowheads="1"/>
            </p:cNvSpPr>
            <p:nvPr userDrawn="1"/>
          </p:nvSpPr>
          <p:spPr bwMode="auto">
            <a:xfrm>
              <a:off x="7023553"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3" name="Oval 351"/>
            <p:cNvSpPr>
              <a:spLocks noChangeArrowheads="1"/>
            </p:cNvSpPr>
            <p:nvPr userDrawn="1"/>
          </p:nvSpPr>
          <p:spPr bwMode="auto">
            <a:xfrm>
              <a:off x="7118642"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4" name="Oval 352"/>
            <p:cNvSpPr>
              <a:spLocks noChangeArrowheads="1"/>
            </p:cNvSpPr>
            <p:nvPr userDrawn="1"/>
          </p:nvSpPr>
          <p:spPr bwMode="auto">
            <a:xfrm>
              <a:off x="7219218"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5" name="Oval 353"/>
            <p:cNvSpPr>
              <a:spLocks noChangeArrowheads="1"/>
            </p:cNvSpPr>
            <p:nvPr userDrawn="1"/>
          </p:nvSpPr>
          <p:spPr bwMode="auto">
            <a:xfrm>
              <a:off x="7314307"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6" name="Oval 354"/>
            <p:cNvSpPr>
              <a:spLocks noChangeArrowheads="1"/>
            </p:cNvSpPr>
            <p:nvPr userDrawn="1"/>
          </p:nvSpPr>
          <p:spPr bwMode="auto">
            <a:xfrm>
              <a:off x="7413054"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7" name="Oval 355"/>
            <p:cNvSpPr>
              <a:spLocks noChangeArrowheads="1"/>
            </p:cNvSpPr>
            <p:nvPr userDrawn="1"/>
          </p:nvSpPr>
          <p:spPr bwMode="auto">
            <a:xfrm>
              <a:off x="7508143"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8" name="Oval 356"/>
            <p:cNvSpPr>
              <a:spLocks noChangeArrowheads="1"/>
            </p:cNvSpPr>
            <p:nvPr userDrawn="1"/>
          </p:nvSpPr>
          <p:spPr bwMode="auto">
            <a:xfrm>
              <a:off x="7603233"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9" name="Oval 357"/>
            <p:cNvSpPr>
              <a:spLocks noChangeArrowheads="1"/>
            </p:cNvSpPr>
            <p:nvPr userDrawn="1"/>
          </p:nvSpPr>
          <p:spPr bwMode="auto">
            <a:xfrm>
              <a:off x="7701979"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0" name="Oval 358"/>
            <p:cNvSpPr>
              <a:spLocks noChangeArrowheads="1"/>
            </p:cNvSpPr>
            <p:nvPr userDrawn="1"/>
          </p:nvSpPr>
          <p:spPr bwMode="auto">
            <a:xfrm>
              <a:off x="7797069"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1" name="Oval 359"/>
            <p:cNvSpPr>
              <a:spLocks noChangeArrowheads="1"/>
            </p:cNvSpPr>
            <p:nvPr userDrawn="1"/>
          </p:nvSpPr>
          <p:spPr bwMode="auto">
            <a:xfrm>
              <a:off x="7895815"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2" name="Oval 360"/>
            <p:cNvSpPr>
              <a:spLocks noChangeArrowheads="1"/>
            </p:cNvSpPr>
            <p:nvPr userDrawn="1"/>
          </p:nvSpPr>
          <p:spPr bwMode="auto">
            <a:xfrm>
              <a:off x="7990905"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3" name="Oval 361"/>
            <p:cNvSpPr>
              <a:spLocks noChangeArrowheads="1"/>
            </p:cNvSpPr>
            <p:nvPr userDrawn="1"/>
          </p:nvSpPr>
          <p:spPr bwMode="auto">
            <a:xfrm>
              <a:off x="8085994"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4" name="Oval 362"/>
            <p:cNvSpPr>
              <a:spLocks noChangeArrowheads="1"/>
            </p:cNvSpPr>
            <p:nvPr userDrawn="1"/>
          </p:nvSpPr>
          <p:spPr bwMode="auto">
            <a:xfrm>
              <a:off x="8186570"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5" name="Oval 363"/>
            <p:cNvSpPr>
              <a:spLocks noChangeArrowheads="1"/>
            </p:cNvSpPr>
            <p:nvPr userDrawn="1"/>
          </p:nvSpPr>
          <p:spPr bwMode="auto">
            <a:xfrm>
              <a:off x="8281659"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6" name="Oval 364"/>
            <p:cNvSpPr>
              <a:spLocks noChangeArrowheads="1"/>
            </p:cNvSpPr>
            <p:nvPr userDrawn="1"/>
          </p:nvSpPr>
          <p:spPr bwMode="auto">
            <a:xfrm>
              <a:off x="8380406"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7" name="Oval 365"/>
            <p:cNvSpPr>
              <a:spLocks noChangeArrowheads="1"/>
            </p:cNvSpPr>
            <p:nvPr userDrawn="1"/>
          </p:nvSpPr>
          <p:spPr bwMode="auto">
            <a:xfrm>
              <a:off x="8570584"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8" name="Oval 366"/>
            <p:cNvSpPr>
              <a:spLocks noChangeArrowheads="1"/>
            </p:cNvSpPr>
            <p:nvPr userDrawn="1"/>
          </p:nvSpPr>
          <p:spPr bwMode="auto">
            <a:xfrm>
              <a:off x="866933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9" name="Oval 367"/>
            <p:cNvSpPr>
              <a:spLocks noChangeArrowheads="1"/>
            </p:cNvSpPr>
            <p:nvPr userDrawn="1"/>
          </p:nvSpPr>
          <p:spPr bwMode="auto">
            <a:xfrm>
              <a:off x="876442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0" name="Oval 368"/>
            <p:cNvSpPr>
              <a:spLocks noChangeArrowheads="1"/>
            </p:cNvSpPr>
            <p:nvPr userDrawn="1"/>
          </p:nvSpPr>
          <p:spPr bwMode="auto">
            <a:xfrm>
              <a:off x="8863167"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1" name="Oval 369"/>
            <p:cNvSpPr>
              <a:spLocks noChangeArrowheads="1"/>
            </p:cNvSpPr>
            <p:nvPr userDrawn="1"/>
          </p:nvSpPr>
          <p:spPr bwMode="auto">
            <a:xfrm>
              <a:off x="8958257"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2" name="Oval 370"/>
            <p:cNvSpPr>
              <a:spLocks noChangeArrowheads="1"/>
            </p:cNvSpPr>
            <p:nvPr userDrawn="1"/>
          </p:nvSpPr>
          <p:spPr bwMode="auto">
            <a:xfrm>
              <a:off x="9058832"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3" name="Oval 371"/>
            <p:cNvSpPr>
              <a:spLocks noChangeArrowheads="1"/>
            </p:cNvSpPr>
            <p:nvPr userDrawn="1"/>
          </p:nvSpPr>
          <p:spPr bwMode="auto">
            <a:xfrm>
              <a:off x="915392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4" name="Oval 372"/>
            <p:cNvSpPr>
              <a:spLocks noChangeArrowheads="1"/>
            </p:cNvSpPr>
            <p:nvPr userDrawn="1"/>
          </p:nvSpPr>
          <p:spPr bwMode="auto">
            <a:xfrm>
              <a:off x="924901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5" name="Oval 373"/>
            <p:cNvSpPr>
              <a:spLocks noChangeArrowheads="1"/>
            </p:cNvSpPr>
            <p:nvPr userDrawn="1"/>
          </p:nvSpPr>
          <p:spPr bwMode="auto">
            <a:xfrm>
              <a:off x="654079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6" name="Oval 374"/>
            <p:cNvSpPr>
              <a:spLocks noChangeArrowheads="1"/>
            </p:cNvSpPr>
            <p:nvPr userDrawn="1"/>
          </p:nvSpPr>
          <p:spPr bwMode="auto">
            <a:xfrm>
              <a:off x="663588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7" name="Oval 375"/>
            <p:cNvSpPr>
              <a:spLocks noChangeArrowheads="1"/>
            </p:cNvSpPr>
            <p:nvPr userDrawn="1"/>
          </p:nvSpPr>
          <p:spPr bwMode="auto">
            <a:xfrm>
              <a:off x="6734627"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8" name="Oval 376"/>
            <p:cNvSpPr>
              <a:spLocks noChangeArrowheads="1"/>
            </p:cNvSpPr>
            <p:nvPr userDrawn="1"/>
          </p:nvSpPr>
          <p:spPr bwMode="auto">
            <a:xfrm>
              <a:off x="6829717"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9" name="Oval 377"/>
            <p:cNvSpPr>
              <a:spLocks noChangeArrowheads="1"/>
            </p:cNvSpPr>
            <p:nvPr userDrawn="1"/>
          </p:nvSpPr>
          <p:spPr bwMode="auto">
            <a:xfrm>
              <a:off x="6928464"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0" name="Oval 378"/>
            <p:cNvSpPr>
              <a:spLocks noChangeArrowheads="1"/>
            </p:cNvSpPr>
            <p:nvPr userDrawn="1"/>
          </p:nvSpPr>
          <p:spPr bwMode="auto">
            <a:xfrm>
              <a:off x="7023553"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1" name="Oval 379"/>
            <p:cNvSpPr>
              <a:spLocks noChangeArrowheads="1"/>
            </p:cNvSpPr>
            <p:nvPr userDrawn="1"/>
          </p:nvSpPr>
          <p:spPr bwMode="auto">
            <a:xfrm>
              <a:off x="7118642"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2" name="Oval 380"/>
            <p:cNvSpPr>
              <a:spLocks noChangeArrowheads="1"/>
            </p:cNvSpPr>
            <p:nvPr userDrawn="1"/>
          </p:nvSpPr>
          <p:spPr bwMode="auto">
            <a:xfrm>
              <a:off x="7219218"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3" name="Oval 381"/>
            <p:cNvSpPr>
              <a:spLocks noChangeArrowheads="1"/>
            </p:cNvSpPr>
            <p:nvPr userDrawn="1"/>
          </p:nvSpPr>
          <p:spPr bwMode="auto">
            <a:xfrm>
              <a:off x="7314307"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4" name="Oval 382"/>
            <p:cNvSpPr>
              <a:spLocks noChangeArrowheads="1"/>
            </p:cNvSpPr>
            <p:nvPr userDrawn="1"/>
          </p:nvSpPr>
          <p:spPr bwMode="auto">
            <a:xfrm>
              <a:off x="7413054"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5" name="Oval 383"/>
            <p:cNvSpPr>
              <a:spLocks noChangeArrowheads="1"/>
            </p:cNvSpPr>
            <p:nvPr userDrawn="1"/>
          </p:nvSpPr>
          <p:spPr bwMode="auto">
            <a:xfrm>
              <a:off x="7508143"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6" name="Oval 384"/>
            <p:cNvSpPr>
              <a:spLocks noChangeArrowheads="1"/>
            </p:cNvSpPr>
            <p:nvPr userDrawn="1"/>
          </p:nvSpPr>
          <p:spPr bwMode="auto">
            <a:xfrm>
              <a:off x="7603233"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7" name="Oval 385"/>
            <p:cNvSpPr>
              <a:spLocks noChangeArrowheads="1"/>
            </p:cNvSpPr>
            <p:nvPr userDrawn="1"/>
          </p:nvSpPr>
          <p:spPr bwMode="auto">
            <a:xfrm>
              <a:off x="7701979"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8" name="Oval 386"/>
            <p:cNvSpPr>
              <a:spLocks noChangeArrowheads="1"/>
            </p:cNvSpPr>
            <p:nvPr userDrawn="1"/>
          </p:nvSpPr>
          <p:spPr bwMode="auto">
            <a:xfrm>
              <a:off x="7797069"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 name="Oval 387"/>
            <p:cNvSpPr>
              <a:spLocks noChangeArrowheads="1"/>
            </p:cNvSpPr>
            <p:nvPr userDrawn="1"/>
          </p:nvSpPr>
          <p:spPr bwMode="auto">
            <a:xfrm>
              <a:off x="7895815"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0" name="Oval 388"/>
            <p:cNvSpPr>
              <a:spLocks noChangeArrowheads="1"/>
            </p:cNvSpPr>
            <p:nvPr userDrawn="1"/>
          </p:nvSpPr>
          <p:spPr bwMode="auto">
            <a:xfrm>
              <a:off x="7990905"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1" name="Oval 389"/>
            <p:cNvSpPr>
              <a:spLocks noChangeArrowheads="1"/>
            </p:cNvSpPr>
            <p:nvPr userDrawn="1"/>
          </p:nvSpPr>
          <p:spPr bwMode="auto">
            <a:xfrm>
              <a:off x="8085994"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2" name="Oval 390"/>
            <p:cNvSpPr>
              <a:spLocks noChangeArrowheads="1"/>
            </p:cNvSpPr>
            <p:nvPr userDrawn="1"/>
          </p:nvSpPr>
          <p:spPr bwMode="auto">
            <a:xfrm>
              <a:off x="8186570"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3" name="Oval 391"/>
            <p:cNvSpPr>
              <a:spLocks noChangeArrowheads="1"/>
            </p:cNvSpPr>
            <p:nvPr userDrawn="1"/>
          </p:nvSpPr>
          <p:spPr bwMode="auto">
            <a:xfrm>
              <a:off x="8281659"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4" name="Oval 392"/>
            <p:cNvSpPr>
              <a:spLocks noChangeArrowheads="1"/>
            </p:cNvSpPr>
            <p:nvPr userDrawn="1"/>
          </p:nvSpPr>
          <p:spPr bwMode="auto">
            <a:xfrm>
              <a:off x="8570584"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5" name="Oval 393"/>
            <p:cNvSpPr>
              <a:spLocks noChangeArrowheads="1"/>
            </p:cNvSpPr>
            <p:nvPr userDrawn="1"/>
          </p:nvSpPr>
          <p:spPr bwMode="auto">
            <a:xfrm>
              <a:off x="866933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6" name="Oval 394"/>
            <p:cNvSpPr>
              <a:spLocks noChangeArrowheads="1"/>
            </p:cNvSpPr>
            <p:nvPr userDrawn="1"/>
          </p:nvSpPr>
          <p:spPr bwMode="auto">
            <a:xfrm>
              <a:off x="876442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7" name="Oval 395"/>
            <p:cNvSpPr>
              <a:spLocks noChangeArrowheads="1"/>
            </p:cNvSpPr>
            <p:nvPr userDrawn="1"/>
          </p:nvSpPr>
          <p:spPr bwMode="auto">
            <a:xfrm>
              <a:off x="8863167"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8" name="Oval 396"/>
            <p:cNvSpPr>
              <a:spLocks noChangeArrowheads="1"/>
            </p:cNvSpPr>
            <p:nvPr userDrawn="1"/>
          </p:nvSpPr>
          <p:spPr bwMode="auto">
            <a:xfrm>
              <a:off x="8958257"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9" name="Oval 397"/>
            <p:cNvSpPr>
              <a:spLocks noChangeArrowheads="1"/>
            </p:cNvSpPr>
            <p:nvPr userDrawn="1"/>
          </p:nvSpPr>
          <p:spPr bwMode="auto">
            <a:xfrm>
              <a:off x="9058832"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0" name="Oval 398"/>
            <p:cNvSpPr>
              <a:spLocks noChangeArrowheads="1"/>
            </p:cNvSpPr>
            <p:nvPr userDrawn="1"/>
          </p:nvSpPr>
          <p:spPr bwMode="auto">
            <a:xfrm>
              <a:off x="915392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1" name="Oval 399"/>
            <p:cNvSpPr>
              <a:spLocks noChangeArrowheads="1"/>
            </p:cNvSpPr>
            <p:nvPr userDrawn="1"/>
          </p:nvSpPr>
          <p:spPr bwMode="auto">
            <a:xfrm>
              <a:off x="924901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2" name="Oval 400"/>
            <p:cNvSpPr>
              <a:spLocks noChangeArrowheads="1"/>
            </p:cNvSpPr>
            <p:nvPr userDrawn="1"/>
          </p:nvSpPr>
          <p:spPr bwMode="auto">
            <a:xfrm>
              <a:off x="654079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3" name="Oval 401"/>
            <p:cNvSpPr>
              <a:spLocks noChangeArrowheads="1"/>
            </p:cNvSpPr>
            <p:nvPr userDrawn="1"/>
          </p:nvSpPr>
          <p:spPr bwMode="auto">
            <a:xfrm>
              <a:off x="663588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4" name="Oval 402"/>
            <p:cNvSpPr>
              <a:spLocks noChangeArrowheads="1"/>
            </p:cNvSpPr>
            <p:nvPr userDrawn="1"/>
          </p:nvSpPr>
          <p:spPr bwMode="auto">
            <a:xfrm>
              <a:off x="6734627"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5" name="Oval 403"/>
            <p:cNvSpPr>
              <a:spLocks noChangeArrowheads="1"/>
            </p:cNvSpPr>
            <p:nvPr userDrawn="1"/>
          </p:nvSpPr>
          <p:spPr bwMode="auto">
            <a:xfrm>
              <a:off x="6829717"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6" name="Oval 404"/>
            <p:cNvSpPr>
              <a:spLocks noChangeArrowheads="1"/>
            </p:cNvSpPr>
            <p:nvPr userDrawn="1"/>
          </p:nvSpPr>
          <p:spPr bwMode="auto">
            <a:xfrm>
              <a:off x="6928464"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7" name="Oval 405"/>
            <p:cNvSpPr>
              <a:spLocks noChangeArrowheads="1"/>
            </p:cNvSpPr>
            <p:nvPr userDrawn="1"/>
          </p:nvSpPr>
          <p:spPr bwMode="auto">
            <a:xfrm>
              <a:off x="7023553"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8" name="Oval 406"/>
            <p:cNvSpPr>
              <a:spLocks noChangeArrowheads="1"/>
            </p:cNvSpPr>
            <p:nvPr userDrawn="1"/>
          </p:nvSpPr>
          <p:spPr bwMode="auto">
            <a:xfrm>
              <a:off x="7118642"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9" name="Oval 407"/>
            <p:cNvSpPr>
              <a:spLocks noChangeArrowheads="1"/>
            </p:cNvSpPr>
            <p:nvPr userDrawn="1"/>
          </p:nvSpPr>
          <p:spPr bwMode="auto">
            <a:xfrm>
              <a:off x="7219218"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0" name="Oval 408"/>
            <p:cNvSpPr>
              <a:spLocks noChangeArrowheads="1"/>
            </p:cNvSpPr>
            <p:nvPr userDrawn="1"/>
          </p:nvSpPr>
          <p:spPr bwMode="auto">
            <a:xfrm>
              <a:off x="7314307"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1" name="Oval 410"/>
            <p:cNvSpPr>
              <a:spLocks noChangeArrowheads="1"/>
            </p:cNvSpPr>
            <p:nvPr userDrawn="1"/>
          </p:nvSpPr>
          <p:spPr bwMode="auto">
            <a:xfrm>
              <a:off x="7413054"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2" name="Oval 411"/>
            <p:cNvSpPr>
              <a:spLocks noChangeArrowheads="1"/>
            </p:cNvSpPr>
            <p:nvPr userDrawn="1"/>
          </p:nvSpPr>
          <p:spPr bwMode="auto">
            <a:xfrm>
              <a:off x="7508143"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3" name="Oval 412"/>
            <p:cNvSpPr>
              <a:spLocks noChangeArrowheads="1"/>
            </p:cNvSpPr>
            <p:nvPr userDrawn="1"/>
          </p:nvSpPr>
          <p:spPr bwMode="auto">
            <a:xfrm>
              <a:off x="7603233"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4" name="Oval 413"/>
            <p:cNvSpPr>
              <a:spLocks noChangeArrowheads="1"/>
            </p:cNvSpPr>
            <p:nvPr userDrawn="1"/>
          </p:nvSpPr>
          <p:spPr bwMode="auto">
            <a:xfrm>
              <a:off x="7701979"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5" name="Oval 414"/>
            <p:cNvSpPr>
              <a:spLocks noChangeArrowheads="1"/>
            </p:cNvSpPr>
            <p:nvPr userDrawn="1"/>
          </p:nvSpPr>
          <p:spPr bwMode="auto">
            <a:xfrm>
              <a:off x="7797069"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6" name="Oval 415"/>
            <p:cNvSpPr>
              <a:spLocks noChangeArrowheads="1"/>
            </p:cNvSpPr>
            <p:nvPr userDrawn="1"/>
          </p:nvSpPr>
          <p:spPr bwMode="auto">
            <a:xfrm>
              <a:off x="7895816"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7" name="Oval 416"/>
            <p:cNvSpPr>
              <a:spLocks noChangeArrowheads="1"/>
            </p:cNvSpPr>
            <p:nvPr userDrawn="1"/>
          </p:nvSpPr>
          <p:spPr bwMode="auto">
            <a:xfrm>
              <a:off x="7990905"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8" name="Oval 417"/>
            <p:cNvSpPr>
              <a:spLocks noChangeArrowheads="1"/>
            </p:cNvSpPr>
            <p:nvPr userDrawn="1"/>
          </p:nvSpPr>
          <p:spPr bwMode="auto">
            <a:xfrm>
              <a:off x="8085994"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9" name="Oval 418"/>
            <p:cNvSpPr>
              <a:spLocks noChangeArrowheads="1"/>
            </p:cNvSpPr>
            <p:nvPr userDrawn="1"/>
          </p:nvSpPr>
          <p:spPr bwMode="auto">
            <a:xfrm>
              <a:off x="8186570"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0" name="Oval 419"/>
            <p:cNvSpPr>
              <a:spLocks noChangeArrowheads="1"/>
            </p:cNvSpPr>
            <p:nvPr userDrawn="1"/>
          </p:nvSpPr>
          <p:spPr bwMode="auto">
            <a:xfrm>
              <a:off x="8380406"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1" name="Oval 420"/>
            <p:cNvSpPr>
              <a:spLocks noChangeArrowheads="1"/>
            </p:cNvSpPr>
            <p:nvPr userDrawn="1"/>
          </p:nvSpPr>
          <p:spPr bwMode="auto">
            <a:xfrm>
              <a:off x="866933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2" name="Oval 421"/>
            <p:cNvSpPr>
              <a:spLocks noChangeArrowheads="1"/>
            </p:cNvSpPr>
            <p:nvPr userDrawn="1"/>
          </p:nvSpPr>
          <p:spPr bwMode="auto">
            <a:xfrm>
              <a:off x="876442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3" name="Oval 422"/>
            <p:cNvSpPr>
              <a:spLocks noChangeArrowheads="1"/>
            </p:cNvSpPr>
            <p:nvPr userDrawn="1"/>
          </p:nvSpPr>
          <p:spPr bwMode="auto">
            <a:xfrm>
              <a:off x="8863167"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4" name="Oval 423"/>
            <p:cNvSpPr>
              <a:spLocks noChangeArrowheads="1"/>
            </p:cNvSpPr>
            <p:nvPr userDrawn="1"/>
          </p:nvSpPr>
          <p:spPr bwMode="auto">
            <a:xfrm>
              <a:off x="8958257"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5" name="Oval 424"/>
            <p:cNvSpPr>
              <a:spLocks noChangeArrowheads="1"/>
            </p:cNvSpPr>
            <p:nvPr userDrawn="1"/>
          </p:nvSpPr>
          <p:spPr bwMode="auto">
            <a:xfrm>
              <a:off x="9058832"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6" name="Oval 425"/>
            <p:cNvSpPr>
              <a:spLocks noChangeArrowheads="1"/>
            </p:cNvSpPr>
            <p:nvPr userDrawn="1"/>
          </p:nvSpPr>
          <p:spPr bwMode="auto">
            <a:xfrm>
              <a:off x="915392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7" name="Oval 426"/>
            <p:cNvSpPr>
              <a:spLocks noChangeArrowheads="1"/>
            </p:cNvSpPr>
            <p:nvPr userDrawn="1"/>
          </p:nvSpPr>
          <p:spPr bwMode="auto">
            <a:xfrm>
              <a:off x="924901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8" name="Oval 427"/>
            <p:cNvSpPr>
              <a:spLocks noChangeArrowheads="1"/>
            </p:cNvSpPr>
            <p:nvPr userDrawn="1"/>
          </p:nvSpPr>
          <p:spPr bwMode="auto">
            <a:xfrm>
              <a:off x="663588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9" name="Oval 428"/>
            <p:cNvSpPr>
              <a:spLocks noChangeArrowheads="1"/>
            </p:cNvSpPr>
            <p:nvPr userDrawn="1"/>
          </p:nvSpPr>
          <p:spPr bwMode="auto">
            <a:xfrm>
              <a:off x="6734628"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0" name="Oval 429"/>
            <p:cNvSpPr>
              <a:spLocks noChangeArrowheads="1"/>
            </p:cNvSpPr>
            <p:nvPr userDrawn="1"/>
          </p:nvSpPr>
          <p:spPr bwMode="auto">
            <a:xfrm>
              <a:off x="6829717"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1" name="Oval 430"/>
            <p:cNvSpPr>
              <a:spLocks noChangeArrowheads="1"/>
            </p:cNvSpPr>
            <p:nvPr userDrawn="1"/>
          </p:nvSpPr>
          <p:spPr bwMode="auto">
            <a:xfrm>
              <a:off x="6928464"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2" name="Oval 431"/>
            <p:cNvSpPr>
              <a:spLocks noChangeArrowheads="1"/>
            </p:cNvSpPr>
            <p:nvPr userDrawn="1"/>
          </p:nvSpPr>
          <p:spPr bwMode="auto">
            <a:xfrm>
              <a:off x="7023553"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3" name="Oval 432"/>
            <p:cNvSpPr>
              <a:spLocks noChangeArrowheads="1"/>
            </p:cNvSpPr>
            <p:nvPr userDrawn="1"/>
          </p:nvSpPr>
          <p:spPr bwMode="auto">
            <a:xfrm>
              <a:off x="7118643"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4" name="Oval 433"/>
            <p:cNvSpPr>
              <a:spLocks noChangeArrowheads="1"/>
            </p:cNvSpPr>
            <p:nvPr userDrawn="1"/>
          </p:nvSpPr>
          <p:spPr bwMode="auto">
            <a:xfrm>
              <a:off x="7219218"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5" name="Oval 434"/>
            <p:cNvSpPr>
              <a:spLocks noChangeArrowheads="1"/>
            </p:cNvSpPr>
            <p:nvPr userDrawn="1"/>
          </p:nvSpPr>
          <p:spPr bwMode="auto">
            <a:xfrm>
              <a:off x="7314307"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6" name="Oval 435"/>
            <p:cNvSpPr>
              <a:spLocks noChangeArrowheads="1"/>
            </p:cNvSpPr>
            <p:nvPr userDrawn="1"/>
          </p:nvSpPr>
          <p:spPr bwMode="auto">
            <a:xfrm>
              <a:off x="7413054"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7" name="Oval 436"/>
            <p:cNvSpPr>
              <a:spLocks noChangeArrowheads="1"/>
            </p:cNvSpPr>
            <p:nvPr userDrawn="1"/>
          </p:nvSpPr>
          <p:spPr bwMode="auto">
            <a:xfrm>
              <a:off x="7508143"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8" name="Oval 437"/>
            <p:cNvSpPr>
              <a:spLocks noChangeArrowheads="1"/>
            </p:cNvSpPr>
            <p:nvPr userDrawn="1"/>
          </p:nvSpPr>
          <p:spPr bwMode="auto">
            <a:xfrm>
              <a:off x="7603233"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9" name="Oval 438"/>
            <p:cNvSpPr>
              <a:spLocks noChangeArrowheads="1"/>
            </p:cNvSpPr>
            <p:nvPr userDrawn="1"/>
          </p:nvSpPr>
          <p:spPr bwMode="auto">
            <a:xfrm>
              <a:off x="7701979"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0" name="Oval 439"/>
            <p:cNvSpPr>
              <a:spLocks noChangeArrowheads="1"/>
            </p:cNvSpPr>
            <p:nvPr userDrawn="1"/>
          </p:nvSpPr>
          <p:spPr bwMode="auto">
            <a:xfrm>
              <a:off x="7797069"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1" name="Oval 440"/>
            <p:cNvSpPr>
              <a:spLocks noChangeArrowheads="1"/>
            </p:cNvSpPr>
            <p:nvPr userDrawn="1"/>
          </p:nvSpPr>
          <p:spPr bwMode="auto">
            <a:xfrm>
              <a:off x="7990905"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2" name="Oval 441"/>
            <p:cNvSpPr>
              <a:spLocks noChangeArrowheads="1"/>
            </p:cNvSpPr>
            <p:nvPr userDrawn="1"/>
          </p:nvSpPr>
          <p:spPr bwMode="auto">
            <a:xfrm>
              <a:off x="8186570"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3" name="Oval 442"/>
            <p:cNvSpPr>
              <a:spLocks noChangeArrowheads="1"/>
            </p:cNvSpPr>
            <p:nvPr userDrawn="1"/>
          </p:nvSpPr>
          <p:spPr bwMode="auto">
            <a:xfrm>
              <a:off x="8380406"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4" name="Oval 443"/>
            <p:cNvSpPr>
              <a:spLocks noChangeArrowheads="1"/>
            </p:cNvSpPr>
            <p:nvPr userDrawn="1"/>
          </p:nvSpPr>
          <p:spPr bwMode="auto">
            <a:xfrm>
              <a:off x="8475495"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5" name="Oval 444"/>
            <p:cNvSpPr>
              <a:spLocks noChangeArrowheads="1"/>
            </p:cNvSpPr>
            <p:nvPr userDrawn="1"/>
          </p:nvSpPr>
          <p:spPr bwMode="auto">
            <a:xfrm>
              <a:off x="866933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6" name="Oval 445"/>
            <p:cNvSpPr>
              <a:spLocks noChangeArrowheads="1"/>
            </p:cNvSpPr>
            <p:nvPr userDrawn="1"/>
          </p:nvSpPr>
          <p:spPr bwMode="auto">
            <a:xfrm>
              <a:off x="866933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7" name="Oval 446"/>
            <p:cNvSpPr>
              <a:spLocks noChangeArrowheads="1"/>
            </p:cNvSpPr>
            <p:nvPr userDrawn="1"/>
          </p:nvSpPr>
          <p:spPr bwMode="auto">
            <a:xfrm>
              <a:off x="876442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8" name="Oval 447"/>
            <p:cNvSpPr>
              <a:spLocks noChangeArrowheads="1"/>
            </p:cNvSpPr>
            <p:nvPr userDrawn="1"/>
          </p:nvSpPr>
          <p:spPr bwMode="auto">
            <a:xfrm>
              <a:off x="8863167"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9" name="Oval 448"/>
            <p:cNvSpPr>
              <a:spLocks noChangeArrowheads="1"/>
            </p:cNvSpPr>
            <p:nvPr userDrawn="1"/>
          </p:nvSpPr>
          <p:spPr bwMode="auto">
            <a:xfrm>
              <a:off x="8958257"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0" name="Oval 449"/>
            <p:cNvSpPr>
              <a:spLocks noChangeArrowheads="1"/>
            </p:cNvSpPr>
            <p:nvPr userDrawn="1"/>
          </p:nvSpPr>
          <p:spPr bwMode="auto">
            <a:xfrm>
              <a:off x="9058832"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2" name="Oval 450"/>
            <p:cNvSpPr>
              <a:spLocks noChangeArrowheads="1"/>
            </p:cNvSpPr>
            <p:nvPr userDrawn="1"/>
          </p:nvSpPr>
          <p:spPr bwMode="auto">
            <a:xfrm>
              <a:off x="915392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3" name="Oval 451"/>
            <p:cNvSpPr>
              <a:spLocks noChangeArrowheads="1"/>
            </p:cNvSpPr>
            <p:nvPr userDrawn="1"/>
          </p:nvSpPr>
          <p:spPr bwMode="auto">
            <a:xfrm>
              <a:off x="924901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4" name="Oval 452"/>
            <p:cNvSpPr>
              <a:spLocks noChangeArrowheads="1"/>
            </p:cNvSpPr>
            <p:nvPr userDrawn="1"/>
          </p:nvSpPr>
          <p:spPr bwMode="auto">
            <a:xfrm>
              <a:off x="663588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5" name="Oval 453"/>
            <p:cNvSpPr>
              <a:spLocks noChangeArrowheads="1"/>
            </p:cNvSpPr>
            <p:nvPr userDrawn="1"/>
          </p:nvSpPr>
          <p:spPr bwMode="auto">
            <a:xfrm>
              <a:off x="6734628"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6" name="Oval 454"/>
            <p:cNvSpPr>
              <a:spLocks noChangeArrowheads="1"/>
            </p:cNvSpPr>
            <p:nvPr userDrawn="1"/>
          </p:nvSpPr>
          <p:spPr bwMode="auto">
            <a:xfrm>
              <a:off x="6829717"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7" name="Oval 455"/>
            <p:cNvSpPr>
              <a:spLocks noChangeArrowheads="1"/>
            </p:cNvSpPr>
            <p:nvPr userDrawn="1"/>
          </p:nvSpPr>
          <p:spPr bwMode="auto">
            <a:xfrm>
              <a:off x="6928464"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8" name="Oval 456"/>
            <p:cNvSpPr>
              <a:spLocks noChangeArrowheads="1"/>
            </p:cNvSpPr>
            <p:nvPr userDrawn="1"/>
          </p:nvSpPr>
          <p:spPr bwMode="auto">
            <a:xfrm>
              <a:off x="7023553"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9" name="Oval 457"/>
            <p:cNvSpPr>
              <a:spLocks noChangeArrowheads="1"/>
            </p:cNvSpPr>
            <p:nvPr userDrawn="1"/>
          </p:nvSpPr>
          <p:spPr bwMode="auto">
            <a:xfrm>
              <a:off x="7118643"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0" name="Oval 458"/>
            <p:cNvSpPr>
              <a:spLocks noChangeArrowheads="1"/>
            </p:cNvSpPr>
            <p:nvPr userDrawn="1"/>
          </p:nvSpPr>
          <p:spPr bwMode="auto">
            <a:xfrm>
              <a:off x="7219218"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1" name="Oval 459"/>
            <p:cNvSpPr>
              <a:spLocks noChangeArrowheads="1"/>
            </p:cNvSpPr>
            <p:nvPr userDrawn="1"/>
          </p:nvSpPr>
          <p:spPr bwMode="auto">
            <a:xfrm>
              <a:off x="7314307"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2" name="Oval 460"/>
            <p:cNvSpPr>
              <a:spLocks noChangeArrowheads="1"/>
            </p:cNvSpPr>
            <p:nvPr userDrawn="1"/>
          </p:nvSpPr>
          <p:spPr bwMode="auto">
            <a:xfrm>
              <a:off x="7413054"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3" name="Oval 461"/>
            <p:cNvSpPr>
              <a:spLocks noChangeArrowheads="1"/>
            </p:cNvSpPr>
            <p:nvPr userDrawn="1"/>
          </p:nvSpPr>
          <p:spPr bwMode="auto">
            <a:xfrm>
              <a:off x="7508143"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4" name="Oval 462"/>
            <p:cNvSpPr>
              <a:spLocks noChangeArrowheads="1"/>
            </p:cNvSpPr>
            <p:nvPr userDrawn="1"/>
          </p:nvSpPr>
          <p:spPr bwMode="auto">
            <a:xfrm>
              <a:off x="7603233"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5" name="Oval 463"/>
            <p:cNvSpPr>
              <a:spLocks noChangeArrowheads="1"/>
            </p:cNvSpPr>
            <p:nvPr userDrawn="1"/>
          </p:nvSpPr>
          <p:spPr bwMode="auto">
            <a:xfrm>
              <a:off x="7701979"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6" name="Oval 464"/>
            <p:cNvSpPr>
              <a:spLocks noChangeArrowheads="1"/>
            </p:cNvSpPr>
            <p:nvPr userDrawn="1"/>
          </p:nvSpPr>
          <p:spPr bwMode="auto">
            <a:xfrm>
              <a:off x="7797069"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7" name="Oval 465"/>
            <p:cNvSpPr>
              <a:spLocks noChangeArrowheads="1"/>
            </p:cNvSpPr>
            <p:nvPr userDrawn="1"/>
          </p:nvSpPr>
          <p:spPr bwMode="auto">
            <a:xfrm>
              <a:off x="7990905"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8" name="Oval 466"/>
            <p:cNvSpPr>
              <a:spLocks noChangeArrowheads="1"/>
            </p:cNvSpPr>
            <p:nvPr userDrawn="1"/>
          </p:nvSpPr>
          <p:spPr bwMode="auto">
            <a:xfrm>
              <a:off x="8475495"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9" name="Oval 467"/>
            <p:cNvSpPr>
              <a:spLocks noChangeArrowheads="1"/>
            </p:cNvSpPr>
            <p:nvPr userDrawn="1"/>
          </p:nvSpPr>
          <p:spPr bwMode="auto">
            <a:xfrm>
              <a:off x="876442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0" name="Oval 468"/>
            <p:cNvSpPr>
              <a:spLocks noChangeArrowheads="1"/>
            </p:cNvSpPr>
            <p:nvPr userDrawn="1"/>
          </p:nvSpPr>
          <p:spPr bwMode="auto">
            <a:xfrm>
              <a:off x="8863167"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1" name="Oval 469"/>
            <p:cNvSpPr>
              <a:spLocks noChangeArrowheads="1"/>
            </p:cNvSpPr>
            <p:nvPr userDrawn="1"/>
          </p:nvSpPr>
          <p:spPr bwMode="auto">
            <a:xfrm>
              <a:off x="8958257"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2" name="Oval 470"/>
            <p:cNvSpPr>
              <a:spLocks noChangeArrowheads="1"/>
            </p:cNvSpPr>
            <p:nvPr userDrawn="1"/>
          </p:nvSpPr>
          <p:spPr bwMode="auto">
            <a:xfrm>
              <a:off x="9058832"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3" name="Oval 471"/>
            <p:cNvSpPr>
              <a:spLocks noChangeArrowheads="1"/>
            </p:cNvSpPr>
            <p:nvPr userDrawn="1"/>
          </p:nvSpPr>
          <p:spPr bwMode="auto">
            <a:xfrm>
              <a:off x="915392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4" name="Oval 472"/>
            <p:cNvSpPr>
              <a:spLocks noChangeArrowheads="1"/>
            </p:cNvSpPr>
            <p:nvPr userDrawn="1"/>
          </p:nvSpPr>
          <p:spPr bwMode="auto">
            <a:xfrm>
              <a:off x="924901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5" name="Oval 473"/>
            <p:cNvSpPr>
              <a:spLocks noChangeArrowheads="1"/>
            </p:cNvSpPr>
            <p:nvPr userDrawn="1"/>
          </p:nvSpPr>
          <p:spPr bwMode="auto">
            <a:xfrm>
              <a:off x="6635881"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6" name="Oval 474"/>
            <p:cNvSpPr>
              <a:spLocks noChangeArrowheads="1"/>
            </p:cNvSpPr>
            <p:nvPr userDrawn="1"/>
          </p:nvSpPr>
          <p:spPr bwMode="auto">
            <a:xfrm>
              <a:off x="6734628"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7" name="Oval 475"/>
            <p:cNvSpPr>
              <a:spLocks noChangeArrowheads="1"/>
            </p:cNvSpPr>
            <p:nvPr userDrawn="1"/>
          </p:nvSpPr>
          <p:spPr bwMode="auto">
            <a:xfrm>
              <a:off x="6829717"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8" name="Oval 476"/>
            <p:cNvSpPr>
              <a:spLocks noChangeArrowheads="1"/>
            </p:cNvSpPr>
            <p:nvPr userDrawn="1"/>
          </p:nvSpPr>
          <p:spPr bwMode="auto">
            <a:xfrm>
              <a:off x="6928464"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9" name="Oval 477"/>
            <p:cNvSpPr>
              <a:spLocks noChangeArrowheads="1"/>
            </p:cNvSpPr>
            <p:nvPr userDrawn="1"/>
          </p:nvSpPr>
          <p:spPr bwMode="auto">
            <a:xfrm>
              <a:off x="7023553"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0" name="Oval 478"/>
            <p:cNvSpPr>
              <a:spLocks noChangeArrowheads="1"/>
            </p:cNvSpPr>
            <p:nvPr userDrawn="1"/>
          </p:nvSpPr>
          <p:spPr bwMode="auto">
            <a:xfrm>
              <a:off x="7118643"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1" name="Oval 479"/>
            <p:cNvSpPr>
              <a:spLocks noChangeArrowheads="1"/>
            </p:cNvSpPr>
            <p:nvPr userDrawn="1"/>
          </p:nvSpPr>
          <p:spPr bwMode="auto">
            <a:xfrm>
              <a:off x="7219218"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2" name="Oval 480"/>
            <p:cNvSpPr>
              <a:spLocks noChangeArrowheads="1"/>
            </p:cNvSpPr>
            <p:nvPr userDrawn="1"/>
          </p:nvSpPr>
          <p:spPr bwMode="auto">
            <a:xfrm>
              <a:off x="7314307"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3" name="Oval 481"/>
            <p:cNvSpPr>
              <a:spLocks noChangeArrowheads="1"/>
            </p:cNvSpPr>
            <p:nvPr userDrawn="1"/>
          </p:nvSpPr>
          <p:spPr bwMode="auto">
            <a:xfrm>
              <a:off x="7413054"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4" name="Oval 482"/>
            <p:cNvSpPr>
              <a:spLocks noChangeArrowheads="1"/>
            </p:cNvSpPr>
            <p:nvPr userDrawn="1"/>
          </p:nvSpPr>
          <p:spPr bwMode="auto">
            <a:xfrm>
              <a:off x="7508143"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5" name="Oval 483"/>
            <p:cNvSpPr>
              <a:spLocks noChangeArrowheads="1"/>
            </p:cNvSpPr>
            <p:nvPr userDrawn="1"/>
          </p:nvSpPr>
          <p:spPr bwMode="auto">
            <a:xfrm>
              <a:off x="7603233"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6" name="Oval 484"/>
            <p:cNvSpPr>
              <a:spLocks noChangeArrowheads="1"/>
            </p:cNvSpPr>
            <p:nvPr userDrawn="1"/>
          </p:nvSpPr>
          <p:spPr bwMode="auto">
            <a:xfrm>
              <a:off x="7701979"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7" name="Oval 485"/>
            <p:cNvSpPr>
              <a:spLocks noChangeArrowheads="1"/>
            </p:cNvSpPr>
            <p:nvPr userDrawn="1"/>
          </p:nvSpPr>
          <p:spPr bwMode="auto">
            <a:xfrm>
              <a:off x="7990905"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8" name="Oval 486"/>
            <p:cNvSpPr>
              <a:spLocks noChangeArrowheads="1"/>
            </p:cNvSpPr>
            <p:nvPr userDrawn="1"/>
          </p:nvSpPr>
          <p:spPr bwMode="auto">
            <a:xfrm>
              <a:off x="7895816"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9" name="Oval 487"/>
            <p:cNvSpPr>
              <a:spLocks noChangeArrowheads="1"/>
            </p:cNvSpPr>
            <p:nvPr userDrawn="1"/>
          </p:nvSpPr>
          <p:spPr bwMode="auto">
            <a:xfrm>
              <a:off x="7895816"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0" name="Oval 488"/>
            <p:cNvSpPr>
              <a:spLocks noChangeArrowheads="1"/>
            </p:cNvSpPr>
            <p:nvPr userDrawn="1"/>
          </p:nvSpPr>
          <p:spPr bwMode="auto">
            <a:xfrm>
              <a:off x="8186570"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1" name="Oval 489"/>
            <p:cNvSpPr>
              <a:spLocks noChangeArrowheads="1"/>
            </p:cNvSpPr>
            <p:nvPr userDrawn="1"/>
          </p:nvSpPr>
          <p:spPr bwMode="auto">
            <a:xfrm>
              <a:off x="8186570"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2" name="Oval 490"/>
            <p:cNvSpPr>
              <a:spLocks noChangeArrowheads="1"/>
            </p:cNvSpPr>
            <p:nvPr userDrawn="1"/>
          </p:nvSpPr>
          <p:spPr bwMode="auto">
            <a:xfrm>
              <a:off x="8281659"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3" name="Oval 491"/>
            <p:cNvSpPr>
              <a:spLocks noChangeArrowheads="1"/>
            </p:cNvSpPr>
            <p:nvPr userDrawn="1"/>
          </p:nvSpPr>
          <p:spPr bwMode="auto">
            <a:xfrm>
              <a:off x="8764421"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4" name="Oval 492"/>
            <p:cNvSpPr>
              <a:spLocks noChangeArrowheads="1"/>
            </p:cNvSpPr>
            <p:nvPr userDrawn="1"/>
          </p:nvSpPr>
          <p:spPr bwMode="auto">
            <a:xfrm>
              <a:off x="8863167"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5" name="Oval 493"/>
            <p:cNvSpPr>
              <a:spLocks noChangeArrowheads="1"/>
            </p:cNvSpPr>
            <p:nvPr userDrawn="1"/>
          </p:nvSpPr>
          <p:spPr bwMode="auto">
            <a:xfrm>
              <a:off x="8958257"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6" name="Oval 494"/>
            <p:cNvSpPr>
              <a:spLocks noChangeArrowheads="1"/>
            </p:cNvSpPr>
            <p:nvPr userDrawn="1"/>
          </p:nvSpPr>
          <p:spPr bwMode="auto">
            <a:xfrm>
              <a:off x="9058832"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7" name="Oval 495"/>
            <p:cNvSpPr>
              <a:spLocks noChangeArrowheads="1"/>
            </p:cNvSpPr>
            <p:nvPr userDrawn="1"/>
          </p:nvSpPr>
          <p:spPr bwMode="auto">
            <a:xfrm>
              <a:off x="9153921"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8" name="Oval 496"/>
            <p:cNvSpPr>
              <a:spLocks noChangeArrowheads="1"/>
            </p:cNvSpPr>
            <p:nvPr userDrawn="1"/>
          </p:nvSpPr>
          <p:spPr bwMode="auto">
            <a:xfrm>
              <a:off x="9249011"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9" name="Oval 497"/>
            <p:cNvSpPr>
              <a:spLocks noChangeArrowheads="1"/>
            </p:cNvSpPr>
            <p:nvPr userDrawn="1"/>
          </p:nvSpPr>
          <p:spPr bwMode="auto">
            <a:xfrm>
              <a:off x="6635881"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0" name="Oval 498"/>
            <p:cNvSpPr>
              <a:spLocks noChangeArrowheads="1"/>
            </p:cNvSpPr>
            <p:nvPr userDrawn="1"/>
          </p:nvSpPr>
          <p:spPr bwMode="auto">
            <a:xfrm>
              <a:off x="6734628"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1" name="Oval 499"/>
            <p:cNvSpPr>
              <a:spLocks noChangeArrowheads="1"/>
            </p:cNvSpPr>
            <p:nvPr userDrawn="1"/>
          </p:nvSpPr>
          <p:spPr bwMode="auto">
            <a:xfrm>
              <a:off x="6829717"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2" name="Oval 500"/>
            <p:cNvSpPr>
              <a:spLocks noChangeArrowheads="1"/>
            </p:cNvSpPr>
            <p:nvPr userDrawn="1"/>
          </p:nvSpPr>
          <p:spPr bwMode="auto">
            <a:xfrm>
              <a:off x="6928464"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3" name="Oval 501"/>
            <p:cNvSpPr>
              <a:spLocks noChangeArrowheads="1"/>
            </p:cNvSpPr>
            <p:nvPr userDrawn="1"/>
          </p:nvSpPr>
          <p:spPr bwMode="auto">
            <a:xfrm>
              <a:off x="7023553"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4" name="Oval 502"/>
            <p:cNvSpPr>
              <a:spLocks noChangeArrowheads="1"/>
            </p:cNvSpPr>
            <p:nvPr userDrawn="1"/>
          </p:nvSpPr>
          <p:spPr bwMode="auto">
            <a:xfrm>
              <a:off x="7118643"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5" name="Oval 503"/>
            <p:cNvSpPr>
              <a:spLocks noChangeArrowheads="1"/>
            </p:cNvSpPr>
            <p:nvPr userDrawn="1"/>
          </p:nvSpPr>
          <p:spPr bwMode="auto">
            <a:xfrm>
              <a:off x="7219218"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6" name="Oval 504"/>
            <p:cNvSpPr>
              <a:spLocks noChangeArrowheads="1"/>
            </p:cNvSpPr>
            <p:nvPr userDrawn="1"/>
          </p:nvSpPr>
          <p:spPr bwMode="auto">
            <a:xfrm>
              <a:off x="7314307"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7" name="Oval 505"/>
            <p:cNvSpPr>
              <a:spLocks noChangeArrowheads="1"/>
            </p:cNvSpPr>
            <p:nvPr userDrawn="1"/>
          </p:nvSpPr>
          <p:spPr bwMode="auto">
            <a:xfrm>
              <a:off x="7413054"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8" name="Oval 506"/>
            <p:cNvSpPr>
              <a:spLocks noChangeArrowheads="1"/>
            </p:cNvSpPr>
            <p:nvPr userDrawn="1"/>
          </p:nvSpPr>
          <p:spPr bwMode="auto">
            <a:xfrm>
              <a:off x="7508143"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9" name="Oval 507"/>
            <p:cNvSpPr>
              <a:spLocks noChangeArrowheads="1"/>
            </p:cNvSpPr>
            <p:nvPr userDrawn="1"/>
          </p:nvSpPr>
          <p:spPr bwMode="auto">
            <a:xfrm>
              <a:off x="7603233"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0" name="Oval 508"/>
            <p:cNvSpPr>
              <a:spLocks noChangeArrowheads="1"/>
            </p:cNvSpPr>
            <p:nvPr userDrawn="1"/>
          </p:nvSpPr>
          <p:spPr bwMode="auto">
            <a:xfrm>
              <a:off x="7701979"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1" name="Oval 509"/>
            <p:cNvSpPr>
              <a:spLocks noChangeArrowheads="1"/>
            </p:cNvSpPr>
            <p:nvPr userDrawn="1"/>
          </p:nvSpPr>
          <p:spPr bwMode="auto">
            <a:xfrm>
              <a:off x="7895816"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2" name="Oval 510"/>
            <p:cNvSpPr>
              <a:spLocks noChangeArrowheads="1"/>
            </p:cNvSpPr>
            <p:nvPr userDrawn="1"/>
          </p:nvSpPr>
          <p:spPr bwMode="auto">
            <a:xfrm>
              <a:off x="7895816"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3" name="Oval 511"/>
            <p:cNvSpPr>
              <a:spLocks noChangeArrowheads="1"/>
            </p:cNvSpPr>
            <p:nvPr userDrawn="1"/>
          </p:nvSpPr>
          <p:spPr bwMode="auto">
            <a:xfrm>
              <a:off x="8764421"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4" name="Oval 512"/>
            <p:cNvSpPr>
              <a:spLocks noChangeArrowheads="1"/>
            </p:cNvSpPr>
            <p:nvPr userDrawn="1"/>
          </p:nvSpPr>
          <p:spPr bwMode="auto">
            <a:xfrm>
              <a:off x="8863167"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5" name="Oval 513"/>
            <p:cNvSpPr>
              <a:spLocks noChangeArrowheads="1"/>
            </p:cNvSpPr>
            <p:nvPr userDrawn="1"/>
          </p:nvSpPr>
          <p:spPr bwMode="auto">
            <a:xfrm>
              <a:off x="8958257"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6" name="Oval 514"/>
            <p:cNvSpPr>
              <a:spLocks noChangeArrowheads="1"/>
            </p:cNvSpPr>
            <p:nvPr userDrawn="1"/>
          </p:nvSpPr>
          <p:spPr bwMode="auto">
            <a:xfrm>
              <a:off x="9058832"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7" name="Oval 515"/>
            <p:cNvSpPr>
              <a:spLocks noChangeArrowheads="1"/>
            </p:cNvSpPr>
            <p:nvPr userDrawn="1"/>
          </p:nvSpPr>
          <p:spPr bwMode="auto">
            <a:xfrm>
              <a:off x="9153921"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8" name="Oval 516"/>
            <p:cNvSpPr>
              <a:spLocks noChangeArrowheads="1"/>
            </p:cNvSpPr>
            <p:nvPr userDrawn="1"/>
          </p:nvSpPr>
          <p:spPr bwMode="auto">
            <a:xfrm>
              <a:off x="9249011"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9" name="Oval 517"/>
            <p:cNvSpPr>
              <a:spLocks noChangeArrowheads="1"/>
            </p:cNvSpPr>
            <p:nvPr userDrawn="1"/>
          </p:nvSpPr>
          <p:spPr bwMode="auto">
            <a:xfrm>
              <a:off x="6635881"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0" name="Oval 518"/>
            <p:cNvSpPr>
              <a:spLocks noChangeArrowheads="1"/>
            </p:cNvSpPr>
            <p:nvPr userDrawn="1"/>
          </p:nvSpPr>
          <p:spPr bwMode="auto">
            <a:xfrm>
              <a:off x="6734628"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1" name="Oval 519"/>
            <p:cNvSpPr>
              <a:spLocks noChangeArrowheads="1"/>
            </p:cNvSpPr>
            <p:nvPr userDrawn="1"/>
          </p:nvSpPr>
          <p:spPr bwMode="auto">
            <a:xfrm>
              <a:off x="6829717"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2" name="Oval 520"/>
            <p:cNvSpPr>
              <a:spLocks noChangeArrowheads="1"/>
            </p:cNvSpPr>
            <p:nvPr userDrawn="1"/>
          </p:nvSpPr>
          <p:spPr bwMode="auto">
            <a:xfrm>
              <a:off x="6928464"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3" name="Oval 521"/>
            <p:cNvSpPr>
              <a:spLocks noChangeArrowheads="1"/>
            </p:cNvSpPr>
            <p:nvPr userDrawn="1"/>
          </p:nvSpPr>
          <p:spPr bwMode="auto">
            <a:xfrm>
              <a:off x="7023553"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4" name="Oval 522"/>
            <p:cNvSpPr>
              <a:spLocks noChangeArrowheads="1"/>
            </p:cNvSpPr>
            <p:nvPr userDrawn="1"/>
          </p:nvSpPr>
          <p:spPr bwMode="auto">
            <a:xfrm>
              <a:off x="7118643"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5" name="Oval 523"/>
            <p:cNvSpPr>
              <a:spLocks noChangeArrowheads="1"/>
            </p:cNvSpPr>
            <p:nvPr userDrawn="1"/>
          </p:nvSpPr>
          <p:spPr bwMode="auto">
            <a:xfrm>
              <a:off x="7219218"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6" name="Oval 524"/>
            <p:cNvSpPr>
              <a:spLocks noChangeArrowheads="1"/>
            </p:cNvSpPr>
            <p:nvPr userDrawn="1"/>
          </p:nvSpPr>
          <p:spPr bwMode="auto">
            <a:xfrm>
              <a:off x="7413054"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7" name="Oval 525"/>
            <p:cNvSpPr>
              <a:spLocks noChangeArrowheads="1"/>
            </p:cNvSpPr>
            <p:nvPr userDrawn="1"/>
          </p:nvSpPr>
          <p:spPr bwMode="auto">
            <a:xfrm>
              <a:off x="7508143"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8" name="Oval 526"/>
            <p:cNvSpPr>
              <a:spLocks noChangeArrowheads="1"/>
            </p:cNvSpPr>
            <p:nvPr userDrawn="1"/>
          </p:nvSpPr>
          <p:spPr bwMode="auto">
            <a:xfrm>
              <a:off x="7603233"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9" name="Oval 527"/>
            <p:cNvSpPr>
              <a:spLocks noChangeArrowheads="1"/>
            </p:cNvSpPr>
            <p:nvPr userDrawn="1"/>
          </p:nvSpPr>
          <p:spPr bwMode="auto">
            <a:xfrm>
              <a:off x="7701979"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0" name="Oval 528"/>
            <p:cNvSpPr>
              <a:spLocks noChangeArrowheads="1"/>
            </p:cNvSpPr>
            <p:nvPr userDrawn="1"/>
          </p:nvSpPr>
          <p:spPr bwMode="auto">
            <a:xfrm>
              <a:off x="8863167"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1" name="Oval 529"/>
            <p:cNvSpPr>
              <a:spLocks noChangeArrowheads="1"/>
            </p:cNvSpPr>
            <p:nvPr userDrawn="1"/>
          </p:nvSpPr>
          <p:spPr bwMode="auto">
            <a:xfrm>
              <a:off x="8958257"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2" name="Oval 530"/>
            <p:cNvSpPr>
              <a:spLocks noChangeArrowheads="1"/>
            </p:cNvSpPr>
            <p:nvPr userDrawn="1"/>
          </p:nvSpPr>
          <p:spPr bwMode="auto">
            <a:xfrm>
              <a:off x="9058832"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3" name="Oval 531"/>
            <p:cNvSpPr>
              <a:spLocks noChangeArrowheads="1"/>
            </p:cNvSpPr>
            <p:nvPr userDrawn="1"/>
          </p:nvSpPr>
          <p:spPr bwMode="auto">
            <a:xfrm>
              <a:off x="9153921"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4" name="Oval 532"/>
            <p:cNvSpPr>
              <a:spLocks noChangeArrowheads="1"/>
            </p:cNvSpPr>
            <p:nvPr userDrawn="1"/>
          </p:nvSpPr>
          <p:spPr bwMode="auto">
            <a:xfrm>
              <a:off x="9249011"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5" name="Oval 533"/>
            <p:cNvSpPr>
              <a:spLocks noChangeArrowheads="1"/>
            </p:cNvSpPr>
            <p:nvPr userDrawn="1"/>
          </p:nvSpPr>
          <p:spPr bwMode="auto">
            <a:xfrm>
              <a:off x="6635881"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6" name="Oval 534"/>
            <p:cNvSpPr>
              <a:spLocks noChangeArrowheads="1"/>
            </p:cNvSpPr>
            <p:nvPr userDrawn="1"/>
          </p:nvSpPr>
          <p:spPr bwMode="auto">
            <a:xfrm>
              <a:off x="6734628"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7" name="Oval 535"/>
            <p:cNvSpPr>
              <a:spLocks noChangeArrowheads="1"/>
            </p:cNvSpPr>
            <p:nvPr userDrawn="1"/>
          </p:nvSpPr>
          <p:spPr bwMode="auto">
            <a:xfrm>
              <a:off x="6928464" y="592158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8" name="Oval 536"/>
            <p:cNvSpPr>
              <a:spLocks noChangeArrowheads="1"/>
            </p:cNvSpPr>
            <p:nvPr userDrawn="1"/>
          </p:nvSpPr>
          <p:spPr bwMode="auto">
            <a:xfrm>
              <a:off x="7118643"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9" name="Oval 537"/>
            <p:cNvSpPr>
              <a:spLocks noChangeArrowheads="1"/>
            </p:cNvSpPr>
            <p:nvPr userDrawn="1"/>
          </p:nvSpPr>
          <p:spPr bwMode="auto">
            <a:xfrm>
              <a:off x="7219218"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0" name="Oval 538"/>
            <p:cNvSpPr>
              <a:spLocks noChangeArrowheads="1"/>
            </p:cNvSpPr>
            <p:nvPr userDrawn="1"/>
          </p:nvSpPr>
          <p:spPr bwMode="auto">
            <a:xfrm>
              <a:off x="7413054"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1" name="Oval 539"/>
            <p:cNvSpPr>
              <a:spLocks noChangeArrowheads="1"/>
            </p:cNvSpPr>
            <p:nvPr userDrawn="1"/>
          </p:nvSpPr>
          <p:spPr bwMode="auto">
            <a:xfrm>
              <a:off x="7508143"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2" name="Oval 540"/>
            <p:cNvSpPr>
              <a:spLocks noChangeArrowheads="1"/>
            </p:cNvSpPr>
            <p:nvPr userDrawn="1"/>
          </p:nvSpPr>
          <p:spPr bwMode="auto">
            <a:xfrm>
              <a:off x="8863167" y="592158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3" name="Oval 541"/>
            <p:cNvSpPr>
              <a:spLocks noChangeArrowheads="1"/>
            </p:cNvSpPr>
            <p:nvPr userDrawn="1"/>
          </p:nvSpPr>
          <p:spPr bwMode="auto">
            <a:xfrm>
              <a:off x="8958257" y="592158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4" name="Oval 542"/>
            <p:cNvSpPr>
              <a:spLocks noChangeArrowheads="1"/>
            </p:cNvSpPr>
            <p:nvPr userDrawn="1"/>
          </p:nvSpPr>
          <p:spPr bwMode="auto">
            <a:xfrm>
              <a:off x="9058832"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5" name="Oval 543"/>
            <p:cNvSpPr>
              <a:spLocks noChangeArrowheads="1"/>
            </p:cNvSpPr>
            <p:nvPr userDrawn="1"/>
          </p:nvSpPr>
          <p:spPr bwMode="auto">
            <a:xfrm>
              <a:off x="9153921"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6" name="Oval 544"/>
            <p:cNvSpPr>
              <a:spLocks noChangeArrowheads="1"/>
            </p:cNvSpPr>
            <p:nvPr userDrawn="1"/>
          </p:nvSpPr>
          <p:spPr bwMode="auto">
            <a:xfrm>
              <a:off x="9249011"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7" name="Oval 545"/>
            <p:cNvSpPr>
              <a:spLocks noChangeArrowheads="1"/>
            </p:cNvSpPr>
            <p:nvPr userDrawn="1"/>
          </p:nvSpPr>
          <p:spPr bwMode="auto">
            <a:xfrm>
              <a:off x="6734628"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8" name="Oval 546"/>
            <p:cNvSpPr>
              <a:spLocks noChangeArrowheads="1"/>
            </p:cNvSpPr>
            <p:nvPr userDrawn="1"/>
          </p:nvSpPr>
          <p:spPr bwMode="auto">
            <a:xfrm>
              <a:off x="7118643"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9" name="Oval 547"/>
            <p:cNvSpPr>
              <a:spLocks noChangeArrowheads="1"/>
            </p:cNvSpPr>
            <p:nvPr userDrawn="1"/>
          </p:nvSpPr>
          <p:spPr bwMode="auto">
            <a:xfrm>
              <a:off x="7508143"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0" name="Oval 548"/>
            <p:cNvSpPr>
              <a:spLocks noChangeArrowheads="1"/>
            </p:cNvSpPr>
            <p:nvPr userDrawn="1"/>
          </p:nvSpPr>
          <p:spPr bwMode="auto">
            <a:xfrm>
              <a:off x="8863167" y="601667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1" name="Oval 549"/>
            <p:cNvSpPr>
              <a:spLocks noChangeArrowheads="1"/>
            </p:cNvSpPr>
            <p:nvPr userDrawn="1"/>
          </p:nvSpPr>
          <p:spPr bwMode="auto">
            <a:xfrm>
              <a:off x="8764421"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2" name="Oval 550"/>
            <p:cNvSpPr>
              <a:spLocks noChangeArrowheads="1"/>
            </p:cNvSpPr>
            <p:nvPr userDrawn="1"/>
          </p:nvSpPr>
          <p:spPr bwMode="auto">
            <a:xfrm>
              <a:off x="8764421"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3" name="Oval 551"/>
            <p:cNvSpPr>
              <a:spLocks noChangeArrowheads="1"/>
            </p:cNvSpPr>
            <p:nvPr userDrawn="1"/>
          </p:nvSpPr>
          <p:spPr bwMode="auto">
            <a:xfrm>
              <a:off x="8764421"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4" name="Oval 552"/>
            <p:cNvSpPr>
              <a:spLocks noChangeArrowheads="1"/>
            </p:cNvSpPr>
            <p:nvPr userDrawn="1"/>
          </p:nvSpPr>
          <p:spPr bwMode="auto">
            <a:xfrm>
              <a:off x="8958257" y="601667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5" name="Oval 553"/>
            <p:cNvSpPr>
              <a:spLocks noChangeArrowheads="1"/>
            </p:cNvSpPr>
            <p:nvPr userDrawn="1"/>
          </p:nvSpPr>
          <p:spPr bwMode="auto">
            <a:xfrm>
              <a:off x="9058832"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6" name="Oval 554"/>
            <p:cNvSpPr>
              <a:spLocks noChangeArrowheads="1"/>
            </p:cNvSpPr>
            <p:nvPr userDrawn="1"/>
          </p:nvSpPr>
          <p:spPr bwMode="auto">
            <a:xfrm>
              <a:off x="9153921"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7" name="Oval 555"/>
            <p:cNvSpPr>
              <a:spLocks noChangeArrowheads="1"/>
            </p:cNvSpPr>
            <p:nvPr userDrawn="1"/>
          </p:nvSpPr>
          <p:spPr bwMode="auto">
            <a:xfrm>
              <a:off x="9249011"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8" name="Oval 556"/>
            <p:cNvSpPr>
              <a:spLocks noChangeArrowheads="1"/>
            </p:cNvSpPr>
            <p:nvPr userDrawn="1"/>
          </p:nvSpPr>
          <p:spPr bwMode="auto">
            <a:xfrm>
              <a:off x="8863167" y="611725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9" name="Oval 557"/>
            <p:cNvSpPr>
              <a:spLocks noChangeArrowheads="1"/>
            </p:cNvSpPr>
            <p:nvPr userDrawn="1"/>
          </p:nvSpPr>
          <p:spPr bwMode="auto">
            <a:xfrm>
              <a:off x="8958257" y="611725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0" name="Oval 558"/>
            <p:cNvSpPr>
              <a:spLocks noChangeArrowheads="1"/>
            </p:cNvSpPr>
            <p:nvPr userDrawn="1"/>
          </p:nvSpPr>
          <p:spPr bwMode="auto">
            <a:xfrm>
              <a:off x="9058832" y="611725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1" name="Oval 559"/>
            <p:cNvSpPr>
              <a:spLocks noChangeArrowheads="1"/>
            </p:cNvSpPr>
            <p:nvPr userDrawn="1"/>
          </p:nvSpPr>
          <p:spPr bwMode="auto">
            <a:xfrm>
              <a:off x="9153921" y="611725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2" name="Oval 560"/>
            <p:cNvSpPr>
              <a:spLocks noChangeArrowheads="1"/>
            </p:cNvSpPr>
            <p:nvPr userDrawn="1"/>
          </p:nvSpPr>
          <p:spPr bwMode="auto">
            <a:xfrm>
              <a:off x="9249011" y="611725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3" name="Oval 561"/>
            <p:cNvSpPr>
              <a:spLocks noChangeArrowheads="1"/>
            </p:cNvSpPr>
            <p:nvPr userDrawn="1"/>
          </p:nvSpPr>
          <p:spPr bwMode="auto">
            <a:xfrm>
              <a:off x="8863167" y="621234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4" name="Oval 562"/>
            <p:cNvSpPr>
              <a:spLocks noChangeArrowheads="1"/>
            </p:cNvSpPr>
            <p:nvPr userDrawn="1"/>
          </p:nvSpPr>
          <p:spPr bwMode="auto">
            <a:xfrm>
              <a:off x="8958257" y="621234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5" name="Oval 563"/>
            <p:cNvSpPr>
              <a:spLocks noChangeArrowheads="1"/>
            </p:cNvSpPr>
            <p:nvPr userDrawn="1"/>
          </p:nvSpPr>
          <p:spPr bwMode="auto">
            <a:xfrm>
              <a:off x="9058832" y="621234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6" name="Oval 564"/>
            <p:cNvSpPr>
              <a:spLocks noChangeArrowheads="1"/>
            </p:cNvSpPr>
            <p:nvPr userDrawn="1"/>
          </p:nvSpPr>
          <p:spPr bwMode="auto">
            <a:xfrm>
              <a:off x="9153921" y="621234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7" name="Oval 565"/>
            <p:cNvSpPr>
              <a:spLocks noChangeArrowheads="1"/>
            </p:cNvSpPr>
            <p:nvPr userDrawn="1"/>
          </p:nvSpPr>
          <p:spPr bwMode="auto">
            <a:xfrm>
              <a:off x="9249011" y="621234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8" name="Oval 566"/>
            <p:cNvSpPr>
              <a:spLocks noChangeArrowheads="1"/>
            </p:cNvSpPr>
            <p:nvPr userDrawn="1"/>
          </p:nvSpPr>
          <p:spPr bwMode="auto">
            <a:xfrm>
              <a:off x="6250037" y="2052179"/>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9" name="Oval 567"/>
            <p:cNvSpPr>
              <a:spLocks noChangeArrowheads="1"/>
            </p:cNvSpPr>
            <p:nvPr userDrawn="1"/>
          </p:nvSpPr>
          <p:spPr bwMode="auto">
            <a:xfrm>
              <a:off x="6151291" y="214726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0" name="Oval 568"/>
            <p:cNvSpPr>
              <a:spLocks noChangeArrowheads="1"/>
            </p:cNvSpPr>
            <p:nvPr userDrawn="1"/>
          </p:nvSpPr>
          <p:spPr bwMode="auto">
            <a:xfrm>
              <a:off x="6250037" y="2147269"/>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1" name="Oval 569"/>
            <p:cNvSpPr>
              <a:spLocks noChangeArrowheads="1"/>
            </p:cNvSpPr>
            <p:nvPr userDrawn="1"/>
          </p:nvSpPr>
          <p:spPr bwMode="auto">
            <a:xfrm>
              <a:off x="6345127" y="2147269"/>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2" name="Oval 570"/>
            <p:cNvSpPr>
              <a:spLocks noChangeArrowheads="1"/>
            </p:cNvSpPr>
            <p:nvPr userDrawn="1"/>
          </p:nvSpPr>
          <p:spPr bwMode="auto">
            <a:xfrm>
              <a:off x="6445702" y="214726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3" name="Oval 571"/>
            <p:cNvSpPr>
              <a:spLocks noChangeArrowheads="1"/>
            </p:cNvSpPr>
            <p:nvPr userDrawn="1"/>
          </p:nvSpPr>
          <p:spPr bwMode="auto">
            <a:xfrm>
              <a:off x="6635881" y="214726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4" name="Oval 572"/>
            <p:cNvSpPr>
              <a:spLocks noChangeArrowheads="1"/>
            </p:cNvSpPr>
            <p:nvPr userDrawn="1"/>
          </p:nvSpPr>
          <p:spPr bwMode="auto">
            <a:xfrm>
              <a:off x="6056201"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5" name="Oval 573"/>
            <p:cNvSpPr>
              <a:spLocks noChangeArrowheads="1"/>
            </p:cNvSpPr>
            <p:nvPr userDrawn="1"/>
          </p:nvSpPr>
          <p:spPr bwMode="auto">
            <a:xfrm>
              <a:off x="6151291"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6" name="Oval 574"/>
            <p:cNvSpPr>
              <a:spLocks noChangeArrowheads="1"/>
            </p:cNvSpPr>
            <p:nvPr userDrawn="1"/>
          </p:nvSpPr>
          <p:spPr bwMode="auto">
            <a:xfrm>
              <a:off x="6250037" y="224601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7" name="Oval 575"/>
            <p:cNvSpPr>
              <a:spLocks noChangeArrowheads="1"/>
            </p:cNvSpPr>
            <p:nvPr userDrawn="1"/>
          </p:nvSpPr>
          <p:spPr bwMode="auto">
            <a:xfrm>
              <a:off x="6345127" y="224601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8" name="Oval 576"/>
            <p:cNvSpPr>
              <a:spLocks noChangeArrowheads="1"/>
            </p:cNvSpPr>
            <p:nvPr userDrawn="1"/>
          </p:nvSpPr>
          <p:spPr bwMode="auto">
            <a:xfrm>
              <a:off x="6445702"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9" name="Oval 577"/>
            <p:cNvSpPr>
              <a:spLocks noChangeArrowheads="1"/>
            </p:cNvSpPr>
            <p:nvPr userDrawn="1"/>
          </p:nvSpPr>
          <p:spPr bwMode="auto">
            <a:xfrm>
              <a:off x="6540792"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0" name="Oval 578"/>
            <p:cNvSpPr>
              <a:spLocks noChangeArrowheads="1"/>
            </p:cNvSpPr>
            <p:nvPr userDrawn="1"/>
          </p:nvSpPr>
          <p:spPr bwMode="auto">
            <a:xfrm>
              <a:off x="6635881"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1" name="Oval 579"/>
            <p:cNvSpPr>
              <a:spLocks noChangeArrowheads="1"/>
            </p:cNvSpPr>
            <p:nvPr userDrawn="1"/>
          </p:nvSpPr>
          <p:spPr bwMode="auto">
            <a:xfrm>
              <a:off x="6734628"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2" name="Oval 580"/>
            <p:cNvSpPr>
              <a:spLocks noChangeArrowheads="1"/>
            </p:cNvSpPr>
            <p:nvPr userDrawn="1"/>
          </p:nvSpPr>
          <p:spPr bwMode="auto">
            <a:xfrm>
              <a:off x="6250037" y="1957090"/>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3" name="Oval 581"/>
            <p:cNvSpPr>
              <a:spLocks noChangeArrowheads="1"/>
            </p:cNvSpPr>
            <p:nvPr userDrawn="1"/>
          </p:nvSpPr>
          <p:spPr bwMode="auto">
            <a:xfrm>
              <a:off x="6151291" y="205217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4" name="Oval 582"/>
            <p:cNvSpPr>
              <a:spLocks noChangeArrowheads="1"/>
            </p:cNvSpPr>
            <p:nvPr userDrawn="1"/>
          </p:nvSpPr>
          <p:spPr bwMode="auto">
            <a:xfrm>
              <a:off x="6345127" y="2052179"/>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5" name="Oval 583"/>
            <p:cNvSpPr>
              <a:spLocks noChangeArrowheads="1"/>
            </p:cNvSpPr>
            <p:nvPr userDrawn="1"/>
          </p:nvSpPr>
          <p:spPr bwMode="auto">
            <a:xfrm>
              <a:off x="6345127" y="1957090"/>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6" name="Oval 584"/>
            <p:cNvSpPr>
              <a:spLocks noChangeArrowheads="1"/>
            </p:cNvSpPr>
            <p:nvPr userDrawn="1"/>
          </p:nvSpPr>
          <p:spPr bwMode="auto">
            <a:xfrm>
              <a:off x="6635881" y="205217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7" name="Oval 585"/>
            <p:cNvSpPr>
              <a:spLocks noChangeArrowheads="1"/>
            </p:cNvSpPr>
            <p:nvPr userDrawn="1"/>
          </p:nvSpPr>
          <p:spPr bwMode="auto">
            <a:xfrm>
              <a:off x="6056201" y="214726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8" name="Oval 586"/>
            <p:cNvSpPr>
              <a:spLocks noChangeArrowheads="1"/>
            </p:cNvSpPr>
            <p:nvPr userDrawn="1"/>
          </p:nvSpPr>
          <p:spPr bwMode="auto">
            <a:xfrm>
              <a:off x="6056201"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9" name="Oval 587"/>
            <p:cNvSpPr>
              <a:spLocks noChangeArrowheads="1"/>
            </p:cNvSpPr>
            <p:nvPr userDrawn="1"/>
          </p:nvSpPr>
          <p:spPr bwMode="auto">
            <a:xfrm>
              <a:off x="6151291"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0" name="Oval 588"/>
            <p:cNvSpPr>
              <a:spLocks noChangeArrowheads="1"/>
            </p:cNvSpPr>
            <p:nvPr userDrawn="1"/>
          </p:nvSpPr>
          <p:spPr bwMode="auto">
            <a:xfrm>
              <a:off x="6250037" y="234110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1" name="Oval 589"/>
            <p:cNvSpPr>
              <a:spLocks noChangeArrowheads="1"/>
            </p:cNvSpPr>
            <p:nvPr userDrawn="1"/>
          </p:nvSpPr>
          <p:spPr bwMode="auto">
            <a:xfrm>
              <a:off x="6345127" y="234110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2" name="Oval 590"/>
            <p:cNvSpPr>
              <a:spLocks noChangeArrowheads="1"/>
            </p:cNvSpPr>
            <p:nvPr userDrawn="1"/>
          </p:nvSpPr>
          <p:spPr bwMode="auto">
            <a:xfrm>
              <a:off x="6445702"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3" name="Oval 591"/>
            <p:cNvSpPr>
              <a:spLocks noChangeArrowheads="1"/>
            </p:cNvSpPr>
            <p:nvPr userDrawn="1"/>
          </p:nvSpPr>
          <p:spPr bwMode="auto">
            <a:xfrm>
              <a:off x="6540792"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4" name="Oval 592"/>
            <p:cNvSpPr>
              <a:spLocks noChangeArrowheads="1"/>
            </p:cNvSpPr>
            <p:nvPr userDrawn="1"/>
          </p:nvSpPr>
          <p:spPr bwMode="auto">
            <a:xfrm>
              <a:off x="6635881"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5" name="Oval 593"/>
            <p:cNvSpPr>
              <a:spLocks noChangeArrowheads="1"/>
            </p:cNvSpPr>
            <p:nvPr userDrawn="1"/>
          </p:nvSpPr>
          <p:spPr bwMode="auto">
            <a:xfrm>
              <a:off x="6734628"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6" name="Oval 594"/>
            <p:cNvSpPr>
              <a:spLocks noChangeArrowheads="1"/>
            </p:cNvSpPr>
            <p:nvPr userDrawn="1"/>
          </p:nvSpPr>
          <p:spPr bwMode="auto">
            <a:xfrm>
              <a:off x="7118643"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7" name="Oval 595"/>
            <p:cNvSpPr>
              <a:spLocks noChangeArrowheads="1"/>
            </p:cNvSpPr>
            <p:nvPr userDrawn="1"/>
          </p:nvSpPr>
          <p:spPr bwMode="auto">
            <a:xfrm>
              <a:off x="7118643"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8" name="Oval 596"/>
            <p:cNvSpPr>
              <a:spLocks noChangeArrowheads="1"/>
            </p:cNvSpPr>
            <p:nvPr userDrawn="1"/>
          </p:nvSpPr>
          <p:spPr bwMode="auto">
            <a:xfrm>
              <a:off x="5961112"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9" name="Oval 597"/>
            <p:cNvSpPr>
              <a:spLocks noChangeArrowheads="1"/>
            </p:cNvSpPr>
            <p:nvPr userDrawn="1"/>
          </p:nvSpPr>
          <p:spPr bwMode="auto">
            <a:xfrm>
              <a:off x="6056201"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0" name="Oval 598"/>
            <p:cNvSpPr>
              <a:spLocks noChangeArrowheads="1"/>
            </p:cNvSpPr>
            <p:nvPr userDrawn="1"/>
          </p:nvSpPr>
          <p:spPr bwMode="auto">
            <a:xfrm>
              <a:off x="6151291"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1" name="Oval 599"/>
            <p:cNvSpPr>
              <a:spLocks noChangeArrowheads="1"/>
            </p:cNvSpPr>
            <p:nvPr userDrawn="1"/>
          </p:nvSpPr>
          <p:spPr bwMode="auto">
            <a:xfrm>
              <a:off x="6250037" y="2439852"/>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2" name="Oval 600"/>
            <p:cNvSpPr>
              <a:spLocks noChangeArrowheads="1"/>
            </p:cNvSpPr>
            <p:nvPr userDrawn="1"/>
          </p:nvSpPr>
          <p:spPr bwMode="auto">
            <a:xfrm>
              <a:off x="6345127" y="2439852"/>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3" name="Oval 601"/>
            <p:cNvSpPr>
              <a:spLocks noChangeArrowheads="1"/>
            </p:cNvSpPr>
            <p:nvPr userDrawn="1"/>
          </p:nvSpPr>
          <p:spPr bwMode="auto">
            <a:xfrm>
              <a:off x="6445702"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4" name="Oval 602"/>
            <p:cNvSpPr>
              <a:spLocks noChangeArrowheads="1"/>
            </p:cNvSpPr>
            <p:nvPr userDrawn="1"/>
          </p:nvSpPr>
          <p:spPr bwMode="auto">
            <a:xfrm>
              <a:off x="6540792"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5" name="Oval 603"/>
            <p:cNvSpPr>
              <a:spLocks noChangeArrowheads="1"/>
            </p:cNvSpPr>
            <p:nvPr userDrawn="1"/>
          </p:nvSpPr>
          <p:spPr bwMode="auto">
            <a:xfrm>
              <a:off x="6635881"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6" name="Oval 604"/>
            <p:cNvSpPr>
              <a:spLocks noChangeArrowheads="1"/>
            </p:cNvSpPr>
            <p:nvPr userDrawn="1"/>
          </p:nvSpPr>
          <p:spPr bwMode="auto">
            <a:xfrm>
              <a:off x="6734628"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7" name="Oval 605"/>
            <p:cNvSpPr>
              <a:spLocks noChangeArrowheads="1"/>
            </p:cNvSpPr>
            <p:nvPr userDrawn="1"/>
          </p:nvSpPr>
          <p:spPr bwMode="auto">
            <a:xfrm>
              <a:off x="6829717"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8" name="Oval 606"/>
            <p:cNvSpPr>
              <a:spLocks noChangeArrowheads="1"/>
            </p:cNvSpPr>
            <p:nvPr userDrawn="1"/>
          </p:nvSpPr>
          <p:spPr bwMode="auto">
            <a:xfrm>
              <a:off x="6928464" y="2439852"/>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9" name="Oval 607"/>
            <p:cNvSpPr>
              <a:spLocks noChangeArrowheads="1"/>
            </p:cNvSpPr>
            <p:nvPr userDrawn="1"/>
          </p:nvSpPr>
          <p:spPr bwMode="auto">
            <a:xfrm>
              <a:off x="6829717"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0" name="Oval 608"/>
            <p:cNvSpPr>
              <a:spLocks noChangeArrowheads="1"/>
            </p:cNvSpPr>
            <p:nvPr userDrawn="1"/>
          </p:nvSpPr>
          <p:spPr bwMode="auto">
            <a:xfrm>
              <a:off x="6928464" y="234110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1" name="Oval 609"/>
            <p:cNvSpPr>
              <a:spLocks noChangeArrowheads="1"/>
            </p:cNvSpPr>
            <p:nvPr userDrawn="1"/>
          </p:nvSpPr>
          <p:spPr bwMode="auto">
            <a:xfrm>
              <a:off x="7118643"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2" name="Oval 611"/>
            <p:cNvSpPr>
              <a:spLocks noChangeArrowheads="1"/>
            </p:cNvSpPr>
            <p:nvPr userDrawn="1"/>
          </p:nvSpPr>
          <p:spPr bwMode="auto">
            <a:xfrm>
              <a:off x="7219218"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3" name="Oval 612"/>
            <p:cNvSpPr>
              <a:spLocks noChangeArrowheads="1"/>
            </p:cNvSpPr>
            <p:nvPr userDrawn="1"/>
          </p:nvSpPr>
          <p:spPr bwMode="auto">
            <a:xfrm>
              <a:off x="7219218"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4" name="Oval 613"/>
            <p:cNvSpPr>
              <a:spLocks noChangeArrowheads="1"/>
            </p:cNvSpPr>
            <p:nvPr userDrawn="1"/>
          </p:nvSpPr>
          <p:spPr bwMode="auto">
            <a:xfrm>
              <a:off x="5961112"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5" name="Oval 614"/>
            <p:cNvSpPr>
              <a:spLocks noChangeArrowheads="1"/>
            </p:cNvSpPr>
            <p:nvPr userDrawn="1"/>
          </p:nvSpPr>
          <p:spPr bwMode="auto">
            <a:xfrm>
              <a:off x="6056201"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6" name="Oval 615"/>
            <p:cNvSpPr>
              <a:spLocks noChangeArrowheads="1"/>
            </p:cNvSpPr>
            <p:nvPr userDrawn="1"/>
          </p:nvSpPr>
          <p:spPr bwMode="auto">
            <a:xfrm>
              <a:off x="6151291"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7" name="Oval 616"/>
            <p:cNvSpPr>
              <a:spLocks noChangeArrowheads="1"/>
            </p:cNvSpPr>
            <p:nvPr userDrawn="1"/>
          </p:nvSpPr>
          <p:spPr bwMode="auto">
            <a:xfrm>
              <a:off x="6250038" y="2534941"/>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8" name="Oval 617"/>
            <p:cNvSpPr>
              <a:spLocks noChangeArrowheads="1"/>
            </p:cNvSpPr>
            <p:nvPr userDrawn="1"/>
          </p:nvSpPr>
          <p:spPr bwMode="auto">
            <a:xfrm>
              <a:off x="6345127" y="2534941"/>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9" name="Oval 618"/>
            <p:cNvSpPr>
              <a:spLocks noChangeArrowheads="1"/>
            </p:cNvSpPr>
            <p:nvPr userDrawn="1"/>
          </p:nvSpPr>
          <p:spPr bwMode="auto">
            <a:xfrm>
              <a:off x="6445702"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0" name="Oval 619"/>
            <p:cNvSpPr>
              <a:spLocks noChangeArrowheads="1"/>
            </p:cNvSpPr>
            <p:nvPr userDrawn="1"/>
          </p:nvSpPr>
          <p:spPr bwMode="auto">
            <a:xfrm>
              <a:off x="6540792"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1" name="Oval 620"/>
            <p:cNvSpPr>
              <a:spLocks noChangeArrowheads="1"/>
            </p:cNvSpPr>
            <p:nvPr userDrawn="1"/>
          </p:nvSpPr>
          <p:spPr bwMode="auto">
            <a:xfrm>
              <a:off x="6635881"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2" name="Oval 621"/>
            <p:cNvSpPr>
              <a:spLocks noChangeArrowheads="1"/>
            </p:cNvSpPr>
            <p:nvPr userDrawn="1"/>
          </p:nvSpPr>
          <p:spPr bwMode="auto">
            <a:xfrm>
              <a:off x="6734628"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3" name="Oval 622"/>
            <p:cNvSpPr>
              <a:spLocks noChangeArrowheads="1"/>
            </p:cNvSpPr>
            <p:nvPr userDrawn="1"/>
          </p:nvSpPr>
          <p:spPr bwMode="auto">
            <a:xfrm>
              <a:off x="6829717"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4" name="Oval 623"/>
            <p:cNvSpPr>
              <a:spLocks noChangeArrowheads="1"/>
            </p:cNvSpPr>
            <p:nvPr userDrawn="1"/>
          </p:nvSpPr>
          <p:spPr bwMode="auto">
            <a:xfrm>
              <a:off x="6928464" y="2534941"/>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5" name="Oval 624"/>
            <p:cNvSpPr>
              <a:spLocks noChangeArrowheads="1"/>
            </p:cNvSpPr>
            <p:nvPr userDrawn="1"/>
          </p:nvSpPr>
          <p:spPr bwMode="auto">
            <a:xfrm>
              <a:off x="7023553" y="2534941"/>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6" name="Oval 625"/>
            <p:cNvSpPr>
              <a:spLocks noChangeArrowheads="1"/>
            </p:cNvSpPr>
            <p:nvPr userDrawn="1"/>
          </p:nvSpPr>
          <p:spPr bwMode="auto">
            <a:xfrm>
              <a:off x="7023553" y="2439852"/>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7" name="Oval 626"/>
            <p:cNvSpPr>
              <a:spLocks noChangeArrowheads="1"/>
            </p:cNvSpPr>
            <p:nvPr userDrawn="1"/>
          </p:nvSpPr>
          <p:spPr bwMode="auto">
            <a:xfrm>
              <a:off x="7118643"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8" name="Oval 627"/>
            <p:cNvSpPr>
              <a:spLocks noChangeArrowheads="1"/>
            </p:cNvSpPr>
            <p:nvPr userDrawn="1"/>
          </p:nvSpPr>
          <p:spPr bwMode="auto">
            <a:xfrm>
              <a:off x="7219218"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9" name="Oval 628"/>
            <p:cNvSpPr>
              <a:spLocks noChangeArrowheads="1"/>
            </p:cNvSpPr>
            <p:nvPr userDrawn="1"/>
          </p:nvSpPr>
          <p:spPr bwMode="auto">
            <a:xfrm>
              <a:off x="6056201"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0" name="Oval 629"/>
            <p:cNvSpPr>
              <a:spLocks noChangeArrowheads="1"/>
            </p:cNvSpPr>
            <p:nvPr userDrawn="1"/>
          </p:nvSpPr>
          <p:spPr bwMode="auto">
            <a:xfrm>
              <a:off x="6151291"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1" name="Oval 630"/>
            <p:cNvSpPr>
              <a:spLocks noChangeArrowheads="1"/>
            </p:cNvSpPr>
            <p:nvPr userDrawn="1"/>
          </p:nvSpPr>
          <p:spPr bwMode="auto">
            <a:xfrm>
              <a:off x="6151291"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2" name="Oval 631"/>
            <p:cNvSpPr>
              <a:spLocks noChangeArrowheads="1"/>
            </p:cNvSpPr>
            <p:nvPr userDrawn="1"/>
          </p:nvSpPr>
          <p:spPr bwMode="auto">
            <a:xfrm>
              <a:off x="6151291"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3" name="Oval 632"/>
            <p:cNvSpPr>
              <a:spLocks noChangeArrowheads="1"/>
            </p:cNvSpPr>
            <p:nvPr userDrawn="1"/>
          </p:nvSpPr>
          <p:spPr bwMode="auto">
            <a:xfrm>
              <a:off x="6250038" y="26300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4" name="Oval 633"/>
            <p:cNvSpPr>
              <a:spLocks noChangeArrowheads="1"/>
            </p:cNvSpPr>
            <p:nvPr userDrawn="1"/>
          </p:nvSpPr>
          <p:spPr bwMode="auto">
            <a:xfrm>
              <a:off x="6345127" y="26300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5" name="Oval 634"/>
            <p:cNvSpPr>
              <a:spLocks noChangeArrowheads="1"/>
            </p:cNvSpPr>
            <p:nvPr userDrawn="1"/>
          </p:nvSpPr>
          <p:spPr bwMode="auto">
            <a:xfrm>
              <a:off x="6445702"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6" name="Oval 635"/>
            <p:cNvSpPr>
              <a:spLocks noChangeArrowheads="1"/>
            </p:cNvSpPr>
            <p:nvPr userDrawn="1"/>
          </p:nvSpPr>
          <p:spPr bwMode="auto">
            <a:xfrm>
              <a:off x="6540792"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7" name="Oval 636"/>
            <p:cNvSpPr>
              <a:spLocks noChangeArrowheads="1"/>
            </p:cNvSpPr>
            <p:nvPr userDrawn="1"/>
          </p:nvSpPr>
          <p:spPr bwMode="auto">
            <a:xfrm>
              <a:off x="6635881"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8" name="Oval 637"/>
            <p:cNvSpPr>
              <a:spLocks noChangeArrowheads="1"/>
            </p:cNvSpPr>
            <p:nvPr userDrawn="1"/>
          </p:nvSpPr>
          <p:spPr bwMode="auto">
            <a:xfrm>
              <a:off x="6734628"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9" name="Oval 638"/>
            <p:cNvSpPr>
              <a:spLocks noChangeArrowheads="1"/>
            </p:cNvSpPr>
            <p:nvPr userDrawn="1"/>
          </p:nvSpPr>
          <p:spPr bwMode="auto">
            <a:xfrm>
              <a:off x="6829717"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0" name="Oval 639"/>
            <p:cNvSpPr>
              <a:spLocks noChangeArrowheads="1"/>
            </p:cNvSpPr>
            <p:nvPr userDrawn="1"/>
          </p:nvSpPr>
          <p:spPr bwMode="auto">
            <a:xfrm>
              <a:off x="6928464" y="26300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1" name="Oval 640"/>
            <p:cNvSpPr>
              <a:spLocks noChangeArrowheads="1"/>
            </p:cNvSpPr>
            <p:nvPr userDrawn="1"/>
          </p:nvSpPr>
          <p:spPr bwMode="auto">
            <a:xfrm>
              <a:off x="7023553" y="26300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2" name="Oval 641"/>
            <p:cNvSpPr>
              <a:spLocks noChangeArrowheads="1"/>
            </p:cNvSpPr>
            <p:nvPr userDrawn="1"/>
          </p:nvSpPr>
          <p:spPr bwMode="auto">
            <a:xfrm>
              <a:off x="7118643"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3" name="Oval 642"/>
            <p:cNvSpPr>
              <a:spLocks noChangeArrowheads="1"/>
            </p:cNvSpPr>
            <p:nvPr userDrawn="1"/>
          </p:nvSpPr>
          <p:spPr bwMode="auto">
            <a:xfrm>
              <a:off x="7219218"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4" name="Oval 643"/>
            <p:cNvSpPr>
              <a:spLocks noChangeArrowheads="1"/>
            </p:cNvSpPr>
            <p:nvPr userDrawn="1"/>
          </p:nvSpPr>
          <p:spPr bwMode="auto">
            <a:xfrm>
              <a:off x="6250038" y="273060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5" name="Oval 644"/>
            <p:cNvSpPr>
              <a:spLocks noChangeArrowheads="1"/>
            </p:cNvSpPr>
            <p:nvPr userDrawn="1"/>
          </p:nvSpPr>
          <p:spPr bwMode="auto">
            <a:xfrm>
              <a:off x="6345127" y="273060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6" name="Oval 645"/>
            <p:cNvSpPr>
              <a:spLocks noChangeArrowheads="1"/>
            </p:cNvSpPr>
            <p:nvPr userDrawn="1"/>
          </p:nvSpPr>
          <p:spPr bwMode="auto">
            <a:xfrm>
              <a:off x="6445702"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7" name="Oval 646"/>
            <p:cNvSpPr>
              <a:spLocks noChangeArrowheads="1"/>
            </p:cNvSpPr>
            <p:nvPr userDrawn="1"/>
          </p:nvSpPr>
          <p:spPr bwMode="auto">
            <a:xfrm>
              <a:off x="6540792"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8" name="Oval 647"/>
            <p:cNvSpPr>
              <a:spLocks noChangeArrowheads="1"/>
            </p:cNvSpPr>
            <p:nvPr userDrawn="1"/>
          </p:nvSpPr>
          <p:spPr bwMode="auto">
            <a:xfrm>
              <a:off x="6635881"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9" name="Oval 648"/>
            <p:cNvSpPr>
              <a:spLocks noChangeArrowheads="1"/>
            </p:cNvSpPr>
            <p:nvPr userDrawn="1"/>
          </p:nvSpPr>
          <p:spPr bwMode="auto">
            <a:xfrm>
              <a:off x="6734628"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0" name="Oval 649"/>
            <p:cNvSpPr>
              <a:spLocks noChangeArrowheads="1"/>
            </p:cNvSpPr>
            <p:nvPr userDrawn="1"/>
          </p:nvSpPr>
          <p:spPr bwMode="auto">
            <a:xfrm>
              <a:off x="6829717"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1" name="Oval 650"/>
            <p:cNvSpPr>
              <a:spLocks noChangeArrowheads="1"/>
            </p:cNvSpPr>
            <p:nvPr userDrawn="1"/>
          </p:nvSpPr>
          <p:spPr bwMode="auto">
            <a:xfrm>
              <a:off x="6928464" y="273060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2" name="Oval 651"/>
            <p:cNvSpPr>
              <a:spLocks noChangeArrowheads="1"/>
            </p:cNvSpPr>
            <p:nvPr userDrawn="1"/>
          </p:nvSpPr>
          <p:spPr bwMode="auto">
            <a:xfrm>
              <a:off x="7023553" y="273060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3" name="Oval 652"/>
            <p:cNvSpPr>
              <a:spLocks noChangeArrowheads="1"/>
            </p:cNvSpPr>
            <p:nvPr userDrawn="1"/>
          </p:nvSpPr>
          <p:spPr bwMode="auto">
            <a:xfrm>
              <a:off x="7118643"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4" name="Oval 653"/>
            <p:cNvSpPr>
              <a:spLocks noChangeArrowheads="1"/>
            </p:cNvSpPr>
            <p:nvPr userDrawn="1"/>
          </p:nvSpPr>
          <p:spPr bwMode="auto">
            <a:xfrm>
              <a:off x="6445702"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5" name="Oval 654"/>
            <p:cNvSpPr>
              <a:spLocks noChangeArrowheads="1"/>
            </p:cNvSpPr>
            <p:nvPr userDrawn="1"/>
          </p:nvSpPr>
          <p:spPr bwMode="auto">
            <a:xfrm>
              <a:off x="6250038" y="282569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6" name="Oval 655"/>
            <p:cNvSpPr>
              <a:spLocks noChangeArrowheads="1"/>
            </p:cNvSpPr>
            <p:nvPr userDrawn="1"/>
          </p:nvSpPr>
          <p:spPr bwMode="auto">
            <a:xfrm>
              <a:off x="6540792"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7" name="Oval 656"/>
            <p:cNvSpPr>
              <a:spLocks noChangeArrowheads="1"/>
            </p:cNvSpPr>
            <p:nvPr userDrawn="1"/>
          </p:nvSpPr>
          <p:spPr bwMode="auto">
            <a:xfrm>
              <a:off x="6635881"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8" name="Oval 657"/>
            <p:cNvSpPr>
              <a:spLocks noChangeArrowheads="1"/>
            </p:cNvSpPr>
            <p:nvPr userDrawn="1"/>
          </p:nvSpPr>
          <p:spPr bwMode="auto">
            <a:xfrm>
              <a:off x="6734628"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9" name="Oval 658"/>
            <p:cNvSpPr>
              <a:spLocks noChangeArrowheads="1"/>
            </p:cNvSpPr>
            <p:nvPr userDrawn="1"/>
          </p:nvSpPr>
          <p:spPr bwMode="auto">
            <a:xfrm>
              <a:off x="6829717"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0" name="Oval 659"/>
            <p:cNvSpPr>
              <a:spLocks noChangeArrowheads="1"/>
            </p:cNvSpPr>
            <p:nvPr userDrawn="1"/>
          </p:nvSpPr>
          <p:spPr bwMode="auto">
            <a:xfrm>
              <a:off x="6928464" y="282569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1" name="Oval 660"/>
            <p:cNvSpPr>
              <a:spLocks noChangeArrowheads="1"/>
            </p:cNvSpPr>
            <p:nvPr userDrawn="1"/>
          </p:nvSpPr>
          <p:spPr bwMode="auto">
            <a:xfrm>
              <a:off x="7023553" y="282569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2" name="Oval 661"/>
            <p:cNvSpPr>
              <a:spLocks noChangeArrowheads="1"/>
            </p:cNvSpPr>
            <p:nvPr userDrawn="1"/>
          </p:nvSpPr>
          <p:spPr bwMode="auto">
            <a:xfrm>
              <a:off x="7118643"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3" name="Oval 662"/>
            <p:cNvSpPr>
              <a:spLocks noChangeArrowheads="1"/>
            </p:cNvSpPr>
            <p:nvPr userDrawn="1"/>
          </p:nvSpPr>
          <p:spPr bwMode="auto">
            <a:xfrm>
              <a:off x="6445702"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4" name="Oval 663"/>
            <p:cNvSpPr>
              <a:spLocks noChangeArrowheads="1"/>
            </p:cNvSpPr>
            <p:nvPr userDrawn="1"/>
          </p:nvSpPr>
          <p:spPr bwMode="auto">
            <a:xfrm>
              <a:off x="6540792"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5" name="Oval 664"/>
            <p:cNvSpPr>
              <a:spLocks noChangeArrowheads="1"/>
            </p:cNvSpPr>
            <p:nvPr userDrawn="1"/>
          </p:nvSpPr>
          <p:spPr bwMode="auto">
            <a:xfrm>
              <a:off x="6635881"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6" name="Oval 665"/>
            <p:cNvSpPr>
              <a:spLocks noChangeArrowheads="1"/>
            </p:cNvSpPr>
            <p:nvPr userDrawn="1"/>
          </p:nvSpPr>
          <p:spPr bwMode="auto">
            <a:xfrm>
              <a:off x="6734628"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7" name="Oval 666"/>
            <p:cNvSpPr>
              <a:spLocks noChangeArrowheads="1"/>
            </p:cNvSpPr>
            <p:nvPr userDrawn="1"/>
          </p:nvSpPr>
          <p:spPr bwMode="auto">
            <a:xfrm>
              <a:off x="6829717"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8" name="Oval 667"/>
            <p:cNvSpPr>
              <a:spLocks noChangeArrowheads="1"/>
            </p:cNvSpPr>
            <p:nvPr userDrawn="1"/>
          </p:nvSpPr>
          <p:spPr bwMode="auto">
            <a:xfrm>
              <a:off x="6928464" y="2924442"/>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9" name="Oval 668"/>
            <p:cNvSpPr>
              <a:spLocks noChangeArrowheads="1"/>
            </p:cNvSpPr>
            <p:nvPr userDrawn="1"/>
          </p:nvSpPr>
          <p:spPr bwMode="auto">
            <a:xfrm>
              <a:off x="7023553" y="2924442"/>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0" name="Oval 669"/>
            <p:cNvSpPr>
              <a:spLocks noChangeArrowheads="1"/>
            </p:cNvSpPr>
            <p:nvPr userDrawn="1"/>
          </p:nvSpPr>
          <p:spPr bwMode="auto">
            <a:xfrm>
              <a:off x="7118643"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1" name="Oval 670"/>
            <p:cNvSpPr>
              <a:spLocks noChangeArrowheads="1"/>
            </p:cNvSpPr>
            <p:nvPr userDrawn="1"/>
          </p:nvSpPr>
          <p:spPr bwMode="auto">
            <a:xfrm>
              <a:off x="6540792"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2" name="Oval 671"/>
            <p:cNvSpPr>
              <a:spLocks noChangeArrowheads="1"/>
            </p:cNvSpPr>
            <p:nvPr userDrawn="1"/>
          </p:nvSpPr>
          <p:spPr bwMode="auto">
            <a:xfrm>
              <a:off x="6635881"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3" name="Oval 672"/>
            <p:cNvSpPr>
              <a:spLocks noChangeArrowheads="1"/>
            </p:cNvSpPr>
            <p:nvPr userDrawn="1"/>
          </p:nvSpPr>
          <p:spPr bwMode="auto">
            <a:xfrm>
              <a:off x="6734628"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4" name="Oval 673"/>
            <p:cNvSpPr>
              <a:spLocks noChangeArrowheads="1"/>
            </p:cNvSpPr>
            <p:nvPr userDrawn="1"/>
          </p:nvSpPr>
          <p:spPr bwMode="auto">
            <a:xfrm>
              <a:off x="6829717"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5" name="Oval 674"/>
            <p:cNvSpPr>
              <a:spLocks noChangeArrowheads="1"/>
            </p:cNvSpPr>
            <p:nvPr userDrawn="1"/>
          </p:nvSpPr>
          <p:spPr bwMode="auto">
            <a:xfrm>
              <a:off x="6928464" y="30195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6" name="Oval 675"/>
            <p:cNvSpPr>
              <a:spLocks noChangeArrowheads="1"/>
            </p:cNvSpPr>
            <p:nvPr userDrawn="1"/>
          </p:nvSpPr>
          <p:spPr bwMode="auto">
            <a:xfrm>
              <a:off x="7023553" y="30195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7" name="Oval 676"/>
            <p:cNvSpPr>
              <a:spLocks noChangeArrowheads="1"/>
            </p:cNvSpPr>
            <p:nvPr userDrawn="1"/>
          </p:nvSpPr>
          <p:spPr bwMode="auto">
            <a:xfrm>
              <a:off x="7118643"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8" name="Oval 677"/>
            <p:cNvSpPr>
              <a:spLocks noChangeArrowheads="1"/>
            </p:cNvSpPr>
            <p:nvPr userDrawn="1"/>
          </p:nvSpPr>
          <p:spPr bwMode="auto">
            <a:xfrm>
              <a:off x="7219218"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9" name="Oval 678"/>
            <p:cNvSpPr>
              <a:spLocks noChangeArrowheads="1"/>
            </p:cNvSpPr>
            <p:nvPr userDrawn="1"/>
          </p:nvSpPr>
          <p:spPr bwMode="auto">
            <a:xfrm>
              <a:off x="7314307"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0" name="Oval 679"/>
            <p:cNvSpPr>
              <a:spLocks noChangeArrowheads="1"/>
            </p:cNvSpPr>
            <p:nvPr userDrawn="1"/>
          </p:nvSpPr>
          <p:spPr bwMode="auto">
            <a:xfrm>
              <a:off x="6151291"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1" name="Oval 680"/>
            <p:cNvSpPr>
              <a:spLocks noChangeArrowheads="1"/>
            </p:cNvSpPr>
            <p:nvPr userDrawn="1"/>
          </p:nvSpPr>
          <p:spPr bwMode="auto">
            <a:xfrm>
              <a:off x="6250038"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2" name="Oval 681"/>
            <p:cNvSpPr>
              <a:spLocks noChangeArrowheads="1"/>
            </p:cNvSpPr>
            <p:nvPr userDrawn="1"/>
          </p:nvSpPr>
          <p:spPr bwMode="auto">
            <a:xfrm>
              <a:off x="6345127"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3" name="Oval 682"/>
            <p:cNvSpPr>
              <a:spLocks noChangeArrowheads="1"/>
            </p:cNvSpPr>
            <p:nvPr userDrawn="1"/>
          </p:nvSpPr>
          <p:spPr bwMode="auto">
            <a:xfrm>
              <a:off x="6445702"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4" name="Oval 683"/>
            <p:cNvSpPr>
              <a:spLocks noChangeArrowheads="1"/>
            </p:cNvSpPr>
            <p:nvPr userDrawn="1"/>
          </p:nvSpPr>
          <p:spPr bwMode="auto">
            <a:xfrm>
              <a:off x="6540792"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5" name="Oval 684"/>
            <p:cNvSpPr>
              <a:spLocks noChangeArrowheads="1"/>
            </p:cNvSpPr>
            <p:nvPr userDrawn="1"/>
          </p:nvSpPr>
          <p:spPr bwMode="auto">
            <a:xfrm>
              <a:off x="6635881"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6" name="Oval 685"/>
            <p:cNvSpPr>
              <a:spLocks noChangeArrowheads="1"/>
            </p:cNvSpPr>
            <p:nvPr userDrawn="1"/>
          </p:nvSpPr>
          <p:spPr bwMode="auto">
            <a:xfrm>
              <a:off x="6734628"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7" name="Oval 686"/>
            <p:cNvSpPr>
              <a:spLocks noChangeArrowheads="1"/>
            </p:cNvSpPr>
            <p:nvPr userDrawn="1"/>
          </p:nvSpPr>
          <p:spPr bwMode="auto">
            <a:xfrm>
              <a:off x="6829717"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8" name="Oval 687"/>
            <p:cNvSpPr>
              <a:spLocks noChangeArrowheads="1"/>
            </p:cNvSpPr>
            <p:nvPr userDrawn="1"/>
          </p:nvSpPr>
          <p:spPr bwMode="auto">
            <a:xfrm>
              <a:off x="6928464"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9" name="Oval 688"/>
            <p:cNvSpPr>
              <a:spLocks noChangeArrowheads="1"/>
            </p:cNvSpPr>
            <p:nvPr userDrawn="1"/>
          </p:nvSpPr>
          <p:spPr bwMode="auto">
            <a:xfrm>
              <a:off x="7023553"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0" name="Oval 689"/>
            <p:cNvSpPr>
              <a:spLocks noChangeArrowheads="1"/>
            </p:cNvSpPr>
            <p:nvPr userDrawn="1"/>
          </p:nvSpPr>
          <p:spPr bwMode="auto">
            <a:xfrm>
              <a:off x="7118643"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1" name="Oval 690"/>
            <p:cNvSpPr>
              <a:spLocks noChangeArrowheads="1"/>
            </p:cNvSpPr>
            <p:nvPr userDrawn="1"/>
          </p:nvSpPr>
          <p:spPr bwMode="auto">
            <a:xfrm>
              <a:off x="7219218"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2" name="Oval 691"/>
            <p:cNvSpPr>
              <a:spLocks noChangeArrowheads="1"/>
            </p:cNvSpPr>
            <p:nvPr userDrawn="1"/>
          </p:nvSpPr>
          <p:spPr bwMode="auto">
            <a:xfrm>
              <a:off x="7314307"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3" name="Oval 692"/>
            <p:cNvSpPr>
              <a:spLocks noChangeArrowheads="1"/>
            </p:cNvSpPr>
            <p:nvPr userDrawn="1"/>
          </p:nvSpPr>
          <p:spPr bwMode="auto">
            <a:xfrm>
              <a:off x="7413054"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4" name="Oval 693"/>
            <p:cNvSpPr>
              <a:spLocks noChangeArrowheads="1"/>
            </p:cNvSpPr>
            <p:nvPr userDrawn="1"/>
          </p:nvSpPr>
          <p:spPr bwMode="auto">
            <a:xfrm>
              <a:off x="7508144"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5" name="Oval 694"/>
            <p:cNvSpPr>
              <a:spLocks noChangeArrowheads="1"/>
            </p:cNvSpPr>
            <p:nvPr userDrawn="1"/>
          </p:nvSpPr>
          <p:spPr bwMode="auto">
            <a:xfrm>
              <a:off x="7895816"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6" name="Oval 695"/>
            <p:cNvSpPr>
              <a:spLocks noChangeArrowheads="1"/>
            </p:cNvSpPr>
            <p:nvPr userDrawn="1"/>
          </p:nvSpPr>
          <p:spPr bwMode="auto">
            <a:xfrm>
              <a:off x="7990905"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7" name="Oval 696"/>
            <p:cNvSpPr>
              <a:spLocks noChangeArrowheads="1"/>
            </p:cNvSpPr>
            <p:nvPr userDrawn="1"/>
          </p:nvSpPr>
          <p:spPr bwMode="auto">
            <a:xfrm>
              <a:off x="8085995"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8" name="Oval 697"/>
            <p:cNvSpPr>
              <a:spLocks noChangeArrowheads="1"/>
            </p:cNvSpPr>
            <p:nvPr userDrawn="1"/>
          </p:nvSpPr>
          <p:spPr bwMode="auto">
            <a:xfrm>
              <a:off x="8186570"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9" name="Oval 698"/>
            <p:cNvSpPr>
              <a:spLocks noChangeArrowheads="1"/>
            </p:cNvSpPr>
            <p:nvPr userDrawn="1"/>
          </p:nvSpPr>
          <p:spPr bwMode="auto">
            <a:xfrm>
              <a:off x="8281659"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0" name="Oval 699"/>
            <p:cNvSpPr>
              <a:spLocks noChangeArrowheads="1"/>
            </p:cNvSpPr>
            <p:nvPr userDrawn="1"/>
          </p:nvSpPr>
          <p:spPr bwMode="auto">
            <a:xfrm>
              <a:off x="8669332"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1" name="Oval 700"/>
            <p:cNvSpPr>
              <a:spLocks noChangeArrowheads="1"/>
            </p:cNvSpPr>
            <p:nvPr userDrawn="1"/>
          </p:nvSpPr>
          <p:spPr bwMode="auto">
            <a:xfrm>
              <a:off x="8764421"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2" name="Oval 701"/>
            <p:cNvSpPr>
              <a:spLocks noChangeArrowheads="1"/>
            </p:cNvSpPr>
            <p:nvPr userDrawn="1"/>
          </p:nvSpPr>
          <p:spPr bwMode="auto">
            <a:xfrm>
              <a:off x="8863168"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3" name="Oval 702"/>
            <p:cNvSpPr>
              <a:spLocks noChangeArrowheads="1"/>
            </p:cNvSpPr>
            <p:nvPr userDrawn="1"/>
          </p:nvSpPr>
          <p:spPr bwMode="auto">
            <a:xfrm>
              <a:off x="8958257"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4" name="Oval 703"/>
            <p:cNvSpPr>
              <a:spLocks noChangeArrowheads="1"/>
            </p:cNvSpPr>
            <p:nvPr userDrawn="1"/>
          </p:nvSpPr>
          <p:spPr bwMode="auto">
            <a:xfrm>
              <a:off x="6151291"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5" name="Oval 704"/>
            <p:cNvSpPr>
              <a:spLocks noChangeArrowheads="1"/>
            </p:cNvSpPr>
            <p:nvPr userDrawn="1"/>
          </p:nvSpPr>
          <p:spPr bwMode="auto">
            <a:xfrm>
              <a:off x="6250038"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6" name="Oval 705"/>
            <p:cNvSpPr>
              <a:spLocks noChangeArrowheads="1"/>
            </p:cNvSpPr>
            <p:nvPr userDrawn="1"/>
          </p:nvSpPr>
          <p:spPr bwMode="auto">
            <a:xfrm>
              <a:off x="6345127"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7" name="Oval 706"/>
            <p:cNvSpPr>
              <a:spLocks noChangeArrowheads="1"/>
            </p:cNvSpPr>
            <p:nvPr userDrawn="1"/>
          </p:nvSpPr>
          <p:spPr bwMode="auto">
            <a:xfrm>
              <a:off x="644570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8" name="Oval 707"/>
            <p:cNvSpPr>
              <a:spLocks noChangeArrowheads="1"/>
            </p:cNvSpPr>
            <p:nvPr userDrawn="1"/>
          </p:nvSpPr>
          <p:spPr bwMode="auto">
            <a:xfrm>
              <a:off x="654079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9" name="Oval 708"/>
            <p:cNvSpPr>
              <a:spLocks noChangeArrowheads="1"/>
            </p:cNvSpPr>
            <p:nvPr userDrawn="1"/>
          </p:nvSpPr>
          <p:spPr bwMode="auto">
            <a:xfrm>
              <a:off x="6635881"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0" name="Oval 709"/>
            <p:cNvSpPr>
              <a:spLocks noChangeArrowheads="1"/>
            </p:cNvSpPr>
            <p:nvPr userDrawn="1"/>
          </p:nvSpPr>
          <p:spPr bwMode="auto">
            <a:xfrm>
              <a:off x="6734628"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1" name="Oval 710"/>
            <p:cNvSpPr>
              <a:spLocks noChangeArrowheads="1"/>
            </p:cNvSpPr>
            <p:nvPr userDrawn="1"/>
          </p:nvSpPr>
          <p:spPr bwMode="auto">
            <a:xfrm>
              <a:off x="6829717"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2" name="Oval 711"/>
            <p:cNvSpPr>
              <a:spLocks noChangeArrowheads="1"/>
            </p:cNvSpPr>
            <p:nvPr userDrawn="1"/>
          </p:nvSpPr>
          <p:spPr bwMode="auto">
            <a:xfrm>
              <a:off x="6928464"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3" name="Oval 712"/>
            <p:cNvSpPr>
              <a:spLocks noChangeArrowheads="1"/>
            </p:cNvSpPr>
            <p:nvPr userDrawn="1"/>
          </p:nvSpPr>
          <p:spPr bwMode="auto">
            <a:xfrm>
              <a:off x="7023553"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4" name="Oval 713"/>
            <p:cNvSpPr>
              <a:spLocks noChangeArrowheads="1"/>
            </p:cNvSpPr>
            <p:nvPr userDrawn="1"/>
          </p:nvSpPr>
          <p:spPr bwMode="auto">
            <a:xfrm>
              <a:off x="7118643"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5" name="Oval 714"/>
            <p:cNvSpPr>
              <a:spLocks noChangeArrowheads="1"/>
            </p:cNvSpPr>
            <p:nvPr userDrawn="1"/>
          </p:nvSpPr>
          <p:spPr bwMode="auto">
            <a:xfrm>
              <a:off x="7219218"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6" name="Oval 715"/>
            <p:cNvSpPr>
              <a:spLocks noChangeArrowheads="1"/>
            </p:cNvSpPr>
            <p:nvPr userDrawn="1"/>
          </p:nvSpPr>
          <p:spPr bwMode="auto">
            <a:xfrm>
              <a:off x="7314307"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7" name="Oval 716"/>
            <p:cNvSpPr>
              <a:spLocks noChangeArrowheads="1"/>
            </p:cNvSpPr>
            <p:nvPr userDrawn="1"/>
          </p:nvSpPr>
          <p:spPr bwMode="auto">
            <a:xfrm>
              <a:off x="7413054"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8" name="Oval 717"/>
            <p:cNvSpPr>
              <a:spLocks noChangeArrowheads="1"/>
            </p:cNvSpPr>
            <p:nvPr userDrawn="1"/>
          </p:nvSpPr>
          <p:spPr bwMode="auto">
            <a:xfrm>
              <a:off x="7508144"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9" name="Oval 718"/>
            <p:cNvSpPr>
              <a:spLocks noChangeArrowheads="1"/>
            </p:cNvSpPr>
            <p:nvPr userDrawn="1"/>
          </p:nvSpPr>
          <p:spPr bwMode="auto">
            <a:xfrm>
              <a:off x="7603233"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0" name="Oval 719"/>
            <p:cNvSpPr>
              <a:spLocks noChangeArrowheads="1"/>
            </p:cNvSpPr>
            <p:nvPr userDrawn="1"/>
          </p:nvSpPr>
          <p:spPr bwMode="auto">
            <a:xfrm>
              <a:off x="7701980"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1" name="Oval 720"/>
            <p:cNvSpPr>
              <a:spLocks noChangeArrowheads="1"/>
            </p:cNvSpPr>
            <p:nvPr userDrawn="1"/>
          </p:nvSpPr>
          <p:spPr bwMode="auto">
            <a:xfrm>
              <a:off x="7797069"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2" name="Oval 721"/>
            <p:cNvSpPr>
              <a:spLocks noChangeArrowheads="1"/>
            </p:cNvSpPr>
            <p:nvPr userDrawn="1"/>
          </p:nvSpPr>
          <p:spPr bwMode="auto">
            <a:xfrm>
              <a:off x="7895816"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3" name="Oval 722"/>
            <p:cNvSpPr>
              <a:spLocks noChangeArrowheads="1"/>
            </p:cNvSpPr>
            <p:nvPr userDrawn="1"/>
          </p:nvSpPr>
          <p:spPr bwMode="auto">
            <a:xfrm>
              <a:off x="7990905"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4" name="Oval 723"/>
            <p:cNvSpPr>
              <a:spLocks noChangeArrowheads="1"/>
            </p:cNvSpPr>
            <p:nvPr userDrawn="1"/>
          </p:nvSpPr>
          <p:spPr bwMode="auto">
            <a:xfrm>
              <a:off x="8085995"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5" name="Oval 724"/>
            <p:cNvSpPr>
              <a:spLocks noChangeArrowheads="1"/>
            </p:cNvSpPr>
            <p:nvPr userDrawn="1"/>
          </p:nvSpPr>
          <p:spPr bwMode="auto">
            <a:xfrm>
              <a:off x="8186570"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6" name="Oval 725"/>
            <p:cNvSpPr>
              <a:spLocks noChangeArrowheads="1"/>
            </p:cNvSpPr>
            <p:nvPr userDrawn="1"/>
          </p:nvSpPr>
          <p:spPr bwMode="auto">
            <a:xfrm>
              <a:off x="8281659"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7" name="Oval 726"/>
            <p:cNvSpPr>
              <a:spLocks noChangeArrowheads="1"/>
            </p:cNvSpPr>
            <p:nvPr userDrawn="1"/>
          </p:nvSpPr>
          <p:spPr bwMode="auto">
            <a:xfrm>
              <a:off x="8380406"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8" name="Oval 727"/>
            <p:cNvSpPr>
              <a:spLocks noChangeArrowheads="1"/>
            </p:cNvSpPr>
            <p:nvPr userDrawn="1"/>
          </p:nvSpPr>
          <p:spPr bwMode="auto">
            <a:xfrm>
              <a:off x="8475495"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9" name="Oval 728"/>
            <p:cNvSpPr>
              <a:spLocks noChangeArrowheads="1"/>
            </p:cNvSpPr>
            <p:nvPr userDrawn="1"/>
          </p:nvSpPr>
          <p:spPr bwMode="auto">
            <a:xfrm>
              <a:off x="8570585"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0" name="Oval 729"/>
            <p:cNvSpPr>
              <a:spLocks noChangeArrowheads="1"/>
            </p:cNvSpPr>
            <p:nvPr userDrawn="1"/>
          </p:nvSpPr>
          <p:spPr bwMode="auto">
            <a:xfrm>
              <a:off x="866933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1" name="Oval 730"/>
            <p:cNvSpPr>
              <a:spLocks noChangeArrowheads="1"/>
            </p:cNvSpPr>
            <p:nvPr userDrawn="1"/>
          </p:nvSpPr>
          <p:spPr bwMode="auto">
            <a:xfrm>
              <a:off x="8764421"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2" name="Oval 731"/>
            <p:cNvSpPr>
              <a:spLocks noChangeArrowheads="1"/>
            </p:cNvSpPr>
            <p:nvPr userDrawn="1"/>
          </p:nvSpPr>
          <p:spPr bwMode="auto">
            <a:xfrm>
              <a:off x="8863168"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3" name="Oval 732"/>
            <p:cNvSpPr>
              <a:spLocks noChangeArrowheads="1"/>
            </p:cNvSpPr>
            <p:nvPr userDrawn="1"/>
          </p:nvSpPr>
          <p:spPr bwMode="auto">
            <a:xfrm>
              <a:off x="8958257"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4" name="Oval 733"/>
            <p:cNvSpPr>
              <a:spLocks noChangeArrowheads="1"/>
            </p:cNvSpPr>
            <p:nvPr userDrawn="1"/>
          </p:nvSpPr>
          <p:spPr bwMode="auto">
            <a:xfrm>
              <a:off x="905883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5" name="Oval 734"/>
            <p:cNvSpPr>
              <a:spLocks noChangeArrowheads="1"/>
            </p:cNvSpPr>
            <p:nvPr userDrawn="1"/>
          </p:nvSpPr>
          <p:spPr bwMode="auto">
            <a:xfrm>
              <a:off x="915392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6" name="Oval 735"/>
            <p:cNvSpPr>
              <a:spLocks noChangeArrowheads="1"/>
            </p:cNvSpPr>
            <p:nvPr userDrawn="1"/>
          </p:nvSpPr>
          <p:spPr bwMode="auto">
            <a:xfrm>
              <a:off x="6056201"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7" name="Oval 736"/>
            <p:cNvSpPr>
              <a:spLocks noChangeArrowheads="1"/>
            </p:cNvSpPr>
            <p:nvPr userDrawn="1"/>
          </p:nvSpPr>
          <p:spPr bwMode="auto">
            <a:xfrm>
              <a:off x="6151291"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8" name="Oval 737"/>
            <p:cNvSpPr>
              <a:spLocks noChangeArrowheads="1"/>
            </p:cNvSpPr>
            <p:nvPr userDrawn="1"/>
          </p:nvSpPr>
          <p:spPr bwMode="auto">
            <a:xfrm>
              <a:off x="6250038"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9" name="Oval 738"/>
            <p:cNvSpPr>
              <a:spLocks noChangeArrowheads="1"/>
            </p:cNvSpPr>
            <p:nvPr userDrawn="1"/>
          </p:nvSpPr>
          <p:spPr bwMode="auto">
            <a:xfrm>
              <a:off x="6345127"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0" name="Oval 739"/>
            <p:cNvSpPr>
              <a:spLocks noChangeArrowheads="1"/>
            </p:cNvSpPr>
            <p:nvPr userDrawn="1"/>
          </p:nvSpPr>
          <p:spPr bwMode="auto">
            <a:xfrm>
              <a:off x="644570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1" name="Oval 740"/>
            <p:cNvSpPr>
              <a:spLocks noChangeArrowheads="1"/>
            </p:cNvSpPr>
            <p:nvPr userDrawn="1"/>
          </p:nvSpPr>
          <p:spPr bwMode="auto">
            <a:xfrm>
              <a:off x="654079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2" name="Oval 741"/>
            <p:cNvSpPr>
              <a:spLocks noChangeArrowheads="1"/>
            </p:cNvSpPr>
            <p:nvPr userDrawn="1"/>
          </p:nvSpPr>
          <p:spPr bwMode="auto">
            <a:xfrm>
              <a:off x="6635881"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3" name="Oval 742"/>
            <p:cNvSpPr>
              <a:spLocks noChangeArrowheads="1"/>
            </p:cNvSpPr>
            <p:nvPr userDrawn="1"/>
          </p:nvSpPr>
          <p:spPr bwMode="auto">
            <a:xfrm>
              <a:off x="6734628"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4" name="Oval 743"/>
            <p:cNvSpPr>
              <a:spLocks noChangeArrowheads="1"/>
            </p:cNvSpPr>
            <p:nvPr userDrawn="1"/>
          </p:nvSpPr>
          <p:spPr bwMode="auto">
            <a:xfrm>
              <a:off x="6829717"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5" name="Oval 744"/>
            <p:cNvSpPr>
              <a:spLocks noChangeArrowheads="1"/>
            </p:cNvSpPr>
            <p:nvPr userDrawn="1"/>
          </p:nvSpPr>
          <p:spPr bwMode="auto">
            <a:xfrm>
              <a:off x="6928464"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6" name="Oval 745"/>
            <p:cNvSpPr>
              <a:spLocks noChangeArrowheads="1"/>
            </p:cNvSpPr>
            <p:nvPr userDrawn="1"/>
          </p:nvSpPr>
          <p:spPr bwMode="auto">
            <a:xfrm>
              <a:off x="7023553"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7" name="Oval 746"/>
            <p:cNvSpPr>
              <a:spLocks noChangeArrowheads="1"/>
            </p:cNvSpPr>
            <p:nvPr userDrawn="1"/>
          </p:nvSpPr>
          <p:spPr bwMode="auto">
            <a:xfrm>
              <a:off x="7118643"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8" name="Oval 747"/>
            <p:cNvSpPr>
              <a:spLocks noChangeArrowheads="1"/>
            </p:cNvSpPr>
            <p:nvPr userDrawn="1"/>
          </p:nvSpPr>
          <p:spPr bwMode="auto">
            <a:xfrm>
              <a:off x="7219218"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9" name="Oval 748"/>
            <p:cNvSpPr>
              <a:spLocks noChangeArrowheads="1"/>
            </p:cNvSpPr>
            <p:nvPr userDrawn="1"/>
          </p:nvSpPr>
          <p:spPr bwMode="auto">
            <a:xfrm>
              <a:off x="7314307"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0" name="Oval 749"/>
            <p:cNvSpPr>
              <a:spLocks noChangeArrowheads="1"/>
            </p:cNvSpPr>
            <p:nvPr userDrawn="1"/>
          </p:nvSpPr>
          <p:spPr bwMode="auto">
            <a:xfrm>
              <a:off x="7413054"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1" name="Oval 750"/>
            <p:cNvSpPr>
              <a:spLocks noChangeArrowheads="1"/>
            </p:cNvSpPr>
            <p:nvPr userDrawn="1"/>
          </p:nvSpPr>
          <p:spPr bwMode="auto">
            <a:xfrm>
              <a:off x="7508144"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2" name="Oval 751"/>
            <p:cNvSpPr>
              <a:spLocks noChangeArrowheads="1"/>
            </p:cNvSpPr>
            <p:nvPr userDrawn="1"/>
          </p:nvSpPr>
          <p:spPr bwMode="auto">
            <a:xfrm>
              <a:off x="7603233"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3" name="Oval 752"/>
            <p:cNvSpPr>
              <a:spLocks noChangeArrowheads="1"/>
            </p:cNvSpPr>
            <p:nvPr userDrawn="1"/>
          </p:nvSpPr>
          <p:spPr bwMode="auto">
            <a:xfrm>
              <a:off x="7701980"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4" name="Oval 753"/>
            <p:cNvSpPr>
              <a:spLocks noChangeArrowheads="1"/>
            </p:cNvSpPr>
            <p:nvPr userDrawn="1"/>
          </p:nvSpPr>
          <p:spPr bwMode="auto">
            <a:xfrm>
              <a:off x="7797069"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5" name="Oval 754"/>
            <p:cNvSpPr>
              <a:spLocks noChangeArrowheads="1"/>
            </p:cNvSpPr>
            <p:nvPr userDrawn="1"/>
          </p:nvSpPr>
          <p:spPr bwMode="auto">
            <a:xfrm>
              <a:off x="7895816"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6" name="Oval 755"/>
            <p:cNvSpPr>
              <a:spLocks noChangeArrowheads="1"/>
            </p:cNvSpPr>
            <p:nvPr userDrawn="1"/>
          </p:nvSpPr>
          <p:spPr bwMode="auto">
            <a:xfrm>
              <a:off x="7990905"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7" name="Oval 756"/>
            <p:cNvSpPr>
              <a:spLocks noChangeArrowheads="1"/>
            </p:cNvSpPr>
            <p:nvPr userDrawn="1"/>
          </p:nvSpPr>
          <p:spPr bwMode="auto">
            <a:xfrm>
              <a:off x="8085995"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8" name="Oval 757"/>
            <p:cNvSpPr>
              <a:spLocks noChangeArrowheads="1"/>
            </p:cNvSpPr>
            <p:nvPr userDrawn="1"/>
          </p:nvSpPr>
          <p:spPr bwMode="auto">
            <a:xfrm>
              <a:off x="8186570"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9" name="Oval 758"/>
            <p:cNvSpPr>
              <a:spLocks noChangeArrowheads="1"/>
            </p:cNvSpPr>
            <p:nvPr userDrawn="1"/>
          </p:nvSpPr>
          <p:spPr bwMode="auto">
            <a:xfrm>
              <a:off x="8281659"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0" name="Oval 759"/>
            <p:cNvSpPr>
              <a:spLocks noChangeArrowheads="1"/>
            </p:cNvSpPr>
            <p:nvPr userDrawn="1"/>
          </p:nvSpPr>
          <p:spPr bwMode="auto">
            <a:xfrm>
              <a:off x="8380406"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1" name="Oval 760"/>
            <p:cNvSpPr>
              <a:spLocks noChangeArrowheads="1"/>
            </p:cNvSpPr>
            <p:nvPr userDrawn="1"/>
          </p:nvSpPr>
          <p:spPr bwMode="auto">
            <a:xfrm>
              <a:off x="8475495"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2" name="Oval 761"/>
            <p:cNvSpPr>
              <a:spLocks noChangeArrowheads="1"/>
            </p:cNvSpPr>
            <p:nvPr userDrawn="1"/>
          </p:nvSpPr>
          <p:spPr bwMode="auto">
            <a:xfrm>
              <a:off x="8570585"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3" name="Oval 762"/>
            <p:cNvSpPr>
              <a:spLocks noChangeArrowheads="1"/>
            </p:cNvSpPr>
            <p:nvPr userDrawn="1"/>
          </p:nvSpPr>
          <p:spPr bwMode="auto">
            <a:xfrm>
              <a:off x="866933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4" name="Oval 763"/>
            <p:cNvSpPr>
              <a:spLocks noChangeArrowheads="1"/>
            </p:cNvSpPr>
            <p:nvPr userDrawn="1"/>
          </p:nvSpPr>
          <p:spPr bwMode="auto">
            <a:xfrm>
              <a:off x="8764421"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5" name="Oval 764"/>
            <p:cNvSpPr>
              <a:spLocks noChangeArrowheads="1"/>
            </p:cNvSpPr>
            <p:nvPr userDrawn="1"/>
          </p:nvSpPr>
          <p:spPr bwMode="auto">
            <a:xfrm>
              <a:off x="8863168"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6" name="Oval 765"/>
            <p:cNvSpPr>
              <a:spLocks noChangeArrowheads="1"/>
            </p:cNvSpPr>
            <p:nvPr userDrawn="1"/>
          </p:nvSpPr>
          <p:spPr bwMode="auto">
            <a:xfrm>
              <a:off x="8958257"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7" name="Oval 766"/>
            <p:cNvSpPr>
              <a:spLocks noChangeArrowheads="1"/>
            </p:cNvSpPr>
            <p:nvPr userDrawn="1"/>
          </p:nvSpPr>
          <p:spPr bwMode="auto">
            <a:xfrm>
              <a:off x="905883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8" name="Oval 767"/>
            <p:cNvSpPr>
              <a:spLocks noChangeArrowheads="1"/>
            </p:cNvSpPr>
            <p:nvPr userDrawn="1"/>
          </p:nvSpPr>
          <p:spPr bwMode="auto">
            <a:xfrm>
              <a:off x="915392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9" name="Oval 768"/>
            <p:cNvSpPr>
              <a:spLocks noChangeArrowheads="1"/>
            </p:cNvSpPr>
            <p:nvPr userDrawn="1"/>
          </p:nvSpPr>
          <p:spPr bwMode="auto">
            <a:xfrm>
              <a:off x="596111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0" name="Oval 769"/>
            <p:cNvSpPr>
              <a:spLocks noChangeArrowheads="1"/>
            </p:cNvSpPr>
            <p:nvPr userDrawn="1"/>
          </p:nvSpPr>
          <p:spPr bwMode="auto">
            <a:xfrm>
              <a:off x="6056201"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1" name="Oval 770"/>
            <p:cNvSpPr>
              <a:spLocks noChangeArrowheads="1"/>
            </p:cNvSpPr>
            <p:nvPr userDrawn="1"/>
          </p:nvSpPr>
          <p:spPr bwMode="auto">
            <a:xfrm>
              <a:off x="6151291"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2" name="Oval 771"/>
            <p:cNvSpPr>
              <a:spLocks noChangeArrowheads="1"/>
            </p:cNvSpPr>
            <p:nvPr userDrawn="1"/>
          </p:nvSpPr>
          <p:spPr bwMode="auto">
            <a:xfrm>
              <a:off x="6250038"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3" name="Oval 772"/>
            <p:cNvSpPr>
              <a:spLocks noChangeArrowheads="1"/>
            </p:cNvSpPr>
            <p:nvPr userDrawn="1"/>
          </p:nvSpPr>
          <p:spPr bwMode="auto">
            <a:xfrm>
              <a:off x="6345127"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4" name="Oval 773"/>
            <p:cNvSpPr>
              <a:spLocks noChangeArrowheads="1"/>
            </p:cNvSpPr>
            <p:nvPr userDrawn="1"/>
          </p:nvSpPr>
          <p:spPr bwMode="auto">
            <a:xfrm>
              <a:off x="644570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5" name="Oval 774"/>
            <p:cNvSpPr>
              <a:spLocks noChangeArrowheads="1"/>
            </p:cNvSpPr>
            <p:nvPr userDrawn="1"/>
          </p:nvSpPr>
          <p:spPr bwMode="auto">
            <a:xfrm>
              <a:off x="654079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6" name="Oval 775"/>
            <p:cNvSpPr>
              <a:spLocks noChangeArrowheads="1"/>
            </p:cNvSpPr>
            <p:nvPr userDrawn="1"/>
          </p:nvSpPr>
          <p:spPr bwMode="auto">
            <a:xfrm>
              <a:off x="6635881"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7" name="Oval 776"/>
            <p:cNvSpPr>
              <a:spLocks noChangeArrowheads="1"/>
            </p:cNvSpPr>
            <p:nvPr userDrawn="1"/>
          </p:nvSpPr>
          <p:spPr bwMode="auto">
            <a:xfrm>
              <a:off x="6734628"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8" name="Oval 777"/>
            <p:cNvSpPr>
              <a:spLocks noChangeArrowheads="1"/>
            </p:cNvSpPr>
            <p:nvPr userDrawn="1"/>
          </p:nvSpPr>
          <p:spPr bwMode="auto">
            <a:xfrm>
              <a:off x="6829717"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9" name="Oval 778"/>
            <p:cNvSpPr>
              <a:spLocks noChangeArrowheads="1"/>
            </p:cNvSpPr>
            <p:nvPr userDrawn="1"/>
          </p:nvSpPr>
          <p:spPr bwMode="auto">
            <a:xfrm>
              <a:off x="6928464"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0" name="Oval 779"/>
            <p:cNvSpPr>
              <a:spLocks noChangeArrowheads="1"/>
            </p:cNvSpPr>
            <p:nvPr userDrawn="1"/>
          </p:nvSpPr>
          <p:spPr bwMode="auto">
            <a:xfrm>
              <a:off x="7023553"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1" name="Oval 780"/>
            <p:cNvSpPr>
              <a:spLocks noChangeArrowheads="1"/>
            </p:cNvSpPr>
            <p:nvPr userDrawn="1"/>
          </p:nvSpPr>
          <p:spPr bwMode="auto">
            <a:xfrm>
              <a:off x="7118643"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2" name="Oval 781"/>
            <p:cNvSpPr>
              <a:spLocks noChangeArrowheads="1"/>
            </p:cNvSpPr>
            <p:nvPr userDrawn="1"/>
          </p:nvSpPr>
          <p:spPr bwMode="auto">
            <a:xfrm>
              <a:off x="7219218"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3" name="Oval 782"/>
            <p:cNvSpPr>
              <a:spLocks noChangeArrowheads="1"/>
            </p:cNvSpPr>
            <p:nvPr userDrawn="1"/>
          </p:nvSpPr>
          <p:spPr bwMode="auto">
            <a:xfrm>
              <a:off x="7314307"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4" name="Oval 783"/>
            <p:cNvSpPr>
              <a:spLocks noChangeArrowheads="1"/>
            </p:cNvSpPr>
            <p:nvPr userDrawn="1"/>
          </p:nvSpPr>
          <p:spPr bwMode="auto">
            <a:xfrm>
              <a:off x="7413054"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5" name="Oval 784"/>
            <p:cNvSpPr>
              <a:spLocks noChangeArrowheads="1"/>
            </p:cNvSpPr>
            <p:nvPr userDrawn="1"/>
          </p:nvSpPr>
          <p:spPr bwMode="auto">
            <a:xfrm>
              <a:off x="7508144"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6" name="Oval 785"/>
            <p:cNvSpPr>
              <a:spLocks noChangeArrowheads="1"/>
            </p:cNvSpPr>
            <p:nvPr userDrawn="1"/>
          </p:nvSpPr>
          <p:spPr bwMode="auto">
            <a:xfrm>
              <a:off x="7603233"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7" name="Oval 786"/>
            <p:cNvSpPr>
              <a:spLocks noChangeArrowheads="1"/>
            </p:cNvSpPr>
            <p:nvPr userDrawn="1"/>
          </p:nvSpPr>
          <p:spPr bwMode="auto">
            <a:xfrm>
              <a:off x="7701980"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8" name="Oval 787"/>
            <p:cNvSpPr>
              <a:spLocks noChangeArrowheads="1"/>
            </p:cNvSpPr>
            <p:nvPr userDrawn="1"/>
          </p:nvSpPr>
          <p:spPr bwMode="auto">
            <a:xfrm>
              <a:off x="7797069"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9" name="Oval 788"/>
            <p:cNvSpPr>
              <a:spLocks noChangeArrowheads="1"/>
            </p:cNvSpPr>
            <p:nvPr userDrawn="1"/>
          </p:nvSpPr>
          <p:spPr bwMode="auto">
            <a:xfrm>
              <a:off x="7895816"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0" name="Oval 789"/>
            <p:cNvSpPr>
              <a:spLocks noChangeArrowheads="1"/>
            </p:cNvSpPr>
            <p:nvPr userDrawn="1"/>
          </p:nvSpPr>
          <p:spPr bwMode="auto">
            <a:xfrm>
              <a:off x="7990905"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1" name="Oval 790"/>
            <p:cNvSpPr>
              <a:spLocks noChangeArrowheads="1"/>
            </p:cNvSpPr>
            <p:nvPr userDrawn="1"/>
          </p:nvSpPr>
          <p:spPr bwMode="auto">
            <a:xfrm>
              <a:off x="8085995"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2" name="Oval 791"/>
            <p:cNvSpPr>
              <a:spLocks noChangeArrowheads="1"/>
            </p:cNvSpPr>
            <p:nvPr userDrawn="1"/>
          </p:nvSpPr>
          <p:spPr bwMode="auto">
            <a:xfrm>
              <a:off x="8186570"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3" name="Oval 792"/>
            <p:cNvSpPr>
              <a:spLocks noChangeArrowheads="1"/>
            </p:cNvSpPr>
            <p:nvPr userDrawn="1"/>
          </p:nvSpPr>
          <p:spPr bwMode="auto">
            <a:xfrm>
              <a:off x="8281659"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4" name="Oval 793"/>
            <p:cNvSpPr>
              <a:spLocks noChangeArrowheads="1"/>
            </p:cNvSpPr>
            <p:nvPr userDrawn="1"/>
          </p:nvSpPr>
          <p:spPr bwMode="auto">
            <a:xfrm>
              <a:off x="8380406"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5" name="Oval 794"/>
            <p:cNvSpPr>
              <a:spLocks noChangeArrowheads="1"/>
            </p:cNvSpPr>
            <p:nvPr userDrawn="1"/>
          </p:nvSpPr>
          <p:spPr bwMode="auto">
            <a:xfrm>
              <a:off x="8475495"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6" name="Oval 795"/>
            <p:cNvSpPr>
              <a:spLocks noChangeArrowheads="1"/>
            </p:cNvSpPr>
            <p:nvPr userDrawn="1"/>
          </p:nvSpPr>
          <p:spPr bwMode="auto">
            <a:xfrm>
              <a:off x="8570585"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7" name="Oval 796"/>
            <p:cNvSpPr>
              <a:spLocks noChangeArrowheads="1"/>
            </p:cNvSpPr>
            <p:nvPr userDrawn="1"/>
          </p:nvSpPr>
          <p:spPr bwMode="auto">
            <a:xfrm>
              <a:off x="866933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8" name="Oval 797"/>
            <p:cNvSpPr>
              <a:spLocks noChangeArrowheads="1"/>
            </p:cNvSpPr>
            <p:nvPr userDrawn="1"/>
          </p:nvSpPr>
          <p:spPr bwMode="auto">
            <a:xfrm>
              <a:off x="8764421"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9" name="Oval 798"/>
            <p:cNvSpPr>
              <a:spLocks noChangeArrowheads="1"/>
            </p:cNvSpPr>
            <p:nvPr userDrawn="1"/>
          </p:nvSpPr>
          <p:spPr bwMode="auto">
            <a:xfrm>
              <a:off x="8863168"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0" name="Oval 799"/>
            <p:cNvSpPr>
              <a:spLocks noChangeArrowheads="1"/>
            </p:cNvSpPr>
            <p:nvPr userDrawn="1"/>
          </p:nvSpPr>
          <p:spPr bwMode="auto">
            <a:xfrm>
              <a:off x="8958257"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1" name="Oval 800"/>
            <p:cNvSpPr>
              <a:spLocks noChangeArrowheads="1"/>
            </p:cNvSpPr>
            <p:nvPr userDrawn="1"/>
          </p:nvSpPr>
          <p:spPr bwMode="auto">
            <a:xfrm>
              <a:off x="915392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2" name="Oval 801"/>
            <p:cNvSpPr>
              <a:spLocks noChangeArrowheads="1"/>
            </p:cNvSpPr>
            <p:nvPr userDrawn="1"/>
          </p:nvSpPr>
          <p:spPr bwMode="auto">
            <a:xfrm>
              <a:off x="5961112"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3" name="Oval 802"/>
            <p:cNvSpPr>
              <a:spLocks noChangeArrowheads="1"/>
            </p:cNvSpPr>
            <p:nvPr userDrawn="1"/>
          </p:nvSpPr>
          <p:spPr bwMode="auto">
            <a:xfrm>
              <a:off x="605620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4" name="Oval 803"/>
            <p:cNvSpPr>
              <a:spLocks noChangeArrowheads="1"/>
            </p:cNvSpPr>
            <p:nvPr userDrawn="1"/>
          </p:nvSpPr>
          <p:spPr bwMode="auto">
            <a:xfrm>
              <a:off x="615129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5" name="Oval 804"/>
            <p:cNvSpPr>
              <a:spLocks noChangeArrowheads="1"/>
            </p:cNvSpPr>
            <p:nvPr userDrawn="1"/>
          </p:nvSpPr>
          <p:spPr bwMode="auto">
            <a:xfrm>
              <a:off x="6250038"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6" name="Oval 805"/>
            <p:cNvSpPr>
              <a:spLocks noChangeArrowheads="1"/>
            </p:cNvSpPr>
            <p:nvPr userDrawn="1"/>
          </p:nvSpPr>
          <p:spPr bwMode="auto">
            <a:xfrm>
              <a:off x="6345127"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7" name="Oval 806"/>
            <p:cNvSpPr>
              <a:spLocks noChangeArrowheads="1"/>
            </p:cNvSpPr>
            <p:nvPr userDrawn="1"/>
          </p:nvSpPr>
          <p:spPr bwMode="auto">
            <a:xfrm>
              <a:off x="6445702"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8" name="Oval 807"/>
            <p:cNvSpPr>
              <a:spLocks noChangeArrowheads="1"/>
            </p:cNvSpPr>
            <p:nvPr userDrawn="1"/>
          </p:nvSpPr>
          <p:spPr bwMode="auto">
            <a:xfrm>
              <a:off x="6540792"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9" name="Oval 808"/>
            <p:cNvSpPr>
              <a:spLocks noChangeArrowheads="1"/>
            </p:cNvSpPr>
            <p:nvPr userDrawn="1"/>
          </p:nvSpPr>
          <p:spPr bwMode="auto">
            <a:xfrm>
              <a:off x="663588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0" name="Oval 809"/>
            <p:cNvSpPr>
              <a:spLocks noChangeArrowheads="1"/>
            </p:cNvSpPr>
            <p:nvPr userDrawn="1"/>
          </p:nvSpPr>
          <p:spPr bwMode="auto">
            <a:xfrm>
              <a:off x="6734628"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1" name="Oval 810"/>
            <p:cNvSpPr>
              <a:spLocks noChangeArrowheads="1"/>
            </p:cNvSpPr>
            <p:nvPr userDrawn="1"/>
          </p:nvSpPr>
          <p:spPr bwMode="auto">
            <a:xfrm>
              <a:off x="6829717"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2" name="Oval 812"/>
            <p:cNvSpPr>
              <a:spLocks noChangeArrowheads="1"/>
            </p:cNvSpPr>
            <p:nvPr userDrawn="1"/>
          </p:nvSpPr>
          <p:spPr bwMode="auto">
            <a:xfrm>
              <a:off x="6928463"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3" name="Oval 813"/>
            <p:cNvSpPr>
              <a:spLocks noChangeArrowheads="1"/>
            </p:cNvSpPr>
            <p:nvPr userDrawn="1"/>
          </p:nvSpPr>
          <p:spPr bwMode="auto">
            <a:xfrm>
              <a:off x="7023553"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4" name="Oval 814"/>
            <p:cNvSpPr>
              <a:spLocks noChangeArrowheads="1"/>
            </p:cNvSpPr>
            <p:nvPr userDrawn="1"/>
          </p:nvSpPr>
          <p:spPr bwMode="auto">
            <a:xfrm>
              <a:off x="7118642"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5" name="Oval 815"/>
            <p:cNvSpPr>
              <a:spLocks noChangeArrowheads="1"/>
            </p:cNvSpPr>
            <p:nvPr userDrawn="1"/>
          </p:nvSpPr>
          <p:spPr bwMode="auto">
            <a:xfrm>
              <a:off x="7219218"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6" name="Oval 816"/>
            <p:cNvSpPr>
              <a:spLocks noChangeArrowheads="1"/>
            </p:cNvSpPr>
            <p:nvPr userDrawn="1"/>
          </p:nvSpPr>
          <p:spPr bwMode="auto">
            <a:xfrm>
              <a:off x="7314308"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7" name="Oval 817"/>
            <p:cNvSpPr>
              <a:spLocks noChangeArrowheads="1"/>
            </p:cNvSpPr>
            <p:nvPr userDrawn="1"/>
          </p:nvSpPr>
          <p:spPr bwMode="auto">
            <a:xfrm>
              <a:off x="7413054"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8" name="Oval 818"/>
            <p:cNvSpPr>
              <a:spLocks noChangeArrowheads="1"/>
            </p:cNvSpPr>
            <p:nvPr userDrawn="1"/>
          </p:nvSpPr>
          <p:spPr bwMode="auto">
            <a:xfrm>
              <a:off x="7508144"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9" name="Oval 819"/>
            <p:cNvSpPr>
              <a:spLocks noChangeArrowheads="1"/>
            </p:cNvSpPr>
            <p:nvPr userDrawn="1"/>
          </p:nvSpPr>
          <p:spPr bwMode="auto">
            <a:xfrm>
              <a:off x="7603233"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0" name="Oval 820"/>
            <p:cNvSpPr>
              <a:spLocks noChangeArrowheads="1"/>
            </p:cNvSpPr>
            <p:nvPr userDrawn="1"/>
          </p:nvSpPr>
          <p:spPr bwMode="auto">
            <a:xfrm>
              <a:off x="7701980"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1" name="Oval 821"/>
            <p:cNvSpPr>
              <a:spLocks noChangeArrowheads="1"/>
            </p:cNvSpPr>
            <p:nvPr userDrawn="1"/>
          </p:nvSpPr>
          <p:spPr bwMode="auto">
            <a:xfrm>
              <a:off x="7797069"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2" name="Oval 822"/>
            <p:cNvSpPr>
              <a:spLocks noChangeArrowheads="1"/>
            </p:cNvSpPr>
            <p:nvPr userDrawn="1"/>
          </p:nvSpPr>
          <p:spPr bwMode="auto">
            <a:xfrm>
              <a:off x="7895816"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3" name="Oval 823"/>
            <p:cNvSpPr>
              <a:spLocks noChangeArrowheads="1"/>
            </p:cNvSpPr>
            <p:nvPr userDrawn="1"/>
          </p:nvSpPr>
          <p:spPr bwMode="auto">
            <a:xfrm>
              <a:off x="7990905"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4" name="Oval 824"/>
            <p:cNvSpPr>
              <a:spLocks noChangeArrowheads="1"/>
            </p:cNvSpPr>
            <p:nvPr userDrawn="1"/>
          </p:nvSpPr>
          <p:spPr bwMode="auto">
            <a:xfrm>
              <a:off x="8085995"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5" name="Oval 825"/>
            <p:cNvSpPr>
              <a:spLocks noChangeArrowheads="1"/>
            </p:cNvSpPr>
            <p:nvPr userDrawn="1"/>
          </p:nvSpPr>
          <p:spPr bwMode="auto">
            <a:xfrm>
              <a:off x="8186570"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6" name="Oval 826"/>
            <p:cNvSpPr>
              <a:spLocks noChangeArrowheads="1"/>
            </p:cNvSpPr>
            <p:nvPr userDrawn="1"/>
          </p:nvSpPr>
          <p:spPr bwMode="auto">
            <a:xfrm>
              <a:off x="8281659"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7" name="Oval 827"/>
            <p:cNvSpPr>
              <a:spLocks noChangeArrowheads="1"/>
            </p:cNvSpPr>
            <p:nvPr userDrawn="1"/>
          </p:nvSpPr>
          <p:spPr bwMode="auto">
            <a:xfrm>
              <a:off x="8380406"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8" name="Oval 828"/>
            <p:cNvSpPr>
              <a:spLocks noChangeArrowheads="1"/>
            </p:cNvSpPr>
            <p:nvPr userDrawn="1"/>
          </p:nvSpPr>
          <p:spPr bwMode="auto">
            <a:xfrm>
              <a:off x="8475495"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9" name="Oval 829"/>
            <p:cNvSpPr>
              <a:spLocks noChangeArrowheads="1"/>
            </p:cNvSpPr>
            <p:nvPr userDrawn="1"/>
          </p:nvSpPr>
          <p:spPr bwMode="auto">
            <a:xfrm>
              <a:off x="8570585"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0" name="Oval 830"/>
            <p:cNvSpPr>
              <a:spLocks noChangeArrowheads="1"/>
            </p:cNvSpPr>
            <p:nvPr userDrawn="1"/>
          </p:nvSpPr>
          <p:spPr bwMode="auto">
            <a:xfrm>
              <a:off x="866933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1" name="Oval 831"/>
            <p:cNvSpPr>
              <a:spLocks noChangeArrowheads="1"/>
            </p:cNvSpPr>
            <p:nvPr userDrawn="1"/>
          </p:nvSpPr>
          <p:spPr bwMode="auto">
            <a:xfrm>
              <a:off x="876442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2" name="Oval 832"/>
            <p:cNvSpPr>
              <a:spLocks noChangeArrowheads="1"/>
            </p:cNvSpPr>
            <p:nvPr userDrawn="1"/>
          </p:nvSpPr>
          <p:spPr bwMode="auto">
            <a:xfrm>
              <a:off x="8863167"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3" name="Oval 833"/>
            <p:cNvSpPr>
              <a:spLocks noChangeArrowheads="1"/>
            </p:cNvSpPr>
            <p:nvPr userDrawn="1"/>
          </p:nvSpPr>
          <p:spPr bwMode="auto">
            <a:xfrm>
              <a:off x="8958257"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4" name="Oval 834"/>
            <p:cNvSpPr>
              <a:spLocks noChangeArrowheads="1"/>
            </p:cNvSpPr>
            <p:nvPr userDrawn="1"/>
          </p:nvSpPr>
          <p:spPr bwMode="auto">
            <a:xfrm>
              <a:off x="5961112"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5" name="Oval 835"/>
            <p:cNvSpPr>
              <a:spLocks noChangeArrowheads="1"/>
            </p:cNvSpPr>
            <p:nvPr userDrawn="1"/>
          </p:nvSpPr>
          <p:spPr bwMode="auto">
            <a:xfrm>
              <a:off x="605620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6" name="Oval 836"/>
            <p:cNvSpPr>
              <a:spLocks noChangeArrowheads="1"/>
            </p:cNvSpPr>
            <p:nvPr userDrawn="1"/>
          </p:nvSpPr>
          <p:spPr bwMode="auto">
            <a:xfrm>
              <a:off x="615129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7" name="Oval 837"/>
            <p:cNvSpPr>
              <a:spLocks noChangeArrowheads="1"/>
            </p:cNvSpPr>
            <p:nvPr userDrawn="1"/>
          </p:nvSpPr>
          <p:spPr bwMode="auto">
            <a:xfrm>
              <a:off x="6250038"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8" name="Oval 838"/>
            <p:cNvSpPr>
              <a:spLocks noChangeArrowheads="1"/>
            </p:cNvSpPr>
            <p:nvPr userDrawn="1"/>
          </p:nvSpPr>
          <p:spPr bwMode="auto">
            <a:xfrm>
              <a:off x="6345127"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9" name="Oval 839"/>
            <p:cNvSpPr>
              <a:spLocks noChangeArrowheads="1"/>
            </p:cNvSpPr>
            <p:nvPr userDrawn="1"/>
          </p:nvSpPr>
          <p:spPr bwMode="auto">
            <a:xfrm>
              <a:off x="6445702"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0" name="Oval 840"/>
            <p:cNvSpPr>
              <a:spLocks noChangeArrowheads="1"/>
            </p:cNvSpPr>
            <p:nvPr userDrawn="1"/>
          </p:nvSpPr>
          <p:spPr bwMode="auto">
            <a:xfrm>
              <a:off x="654079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1" name="Oval 841"/>
            <p:cNvSpPr>
              <a:spLocks noChangeArrowheads="1"/>
            </p:cNvSpPr>
            <p:nvPr userDrawn="1"/>
          </p:nvSpPr>
          <p:spPr bwMode="auto">
            <a:xfrm>
              <a:off x="663588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2" name="Oval 842"/>
            <p:cNvSpPr>
              <a:spLocks noChangeArrowheads="1"/>
            </p:cNvSpPr>
            <p:nvPr userDrawn="1"/>
          </p:nvSpPr>
          <p:spPr bwMode="auto">
            <a:xfrm>
              <a:off x="6734627"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3" name="Oval 843"/>
            <p:cNvSpPr>
              <a:spLocks noChangeArrowheads="1"/>
            </p:cNvSpPr>
            <p:nvPr userDrawn="1"/>
          </p:nvSpPr>
          <p:spPr bwMode="auto">
            <a:xfrm>
              <a:off x="6829717"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4" name="Oval 844"/>
            <p:cNvSpPr>
              <a:spLocks noChangeArrowheads="1"/>
            </p:cNvSpPr>
            <p:nvPr userDrawn="1"/>
          </p:nvSpPr>
          <p:spPr bwMode="auto">
            <a:xfrm>
              <a:off x="6928463"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5" name="Oval 845"/>
            <p:cNvSpPr>
              <a:spLocks noChangeArrowheads="1"/>
            </p:cNvSpPr>
            <p:nvPr userDrawn="1"/>
          </p:nvSpPr>
          <p:spPr bwMode="auto">
            <a:xfrm>
              <a:off x="7023553"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6" name="Oval 846"/>
            <p:cNvSpPr>
              <a:spLocks noChangeArrowheads="1"/>
            </p:cNvSpPr>
            <p:nvPr userDrawn="1"/>
          </p:nvSpPr>
          <p:spPr bwMode="auto">
            <a:xfrm>
              <a:off x="7118642"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7" name="Oval 847"/>
            <p:cNvSpPr>
              <a:spLocks noChangeArrowheads="1"/>
            </p:cNvSpPr>
            <p:nvPr userDrawn="1"/>
          </p:nvSpPr>
          <p:spPr bwMode="auto">
            <a:xfrm>
              <a:off x="7219218"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8" name="Oval 848"/>
            <p:cNvSpPr>
              <a:spLocks noChangeArrowheads="1"/>
            </p:cNvSpPr>
            <p:nvPr userDrawn="1"/>
          </p:nvSpPr>
          <p:spPr bwMode="auto">
            <a:xfrm>
              <a:off x="7314308"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9" name="Oval 849"/>
            <p:cNvSpPr>
              <a:spLocks noChangeArrowheads="1"/>
            </p:cNvSpPr>
            <p:nvPr userDrawn="1"/>
          </p:nvSpPr>
          <p:spPr bwMode="auto">
            <a:xfrm>
              <a:off x="7413054"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0" name="Oval 850"/>
            <p:cNvSpPr>
              <a:spLocks noChangeArrowheads="1"/>
            </p:cNvSpPr>
            <p:nvPr userDrawn="1"/>
          </p:nvSpPr>
          <p:spPr bwMode="auto">
            <a:xfrm>
              <a:off x="7508144"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1" name="Oval 851"/>
            <p:cNvSpPr>
              <a:spLocks noChangeArrowheads="1"/>
            </p:cNvSpPr>
            <p:nvPr userDrawn="1"/>
          </p:nvSpPr>
          <p:spPr bwMode="auto">
            <a:xfrm>
              <a:off x="7603233"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2" name="Oval 852"/>
            <p:cNvSpPr>
              <a:spLocks noChangeArrowheads="1"/>
            </p:cNvSpPr>
            <p:nvPr userDrawn="1"/>
          </p:nvSpPr>
          <p:spPr bwMode="auto">
            <a:xfrm>
              <a:off x="7701980"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3" name="Oval 853"/>
            <p:cNvSpPr>
              <a:spLocks noChangeArrowheads="1"/>
            </p:cNvSpPr>
            <p:nvPr userDrawn="1"/>
          </p:nvSpPr>
          <p:spPr bwMode="auto">
            <a:xfrm>
              <a:off x="7797069"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4" name="Oval 854"/>
            <p:cNvSpPr>
              <a:spLocks noChangeArrowheads="1"/>
            </p:cNvSpPr>
            <p:nvPr userDrawn="1"/>
          </p:nvSpPr>
          <p:spPr bwMode="auto">
            <a:xfrm>
              <a:off x="7895816"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5" name="Oval 855"/>
            <p:cNvSpPr>
              <a:spLocks noChangeArrowheads="1"/>
            </p:cNvSpPr>
            <p:nvPr userDrawn="1"/>
          </p:nvSpPr>
          <p:spPr bwMode="auto">
            <a:xfrm>
              <a:off x="7990905"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6" name="Oval 856"/>
            <p:cNvSpPr>
              <a:spLocks noChangeArrowheads="1"/>
            </p:cNvSpPr>
            <p:nvPr userDrawn="1"/>
          </p:nvSpPr>
          <p:spPr bwMode="auto">
            <a:xfrm>
              <a:off x="8085995"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7" name="Oval 857"/>
            <p:cNvSpPr>
              <a:spLocks noChangeArrowheads="1"/>
            </p:cNvSpPr>
            <p:nvPr userDrawn="1"/>
          </p:nvSpPr>
          <p:spPr bwMode="auto">
            <a:xfrm>
              <a:off x="8186570"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8" name="Oval 858"/>
            <p:cNvSpPr>
              <a:spLocks noChangeArrowheads="1"/>
            </p:cNvSpPr>
            <p:nvPr userDrawn="1"/>
          </p:nvSpPr>
          <p:spPr bwMode="auto">
            <a:xfrm>
              <a:off x="8281659"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9" name="Oval 859"/>
            <p:cNvSpPr>
              <a:spLocks noChangeArrowheads="1"/>
            </p:cNvSpPr>
            <p:nvPr userDrawn="1"/>
          </p:nvSpPr>
          <p:spPr bwMode="auto">
            <a:xfrm>
              <a:off x="8380406"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0" name="Oval 860"/>
            <p:cNvSpPr>
              <a:spLocks noChangeArrowheads="1"/>
            </p:cNvSpPr>
            <p:nvPr userDrawn="1"/>
          </p:nvSpPr>
          <p:spPr bwMode="auto">
            <a:xfrm>
              <a:off x="8475495"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1" name="Oval 861"/>
            <p:cNvSpPr>
              <a:spLocks noChangeArrowheads="1"/>
            </p:cNvSpPr>
            <p:nvPr userDrawn="1"/>
          </p:nvSpPr>
          <p:spPr bwMode="auto">
            <a:xfrm>
              <a:off x="8570585"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2" name="Oval 862"/>
            <p:cNvSpPr>
              <a:spLocks noChangeArrowheads="1"/>
            </p:cNvSpPr>
            <p:nvPr userDrawn="1"/>
          </p:nvSpPr>
          <p:spPr bwMode="auto">
            <a:xfrm>
              <a:off x="866933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3" name="Oval 863"/>
            <p:cNvSpPr>
              <a:spLocks noChangeArrowheads="1"/>
            </p:cNvSpPr>
            <p:nvPr userDrawn="1"/>
          </p:nvSpPr>
          <p:spPr bwMode="auto">
            <a:xfrm>
              <a:off x="876442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4" name="Oval 864"/>
            <p:cNvSpPr>
              <a:spLocks noChangeArrowheads="1"/>
            </p:cNvSpPr>
            <p:nvPr userDrawn="1"/>
          </p:nvSpPr>
          <p:spPr bwMode="auto">
            <a:xfrm>
              <a:off x="8863167"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5" name="Oval 865"/>
            <p:cNvSpPr>
              <a:spLocks noChangeArrowheads="1"/>
            </p:cNvSpPr>
            <p:nvPr userDrawn="1"/>
          </p:nvSpPr>
          <p:spPr bwMode="auto">
            <a:xfrm>
              <a:off x="8958257"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6" name="Oval 866"/>
            <p:cNvSpPr>
              <a:spLocks noChangeArrowheads="1"/>
            </p:cNvSpPr>
            <p:nvPr userDrawn="1"/>
          </p:nvSpPr>
          <p:spPr bwMode="auto">
            <a:xfrm>
              <a:off x="615129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7" name="Oval 867"/>
            <p:cNvSpPr>
              <a:spLocks noChangeArrowheads="1"/>
            </p:cNvSpPr>
            <p:nvPr userDrawn="1"/>
          </p:nvSpPr>
          <p:spPr bwMode="auto">
            <a:xfrm>
              <a:off x="6250038"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8" name="Oval 868"/>
            <p:cNvSpPr>
              <a:spLocks noChangeArrowheads="1"/>
            </p:cNvSpPr>
            <p:nvPr userDrawn="1"/>
          </p:nvSpPr>
          <p:spPr bwMode="auto">
            <a:xfrm>
              <a:off x="6345127"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9" name="Oval 869"/>
            <p:cNvSpPr>
              <a:spLocks noChangeArrowheads="1"/>
            </p:cNvSpPr>
            <p:nvPr userDrawn="1"/>
          </p:nvSpPr>
          <p:spPr bwMode="auto">
            <a:xfrm>
              <a:off x="6445702"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0" name="Oval 870"/>
            <p:cNvSpPr>
              <a:spLocks noChangeArrowheads="1"/>
            </p:cNvSpPr>
            <p:nvPr userDrawn="1"/>
          </p:nvSpPr>
          <p:spPr bwMode="auto">
            <a:xfrm>
              <a:off x="654079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1" name="Oval 871"/>
            <p:cNvSpPr>
              <a:spLocks noChangeArrowheads="1"/>
            </p:cNvSpPr>
            <p:nvPr userDrawn="1"/>
          </p:nvSpPr>
          <p:spPr bwMode="auto">
            <a:xfrm>
              <a:off x="663588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2" name="Oval 872"/>
            <p:cNvSpPr>
              <a:spLocks noChangeArrowheads="1"/>
            </p:cNvSpPr>
            <p:nvPr userDrawn="1"/>
          </p:nvSpPr>
          <p:spPr bwMode="auto">
            <a:xfrm>
              <a:off x="6734627"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3" name="Oval 873"/>
            <p:cNvSpPr>
              <a:spLocks noChangeArrowheads="1"/>
            </p:cNvSpPr>
            <p:nvPr userDrawn="1"/>
          </p:nvSpPr>
          <p:spPr bwMode="auto">
            <a:xfrm>
              <a:off x="6829717"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4" name="Oval 874"/>
            <p:cNvSpPr>
              <a:spLocks noChangeArrowheads="1"/>
            </p:cNvSpPr>
            <p:nvPr userDrawn="1"/>
          </p:nvSpPr>
          <p:spPr bwMode="auto">
            <a:xfrm>
              <a:off x="6928463"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5" name="Oval 875"/>
            <p:cNvSpPr>
              <a:spLocks noChangeArrowheads="1"/>
            </p:cNvSpPr>
            <p:nvPr userDrawn="1"/>
          </p:nvSpPr>
          <p:spPr bwMode="auto">
            <a:xfrm>
              <a:off x="7023553"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6" name="Oval 876"/>
            <p:cNvSpPr>
              <a:spLocks noChangeArrowheads="1"/>
            </p:cNvSpPr>
            <p:nvPr userDrawn="1"/>
          </p:nvSpPr>
          <p:spPr bwMode="auto">
            <a:xfrm>
              <a:off x="7118642"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7" name="Oval 877"/>
            <p:cNvSpPr>
              <a:spLocks noChangeArrowheads="1"/>
            </p:cNvSpPr>
            <p:nvPr userDrawn="1"/>
          </p:nvSpPr>
          <p:spPr bwMode="auto">
            <a:xfrm>
              <a:off x="7219218"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8" name="Oval 878"/>
            <p:cNvSpPr>
              <a:spLocks noChangeArrowheads="1"/>
            </p:cNvSpPr>
            <p:nvPr userDrawn="1"/>
          </p:nvSpPr>
          <p:spPr bwMode="auto">
            <a:xfrm>
              <a:off x="7314308"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9" name="Oval 879"/>
            <p:cNvSpPr>
              <a:spLocks noChangeArrowheads="1"/>
            </p:cNvSpPr>
            <p:nvPr userDrawn="1"/>
          </p:nvSpPr>
          <p:spPr bwMode="auto">
            <a:xfrm>
              <a:off x="7413054"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0" name="Oval 880"/>
            <p:cNvSpPr>
              <a:spLocks noChangeArrowheads="1"/>
            </p:cNvSpPr>
            <p:nvPr userDrawn="1"/>
          </p:nvSpPr>
          <p:spPr bwMode="auto">
            <a:xfrm>
              <a:off x="7508144"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1" name="Oval 881"/>
            <p:cNvSpPr>
              <a:spLocks noChangeArrowheads="1"/>
            </p:cNvSpPr>
            <p:nvPr userDrawn="1"/>
          </p:nvSpPr>
          <p:spPr bwMode="auto">
            <a:xfrm>
              <a:off x="7603233"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2" name="Oval 882"/>
            <p:cNvSpPr>
              <a:spLocks noChangeArrowheads="1"/>
            </p:cNvSpPr>
            <p:nvPr userDrawn="1"/>
          </p:nvSpPr>
          <p:spPr bwMode="auto">
            <a:xfrm>
              <a:off x="7701980"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3" name="Oval 883"/>
            <p:cNvSpPr>
              <a:spLocks noChangeArrowheads="1"/>
            </p:cNvSpPr>
            <p:nvPr userDrawn="1"/>
          </p:nvSpPr>
          <p:spPr bwMode="auto">
            <a:xfrm>
              <a:off x="7797069"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4" name="Oval 884"/>
            <p:cNvSpPr>
              <a:spLocks noChangeArrowheads="1"/>
            </p:cNvSpPr>
            <p:nvPr userDrawn="1"/>
          </p:nvSpPr>
          <p:spPr bwMode="auto">
            <a:xfrm>
              <a:off x="7895816"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5" name="Oval 885"/>
            <p:cNvSpPr>
              <a:spLocks noChangeArrowheads="1"/>
            </p:cNvSpPr>
            <p:nvPr userDrawn="1"/>
          </p:nvSpPr>
          <p:spPr bwMode="auto">
            <a:xfrm>
              <a:off x="7990905"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1" name="Oval 886"/>
            <p:cNvSpPr>
              <a:spLocks noChangeArrowheads="1"/>
            </p:cNvSpPr>
            <p:nvPr userDrawn="1"/>
          </p:nvSpPr>
          <p:spPr bwMode="auto">
            <a:xfrm>
              <a:off x="8085995"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2" name="Oval 887"/>
            <p:cNvSpPr>
              <a:spLocks noChangeArrowheads="1"/>
            </p:cNvSpPr>
            <p:nvPr userDrawn="1"/>
          </p:nvSpPr>
          <p:spPr bwMode="auto">
            <a:xfrm>
              <a:off x="8186570"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3" name="Oval 888"/>
            <p:cNvSpPr>
              <a:spLocks noChangeArrowheads="1"/>
            </p:cNvSpPr>
            <p:nvPr userDrawn="1"/>
          </p:nvSpPr>
          <p:spPr bwMode="auto">
            <a:xfrm>
              <a:off x="8281659"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4" name="Oval 889"/>
            <p:cNvSpPr>
              <a:spLocks noChangeArrowheads="1"/>
            </p:cNvSpPr>
            <p:nvPr userDrawn="1"/>
          </p:nvSpPr>
          <p:spPr bwMode="auto">
            <a:xfrm>
              <a:off x="8380406"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5" name="Oval 890"/>
            <p:cNvSpPr>
              <a:spLocks noChangeArrowheads="1"/>
            </p:cNvSpPr>
            <p:nvPr userDrawn="1"/>
          </p:nvSpPr>
          <p:spPr bwMode="auto">
            <a:xfrm>
              <a:off x="8475495"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6" name="Oval 891"/>
            <p:cNvSpPr>
              <a:spLocks noChangeArrowheads="1"/>
            </p:cNvSpPr>
            <p:nvPr userDrawn="1"/>
          </p:nvSpPr>
          <p:spPr bwMode="auto">
            <a:xfrm>
              <a:off x="8570585"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7" name="Oval 892"/>
            <p:cNvSpPr>
              <a:spLocks noChangeArrowheads="1"/>
            </p:cNvSpPr>
            <p:nvPr userDrawn="1"/>
          </p:nvSpPr>
          <p:spPr bwMode="auto">
            <a:xfrm>
              <a:off x="866933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8" name="Oval 893"/>
            <p:cNvSpPr>
              <a:spLocks noChangeArrowheads="1"/>
            </p:cNvSpPr>
            <p:nvPr userDrawn="1"/>
          </p:nvSpPr>
          <p:spPr bwMode="auto">
            <a:xfrm>
              <a:off x="876442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9" name="Oval 894"/>
            <p:cNvSpPr>
              <a:spLocks noChangeArrowheads="1"/>
            </p:cNvSpPr>
            <p:nvPr userDrawn="1"/>
          </p:nvSpPr>
          <p:spPr bwMode="auto">
            <a:xfrm>
              <a:off x="8863167"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0" name="Oval 895"/>
            <p:cNvSpPr>
              <a:spLocks noChangeArrowheads="1"/>
            </p:cNvSpPr>
            <p:nvPr userDrawn="1"/>
          </p:nvSpPr>
          <p:spPr bwMode="auto">
            <a:xfrm>
              <a:off x="8958257"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1" name="Oval 896"/>
            <p:cNvSpPr>
              <a:spLocks noChangeArrowheads="1"/>
            </p:cNvSpPr>
            <p:nvPr userDrawn="1"/>
          </p:nvSpPr>
          <p:spPr bwMode="auto">
            <a:xfrm>
              <a:off x="6250038"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2" name="Oval 897"/>
            <p:cNvSpPr>
              <a:spLocks noChangeArrowheads="1"/>
            </p:cNvSpPr>
            <p:nvPr userDrawn="1"/>
          </p:nvSpPr>
          <p:spPr bwMode="auto">
            <a:xfrm>
              <a:off x="6345127"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3" name="Oval 898"/>
            <p:cNvSpPr>
              <a:spLocks noChangeArrowheads="1"/>
            </p:cNvSpPr>
            <p:nvPr userDrawn="1"/>
          </p:nvSpPr>
          <p:spPr bwMode="auto">
            <a:xfrm>
              <a:off x="6445702"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4" name="Oval 899"/>
            <p:cNvSpPr>
              <a:spLocks noChangeArrowheads="1"/>
            </p:cNvSpPr>
            <p:nvPr userDrawn="1"/>
          </p:nvSpPr>
          <p:spPr bwMode="auto">
            <a:xfrm>
              <a:off x="6540791"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5" name="Oval 900"/>
            <p:cNvSpPr>
              <a:spLocks noChangeArrowheads="1"/>
            </p:cNvSpPr>
            <p:nvPr userDrawn="1"/>
          </p:nvSpPr>
          <p:spPr bwMode="auto">
            <a:xfrm>
              <a:off x="6635881"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6" name="Oval 901"/>
            <p:cNvSpPr>
              <a:spLocks noChangeArrowheads="1"/>
            </p:cNvSpPr>
            <p:nvPr userDrawn="1"/>
          </p:nvSpPr>
          <p:spPr bwMode="auto">
            <a:xfrm>
              <a:off x="6734627"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7" name="Oval 902"/>
            <p:cNvSpPr>
              <a:spLocks noChangeArrowheads="1"/>
            </p:cNvSpPr>
            <p:nvPr userDrawn="1"/>
          </p:nvSpPr>
          <p:spPr bwMode="auto">
            <a:xfrm>
              <a:off x="6829717"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8" name="Oval 903"/>
            <p:cNvSpPr>
              <a:spLocks noChangeArrowheads="1"/>
            </p:cNvSpPr>
            <p:nvPr userDrawn="1"/>
          </p:nvSpPr>
          <p:spPr bwMode="auto">
            <a:xfrm>
              <a:off x="6928463"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9" name="Oval 904"/>
            <p:cNvSpPr>
              <a:spLocks noChangeArrowheads="1"/>
            </p:cNvSpPr>
            <p:nvPr userDrawn="1"/>
          </p:nvSpPr>
          <p:spPr bwMode="auto">
            <a:xfrm>
              <a:off x="7023553"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0" name="Oval 905"/>
            <p:cNvSpPr>
              <a:spLocks noChangeArrowheads="1"/>
            </p:cNvSpPr>
            <p:nvPr userDrawn="1"/>
          </p:nvSpPr>
          <p:spPr bwMode="auto">
            <a:xfrm>
              <a:off x="7118642"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1" name="Oval 906"/>
            <p:cNvSpPr>
              <a:spLocks noChangeArrowheads="1"/>
            </p:cNvSpPr>
            <p:nvPr userDrawn="1"/>
          </p:nvSpPr>
          <p:spPr bwMode="auto">
            <a:xfrm>
              <a:off x="7219218"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2" name="Oval 907"/>
            <p:cNvSpPr>
              <a:spLocks noChangeArrowheads="1"/>
            </p:cNvSpPr>
            <p:nvPr userDrawn="1"/>
          </p:nvSpPr>
          <p:spPr bwMode="auto">
            <a:xfrm>
              <a:off x="7314308"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3" name="Oval 908"/>
            <p:cNvSpPr>
              <a:spLocks noChangeArrowheads="1"/>
            </p:cNvSpPr>
            <p:nvPr userDrawn="1"/>
          </p:nvSpPr>
          <p:spPr bwMode="auto">
            <a:xfrm>
              <a:off x="7413054"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4" name="Oval 909"/>
            <p:cNvSpPr>
              <a:spLocks noChangeArrowheads="1"/>
            </p:cNvSpPr>
            <p:nvPr userDrawn="1"/>
          </p:nvSpPr>
          <p:spPr bwMode="auto">
            <a:xfrm>
              <a:off x="7508144"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5" name="Oval 910"/>
            <p:cNvSpPr>
              <a:spLocks noChangeArrowheads="1"/>
            </p:cNvSpPr>
            <p:nvPr userDrawn="1"/>
          </p:nvSpPr>
          <p:spPr bwMode="auto">
            <a:xfrm>
              <a:off x="7603233"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6" name="Oval 911"/>
            <p:cNvSpPr>
              <a:spLocks noChangeArrowheads="1"/>
            </p:cNvSpPr>
            <p:nvPr userDrawn="1"/>
          </p:nvSpPr>
          <p:spPr bwMode="auto">
            <a:xfrm>
              <a:off x="7701980"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7" name="Oval 912"/>
            <p:cNvSpPr>
              <a:spLocks noChangeArrowheads="1"/>
            </p:cNvSpPr>
            <p:nvPr userDrawn="1"/>
          </p:nvSpPr>
          <p:spPr bwMode="auto">
            <a:xfrm>
              <a:off x="7797069"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8" name="Oval 913"/>
            <p:cNvSpPr>
              <a:spLocks noChangeArrowheads="1"/>
            </p:cNvSpPr>
            <p:nvPr userDrawn="1"/>
          </p:nvSpPr>
          <p:spPr bwMode="auto">
            <a:xfrm>
              <a:off x="7895816"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9" name="Oval 914"/>
            <p:cNvSpPr>
              <a:spLocks noChangeArrowheads="1"/>
            </p:cNvSpPr>
            <p:nvPr userDrawn="1"/>
          </p:nvSpPr>
          <p:spPr bwMode="auto">
            <a:xfrm>
              <a:off x="7990905"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0" name="Oval 915"/>
            <p:cNvSpPr>
              <a:spLocks noChangeArrowheads="1"/>
            </p:cNvSpPr>
            <p:nvPr userDrawn="1"/>
          </p:nvSpPr>
          <p:spPr bwMode="auto">
            <a:xfrm>
              <a:off x="8085995"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1" name="Oval 916"/>
            <p:cNvSpPr>
              <a:spLocks noChangeArrowheads="1"/>
            </p:cNvSpPr>
            <p:nvPr userDrawn="1"/>
          </p:nvSpPr>
          <p:spPr bwMode="auto">
            <a:xfrm>
              <a:off x="8186570"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2" name="Oval 917"/>
            <p:cNvSpPr>
              <a:spLocks noChangeArrowheads="1"/>
            </p:cNvSpPr>
            <p:nvPr userDrawn="1"/>
          </p:nvSpPr>
          <p:spPr bwMode="auto">
            <a:xfrm>
              <a:off x="8281659"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3" name="Oval 918"/>
            <p:cNvSpPr>
              <a:spLocks noChangeArrowheads="1"/>
            </p:cNvSpPr>
            <p:nvPr userDrawn="1"/>
          </p:nvSpPr>
          <p:spPr bwMode="auto">
            <a:xfrm>
              <a:off x="8380406"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4" name="Oval 919"/>
            <p:cNvSpPr>
              <a:spLocks noChangeArrowheads="1"/>
            </p:cNvSpPr>
            <p:nvPr userDrawn="1"/>
          </p:nvSpPr>
          <p:spPr bwMode="auto">
            <a:xfrm>
              <a:off x="8475495"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5" name="Oval 920"/>
            <p:cNvSpPr>
              <a:spLocks noChangeArrowheads="1"/>
            </p:cNvSpPr>
            <p:nvPr userDrawn="1"/>
          </p:nvSpPr>
          <p:spPr bwMode="auto">
            <a:xfrm>
              <a:off x="8570585"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6" name="Oval 921"/>
            <p:cNvSpPr>
              <a:spLocks noChangeArrowheads="1"/>
            </p:cNvSpPr>
            <p:nvPr userDrawn="1"/>
          </p:nvSpPr>
          <p:spPr bwMode="auto">
            <a:xfrm>
              <a:off x="8669331"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7" name="Oval 922"/>
            <p:cNvSpPr>
              <a:spLocks noChangeArrowheads="1"/>
            </p:cNvSpPr>
            <p:nvPr userDrawn="1"/>
          </p:nvSpPr>
          <p:spPr bwMode="auto">
            <a:xfrm>
              <a:off x="8764421"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8" name="Oval 923"/>
            <p:cNvSpPr>
              <a:spLocks noChangeArrowheads="1"/>
            </p:cNvSpPr>
            <p:nvPr userDrawn="1"/>
          </p:nvSpPr>
          <p:spPr bwMode="auto">
            <a:xfrm>
              <a:off x="8863167"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6" name="正方形/長方形 25"/>
          <p:cNvSpPr/>
          <p:nvPr/>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233996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slideLayout" Target="../slideLayouts/slideLayout7.xml"/><Relationship Id="rId7" Type="http://schemas.openxmlformats.org/officeDocument/2006/relationships/tags" Target="../tags/tag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ags" Target="../tags/tag5.xml"/><Relationship Id="rId5"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1.xml"/><Relationship Id="rId7" Type="http://schemas.openxmlformats.org/officeDocument/2006/relationships/oleObject" Target="../embeddings/oleObject4.bin"/><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6"/>
            </p:custDataLst>
            <p:extLst>
              <p:ext uri="{D42A27DB-BD31-4B8C-83A1-F6EECF244321}">
                <p14:modId xmlns:p14="http://schemas.microsoft.com/office/powerpoint/2010/main" val="15680867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8" imgW="270" imgH="270" progId="TCLayout.ActiveDocument.1">
                  <p:embed/>
                </p:oleObj>
              </mc:Choice>
              <mc:Fallback>
                <p:oleObj name="think-cellスライド" r:id="rId8" imgW="270" imgH="270" progId="TCLayout.ActiveDocument.1">
                  <p:embed/>
                  <p:pic>
                    <p:nvPicPr>
                      <p:cNvPr id="2" name="オブジェクト 1"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7"/>
            </p:custDataLst>
          </p:nvPr>
        </p:nvSpPr>
        <p:spPr>
          <a:xfrm>
            <a:off x="0" y="0"/>
            <a:ext cx="158750" cy="158750"/>
          </a:xfrm>
          <a:prstGeom prst="rect">
            <a:avLst/>
          </a:prstGeom>
          <a:solidFill>
            <a:srgbClr val="83A4D1"/>
          </a:solidFill>
        </p:spPr>
        <p:txBody>
          <a:bodyPr wrap="none" lIns="0" tIns="0" rIns="0" bIns="0" rtlCol="0" anchor="ctr">
            <a:noAutofit/>
          </a:bodyPr>
          <a:lstStyle/>
          <a:p>
            <a:pPr marL="0" lvl="0" indent="0" algn="ctr" eaLnBrk="1"/>
            <a:endParaRPr kumimoji="1" lang="ja-JP" altLang="en-US" sz="2000" b="0" i="0" baseline="0" dirty="0">
              <a:solidFill>
                <a:srgbClr val="000000"/>
              </a:solidFill>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550800"/>
            <a:ext cx="9505055" cy="360000"/>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97920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76" r:id="rId1"/>
    <p:sldLayoutId id="2147483665" r:id="rId2"/>
    <p:sldLayoutId id="2147483674" r:id="rId3"/>
    <p:sldLayoutId id="2147483671" r:id="rId4"/>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6"/>
            </p:custDataLst>
            <p:extLst>
              <p:ext uri="{D42A27DB-BD31-4B8C-83A1-F6EECF244321}">
                <p14:modId xmlns:p14="http://schemas.microsoft.com/office/powerpoint/2010/main" val="2200048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8" imgW="270" imgH="270" progId="TCLayout.ActiveDocument.1">
                  <p:embed/>
                </p:oleObj>
              </mc:Choice>
              <mc:Fallback>
                <p:oleObj name="think-cellスライド" r:id="rId8" imgW="270" imgH="270" progId="TCLayout.ActiveDocument.1">
                  <p:embed/>
                  <p:pic>
                    <p:nvPicPr>
                      <p:cNvPr id="2" name="オブジェクト 1"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7"/>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dirty="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412087502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5"/>
            </p:custDataLst>
            <p:extLst>
              <p:ext uri="{D42A27DB-BD31-4B8C-83A1-F6EECF244321}">
                <p14:modId xmlns:p14="http://schemas.microsoft.com/office/powerpoint/2010/main" val="23077786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7" imgW="270" imgH="270" progId="TCLayout.ActiveDocument.1">
                  <p:embed/>
                </p:oleObj>
              </mc:Choice>
              <mc:Fallback>
                <p:oleObj name="think-cellスライド" r:id="rId7" imgW="270" imgH="270" progId="TCLayout.ActiveDocument.1">
                  <p:embed/>
                  <p:pic>
                    <p:nvPicPr>
                      <p:cNvPr id="2" name="オブジェクト 1"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6"/>
            </p:custDataLst>
          </p:nvPr>
        </p:nvSpPr>
        <p:spPr>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kumimoji="1" lang="ja-JP" altLang="en-US" sz="2000" b="0" i="0" baseline="0" dirty="0">
              <a:solidFill>
                <a:schemeClr val="tx1"/>
              </a:solidFill>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13440" y="6581001"/>
            <a:ext cx="720080" cy="276999"/>
          </a:xfrm>
          <a:prstGeom prst="rect">
            <a:avLst/>
          </a:prstGeom>
          <a:noFill/>
        </p:spPr>
        <p:txBody>
          <a:bodyPr wrap="square" lIns="0" rIns="0" rtlCol="0">
            <a:spAutoFit/>
          </a:bodyPr>
          <a:lstStyle/>
          <a:p>
            <a:pPr algn="r"/>
            <a:fld id="{6DD9FF53-5E75-4890-BA22-699EFFF134BB}" type="slidenum">
              <a:rPr lang="ja-JP" altLang="en-US" sz="1200">
                <a:solidFill>
                  <a:prstClr val="black"/>
                </a:solidFill>
              </a:rPr>
              <a:pPr algn="r"/>
              <a:t>‹#›</a:t>
            </a:fld>
            <a:endParaRPr lang="ja-JP" altLang="en-US" sz="1200" dirty="0">
              <a:solidFill>
                <a:prstClr val="black"/>
              </a:solidFill>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22919054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43.xml"/><Relationship Id="rId1" Type="http://schemas.openxmlformats.org/officeDocument/2006/relationships/tags" Target="../tags/tag442.xml"/><Relationship Id="rId5" Type="http://schemas.openxmlformats.org/officeDocument/2006/relationships/image" Target="../media/image21.emf"/><Relationship Id="rId4" Type="http://schemas.openxmlformats.org/officeDocument/2006/relationships/oleObject" Target="../embeddings/oleObject11.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17" Type="http://schemas.openxmlformats.org/officeDocument/2006/relationships/tags" Target="../tags/tag560.xml"/><Relationship Id="rId21" Type="http://schemas.openxmlformats.org/officeDocument/2006/relationships/tags" Target="../tags/tag464.xml"/><Relationship Id="rId42" Type="http://schemas.openxmlformats.org/officeDocument/2006/relationships/tags" Target="../tags/tag485.xml"/><Relationship Id="rId63" Type="http://schemas.openxmlformats.org/officeDocument/2006/relationships/tags" Target="../tags/tag506.xml"/><Relationship Id="rId84" Type="http://schemas.openxmlformats.org/officeDocument/2006/relationships/tags" Target="../tags/tag527.xml"/><Relationship Id="rId138" Type="http://schemas.openxmlformats.org/officeDocument/2006/relationships/tags" Target="../tags/tag581.xml"/><Relationship Id="rId159" Type="http://schemas.openxmlformats.org/officeDocument/2006/relationships/tags" Target="../tags/tag602.xml"/><Relationship Id="rId170" Type="http://schemas.openxmlformats.org/officeDocument/2006/relationships/tags" Target="../tags/tag613.xml"/><Relationship Id="rId191" Type="http://schemas.openxmlformats.org/officeDocument/2006/relationships/tags" Target="../tags/tag634.xml"/><Relationship Id="rId205" Type="http://schemas.openxmlformats.org/officeDocument/2006/relationships/tags" Target="../tags/tag648.xml"/><Relationship Id="rId107" Type="http://schemas.openxmlformats.org/officeDocument/2006/relationships/tags" Target="../tags/tag550.xml"/><Relationship Id="rId11" Type="http://schemas.openxmlformats.org/officeDocument/2006/relationships/tags" Target="../tags/tag454.xml"/><Relationship Id="rId32" Type="http://schemas.openxmlformats.org/officeDocument/2006/relationships/tags" Target="../tags/tag475.xml"/><Relationship Id="rId53" Type="http://schemas.openxmlformats.org/officeDocument/2006/relationships/tags" Target="../tags/tag496.xml"/><Relationship Id="rId74" Type="http://schemas.openxmlformats.org/officeDocument/2006/relationships/tags" Target="../tags/tag517.xml"/><Relationship Id="rId128" Type="http://schemas.openxmlformats.org/officeDocument/2006/relationships/tags" Target="../tags/tag571.xml"/><Relationship Id="rId149" Type="http://schemas.openxmlformats.org/officeDocument/2006/relationships/tags" Target="../tags/tag592.xml"/><Relationship Id="rId5" Type="http://schemas.openxmlformats.org/officeDocument/2006/relationships/tags" Target="../tags/tag448.xml"/><Relationship Id="rId95" Type="http://schemas.openxmlformats.org/officeDocument/2006/relationships/tags" Target="../tags/tag538.xml"/><Relationship Id="rId160" Type="http://schemas.openxmlformats.org/officeDocument/2006/relationships/tags" Target="../tags/tag603.xml"/><Relationship Id="rId181" Type="http://schemas.openxmlformats.org/officeDocument/2006/relationships/tags" Target="../tags/tag624.xml"/><Relationship Id="rId22" Type="http://schemas.openxmlformats.org/officeDocument/2006/relationships/tags" Target="../tags/tag465.xml"/><Relationship Id="rId43" Type="http://schemas.openxmlformats.org/officeDocument/2006/relationships/tags" Target="../tags/tag486.xml"/><Relationship Id="rId64" Type="http://schemas.openxmlformats.org/officeDocument/2006/relationships/tags" Target="../tags/tag507.xml"/><Relationship Id="rId118" Type="http://schemas.openxmlformats.org/officeDocument/2006/relationships/tags" Target="../tags/tag561.xml"/><Relationship Id="rId139" Type="http://schemas.openxmlformats.org/officeDocument/2006/relationships/tags" Target="../tags/tag582.xml"/><Relationship Id="rId85" Type="http://schemas.openxmlformats.org/officeDocument/2006/relationships/tags" Target="../tags/tag528.xml"/><Relationship Id="rId150" Type="http://schemas.openxmlformats.org/officeDocument/2006/relationships/tags" Target="../tags/tag593.xml"/><Relationship Id="rId171" Type="http://schemas.openxmlformats.org/officeDocument/2006/relationships/tags" Target="../tags/tag614.xml"/><Relationship Id="rId192" Type="http://schemas.openxmlformats.org/officeDocument/2006/relationships/tags" Target="../tags/tag635.xml"/><Relationship Id="rId206" Type="http://schemas.openxmlformats.org/officeDocument/2006/relationships/tags" Target="../tags/tag649.xml"/><Relationship Id="rId12" Type="http://schemas.openxmlformats.org/officeDocument/2006/relationships/tags" Target="../tags/tag455.xml"/><Relationship Id="rId33" Type="http://schemas.openxmlformats.org/officeDocument/2006/relationships/tags" Target="../tags/tag476.xml"/><Relationship Id="rId108" Type="http://schemas.openxmlformats.org/officeDocument/2006/relationships/tags" Target="../tags/tag551.xml"/><Relationship Id="rId129" Type="http://schemas.openxmlformats.org/officeDocument/2006/relationships/tags" Target="../tags/tag572.xml"/><Relationship Id="rId54" Type="http://schemas.openxmlformats.org/officeDocument/2006/relationships/tags" Target="../tags/tag497.xml"/><Relationship Id="rId75" Type="http://schemas.openxmlformats.org/officeDocument/2006/relationships/tags" Target="../tags/tag518.xml"/><Relationship Id="rId96" Type="http://schemas.openxmlformats.org/officeDocument/2006/relationships/tags" Target="../tags/tag539.xml"/><Relationship Id="rId140" Type="http://schemas.openxmlformats.org/officeDocument/2006/relationships/tags" Target="../tags/tag583.xml"/><Relationship Id="rId161" Type="http://schemas.openxmlformats.org/officeDocument/2006/relationships/tags" Target="../tags/tag604.xml"/><Relationship Id="rId182" Type="http://schemas.openxmlformats.org/officeDocument/2006/relationships/tags" Target="../tags/tag625.xml"/><Relationship Id="rId6" Type="http://schemas.openxmlformats.org/officeDocument/2006/relationships/tags" Target="../tags/tag449.xml"/><Relationship Id="rId23" Type="http://schemas.openxmlformats.org/officeDocument/2006/relationships/tags" Target="../tags/tag466.xml"/><Relationship Id="rId119" Type="http://schemas.openxmlformats.org/officeDocument/2006/relationships/tags" Target="../tags/tag562.xml"/><Relationship Id="rId44" Type="http://schemas.openxmlformats.org/officeDocument/2006/relationships/tags" Target="../tags/tag487.xml"/><Relationship Id="rId65" Type="http://schemas.openxmlformats.org/officeDocument/2006/relationships/tags" Target="../tags/tag508.xml"/><Relationship Id="rId86" Type="http://schemas.openxmlformats.org/officeDocument/2006/relationships/tags" Target="../tags/tag529.xml"/><Relationship Id="rId130" Type="http://schemas.openxmlformats.org/officeDocument/2006/relationships/tags" Target="../tags/tag573.xml"/><Relationship Id="rId151" Type="http://schemas.openxmlformats.org/officeDocument/2006/relationships/tags" Target="../tags/tag594.xml"/><Relationship Id="rId172" Type="http://schemas.openxmlformats.org/officeDocument/2006/relationships/tags" Target="../tags/tag615.xml"/><Relationship Id="rId193" Type="http://schemas.openxmlformats.org/officeDocument/2006/relationships/tags" Target="../tags/tag636.xml"/><Relationship Id="rId207" Type="http://schemas.openxmlformats.org/officeDocument/2006/relationships/tags" Target="../tags/tag650.xml"/><Relationship Id="rId13" Type="http://schemas.openxmlformats.org/officeDocument/2006/relationships/tags" Target="../tags/tag456.xml"/><Relationship Id="rId109" Type="http://schemas.openxmlformats.org/officeDocument/2006/relationships/tags" Target="../tags/tag552.xml"/><Relationship Id="rId34" Type="http://schemas.openxmlformats.org/officeDocument/2006/relationships/tags" Target="../tags/tag477.xml"/><Relationship Id="rId55" Type="http://schemas.openxmlformats.org/officeDocument/2006/relationships/tags" Target="../tags/tag498.xml"/><Relationship Id="rId76" Type="http://schemas.openxmlformats.org/officeDocument/2006/relationships/tags" Target="../tags/tag519.xml"/><Relationship Id="rId97" Type="http://schemas.openxmlformats.org/officeDocument/2006/relationships/tags" Target="../tags/tag540.xml"/><Relationship Id="rId120" Type="http://schemas.openxmlformats.org/officeDocument/2006/relationships/tags" Target="../tags/tag563.xml"/><Relationship Id="rId141" Type="http://schemas.openxmlformats.org/officeDocument/2006/relationships/tags" Target="../tags/tag584.xml"/><Relationship Id="rId7" Type="http://schemas.openxmlformats.org/officeDocument/2006/relationships/tags" Target="../tags/tag450.xml"/><Relationship Id="rId162" Type="http://schemas.openxmlformats.org/officeDocument/2006/relationships/tags" Target="../tags/tag605.xml"/><Relationship Id="rId183" Type="http://schemas.openxmlformats.org/officeDocument/2006/relationships/tags" Target="../tags/tag626.xml"/><Relationship Id="rId24" Type="http://schemas.openxmlformats.org/officeDocument/2006/relationships/tags" Target="../tags/tag467.xml"/><Relationship Id="rId45" Type="http://schemas.openxmlformats.org/officeDocument/2006/relationships/tags" Target="../tags/tag488.xml"/><Relationship Id="rId66" Type="http://schemas.openxmlformats.org/officeDocument/2006/relationships/tags" Target="../tags/tag509.xml"/><Relationship Id="rId87" Type="http://schemas.openxmlformats.org/officeDocument/2006/relationships/tags" Target="../tags/tag530.xml"/><Relationship Id="rId110" Type="http://schemas.openxmlformats.org/officeDocument/2006/relationships/tags" Target="../tags/tag553.xml"/><Relationship Id="rId131" Type="http://schemas.openxmlformats.org/officeDocument/2006/relationships/tags" Target="../tags/tag574.xml"/><Relationship Id="rId152" Type="http://schemas.openxmlformats.org/officeDocument/2006/relationships/tags" Target="../tags/tag595.xml"/><Relationship Id="rId173" Type="http://schemas.openxmlformats.org/officeDocument/2006/relationships/tags" Target="../tags/tag616.xml"/><Relationship Id="rId194" Type="http://schemas.openxmlformats.org/officeDocument/2006/relationships/tags" Target="../tags/tag637.xml"/><Relationship Id="rId208" Type="http://schemas.openxmlformats.org/officeDocument/2006/relationships/tags" Target="../tags/tag651.xml"/><Relationship Id="rId19" Type="http://schemas.openxmlformats.org/officeDocument/2006/relationships/tags" Target="../tags/tag462.xml"/><Relationship Id="rId14" Type="http://schemas.openxmlformats.org/officeDocument/2006/relationships/tags" Target="../tags/tag457.xml"/><Relationship Id="rId30" Type="http://schemas.openxmlformats.org/officeDocument/2006/relationships/tags" Target="../tags/tag473.xml"/><Relationship Id="rId35" Type="http://schemas.openxmlformats.org/officeDocument/2006/relationships/tags" Target="../tags/tag478.xml"/><Relationship Id="rId56" Type="http://schemas.openxmlformats.org/officeDocument/2006/relationships/tags" Target="../tags/tag499.xml"/><Relationship Id="rId77" Type="http://schemas.openxmlformats.org/officeDocument/2006/relationships/tags" Target="../tags/tag520.xml"/><Relationship Id="rId100" Type="http://schemas.openxmlformats.org/officeDocument/2006/relationships/tags" Target="../tags/tag543.xml"/><Relationship Id="rId105" Type="http://schemas.openxmlformats.org/officeDocument/2006/relationships/tags" Target="../tags/tag548.xml"/><Relationship Id="rId126" Type="http://schemas.openxmlformats.org/officeDocument/2006/relationships/tags" Target="../tags/tag569.xml"/><Relationship Id="rId147" Type="http://schemas.openxmlformats.org/officeDocument/2006/relationships/tags" Target="../tags/tag590.xml"/><Relationship Id="rId168" Type="http://schemas.openxmlformats.org/officeDocument/2006/relationships/tags" Target="../tags/tag611.xml"/><Relationship Id="rId8" Type="http://schemas.openxmlformats.org/officeDocument/2006/relationships/tags" Target="../tags/tag451.xml"/><Relationship Id="rId51" Type="http://schemas.openxmlformats.org/officeDocument/2006/relationships/tags" Target="../tags/tag494.xml"/><Relationship Id="rId72" Type="http://schemas.openxmlformats.org/officeDocument/2006/relationships/tags" Target="../tags/tag515.xml"/><Relationship Id="rId93" Type="http://schemas.openxmlformats.org/officeDocument/2006/relationships/tags" Target="../tags/tag536.xml"/><Relationship Id="rId98" Type="http://schemas.openxmlformats.org/officeDocument/2006/relationships/tags" Target="../tags/tag541.xml"/><Relationship Id="rId121" Type="http://schemas.openxmlformats.org/officeDocument/2006/relationships/tags" Target="../tags/tag564.xml"/><Relationship Id="rId142" Type="http://schemas.openxmlformats.org/officeDocument/2006/relationships/tags" Target="../tags/tag585.xml"/><Relationship Id="rId163" Type="http://schemas.openxmlformats.org/officeDocument/2006/relationships/tags" Target="../tags/tag606.xml"/><Relationship Id="rId184" Type="http://schemas.openxmlformats.org/officeDocument/2006/relationships/tags" Target="../tags/tag627.xml"/><Relationship Id="rId189" Type="http://schemas.openxmlformats.org/officeDocument/2006/relationships/tags" Target="../tags/tag632.xml"/><Relationship Id="rId3" Type="http://schemas.openxmlformats.org/officeDocument/2006/relationships/tags" Target="../tags/tag446.xml"/><Relationship Id="rId214" Type="http://schemas.openxmlformats.org/officeDocument/2006/relationships/chart" Target="../charts/chart10.xml"/><Relationship Id="rId25" Type="http://schemas.openxmlformats.org/officeDocument/2006/relationships/tags" Target="../tags/tag468.xml"/><Relationship Id="rId46" Type="http://schemas.openxmlformats.org/officeDocument/2006/relationships/tags" Target="../tags/tag489.xml"/><Relationship Id="rId67" Type="http://schemas.openxmlformats.org/officeDocument/2006/relationships/tags" Target="../tags/tag510.xml"/><Relationship Id="rId116" Type="http://schemas.openxmlformats.org/officeDocument/2006/relationships/tags" Target="../tags/tag559.xml"/><Relationship Id="rId137" Type="http://schemas.openxmlformats.org/officeDocument/2006/relationships/tags" Target="../tags/tag580.xml"/><Relationship Id="rId158" Type="http://schemas.openxmlformats.org/officeDocument/2006/relationships/tags" Target="../tags/tag601.xml"/><Relationship Id="rId20" Type="http://schemas.openxmlformats.org/officeDocument/2006/relationships/tags" Target="../tags/tag463.xml"/><Relationship Id="rId41" Type="http://schemas.openxmlformats.org/officeDocument/2006/relationships/tags" Target="../tags/tag484.xml"/><Relationship Id="rId62" Type="http://schemas.openxmlformats.org/officeDocument/2006/relationships/tags" Target="../tags/tag505.xml"/><Relationship Id="rId83" Type="http://schemas.openxmlformats.org/officeDocument/2006/relationships/tags" Target="../tags/tag526.xml"/><Relationship Id="rId88" Type="http://schemas.openxmlformats.org/officeDocument/2006/relationships/tags" Target="../tags/tag531.xml"/><Relationship Id="rId111" Type="http://schemas.openxmlformats.org/officeDocument/2006/relationships/tags" Target="../tags/tag554.xml"/><Relationship Id="rId132" Type="http://schemas.openxmlformats.org/officeDocument/2006/relationships/tags" Target="../tags/tag575.xml"/><Relationship Id="rId153" Type="http://schemas.openxmlformats.org/officeDocument/2006/relationships/tags" Target="../tags/tag596.xml"/><Relationship Id="rId174" Type="http://schemas.openxmlformats.org/officeDocument/2006/relationships/tags" Target="../tags/tag617.xml"/><Relationship Id="rId179" Type="http://schemas.openxmlformats.org/officeDocument/2006/relationships/tags" Target="../tags/tag622.xml"/><Relationship Id="rId195" Type="http://schemas.openxmlformats.org/officeDocument/2006/relationships/tags" Target="../tags/tag638.xml"/><Relationship Id="rId209" Type="http://schemas.openxmlformats.org/officeDocument/2006/relationships/slideLayout" Target="../slideLayouts/slideLayout3.xml"/><Relationship Id="rId190" Type="http://schemas.openxmlformats.org/officeDocument/2006/relationships/tags" Target="../tags/tag633.xml"/><Relationship Id="rId204" Type="http://schemas.openxmlformats.org/officeDocument/2006/relationships/tags" Target="../tags/tag647.xml"/><Relationship Id="rId15" Type="http://schemas.openxmlformats.org/officeDocument/2006/relationships/tags" Target="../tags/tag458.xml"/><Relationship Id="rId36" Type="http://schemas.openxmlformats.org/officeDocument/2006/relationships/tags" Target="../tags/tag479.xml"/><Relationship Id="rId57" Type="http://schemas.openxmlformats.org/officeDocument/2006/relationships/tags" Target="../tags/tag500.xml"/><Relationship Id="rId106" Type="http://schemas.openxmlformats.org/officeDocument/2006/relationships/tags" Target="../tags/tag549.xml"/><Relationship Id="rId127" Type="http://schemas.openxmlformats.org/officeDocument/2006/relationships/tags" Target="../tags/tag570.xml"/><Relationship Id="rId10" Type="http://schemas.openxmlformats.org/officeDocument/2006/relationships/tags" Target="../tags/tag453.xml"/><Relationship Id="rId31" Type="http://schemas.openxmlformats.org/officeDocument/2006/relationships/tags" Target="../tags/tag474.xml"/><Relationship Id="rId52" Type="http://schemas.openxmlformats.org/officeDocument/2006/relationships/tags" Target="../tags/tag495.xml"/><Relationship Id="rId73" Type="http://schemas.openxmlformats.org/officeDocument/2006/relationships/tags" Target="../tags/tag516.xml"/><Relationship Id="rId78" Type="http://schemas.openxmlformats.org/officeDocument/2006/relationships/tags" Target="../tags/tag521.xml"/><Relationship Id="rId94" Type="http://schemas.openxmlformats.org/officeDocument/2006/relationships/tags" Target="../tags/tag537.xml"/><Relationship Id="rId99" Type="http://schemas.openxmlformats.org/officeDocument/2006/relationships/tags" Target="../tags/tag542.xml"/><Relationship Id="rId101" Type="http://schemas.openxmlformats.org/officeDocument/2006/relationships/tags" Target="../tags/tag544.xml"/><Relationship Id="rId122" Type="http://schemas.openxmlformats.org/officeDocument/2006/relationships/tags" Target="../tags/tag565.xml"/><Relationship Id="rId143" Type="http://schemas.openxmlformats.org/officeDocument/2006/relationships/tags" Target="../tags/tag586.xml"/><Relationship Id="rId148" Type="http://schemas.openxmlformats.org/officeDocument/2006/relationships/tags" Target="../tags/tag591.xml"/><Relationship Id="rId164" Type="http://schemas.openxmlformats.org/officeDocument/2006/relationships/tags" Target="../tags/tag607.xml"/><Relationship Id="rId169" Type="http://schemas.openxmlformats.org/officeDocument/2006/relationships/tags" Target="../tags/tag612.xml"/><Relationship Id="rId185" Type="http://schemas.openxmlformats.org/officeDocument/2006/relationships/tags" Target="../tags/tag628.xml"/><Relationship Id="rId4" Type="http://schemas.openxmlformats.org/officeDocument/2006/relationships/tags" Target="../tags/tag447.xml"/><Relationship Id="rId9" Type="http://schemas.openxmlformats.org/officeDocument/2006/relationships/tags" Target="../tags/tag452.xml"/><Relationship Id="rId180" Type="http://schemas.openxmlformats.org/officeDocument/2006/relationships/tags" Target="../tags/tag623.xml"/><Relationship Id="rId210" Type="http://schemas.openxmlformats.org/officeDocument/2006/relationships/notesSlide" Target="../notesSlides/notesSlide8.xml"/><Relationship Id="rId215" Type="http://schemas.openxmlformats.org/officeDocument/2006/relationships/chart" Target="../charts/chart11.xml"/><Relationship Id="rId26" Type="http://schemas.openxmlformats.org/officeDocument/2006/relationships/tags" Target="../tags/tag469.xml"/><Relationship Id="rId47" Type="http://schemas.openxmlformats.org/officeDocument/2006/relationships/tags" Target="../tags/tag490.xml"/><Relationship Id="rId68" Type="http://schemas.openxmlformats.org/officeDocument/2006/relationships/tags" Target="../tags/tag511.xml"/><Relationship Id="rId89" Type="http://schemas.openxmlformats.org/officeDocument/2006/relationships/tags" Target="../tags/tag532.xml"/><Relationship Id="rId112" Type="http://schemas.openxmlformats.org/officeDocument/2006/relationships/tags" Target="../tags/tag555.xml"/><Relationship Id="rId133" Type="http://schemas.openxmlformats.org/officeDocument/2006/relationships/tags" Target="../tags/tag576.xml"/><Relationship Id="rId154" Type="http://schemas.openxmlformats.org/officeDocument/2006/relationships/tags" Target="../tags/tag597.xml"/><Relationship Id="rId175" Type="http://schemas.openxmlformats.org/officeDocument/2006/relationships/tags" Target="../tags/tag618.xml"/><Relationship Id="rId196" Type="http://schemas.openxmlformats.org/officeDocument/2006/relationships/tags" Target="../tags/tag639.xml"/><Relationship Id="rId200" Type="http://schemas.openxmlformats.org/officeDocument/2006/relationships/tags" Target="../tags/tag643.xml"/><Relationship Id="rId16" Type="http://schemas.openxmlformats.org/officeDocument/2006/relationships/tags" Target="../tags/tag459.xml"/><Relationship Id="rId37" Type="http://schemas.openxmlformats.org/officeDocument/2006/relationships/tags" Target="../tags/tag480.xml"/><Relationship Id="rId58" Type="http://schemas.openxmlformats.org/officeDocument/2006/relationships/tags" Target="../tags/tag501.xml"/><Relationship Id="rId79" Type="http://schemas.openxmlformats.org/officeDocument/2006/relationships/tags" Target="../tags/tag522.xml"/><Relationship Id="rId102" Type="http://schemas.openxmlformats.org/officeDocument/2006/relationships/tags" Target="../tags/tag545.xml"/><Relationship Id="rId123" Type="http://schemas.openxmlformats.org/officeDocument/2006/relationships/tags" Target="../tags/tag566.xml"/><Relationship Id="rId144" Type="http://schemas.openxmlformats.org/officeDocument/2006/relationships/tags" Target="../tags/tag587.xml"/><Relationship Id="rId90" Type="http://schemas.openxmlformats.org/officeDocument/2006/relationships/tags" Target="../tags/tag533.xml"/><Relationship Id="rId165" Type="http://schemas.openxmlformats.org/officeDocument/2006/relationships/tags" Target="../tags/tag608.xml"/><Relationship Id="rId186" Type="http://schemas.openxmlformats.org/officeDocument/2006/relationships/tags" Target="../tags/tag629.xml"/><Relationship Id="rId211" Type="http://schemas.openxmlformats.org/officeDocument/2006/relationships/oleObject" Target="../embeddings/oleObject12.bin"/><Relationship Id="rId27" Type="http://schemas.openxmlformats.org/officeDocument/2006/relationships/tags" Target="../tags/tag470.xml"/><Relationship Id="rId48" Type="http://schemas.openxmlformats.org/officeDocument/2006/relationships/tags" Target="../tags/tag491.xml"/><Relationship Id="rId69" Type="http://schemas.openxmlformats.org/officeDocument/2006/relationships/tags" Target="../tags/tag512.xml"/><Relationship Id="rId113" Type="http://schemas.openxmlformats.org/officeDocument/2006/relationships/tags" Target="../tags/tag556.xml"/><Relationship Id="rId134" Type="http://schemas.openxmlformats.org/officeDocument/2006/relationships/tags" Target="../tags/tag577.xml"/><Relationship Id="rId80" Type="http://schemas.openxmlformats.org/officeDocument/2006/relationships/tags" Target="../tags/tag523.xml"/><Relationship Id="rId155" Type="http://schemas.openxmlformats.org/officeDocument/2006/relationships/tags" Target="../tags/tag598.xml"/><Relationship Id="rId176" Type="http://schemas.openxmlformats.org/officeDocument/2006/relationships/tags" Target="../tags/tag619.xml"/><Relationship Id="rId197" Type="http://schemas.openxmlformats.org/officeDocument/2006/relationships/tags" Target="../tags/tag640.xml"/><Relationship Id="rId201" Type="http://schemas.openxmlformats.org/officeDocument/2006/relationships/tags" Target="../tags/tag644.xml"/><Relationship Id="rId17" Type="http://schemas.openxmlformats.org/officeDocument/2006/relationships/tags" Target="../tags/tag460.xml"/><Relationship Id="rId38" Type="http://schemas.openxmlformats.org/officeDocument/2006/relationships/tags" Target="../tags/tag481.xml"/><Relationship Id="rId59" Type="http://schemas.openxmlformats.org/officeDocument/2006/relationships/tags" Target="../tags/tag502.xml"/><Relationship Id="rId103" Type="http://schemas.openxmlformats.org/officeDocument/2006/relationships/tags" Target="../tags/tag546.xml"/><Relationship Id="rId124" Type="http://schemas.openxmlformats.org/officeDocument/2006/relationships/tags" Target="../tags/tag567.xml"/><Relationship Id="rId70" Type="http://schemas.openxmlformats.org/officeDocument/2006/relationships/tags" Target="../tags/tag513.xml"/><Relationship Id="rId91" Type="http://schemas.openxmlformats.org/officeDocument/2006/relationships/tags" Target="../tags/tag534.xml"/><Relationship Id="rId145" Type="http://schemas.openxmlformats.org/officeDocument/2006/relationships/tags" Target="../tags/tag588.xml"/><Relationship Id="rId166" Type="http://schemas.openxmlformats.org/officeDocument/2006/relationships/tags" Target="../tags/tag609.xml"/><Relationship Id="rId187" Type="http://schemas.openxmlformats.org/officeDocument/2006/relationships/tags" Target="../tags/tag630.xml"/><Relationship Id="rId1" Type="http://schemas.openxmlformats.org/officeDocument/2006/relationships/tags" Target="../tags/tag444.xml"/><Relationship Id="rId212" Type="http://schemas.openxmlformats.org/officeDocument/2006/relationships/image" Target="../media/image1.emf"/><Relationship Id="rId28" Type="http://schemas.openxmlformats.org/officeDocument/2006/relationships/tags" Target="../tags/tag471.xml"/><Relationship Id="rId49" Type="http://schemas.openxmlformats.org/officeDocument/2006/relationships/tags" Target="../tags/tag492.xml"/><Relationship Id="rId114" Type="http://schemas.openxmlformats.org/officeDocument/2006/relationships/tags" Target="../tags/tag557.xml"/><Relationship Id="rId60" Type="http://schemas.openxmlformats.org/officeDocument/2006/relationships/tags" Target="../tags/tag503.xml"/><Relationship Id="rId81" Type="http://schemas.openxmlformats.org/officeDocument/2006/relationships/tags" Target="../tags/tag524.xml"/><Relationship Id="rId135" Type="http://schemas.openxmlformats.org/officeDocument/2006/relationships/tags" Target="../tags/tag578.xml"/><Relationship Id="rId156" Type="http://schemas.openxmlformats.org/officeDocument/2006/relationships/tags" Target="../tags/tag599.xml"/><Relationship Id="rId177" Type="http://schemas.openxmlformats.org/officeDocument/2006/relationships/tags" Target="../tags/tag620.xml"/><Relationship Id="rId198" Type="http://schemas.openxmlformats.org/officeDocument/2006/relationships/tags" Target="../tags/tag641.xml"/><Relationship Id="rId202" Type="http://schemas.openxmlformats.org/officeDocument/2006/relationships/tags" Target="../tags/tag645.xml"/><Relationship Id="rId18" Type="http://schemas.openxmlformats.org/officeDocument/2006/relationships/tags" Target="../tags/tag461.xml"/><Relationship Id="rId39" Type="http://schemas.openxmlformats.org/officeDocument/2006/relationships/tags" Target="../tags/tag482.xml"/><Relationship Id="rId50" Type="http://schemas.openxmlformats.org/officeDocument/2006/relationships/tags" Target="../tags/tag493.xml"/><Relationship Id="rId104" Type="http://schemas.openxmlformats.org/officeDocument/2006/relationships/tags" Target="../tags/tag547.xml"/><Relationship Id="rId125" Type="http://schemas.openxmlformats.org/officeDocument/2006/relationships/tags" Target="../tags/tag568.xml"/><Relationship Id="rId146" Type="http://schemas.openxmlformats.org/officeDocument/2006/relationships/tags" Target="../tags/tag589.xml"/><Relationship Id="rId167" Type="http://schemas.openxmlformats.org/officeDocument/2006/relationships/tags" Target="../tags/tag610.xml"/><Relationship Id="rId188" Type="http://schemas.openxmlformats.org/officeDocument/2006/relationships/tags" Target="../tags/tag631.xml"/><Relationship Id="rId71" Type="http://schemas.openxmlformats.org/officeDocument/2006/relationships/tags" Target="../tags/tag514.xml"/><Relationship Id="rId92" Type="http://schemas.openxmlformats.org/officeDocument/2006/relationships/tags" Target="../tags/tag535.xml"/><Relationship Id="rId213" Type="http://schemas.openxmlformats.org/officeDocument/2006/relationships/chart" Target="../charts/chart9.xml"/><Relationship Id="rId2" Type="http://schemas.openxmlformats.org/officeDocument/2006/relationships/tags" Target="../tags/tag445.xml"/><Relationship Id="rId29" Type="http://schemas.openxmlformats.org/officeDocument/2006/relationships/tags" Target="../tags/tag472.xml"/><Relationship Id="rId40" Type="http://schemas.openxmlformats.org/officeDocument/2006/relationships/tags" Target="../tags/tag483.xml"/><Relationship Id="rId115" Type="http://schemas.openxmlformats.org/officeDocument/2006/relationships/tags" Target="../tags/tag558.xml"/><Relationship Id="rId136" Type="http://schemas.openxmlformats.org/officeDocument/2006/relationships/tags" Target="../tags/tag579.xml"/><Relationship Id="rId157" Type="http://schemas.openxmlformats.org/officeDocument/2006/relationships/tags" Target="../tags/tag600.xml"/><Relationship Id="rId178" Type="http://schemas.openxmlformats.org/officeDocument/2006/relationships/tags" Target="../tags/tag621.xml"/><Relationship Id="rId61" Type="http://schemas.openxmlformats.org/officeDocument/2006/relationships/tags" Target="../tags/tag504.xml"/><Relationship Id="rId82" Type="http://schemas.openxmlformats.org/officeDocument/2006/relationships/tags" Target="../tags/tag525.xml"/><Relationship Id="rId199" Type="http://schemas.openxmlformats.org/officeDocument/2006/relationships/tags" Target="../tags/tag642.xml"/><Relationship Id="rId203" Type="http://schemas.openxmlformats.org/officeDocument/2006/relationships/tags" Target="../tags/tag646.xml"/></Relationships>
</file>

<file path=ppt/slides/_rels/slide16.xml.rels><?xml version="1.0" encoding="UTF-8" standalone="yes"?>
<Relationships xmlns="http://schemas.openxmlformats.org/package/2006/relationships"><Relationship Id="rId8" Type="http://schemas.openxmlformats.org/officeDocument/2006/relationships/tags" Target="../tags/tag659.xml"/><Relationship Id="rId13" Type="http://schemas.openxmlformats.org/officeDocument/2006/relationships/tags" Target="../tags/tag664.xml"/><Relationship Id="rId18" Type="http://schemas.openxmlformats.org/officeDocument/2006/relationships/tags" Target="../tags/tag669.xml"/><Relationship Id="rId26" Type="http://schemas.openxmlformats.org/officeDocument/2006/relationships/chart" Target="../charts/chart12.xml"/><Relationship Id="rId3" Type="http://schemas.openxmlformats.org/officeDocument/2006/relationships/tags" Target="../tags/tag654.xml"/><Relationship Id="rId21" Type="http://schemas.openxmlformats.org/officeDocument/2006/relationships/tags" Target="../tags/tag672.xml"/><Relationship Id="rId7" Type="http://schemas.openxmlformats.org/officeDocument/2006/relationships/tags" Target="../tags/tag658.xml"/><Relationship Id="rId12" Type="http://schemas.openxmlformats.org/officeDocument/2006/relationships/tags" Target="../tags/tag663.xml"/><Relationship Id="rId17" Type="http://schemas.openxmlformats.org/officeDocument/2006/relationships/tags" Target="../tags/tag668.xml"/><Relationship Id="rId25" Type="http://schemas.openxmlformats.org/officeDocument/2006/relationships/image" Target="../media/image18.emf"/><Relationship Id="rId2" Type="http://schemas.openxmlformats.org/officeDocument/2006/relationships/tags" Target="../tags/tag653.xml"/><Relationship Id="rId16" Type="http://schemas.openxmlformats.org/officeDocument/2006/relationships/tags" Target="../tags/tag667.xml"/><Relationship Id="rId20" Type="http://schemas.openxmlformats.org/officeDocument/2006/relationships/tags" Target="../tags/tag671.xml"/><Relationship Id="rId1" Type="http://schemas.openxmlformats.org/officeDocument/2006/relationships/tags" Target="../tags/tag652.xml"/><Relationship Id="rId6" Type="http://schemas.openxmlformats.org/officeDocument/2006/relationships/tags" Target="../tags/tag657.xml"/><Relationship Id="rId11" Type="http://schemas.openxmlformats.org/officeDocument/2006/relationships/tags" Target="../tags/tag662.xml"/><Relationship Id="rId24" Type="http://schemas.openxmlformats.org/officeDocument/2006/relationships/oleObject" Target="../embeddings/oleObject13.bin"/><Relationship Id="rId5" Type="http://schemas.openxmlformats.org/officeDocument/2006/relationships/tags" Target="../tags/tag656.xml"/><Relationship Id="rId15" Type="http://schemas.openxmlformats.org/officeDocument/2006/relationships/tags" Target="../tags/tag666.xml"/><Relationship Id="rId23" Type="http://schemas.openxmlformats.org/officeDocument/2006/relationships/slideLayout" Target="../slideLayouts/slideLayout3.xml"/><Relationship Id="rId10" Type="http://schemas.openxmlformats.org/officeDocument/2006/relationships/tags" Target="../tags/tag661.xml"/><Relationship Id="rId19" Type="http://schemas.openxmlformats.org/officeDocument/2006/relationships/tags" Target="../tags/tag670.xml"/><Relationship Id="rId4" Type="http://schemas.openxmlformats.org/officeDocument/2006/relationships/tags" Target="../tags/tag655.xml"/><Relationship Id="rId9" Type="http://schemas.openxmlformats.org/officeDocument/2006/relationships/tags" Target="../tags/tag660.xml"/><Relationship Id="rId14" Type="http://schemas.openxmlformats.org/officeDocument/2006/relationships/tags" Target="../tags/tag665.xml"/><Relationship Id="rId22" Type="http://schemas.openxmlformats.org/officeDocument/2006/relationships/tags" Target="../tags/tag673.xml"/><Relationship Id="rId27" Type="http://schemas.openxmlformats.org/officeDocument/2006/relationships/chart" Target="../charts/chart1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75.xml"/><Relationship Id="rId1" Type="http://schemas.openxmlformats.org/officeDocument/2006/relationships/tags" Target="../tags/tag674.xml"/><Relationship Id="rId5" Type="http://schemas.openxmlformats.org/officeDocument/2006/relationships/image" Target="../media/image18.emf"/><Relationship Id="rId4" Type="http://schemas.openxmlformats.org/officeDocument/2006/relationships/oleObject" Target="../embeddings/oleObject14.bin"/></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77.xml"/><Relationship Id="rId1" Type="http://schemas.openxmlformats.org/officeDocument/2006/relationships/tags" Target="../tags/tag676.xml"/><Relationship Id="rId5" Type="http://schemas.openxmlformats.org/officeDocument/2006/relationships/image" Target="../media/image18.emf"/><Relationship Id="rId4" Type="http://schemas.openxmlformats.org/officeDocument/2006/relationships/oleObject" Target="../embeddings/oleObject15.bin"/></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79.xml"/><Relationship Id="rId1" Type="http://schemas.openxmlformats.org/officeDocument/2006/relationships/tags" Target="../tags/tag678.xml"/><Relationship Id="rId5" Type="http://schemas.openxmlformats.org/officeDocument/2006/relationships/image" Target="../media/image18.emf"/><Relationship Id="rId4" Type="http://schemas.openxmlformats.org/officeDocument/2006/relationships/oleObject" Target="../embeddings/oleObject15.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1.xml"/><Relationship Id="rId5" Type="http://schemas.openxmlformats.org/officeDocument/2006/relationships/image" Target="../media/image20.emf"/><Relationship Id="rId4" Type="http://schemas.openxmlformats.org/officeDocument/2006/relationships/oleObject" Target="../embeddings/oleObject5.bin"/></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81.xml"/><Relationship Id="rId1" Type="http://schemas.openxmlformats.org/officeDocument/2006/relationships/tags" Target="../tags/tag680.xml"/><Relationship Id="rId5" Type="http://schemas.openxmlformats.org/officeDocument/2006/relationships/image" Target="../media/image18.emf"/><Relationship Id="rId4" Type="http://schemas.openxmlformats.org/officeDocument/2006/relationships/oleObject" Target="../embeddings/oleObject15.bin"/></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83.xml"/><Relationship Id="rId1" Type="http://schemas.openxmlformats.org/officeDocument/2006/relationships/tags" Target="../tags/tag682.xml"/><Relationship Id="rId5" Type="http://schemas.openxmlformats.org/officeDocument/2006/relationships/image" Target="../media/image18.emf"/><Relationship Id="rId4" Type="http://schemas.openxmlformats.org/officeDocument/2006/relationships/oleObject" Target="../embeddings/oleObject15.bin"/></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85.xml"/><Relationship Id="rId1" Type="http://schemas.openxmlformats.org/officeDocument/2006/relationships/tags" Target="../tags/tag684.xml"/><Relationship Id="rId5" Type="http://schemas.openxmlformats.org/officeDocument/2006/relationships/image" Target="../media/image18.emf"/><Relationship Id="rId4" Type="http://schemas.openxmlformats.org/officeDocument/2006/relationships/oleObject" Target="../embeddings/oleObject15.bin"/></Relationships>
</file>

<file path=ppt/slides/_rels/slide23.xml.rels><?xml version="1.0" encoding="UTF-8" standalone="yes"?>
<Relationships xmlns="http://schemas.openxmlformats.org/package/2006/relationships"><Relationship Id="rId13" Type="http://schemas.openxmlformats.org/officeDocument/2006/relationships/tags" Target="../tags/tag698.xml"/><Relationship Id="rId18" Type="http://schemas.openxmlformats.org/officeDocument/2006/relationships/tags" Target="../tags/tag703.xml"/><Relationship Id="rId26" Type="http://schemas.openxmlformats.org/officeDocument/2006/relationships/tags" Target="../tags/tag711.xml"/><Relationship Id="rId39" Type="http://schemas.openxmlformats.org/officeDocument/2006/relationships/tags" Target="../tags/tag724.xml"/><Relationship Id="rId21" Type="http://schemas.openxmlformats.org/officeDocument/2006/relationships/tags" Target="../tags/tag706.xml"/><Relationship Id="rId34" Type="http://schemas.openxmlformats.org/officeDocument/2006/relationships/tags" Target="../tags/tag719.xml"/><Relationship Id="rId42" Type="http://schemas.openxmlformats.org/officeDocument/2006/relationships/tags" Target="../tags/tag727.xml"/><Relationship Id="rId47" Type="http://schemas.openxmlformats.org/officeDocument/2006/relationships/hyperlink" Target="https://rosinfostat.ru/" TargetMode="External"/><Relationship Id="rId7" Type="http://schemas.openxmlformats.org/officeDocument/2006/relationships/tags" Target="../tags/tag692.xml"/><Relationship Id="rId2" Type="http://schemas.openxmlformats.org/officeDocument/2006/relationships/tags" Target="../tags/tag687.xml"/><Relationship Id="rId16" Type="http://schemas.openxmlformats.org/officeDocument/2006/relationships/tags" Target="../tags/tag701.xml"/><Relationship Id="rId29" Type="http://schemas.openxmlformats.org/officeDocument/2006/relationships/tags" Target="../tags/tag714.xml"/><Relationship Id="rId11" Type="http://schemas.openxmlformats.org/officeDocument/2006/relationships/tags" Target="../tags/tag696.xml"/><Relationship Id="rId24" Type="http://schemas.openxmlformats.org/officeDocument/2006/relationships/tags" Target="../tags/tag709.xml"/><Relationship Id="rId32" Type="http://schemas.openxmlformats.org/officeDocument/2006/relationships/tags" Target="../tags/tag717.xml"/><Relationship Id="rId37" Type="http://schemas.openxmlformats.org/officeDocument/2006/relationships/tags" Target="../tags/tag722.xml"/><Relationship Id="rId40" Type="http://schemas.openxmlformats.org/officeDocument/2006/relationships/tags" Target="../tags/tag725.xml"/><Relationship Id="rId45" Type="http://schemas.openxmlformats.org/officeDocument/2006/relationships/oleObject" Target="../embeddings/oleObject16.bin"/><Relationship Id="rId5" Type="http://schemas.openxmlformats.org/officeDocument/2006/relationships/tags" Target="../tags/tag690.xml"/><Relationship Id="rId15" Type="http://schemas.openxmlformats.org/officeDocument/2006/relationships/tags" Target="../tags/tag700.xml"/><Relationship Id="rId23" Type="http://schemas.openxmlformats.org/officeDocument/2006/relationships/tags" Target="../tags/tag708.xml"/><Relationship Id="rId28" Type="http://schemas.openxmlformats.org/officeDocument/2006/relationships/tags" Target="../tags/tag713.xml"/><Relationship Id="rId36" Type="http://schemas.openxmlformats.org/officeDocument/2006/relationships/tags" Target="../tags/tag721.xml"/><Relationship Id="rId49" Type="http://schemas.openxmlformats.org/officeDocument/2006/relationships/chart" Target="../charts/chart15.xml"/><Relationship Id="rId10" Type="http://schemas.openxmlformats.org/officeDocument/2006/relationships/tags" Target="../tags/tag695.xml"/><Relationship Id="rId19" Type="http://schemas.openxmlformats.org/officeDocument/2006/relationships/tags" Target="../tags/tag704.xml"/><Relationship Id="rId31" Type="http://schemas.openxmlformats.org/officeDocument/2006/relationships/tags" Target="../tags/tag716.xml"/><Relationship Id="rId44" Type="http://schemas.openxmlformats.org/officeDocument/2006/relationships/notesSlide" Target="../notesSlides/notesSlide9.xml"/><Relationship Id="rId4" Type="http://schemas.openxmlformats.org/officeDocument/2006/relationships/tags" Target="../tags/tag689.xml"/><Relationship Id="rId9" Type="http://schemas.openxmlformats.org/officeDocument/2006/relationships/tags" Target="../tags/tag694.xml"/><Relationship Id="rId14" Type="http://schemas.openxmlformats.org/officeDocument/2006/relationships/tags" Target="../tags/tag699.xml"/><Relationship Id="rId22" Type="http://schemas.openxmlformats.org/officeDocument/2006/relationships/tags" Target="../tags/tag707.xml"/><Relationship Id="rId27" Type="http://schemas.openxmlformats.org/officeDocument/2006/relationships/tags" Target="../tags/tag712.xml"/><Relationship Id="rId30" Type="http://schemas.openxmlformats.org/officeDocument/2006/relationships/tags" Target="../tags/tag715.xml"/><Relationship Id="rId35" Type="http://schemas.openxmlformats.org/officeDocument/2006/relationships/tags" Target="../tags/tag720.xml"/><Relationship Id="rId43" Type="http://schemas.openxmlformats.org/officeDocument/2006/relationships/slideLayout" Target="../slideLayouts/slideLayout3.xml"/><Relationship Id="rId48" Type="http://schemas.openxmlformats.org/officeDocument/2006/relationships/chart" Target="../charts/chart14.xml"/><Relationship Id="rId8" Type="http://schemas.openxmlformats.org/officeDocument/2006/relationships/tags" Target="../tags/tag693.xml"/><Relationship Id="rId3" Type="http://schemas.openxmlformats.org/officeDocument/2006/relationships/tags" Target="../tags/tag688.xml"/><Relationship Id="rId12" Type="http://schemas.openxmlformats.org/officeDocument/2006/relationships/tags" Target="../tags/tag697.xml"/><Relationship Id="rId17" Type="http://schemas.openxmlformats.org/officeDocument/2006/relationships/tags" Target="../tags/tag702.xml"/><Relationship Id="rId25" Type="http://schemas.openxmlformats.org/officeDocument/2006/relationships/tags" Target="../tags/tag710.xml"/><Relationship Id="rId33" Type="http://schemas.openxmlformats.org/officeDocument/2006/relationships/tags" Target="../tags/tag718.xml"/><Relationship Id="rId38" Type="http://schemas.openxmlformats.org/officeDocument/2006/relationships/tags" Target="../tags/tag723.xml"/><Relationship Id="rId46" Type="http://schemas.openxmlformats.org/officeDocument/2006/relationships/image" Target="../media/image18.emf"/><Relationship Id="rId20" Type="http://schemas.openxmlformats.org/officeDocument/2006/relationships/tags" Target="../tags/tag705.xml"/><Relationship Id="rId41" Type="http://schemas.openxmlformats.org/officeDocument/2006/relationships/tags" Target="../tags/tag726.xml"/><Relationship Id="rId1" Type="http://schemas.openxmlformats.org/officeDocument/2006/relationships/tags" Target="../tags/tag686.xml"/><Relationship Id="rId6" Type="http://schemas.openxmlformats.org/officeDocument/2006/relationships/tags" Target="../tags/tag69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17" Type="http://schemas.openxmlformats.org/officeDocument/2006/relationships/tags" Target="../tags/tag844.xml"/><Relationship Id="rId21" Type="http://schemas.openxmlformats.org/officeDocument/2006/relationships/tags" Target="../tags/tag748.xml"/><Relationship Id="rId42" Type="http://schemas.openxmlformats.org/officeDocument/2006/relationships/tags" Target="../tags/tag769.xml"/><Relationship Id="rId63" Type="http://schemas.openxmlformats.org/officeDocument/2006/relationships/tags" Target="../tags/tag790.xml"/><Relationship Id="rId84" Type="http://schemas.openxmlformats.org/officeDocument/2006/relationships/tags" Target="../tags/tag811.xml"/><Relationship Id="rId138" Type="http://schemas.openxmlformats.org/officeDocument/2006/relationships/tags" Target="../tags/tag865.xml"/><Relationship Id="rId107" Type="http://schemas.openxmlformats.org/officeDocument/2006/relationships/tags" Target="../tags/tag834.xml"/><Relationship Id="rId11" Type="http://schemas.openxmlformats.org/officeDocument/2006/relationships/tags" Target="../tags/tag738.xml"/><Relationship Id="rId32" Type="http://schemas.openxmlformats.org/officeDocument/2006/relationships/tags" Target="../tags/tag759.xml"/><Relationship Id="rId53" Type="http://schemas.openxmlformats.org/officeDocument/2006/relationships/tags" Target="../tags/tag780.xml"/><Relationship Id="rId74" Type="http://schemas.openxmlformats.org/officeDocument/2006/relationships/tags" Target="../tags/tag801.xml"/><Relationship Id="rId128" Type="http://schemas.openxmlformats.org/officeDocument/2006/relationships/tags" Target="../tags/tag855.xml"/><Relationship Id="rId149" Type="http://schemas.openxmlformats.org/officeDocument/2006/relationships/tags" Target="../tags/tag876.xml"/><Relationship Id="rId5" Type="http://schemas.openxmlformats.org/officeDocument/2006/relationships/tags" Target="../tags/tag732.xml"/><Relationship Id="rId95" Type="http://schemas.openxmlformats.org/officeDocument/2006/relationships/tags" Target="../tags/tag822.xml"/><Relationship Id="rId22" Type="http://schemas.openxmlformats.org/officeDocument/2006/relationships/tags" Target="../tags/tag749.xml"/><Relationship Id="rId27" Type="http://schemas.openxmlformats.org/officeDocument/2006/relationships/tags" Target="../tags/tag754.xml"/><Relationship Id="rId43" Type="http://schemas.openxmlformats.org/officeDocument/2006/relationships/tags" Target="../tags/tag770.xml"/><Relationship Id="rId48" Type="http://schemas.openxmlformats.org/officeDocument/2006/relationships/tags" Target="../tags/tag775.xml"/><Relationship Id="rId64" Type="http://schemas.openxmlformats.org/officeDocument/2006/relationships/tags" Target="../tags/tag791.xml"/><Relationship Id="rId69" Type="http://schemas.openxmlformats.org/officeDocument/2006/relationships/tags" Target="../tags/tag796.xml"/><Relationship Id="rId113" Type="http://schemas.openxmlformats.org/officeDocument/2006/relationships/tags" Target="../tags/tag840.xml"/><Relationship Id="rId118" Type="http://schemas.openxmlformats.org/officeDocument/2006/relationships/tags" Target="../tags/tag845.xml"/><Relationship Id="rId134" Type="http://schemas.openxmlformats.org/officeDocument/2006/relationships/tags" Target="../tags/tag861.xml"/><Relationship Id="rId139" Type="http://schemas.openxmlformats.org/officeDocument/2006/relationships/tags" Target="../tags/tag866.xml"/><Relationship Id="rId80" Type="http://schemas.openxmlformats.org/officeDocument/2006/relationships/tags" Target="../tags/tag807.xml"/><Relationship Id="rId85" Type="http://schemas.openxmlformats.org/officeDocument/2006/relationships/tags" Target="../tags/tag812.xml"/><Relationship Id="rId150" Type="http://schemas.openxmlformats.org/officeDocument/2006/relationships/slideLayout" Target="../slideLayouts/slideLayout3.xml"/><Relationship Id="rId12" Type="http://schemas.openxmlformats.org/officeDocument/2006/relationships/tags" Target="../tags/tag739.xml"/><Relationship Id="rId17" Type="http://schemas.openxmlformats.org/officeDocument/2006/relationships/tags" Target="../tags/tag744.xml"/><Relationship Id="rId33" Type="http://schemas.openxmlformats.org/officeDocument/2006/relationships/tags" Target="../tags/tag760.xml"/><Relationship Id="rId38" Type="http://schemas.openxmlformats.org/officeDocument/2006/relationships/tags" Target="../tags/tag765.xml"/><Relationship Id="rId59" Type="http://schemas.openxmlformats.org/officeDocument/2006/relationships/tags" Target="../tags/tag786.xml"/><Relationship Id="rId103" Type="http://schemas.openxmlformats.org/officeDocument/2006/relationships/tags" Target="../tags/tag830.xml"/><Relationship Id="rId108" Type="http://schemas.openxmlformats.org/officeDocument/2006/relationships/tags" Target="../tags/tag835.xml"/><Relationship Id="rId124" Type="http://schemas.openxmlformats.org/officeDocument/2006/relationships/tags" Target="../tags/tag851.xml"/><Relationship Id="rId129" Type="http://schemas.openxmlformats.org/officeDocument/2006/relationships/tags" Target="../tags/tag856.xml"/><Relationship Id="rId54" Type="http://schemas.openxmlformats.org/officeDocument/2006/relationships/tags" Target="../tags/tag781.xml"/><Relationship Id="rId70" Type="http://schemas.openxmlformats.org/officeDocument/2006/relationships/tags" Target="../tags/tag797.xml"/><Relationship Id="rId75" Type="http://schemas.openxmlformats.org/officeDocument/2006/relationships/tags" Target="../tags/tag802.xml"/><Relationship Id="rId91" Type="http://schemas.openxmlformats.org/officeDocument/2006/relationships/tags" Target="../tags/tag818.xml"/><Relationship Id="rId96" Type="http://schemas.openxmlformats.org/officeDocument/2006/relationships/tags" Target="../tags/tag823.xml"/><Relationship Id="rId140" Type="http://schemas.openxmlformats.org/officeDocument/2006/relationships/tags" Target="../tags/tag867.xml"/><Relationship Id="rId145" Type="http://schemas.openxmlformats.org/officeDocument/2006/relationships/tags" Target="../tags/tag872.xml"/><Relationship Id="rId1" Type="http://schemas.openxmlformats.org/officeDocument/2006/relationships/tags" Target="../tags/tag728.xml"/><Relationship Id="rId6" Type="http://schemas.openxmlformats.org/officeDocument/2006/relationships/tags" Target="../tags/tag733.xml"/><Relationship Id="rId23" Type="http://schemas.openxmlformats.org/officeDocument/2006/relationships/tags" Target="../tags/tag750.xml"/><Relationship Id="rId28" Type="http://schemas.openxmlformats.org/officeDocument/2006/relationships/tags" Target="../tags/tag755.xml"/><Relationship Id="rId49" Type="http://schemas.openxmlformats.org/officeDocument/2006/relationships/tags" Target="../tags/tag776.xml"/><Relationship Id="rId114" Type="http://schemas.openxmlformats.org/officeDocument/2006/relationships/tags" Target="../tags/tag841.xml"/><Relationship Id="rId119" Type="http://schemas.openxmlformats.org/officeDocument/2006/relationships/tags" Target="../tags/tag846.xml"/><Relationship Id="rId44" Type="http://schemas.openxmlformats.org/officeDocument/2006/relationships/tags" Target="../tags/tag771.xml"/><Relationship Id="rId60" Type="http://schemas.openxmlformats.org/officeDocument/2006/relationships/tags" Target="../tags/tag787.xml"/><Relationship Id="rId65" Type="http://schemas.openxmlformats.org/officeDocument/2006/relationships/tags" Target="../tags/tag792.xml"/><Relationship Id="rId81" Type="http://schemas.openxmlformats.org/officeDocument/2006/relationships/tags" Target="../tags/tag808.xml"/><Relationship Id="rId86" Type="http://schemas.openxmlformats.org/officeDocument/2006/relationships/tags" Target="../tags/tag813.xml"/><Relationship Id="rId130" Type="http://schemas.openxmlformats.org/officeDocument/2006/relationships/tags" Target="../tags/tag857.xml"/><Relationship Id="rId135" Type="http://schemas.openxmlformats.org/officeDocument/2006/relationships/tags" Target="../tags/tag862.xml"/><Relationship Id="rId151" Type="http://schemas.openxmlformats.org/officeDocument/2006/relationships/oleObject" Target="../embeddings/oleObject17.bin"/><Relationship Id="rId13" Type="http://schemas.openxmlformats.org/officeDocument/2006/relationships/tags" Target="../tags/tag740.xml"/><Relationship Id="rId18" Type="http://schemas.openxmlformats.org/officeDocument/2006/relationships/tags" Target="../tags/tag745.xml"/><Relationship Id="rId39" Type="http://schemas.openxmlformats.org/officeDocument/2006/relationships/tags" Target="../tags/tag766.xml"/><Relationship Id="rId109" Type="http://schemas.openxmlformats.org/officeDocument/2006/relationships/tags" Target="../tags/tag836.xml"/><Relationship Id="rId34" Type="http://schemas.openxmlformats.org/officeDocument/2006/relationships/tags" Target="../tags/tag761.xml"/><Relationship Id="rId50" Type="http://schemas.openxmlformats.org/officeDocument/2006/relationships/tags" Target="../tags/tag777.xml"/><Relationship Id="rId55" Type="http://schemas.openxmlformats.org/officeDocument/2006/relationships/tags" Target="../tags/tag782.xml"/><Relationship Id="rId76" Type="http://schemas.openxmlformats.org/officeDocument/2006/relationships/tags" Target="../tags/tag803.xml"/><Relationship Id="rId97" Type="http://schemas.openxmlformats.org/officeDocument/2006/relationships/tags" Target="../tags/tag824.xml"/><Relationship Id="rId104" Type="http://schemas.openxmlformats.org/officeDocument/2006/relationships/tags" Target="../tags/tag831.xml"/><Relationship Id="rId120" Type="http://schemas.openxmlformats.org/officeDocument/2006/relationships/tags" Target="../tags/tag847.xml"/><Relationship Id="rId125" Type="http://schemas.openxmlformats.org/officeDocument/2006/relationships/tags" Target="../tags/tag852.xml"/><Relationship Id="rId141" Type="http://schemas.openxmlformats.org/officeDocument/2006/relationships/tags" Target="../tags/tag868.xml"/><Relationship Id="rId146" Type="http://schemas.openxmlformats.org/officeDocument/2006/relationships/tags" Target="../tags/tag873.xml"/><Relationship Id="rId7" Type="http://schemas.openxmlformats.org/officeDocument/2006/relationships/tags" Target="../tags/tag734.xml"/><Relationship Id="rId71" Type="http://schemas.openxmlformats.org/officeDocument/2006/relationships/tags" Target="../tags/tag798.xml"/><Relationship Id="rId92" Type="http://schemas.openxmlformats.org/officeDocument/2006/relationships/tags" Target="../tags/tag819.xml"/><Relationship Id="rId2" Type="http://schemas.openxmlformats.org/officeDocument/2006/relationships/tags" Target="../tags/tag729.xml"/><Relationship Id="rId29" Type="http://schemas.openxmlformats.org/officeDocument/2006/relationships/tags" Target="../tags/tag756.xml"/><Relationship Id="rId24" Type="http://schemas.openxmlformats.org/officeDocument/2006/relationships/tags" Target="../tags/tag751.xml"/><Relationship Id="rId40" Type="http://schemas.openxmlformats.org/officeDocument/2006/relationships/tags" Target="../tags/tag767.xml"/><Relationship Id="rId45" Type="http://schemas.openxmlformats.org/officeDocument/2006/relationships/tags" Target="../tags/tag772.xml"/><Relationship Id="rId66" Type="http://schemas.openxmlformats.org/officeDocument/2006/relationships/tags" Target="../tags/tag793.xml"/><Relationship Id="rId87" Type="http://schemas.openxmlformats.org/officeDocument/2006/relationships/tags" Target="../tags/tag814.xml"/><Relationship Id="rId110" Type="http://schemas.openxmlformats.org/officeDocument/2006/relationships/tags" Target="../tags/tag837.xml"/><Relationship Id="rId115" Type="http://schemas.openxmlformats.org/officeDocument/2006/relationships/tags" Target="../tags/tag842.xml"/><Relationship Id="rId131" Type="http://schemas.openxmlformats.org/officeDocument/2006/relationships/tags" Target="../tags/tag858.xml"/><Relationship Id="rId136" Type="http://schemas.openxmlformats.org/officeDocument/2006/relationships/tags" Target="../tags/tag863.xml"/><Relationship Id="rId61" Type="http://schemas.openxmlformats.org/officeDocument/2006/relationships/tags" Target="../tags/tag788.xml"/><Relationship Id="rId82" Type="http://schemas.openxmlformats.org/officeDocument/2006/relationships/tags" Target="../tags/tag809.xml"/><Relationship Id="rId152" Type="http://schemas.openxmlformats.org/officeDocument/2006/relationships/image" Target="../media/image18.emf"/><Relationship Id="rId19" Type="http://schemas.openxmlformats.org/officeDocument/2006/relationships/tags" Target="../tags/tag746.xml"/><Relationship Id="rId14" Type="http://schemas.openxmlformats.org/officeDocument/2006/relationships/tags" Target="../tags/tag741.xml"/><Relationship Id="rId30" Type="http://schemas.openxmlformats.org/officeDocument/2006/relationships/tags" Target="../tags/tag757.xml"/><Relationship Id="rId35" Type="http://schemas.openxmlformats.org/officeDocument/2006/relationships/tags" Target="../tags/tag762.xml"/><Relationship Id="rId56" Type="http://schemas.openxmlformats.org/officeDocument/2006/relationships/tags" Target="../tags/tag783.xml"/><Relationship Id="rId77" Type="http://schemas.openxmlformats.org/officeDocument/2006/relationships/tags" Target="../tags/tag804.xml"/><Relationship Id="rId100" Type="http://schemas.openxmlformats.org/officeDocument/2006/relationships/tags" Target="../tags/tag827.xml"/><Relationship Id="rId105" Type="http://schemas.openxmlformats.org/officeDocument/2006/relationships/tags" Target="../tags/tag832.xml"/><Relationship Id="rId126" Type="http://schemas.openxmlformats.org/officeDocument/2006/relationships/tags" Target="../tags/tag853.xml"/><Relationship Id="rId147" Type="http://schemas.openxmlformats.org/officeDocument/2006/relationships/tags" Target="../tags/tag874.xml"/><Relationship Id="rId8" Type="http://schemas.openxmlformats.org/officeDocument/2006/relationships/tags" Target="../tags/tag735.xml"/><Relationship Id="rId51" Type="http://schemas.openxmlformats.org/officeDocument/2006/relationships/tags" Target="../tags/tag778.xml"/><Relationship Id="rId72" Type="http://schemas.openxmlformats.org/officeDocument/2006/relationships/tags" Target="../tags/tag799.xml"/><Relationship Id="rId93" Type="http://schemas.openxmlformats.org/officeDocument/2006/relationships/tags" Target="../tags/tag820.xml"/><Relationship Id="rId98" Type="http://schemas.openxmlformats.org/officeDocument/2006/relationships/tags" Target="../tags/tag825.xml"/><Relationship Id="rId121" Type="http://schemas.openxmlformats.org/officeDocument/2006/relationships/tags" Target="../tags/tag848.xml"/><Relationship Id="rId142" Type="http://schemas.openxmlformats.org/officeDocument/2006/relationships/tags" Target="../tags/tag869.xml"/><Relationship Id="rId3" Type="http://schemas.openxmlformats.org/officeDocument/2006/relationships/tags" Target="../tags/tag730.xml"/><Relationship Id="rId25" Type="http://schemas.openxmlformats.org/officeDocument/2006/relationships/tags" Target="../tags/tag752.xml"/><Relationship Id="rId46" Type="http://schemas.openxmlformats.org/officeDocument/2006/relationships/tags" Target="../tags/tag773.xml"/><Relationship Id="rId67" Type="http://schemas.openxmlformats.org/officeDocument/2006/relationships/tags" Target="../tags/tag794.xml"/><Relationship Id="rId116" Type="http://schemas.openxmlformats.org/officeDocument/2006/relationships/tags" Target="../tags/tag843.xml"/><Relationship Id="rId137" Type="http://schemas.openxmlformats.org/officeDocument/2006/relationships/tags" Target="../tags/tag864.xml"/><Relationship Id="rId20" Type="http://schemas.openxmlformats.org/officeDocument/2006/relationships/tags" Target="../tags/tag747.xml"/><Relationship Id="rId41" Type="http://schemas.openxmlformats.org/officeDocument/2006/relationships/tags" Target="../tags/tag768.xml"/><Relationship Id="rId62" Type="http://schemas.openxmlformats.org/officeDocument/2006/relationships/tags" Target="../tags/tag789.xml"/><Relationship Id="rId83" Type="http://schemas.openxmlformats.org/officeDocument/2006/relationships/tags" Target="../tags/tag810.xml"/><Relationship Id="rId88" Type="http://schemas.openxmlformats.org/officeDocument/2006/relationships/tags" Target="../tags/tag815.xml"/><Relationship Id="rId111" Type="http://schemas.openxmlformats.org/officeDocument/2006/relationships/tags" Target="../tags/tag838.xml"/><Relationship Id="rId132" Type="http://schemas.openxmlformats.org/officeDocument/2006/relationships/tags" Target="../tags/tag859.xml"/><Relationship Id="rId153" Type="http://schemas.openxmlformats.org/officeDocument/2006/relationships/chart" Target="../charts/chart16.xml"/><Relationship Id="rId15" Type="http://schemas.openxmlformats.org/officeDocument/2006/relationships/tags" Target="../tags/tag742.xml"/><Relationship Id="rId36" Type="http://schemas.openxmlformats.org/officeDocument/2006/relationships/tags" Target="../tags/tag763.xml"/><Relationship Id="rId57" Type="http://schemas.openxmlformats.org/officeDocument/2006/relationships/tags" Target="../tags/tag784.xml"/><Relationship Id="rId106" Type="http://schemas.openxmlformats.org/officeDocument/2006/relationships/tags" Target="../tags/tag833.xml"/><Relationship Id="rId127" Type="http://schemas.openxmlformats.org/officeDocument/2006/relationships/tags" Target="../tags/tag854.xml"/><Relationship Id="rId10" Type="http://schemas.openxmlformats.org/officeDocument/2006/relationships/tags" Target="../tags/tag737.xml"/><Relationship Id="rId31" Type="http://schemas.openxmlformats.org/officeDocument/2006/relationships/tags" Target="../tags/tag758.xml"/><Relationship Id="rId52" Type="http://schemas.openxmlformats.org/officeDocument/2006/relationships/tags" Target="../tags/tag779.xml"/><Relationship Id="rId73" Type="http://schemas.openxmlformats.org/officeDocument/2006/relationships/tags" Target="../tags/tag800.xml"/><Relationship Id="rId78" Type="http://schemas.openxmlformats.org/officeDocument/2006/relationships/tags" Target="../tags/tag805.xml"/><Relationship Id="rId94" Type="http://schemas.openxmlformats.org/officeDocument/2006/relationships/tags" Target="../tags/tag821.xml"/><Relationship Id="rId99" Type="http://schemas.openxmlformats.org/officeDocument/2006/relationships/tags" Target="../tags/tag826.xml"/><Relationship Id="rId101" Type="http://schemas.openxmlformats.org/officeDocument/2006/relationships/tags" Target="../tags/tag828.xml"/><Relationship Id="rId122" Type="http://schemas.openxmlformats.org/officeDocument/2006/relationships/tags" Target="../tags/tag849.xml"/><Relationship Id="rId143" Type="http://schemas.openxmlformats.org/officeDocument/2006/relationships/tags" Target="../tags/tag870.xml"/><Relationship Id="rId148" Type="http://schemas.openxmlformats.org/officeDocument/2006/relationships/tags" Target="../tags/tag875.xml"/><Relationship Id="rId4" Type="http://schemas.openxmlformats.org/officeDocument/2006/relationships/tags" Target="../tags/tag731.xml"/><Relationship Id="rId9" Type="http://schemas.openxmlformats.org/officeDocument/2006/relationships/tags" Target="../tags/tag736.xml"/><Relationship Id="rId26" Type="http://schemas.openxmlformats.org/officeDocument/2006/relationships/tags" Target="../tags/tag753.xml"/><Relationship Id="rId47" Type="http://schemas.openxmlformats.org/officeDocument/2006/relationships/tags" Target="../tags/tag774.xml"/><Relationship Id="rId68" Type="http://schemas.openxmlformats.org/officeDocument/2006/relationships/tags" Target="../tags/tag795.xml"/><Relationship Id="rId89" Type="http://schemas.openxmlformats.org/officeDocument/2006/relationships/tags" Target="../tags/tag816.xml"/><Relationship Id="rId112" Type="http://schemas.openxmlformats.org/officeDocument/2006/relationships/tags" Target="../tags/tag839.xml"/><Relationship Id="rId133" Type="http://schemas.openxmlformats.org/officeDocument/2006/relationships/tags" Target="../tags/tag860.xml"/><Relationship Id="rId154" Type="http://schemas.openxmlformats.org/officeDocument/2006/relationships/chart" Target="../charts/chart17.xml"/><Relationship Id="rId16" Type="http://schemas.openxmlformats.org/officeDocument/2006/relationships/tags" Target="../tags/tag743.xml"/><Relationship Id="rId37" Type="http://schemas.openxmlformats.org/officeDocument/2006/relationships/tags" Target="../tags/tag764.xml"/><Relationship Id="rId58" Type="http://schemas.openxmlformats.org/officeDocument/2006/relationships/tags" Target="../tags/tag785.xml"/><Relationship Id="rId79" Type="http://schemas.openxmlformats.org/officeDocument/2006/relationships/tags" Target="../tags/tag806.xml"/><Relationship Id="rId102" Type="http://schemas.openxmlformats.org/officeDocument/2006/relationships/tags" Target="../tags/tag829.xml"/><Relationship Id="rId123" Type="http://schemas.openxmlformats.org/officeDocument/2006/relationships/tags" Target="../tags/tag850.xml"/><Relationship Id="rId144" Type="http://schemas.openxmlformats.org/officeDocument/2006/relationships/tags" Target="../tags/tag871.xml"/><Relationship Id="rId90" Type="http://schemas.openxmlformats.org/officeDocument/2006/relationships/tags" Target="../tags/tag81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chart" Target="../charts/chart18.xml"/><Relationship Id="rId2" Type="http://schemas.openxmlformats.org/officeDocument/2006/relationships/tags" Target="../tags/tag878.xml"/><Relationship Id="rId1" Type="http://schemas.openxmlformats.org/officeDocument/2006/relationships/tags" Target="../tags/tag877.xml"/><Relationship Id="rId6" Type="http://schemas.openxmlformats.org/officeDocument/2006/relationships/image" Target="../media/image22.emf"/><Relationship Id="rId5" Type="http://schemas.openxmlformats.org/officeDocument/2006/relationships/oleObject" Target="../embeddings/oleObject18.bin"/><Relationship Id="rId4" Type="http://schemas.openxmlformats.org/officeDocument/2006/relationships/notesSlide" Target="../notesSlides/notesSlide10.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3.xml"/><Relationship Id="rId1" Type="http://schemas.openxmlformats.org/officeDocument/2006/relationships/tags" Target="../tags/tag879.xml"/><Relationship Id="rId4" Type="http://schemas.openxmlformats.org/officeDocument/2006/relationships/image" Target="../media/image21.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2.xml"/><Relationship Id="rId5" Type="http://schemas.openxmlformats.org/officeDocument/2006/relationships/image" Target="../media/image20.emf"/><Relationship Id="rId4" Type="http://schemas.openxmlformats.org/officeDocument/2006/relationships/oleObject" Target="../embeddings/oleObject6.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tags" Target="../tags/tag887.xml"/><Relationship Id="rId13" Type="http://schemas.openxmlformats.org/officeDocument/2006/relationships/image" Target="../media/image22.emf"/><Relationship Id="rId3" Type="http://schemas.openxmlformats.org/officeDocument/2006/relationships/tags" Target="../tags/tag882.xml"/><Relationship Id="rId7" Type="http://schemas.openxmlformats.org/officeDocument/2006/relationships/tags" Target="../tags/tag886.xml"/><Relationship Id="rId12" Type="http://schemas.openxmlformats.org/officeDocument/2006/relationships/oleObject" Target="../embeddings/oleObject20.bin"/><Relationship Id="rId2" Type="http://schemas.openxmlformats.org/officeDocument/2006/relationships/tags" Target="../tags/tag881.xml"/><Relationship Id="rId1" Type="http://schemas.openxmlformats.org/officeDocument/2006/relationships/tags" Target="../tags/tag880.xml"/><Relationship Id="rId6" Type="http://schemas.openxmlformats.org/officeDocument/2006/relationships/tags" Target="../tags/tag885.xml"/><Relationship Id="rId11" Type="http://schemas.openxmlformats.org/officeDocument/2006/relationships/notesSlide" Target="../notesSlides/notesSlide11.xml"/><Relationship Id="rId5" Type="http://schemas.openxmlformats.org/officeDocument/2006/relationships/tags" Target="../tags/tag884.xml"/><Relationship Id="rId15" Type="http://schemas.openxmlformats.org/officeDocument/2006/relationships/image" Target="../media/image23.emf"/><Relationship Id="rId10" Type="http://schemas.openxmlformats.org/officeDocument/2006/relationships/slideLayout" Target="../slideLayouts/slideLayout3.xml"/><Relationship Id="rId4" Type="http://schemas.openxmlformats.org/officeDocument/2006/relationships/tags" Target="../tags/tag883.xml"/><Relationship Id="rId9" Type="http://schemas.openxmlformats.org/officeDocument/2006/relationships/tags" Target="../tags/tag888.xml"/><Relationship Id="rId14" Type="http://schemas.openxmlformats.org/officeDocument/2006/relationships/oleObject" Target="../embeddings/oleObject21.bin"/></Relationships>
</file>

<file path=ppt/slides/_rels/slide32.xml.rels><?xml version="1.0" encoding="UTF-8" standalone="yes"?>
<Relationships xmlns="http://schemas.openxmlformats.org/package/2006/relationships"><Relationship Id="rId13" Type="http://schemas.openxmlformats.org/officeDocument/2006/relationships/tags" Target="../tags/tag901.xml"/><Relationship Id="rId18" Type="http://schemas.openxmlformats.org/officeDocument/2006/relationships/tags" Target="../tags/tag906.xml"/><Relationship Id="rId26" Type="http://schemas.openxmlformats.org/officeDocument/2006/relationships/tags" Target="../tags/tag914.xml"/><Relationship Id="rId3" Type="http://schemas.openxmlformats.org/officeDocument/2006/relationships/tags" Target="../tags/tag891.xml"/><Relationship Id="rId21" Type="http://schemas.openxmlformats.org/officeDocument/2006/relationships/tags" Target="../tags/tag909.xml"/><Relationship Id="rId7" Type="http://schemas.openxmlformats.org/officeDocument/2006/relationships/tags" Target="../tags/tag895.xml"/><Relationship Id="rId12" Type="http://schemas.openxmlformats.org/officeDocument/2006/relationships/tags" Target="../tags/tag900.xml"/><Relationship Id="rId17" Type="http://schemas.openxmlformats.org/officeDocument/2006/relationships/tags" Target="../tags/tag905.xml"/><Relationship Id="rId25" Type="http://schemas.openxmlformats.org/officeDocument/2006/relationships/tags" Target="../tags/tag913.xml"/><Relationship Id="rId33" Type="http://schemas.openxmlformats.org/officeDocument/2006/relationships/chart" Target="../charts/chart19.xml"/><Relationship Id="rId2" Type="http://schemas.openxmlformats.org/officeDocument/2006/relationships/tags" Target="../tags/tag890.xml"/><Relationship Id="rId16" Type="http://schemas.openxmlformats.org/officeDocument/2006/relationships/tags" Target="../tags/tag904.xml"/><Relationship Id="rId20" Type="http://schemas.openxmlformats.org/officeDocument/2006/relationships/tags" Target="../tags/tag908.xml"/><Relationship Id="rId29" Type="http://schemas.openxmlformats.org/officeDocument/2006/relationships/slideLayout" Target="../slideLayouts/slideLayout3.xml"/><Relationship Id="rId1" Type="http://schemas.openxmlformats.org/officeDocument/2006/relationships/tags" Target="../tags/tag889.xml"/><Relationship Id="rId6" Type="http://schemas.openxmlformats.org/officeDocument/2006/relationships/tags" Target="../tags/tag894.xml"/><Relationship Id="rId11" Type="http://schemas.openxmlformats.org/officeDocument/2006/relationships/tags" Target="../tags/tag899.xml"/><Relationship Id="rId24" Type="http://schemas.openxmlformats.org/officeDocument/2006/relationships/tags" Target="../tags/tag912.xml"/><Relationship Id="rId32" Type="http://schemas.openxmlformats.org/officeDocument/2006/relationships/image" Target="../media/image21.emf"/><Relationship Id="rId5" Type="http://schemas.openxmlformats.org/officeDocument/2006/relationships/tags" Target="../tags/tag893.xml"/><Relationship Id="rId15" Type="http://schemas.openxmlformats.org/officeDocument/2006/relationships/tags" Target="../tags/tag903.xml"/><Relationship Id="rId23" Type="http://schemas.openxmlformats.org/officeDocument/2006/relationships/tags" Target="../tags/tag911.xml"/><Relationship Id="rId28" Type="http://schemas.openxmlformats.org/officeDocument/2006/relationships/tags" Target="../tags/tag916.xml"/><Relationship Id="rId10" Type="http://schemas.openxmlformats.org/officeDocument/2006/relationships/tags" Target="../tags/tag898.xml"/><Relationship Id="rId19" Type="http://schemas.openxmlformats.org/officeDocument/2006/relationships/tags" Target="../tags/tag907.xml"/><Relationship Id="rId31" Type="http://schemas.openxmlformats.org/officeDocument/2006/relationships/oleObject" Target="../embeddings/oleObject22.bin"/><Relationship Id="rId4" Type="http://schemas.openxmlformats.org/officeDocument/2006/relationships/tags" Target="../tags/tag892.xml"/><Relationship Id="rId9" Type="http://schemas.openxmlformats.org/officeDocument/2006/relationships/tags" Target="../tags/tag897.xml"/><Relationship Id="rId14" Type="http://schemas.openxmlformats.org/officeDocument/2006/relationships/tags" Target="../tags/tag902.xml"/><Relationship Id="rId22" Type="http://schemas.openxmlformats.org/officeDocument/2006/relationships/tags" Target="../tags/tag910.xml"/><Relationship Id="rId27" Type="http://schemas.openxmlformats.org/officeDocument/2006/relationships/tags" Target="../tags/tag915.xml"/><Relationship Id="rId30" Type="http://schemas.openxmlformats.org/officeDocument/2006/relationships/notesSlide" Target="../notesSlides/notesSlide12.xml"/><Relationship Id="rId8" Type="http://schemas.openxmlformats.org/officeDocument/2006/relationships/tags" Target="../tags/tag89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base.garant.ru/70291692/" TargetMode="External"/><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pravo.gov.ru/proxy/ips/?docbody=&amp;nd=102124252" TargetMode="External"/><Relationship Id="rId2" Type="http://schemas.openxmlformats.org/officeDocument/2006/relationships/hyperlink" Target="http://pravo.gov.ru/proxy/ips/?docbody=&amp;nd=102379576"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3.xml"/><Relationship Id="rId1" Type="http://schemas.openxmlformats.org/officeDocument/2006/relationships/tags" Target="../tags/tag917.xml"/><Relationship Id="rId4" Type="http://schemas.openxmlformats.org/officeDocument/2006/relationships/image" Target="../media/image21.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1.xml"/><Relationship Id="rId1" Type="http://schemas.openxmlformats.org/officeDocument/2006/relationships/tags" Target="../tags/tag918.xml"/><Relationship Id="rId4" Type="http://schemas.openxmlformats.org/officeDocument/2006/relationships/image" Target="../media/image27.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1.xml"/><Relationship Id="rId1" Type="http://schemas.openxmlformats.org/officeDocument/2006/relationships/tags" Target="../tags/tag919.xml"/><Relationship Id="rId4" Type="http://schemas.openxmlformats.org/officeDocument/2006/relationships/image" Target="../media/image27.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3.xml"/><Relationship Id="rId1" Type="http://schemas.openxmlformats.org/officeDocument/2006/relationships/tags" Target="../tags/tag920.xml"/><Relationship Id="rId4" Type="http://schemas.openxmlformats.org/officeDocument/2006/relationships/image" Target="../media/image21.emf"/></Relationships>
</file>

<file path=ppt/slides/_rels/slide46.xml.rels><?xml version="1.0" encoding="UTF-8" standalone="yes"?>
<Relationships xmlns="http://schemas.openxmlformats.org/package/2006/relationships"><Relationship Id="rId26" Type="http://schemas.openxmlformats.org/officeDocument/2006/relationships/tags" Target="../tags/tag946.xml"/><Relationship Id="rId21" Type="http://schemas.openxmlformats.org/officeDocument/2006/relationships/tags" Target="../tags/tag941.xml"/><Relationship Id="rId42" Type="http://schemas.openxmlformats.org/officeDocument/2006/relationships/tags" Target="../tags/tag962.xml"/><Relationship Id="rId47" Type="http://schemas.openxmlformats.org/officeDocument/2006/relationships/tags" Target="../tags/tag967.xml"/><Relationship Id="rId63" Type="http://schemas.openxmlformats.org/officeDocument/2006/relationships/tags" Target="../tags/tag983.xml"/><Relationship Id="rId68" Type="http://schemas.openxmlformats.org/officeDocument/2006/relationships/tags" Target="../tags/tag988.xml"/><Relationship Id="rId84" Type="http://schemas.openxmlformats.org/officeDocument/2006/relationships/tags" Target="../tags/tag1004.xml"/><Relationship Id="rId89" Type="http://schemas.openxmlformats.org/officeDocument/2006/relationships/tags" Target="../tags/tag1009.xml"/><Relationship Id="rId16" Type="http://schemas.openxmlformats.org/officeDocument/2006/relationships/tags" Target="../tags/tag936.xml"/><Relationship Id="rId11" Type="http://schemas.openxmlformats.org/officeDocument/2006/relationships/tags" Target="../tags/tag931.xml"/><Relationship Id="rId32" Type="http://schemas.openxmlformats.org/officeDocument/2006/relationships/tags" Target="../tags/tag952.xml"/><Relationship Id="rId37" Type="http://schemas.openxmlformats.org/officeDocument/2006/relationships/tags" Target="../tags/tag957.xml"/><Relationship Id="rId53" Type="http://schemas.openxmlformats.org/officeDocument/2006/relationships/tags" Target="../tags/tag973.xml"/><Relationship Id="rId58" Type="http://schemas.openxmlformats.org/officeDocument/2006/relationships/tags" Target="../tags/tag978.xml"/><Relationship Id="rId74" Type="http://schemas.openxmlformats.org/officeDocument/2006/relationships/tags" Target="../tags/tag994.xml"/><Relationship Id="rId79" Type="http://schemas.openxmlformats.org/officeDocument/2006/relationships/tags" Target="../tags/tag999.xml"/><Relationship Id="rId5" Type="http://schemas.openxmlformats.org/officeDocument/2006/relationships/tags" Target="../tags/tag925.xml"/><Relationship Id="rId90" Type="http://schemas.openxmlformats.org/officeDocument/2006/relationships/tags" Target="../tags/tag1010.xml"/><Relationship Id="rId95" Type="http://schemas.openxmlformats.org/officeDocument/2006/relationships/oleObject" Target="../embeddings/oleObject27.bin"/><Relationship Id="rId22" Type="http://schemas.openxmlformats.org/officeDocument/2006/relationships/tags" Target="../tags/tag942.xml"/><Relationship Id="rId27" Type="http://schemas.openxmlformats.org/officeDocument/2006/relationships/tags" Target="../tags/tag947.xml"/><Relationship Id="rId43" Type="http://schemas.openxmlformats.org/officeDocument/2006/relationships/tags" Target="../tags/tag963.xml"/><Relationship Id="rId48" Type="http://schemas.openxmlformats.org/officeDocument/2006/relationships/tags" Target="../tags/tag968.xml"/><Relationship Id="rId64" Type="http://schemas.openxmlformats.org/officeDocument/2006/relationships/tags" Target="../tags/tag984.xml"/><Relationship Id="rId69" Type="http://schemas.openxmlformats.org/officeDocument/2006/relationships/tags" Target="../tags/tag989.xml"/><Relationship Id="rId80" Type="http://schemas.openxmlformats.org/officeDocument/2006/relationships/tags" Target="../tags/tag1000.xml"/><Relationship Id="rId85" Type="http://schemas.openxmlformats.org/officeDocument/2006/relationships/tags" Target="../tags/tag1005.xml"/><Relationship Id="rId3" Type="http://schemas.openxmlformats.org/officeDocument/2006/relationships/tags" Target="../tags/tag923.xml"/><Relationship Id="rId12" Type="http://schemas.openxmlformats.org/officeDocument/2006/relationships/tags" Target="../tags/tag932.xml"/><Relationship Id="rId17" Type="http://schemas.openxmlformats.org/officeDocument/2006/relationships/tags" Target="../tags/tag937.xml"/><Relationship Id="rId25" Type="http://schemas.openxmlformats.org/officeDocument/2006/relationships/tags" Target="../tags/tag945.xml"/><Relationship Id="rId33" Type="http://schemas.openxmlformats.org/officeDocument/2006/relationships/tags" Target="../tags/tag953.xml"/><Relationship Id="rId38" Type="http://schemas.openxmlformats.org/officeDocument/2006/relationships/tags" Target="../tags/tag958.xml"/><Relationship Id="rId46" Type="http://schemas.openxmlformats.org/officeDocument/2006/relationships/tags" Target="../tags/tag966.xml"/><Relationship Id="rId59" Type="http://schemas.openxmlformats.org/officeDocument/2006/relationships/tags" Target="../tags/tag979.xml"/><Relationship Id="rId67" Type="http://schemas.openxmlformats.org/officeDocument/2006/relationships/tags" Target="../tags/tag987.xml"/><Relationship Id="rId20" Type="http://schemas.openxmlformats.org/officeDocument/2006/relationships/tags" Target="../tags/tag940.xml"/><Relationship Id="rId41" Type="http://schemas.openxmlformats.org/officeDocument/2006/relationships/tags" Target="../tags/tag961.xml"/><Relationship Id="rId54" Type="http://schemas.openxmlformats.org/officeDocument/2006/relationships/tags" Target="../tags/tag974.xml"/><Relationship Id="rId62" Type="http://schemas.openxmlformats.org/officeDocument/2006/relationships/tags" Target="../tags/tag982.xml"/><Relationship Id="rId70" Type="http://schemas.openxmlformats.org/officeDocument/2006/relationships/tags" Target="../tags/tag990.xml"/><Relationship Id="rId75" Type="http://schemas.openxmlformats.org/officeDocument/2006/relationships/tags" Target="../tags/tag995.xml"/><Relationship Id="rId83" Type="http://schemas.openxmlformats.org/officeDocument/2006/relationships/tags" Target="../tags/tag1003.xml"/><Relationship Id="rId88" Type="http://schemas.openxmlformats.org/officeDocument/2006/relationships/tags" Target="../tags/tag1008.xml"/><Relationship Id="rId91" Type="http://schemas.openxmlformats.org/officeDocument/2006/relationships/tags" Target="../tags/tag1011.xml"/><Relationship Id="rId96" Type="http://schemas.openxmlformats.org/officeDocument/2006/relationships/image" Target="../media/image18.emf"/><Relationship Id="rId1" Type="http://schemas.openxmlformats.org/officeDocument/2006/relationships/tags" Target="../tags/tag921.xml"/><Relationship Id="rId6" Type="http://schemas.openxmlformats.org/officeDocument/2006/relationships/tags" Target="../tags/tag926.xml"/><Relationship Id="rId15" Type="http://schemas.openxmlformats.org/officeDocument/2006/relationships/tags" Target="../tags/tag935.xml"/><Relationship Id="rId23" Type="http://schemas.openxmlformats.org/officeDocument/2006/relationships/tags" Target="../tags/tag943.xml"/><Relationship Id="rId28" Type="http://schemas.openxmlformats.org/officeDocument/2006/relationships/tags" Target="../tags/tag948.xml"/><Relationship Id="rId36" Type="http://schemas.openxmlformats.org/officeDocument/2006/relationships/tags" Target="../tags/tag956.xml"/><Relationship Id="rId49" Type="http://schemas.openxmlformats.org/officeDocument/2006/relationships/tags" Target="../tags/tag969.xml"/><Relationship Id="rId57" Type="http://schemas.openxmlformats.org/officeDocument/2006/relationships/tags" Target="../tags/tag977.xml"/><Relationship Id="rId10" Type="http://schemas.openxmlformats.org/officeDocument/2006/relationships/tags" Target="../tags/tag930.xml"/><Relationship Id="rId31" Type="http://schemas.openxmlformats.org/officeDocument/2006/relationships/tags" Target="../tags/tag951.xml"/><Relationship Id="rId44" Type="http://schemas.openxmlformats.org/officeDocument/2006/relationships/tags" Target="../tags/tag964.xml"/><Relationship Id="rId52" Type="http://schemas.openxmlformats.org/officeDocument/2006/relationships/tags" Target="../tags/tag972.xml"/><Relationship Id="rId60" Type="http://schemas.openxmlformats.org/officeDocument/2006/relationships/tags" Target="../tags/tag980.xml"/><Relationship Id="rId65" Type="http://schemas.openxmlformats.org/officeDocument/2006/relationships/tags" Target="../tags/tag985.xml"/><Relationship Id="rId73" Type="http://schemas.openxmlformats.org/officeDocument/2006/relationships/tags" Target="../tags/tag993.xml"/><Relationship Id="rId78" Type="http://schemas.openxmlformats.org/officeDocument/2006/relationships/tags" Target="../tags/tag998.xml"/><Relationship Id="rId81" Type="http://schemas.openxmlformats.org/officeDocument/2006/relationships/tags" Target="../tags/tag1001.xml"/><Relationship Id="rId86" Type="http://schemas.openxmlformats.org/officeDocument/2006/relationships/tags" Target="../tags/tag1006.xml"/><Relationship Id="rId94" Type="http://schemas.openxmlformats.org/officeDocument/2006/relationships/notesSlide" Target="../notesSlides/notesSlide13.xml"/><Relationship Id="rId4" Type="http://schemas.openxmlformats.org/officeDocument/2006/relationships/tags" Target="../tags/tag924.xml"/><Relationship Id="rId9" Type="http://schemas.openxmlformats.org/officeDocument/2006/relationships/tags" Target="../tags/tag929.xml"/><Relationship Id="rId13" Type="http://schemas.openxmlformats.org/officeDocument/2006/relationships/tags" Target="../tags/tag933.xml"/><Relationship Id="rId18" Type="http://schemas.openxmlformats.org/officeDocument/2006/relationships/tags" Target="../tags/tag938.xml"/><Relationship Id="rId39" Type="http://schemas.openxmlformats.org/officeDocument/2006/relationships/tags" Target="../tags/tag959.xml"/><Relationship Id="rId34" Type="http://schemas.openxmlformats.org/officeDocument/2006/relationships/tags" Target="../tags/tag954.xml"/><Relationship Id="rId50" Type="http://schemas.openxmlformats.org/officeDocument/2006/relationships/tags" Target="../tags/tag970.xml"/><Relationship Id="rId55" Type="http://schemas.openxmlformats.org/officeDocument/2006/relationships/tags" Target="../tags/tag975.xml"/><Relationship Id="rId76" Type="http://schemas.openxmlformats.org/officeDocument/2006/relationships/tags" Target="../tags/tag996.xml"/><Relationship Id="rId97" Type="http://schemas.openxmlformats.org/officeDocument/2006/relationships/chart" Target="../charts/chart20.xml"/><Relationship Id="rId7" Type="http://schemas.openxmlformats.org/officeDocument/2006/relationships/tags" Target="../tags/tag927.xml"/><Relationship Id="rId71" Type="http://schemas.openxmlformats.org/officeDocument/2006/relationships/tags" Target="../tags/tag991.xml"/><Relationship Id="rId92" Type="http://schemas.openxmlformats.org/officeDocument/2006/relationships/tags" Target="../tags/tag1012.xml"/><Relationship Id="rId2" Type="http://schemas.openxmlformats.org/officeDocument/2006/relationships/tags" Target="../tags/tag922.xml"/><Relationship Id="rId29" Type="http://schemas.openxmlformats.org/officeDocument/2006/relationships/tags" Target="../tags/tag949.xml"/><Relationship Id="rId24" Type="http://schemas.openxmlformats.org/officeDocument/2006/relationships/tags" Target="../tags/tag944.xml"/><Relationship Id="rId40" Type="http://schemas.openxmlformats.org/officeDocument/2006/relationships/tags" Target="../tags/tag960.xml"/><Relationship Id="rId45" Type="http://schemas.openxmlformats.org/officeDocument/2006/relationships/tags" Target="../tags/tag965.xml"/><Relationship Id="rId66" Type="http://schemas.openxmlformats.org/officeDocument/2006/relationships/tags" Target="../tags/tag986.xml"/><Relationship Id="rId87" Type="http://schemas.openxmlformats.org/officeDocument/2006/relationships/tags" Target="../tags/tag1007.xml"/><Relationship Id="rId61" Type="http://schemas.openxmlformats.org/officeDocument/2006/relationships/tags" Target="../tags/tag981.xml"/><Relationship Id="rId82" Type="http://schemas.openxmlformats.org/officeDocument/2006/relationships/tags" Target="../tags/tag1002.xml"/><Relationship Id="rId19" Type="http://schemas.openxmlformats.org/officeDocument/2006/relationships/tags" Target="../tags/tag939.xml"/><Relationship Id="rId14" Type="http://schemas.openxmlformats.org/officeDocument/2006/relationships/tags" Target="../tags/tag934.xml"/><Relationship Id="rId30" Type="http://schemas.openxmlformats.org/officeDocument/2006/relationships/tags" Target="../tags/tag950.xml"/><Relationship Id="rId35" Type="http://schemas.openxmlformats.org/officeDocument/2006/relationships/tags" Target="../tags/tag955.xml"/><Relationship Id="rId56" Type="http://schemas.openxmlformats.org/officeDocument/2006/relationships/tags" Target="../tags/tag976.xml"/><Relationship Id="rId77" Type="http://schemas.openxmlformats.org/officeDocument/2006/relationships/tags" Target="../tags/tag997.xml"/><Relationship Id="rId8" Type="http://schemas.openxmlformats.org/officeDocument/2006/relationships/tags" Target="../tags/tag928.xml"/><Relationship Id="rId51" Type="http://schemas.openxmlformats.org/officeDocument/2006/relationships/tags" Target="../tags/tag971.xml"/><Relationship Id="rId72" Type="http://schemas.openxmlformats.org/officeDocument/2006/relationships/tags" Target="../tags/tag992.xml"/><Relationship Id="rId93"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3" Type="http://schemas.openxmlformats.org/officeDocument/2006/relationships/tags" Target="../tags/tag1025.xml"/><Relationship Id="rId18" Type="http://schemas.openxmlformats.org/officeDocument/2006/relationships/tags" Target="../tags/tag1030.xml"/><Relationship Id="rId26" Type="http://schemas.openxmlformats.org/officeDocument/2006/relationships/tags" Target="../tags/tag1038.xml"/><Relationship Id="rId39" Type="http://schemas.openxmlformats.org/officeDocument/2006/relationships/tags" Target="../tags/tag1051.xml"/><Relationship Id="rId21" Type="http://schemas.openxmlformats.org/officeDocument/2006/relationships/tags" Target="../tags/tag1033.xml"/><Relationship Id="rId34" Type="http://schemas.openxmlformats.org/officeDocument/2006/relationships/tags" Target="../tags/tag1046.xml"/><Relationship Id="rId42" Type="http://schemas.openxmlformats.org/officeDocument/2006/relationships/tags" Target="../tags/tag1054.xml"/><Relationship Id="rId47" Type="http://schemas.openxmlformats.org/officeDocument/2006/relationships/tags" Target="../tags/tag1059.xml"/><Relationship Id="rId50" Type="http://schemas.openxmlformats.org/officeDocument/2006/relationships/oleObject" Target="../embeddings/oleObject28.bin"/><Relationship Id="rId7" Type="http://schemas.openxmlformats.org/officeDocument/2006/relationships/tags" Target="../tags/tag1019.xml"/><Relationship Id="rId2" Type="http://schemas.openxmlformats.org/officeDocument/2006/relationships/tags" Target="../tags/tag1014.xml"/><Relationship Id="rId16" Type="http://schemas.openxmlformats.org/officeDocument/2006/relationships/tags" Target="../tags/tag1028.xml"/><Relationship Id="rId29" Type="http://schemas.openxmlformats.org/officeDocument/2006/relationships/tags" Target="../tags/tag1041.xml"/><Relationship Id="rId11" Type="http://schemas.openxmlformats.org/officeDocument/2006/relationships/tags" Target="../tags/tag1023.xml"/><Relationship Id="rId24" Type="http://schemas.openxmlformats.org/officeDocument/2006/relationships/tags" Target="../tags/tag1036.xml"/><Relationship Id="rId32" Type="http://schemas.openxmlformats.org/officeDocument/2006/relationships/tags" Target="../tags/tag1044.xml"/><Relationship Id="rId37" Type="http://schemas.openxmlformats.org/officeDocument/2006/relationships/tags" Target="../tags/tag1049.xml"/><Relationship Id="rId40" Type="http://schemas.openxmlformats.org/officeDocument/2006/relationships/tags" Target="../tags/tag1052.xml"/><Relationship Id="rId45" Type="http://schemas.openxmlformats.org/officeDocument/2006/relationships/tags" Target="../tags/tag1057.xml"/><Relationship Id="rId53" Type="http://schemas.openxmlformats.org/officeDocument/2006/relationships/chart" Target="../charts/chart22.xml"/><Relationship Id="rId5" Type="http://schemas.openxmlformats.org/officeDocument/2006/relationships/tags" Target="../tags/tag1017.xml"/><Relationship Id="rId10" Type="http://schemas.openxmlformats.org/officeDocument/2006/relationships/tags" Target="../tags/tag1022.xml"/><Relationship Id="rId19" Type="http://schemas.openxmlformats.org/officeDocument/2006/relationships/tags" Target="../tags/tag1031.xml"/><Relationship Id="rId31" Type="http://schemas.openxmlformats.org/officeDocument/2006/relationships/tags" Target="../tags/tag1043.xml"/><Relationship Id="rId44" Type="http://schemas.openxmlformats.org/officeDocument/2006/relationships/tags" Target="../tags/tag1056.xml"/><Relationship Id="rId52" Type="http://schemas.openxmlformats.org/officeDocument/2006/relationships/chart" Target="../charts/chart21.xml"/><Relationship Id="rId4" Type="http://schemas.openxmlformats.org/officeDocument/2006/relationships/tags" Target="../tags/tag1016.xml"/><Relationship Id="rId9" Type="http://schemas.openxmlformats.org/officeDocument/2006/relationships/tags" Target="../tags/tag1021.xml"/><Relationship Id="rId14" Type="http://schemas.openxmlformats.org/officeDocument/2006/relationships/tags" Target="../tags/tag1026.xml"/><Relationship Id="rId22" Type="http://schemas.openxmlformats.org/officeDocument/2006/relationships/tags" Target="../tags/tag1034.xml"/><Relationship Id="rId27" Type="http://schemas.openxmlformats.org/officeDocument/2006/relationships/tags" Target="../tags/tag1039.xml"/><Relationship Id="rId30" Type="http://schemas.openxmlformats.org/officeDocument/2006/relationships/tags" Target="../tags/tag1042.xml"/><Relationship Id="rId35" Type="http://schemas.openxmlformats.org/officeDocument/2006/relationships/tags" Target="../tags/tag1047.xml"/><Relationship Id="rId43" Type="http://schemas.openxmlformats.org/officeDocument/2006/relationships/tags" Target="../tags/tag1055.xml"/><Relationship Id="rId48" Type="http://schemas.openxmlformats.org/officeDocument/2006/relationships/tags" Target="../tags/tag1060.xml"/><Relationship Id="rId8" Type="http://schemas.openxmlformats.org/officeDocument/2006/relationships/tags" Target="../tags/tag1020.xml"/><Relationship Id="rId51" Type="http://schemas.openxmlformats.org/officeDocument/2006/relationships/image" Target="../media/image18.emf"/><Relationship Id="rId3" Type="http://schemas.openxmlformats.org/officeDocument/2006/relationships/tags" Target="../tags/tag1015.xml"/><Relationship Id="rId12" Type="http://schemas.openxmlformats.org/officeDocument/2006/relationships/tags" Target="../tags/tag1024.xml"/><Relationship Id="rId17" Type="http://schemas.openxmlformats.org/officeDocument/2006/relationships/tags" Target="../tags/tag1029.xml"/><Relationship Id="rId25" Type="http://schemas.openxmlformats.org/officeDocument/2006/relationships/tags" Target="../tags/tag1037.xml"/><Relationship Id="rId33" Type="http://schemas.openxmlformats.org/officeDocument/2006/relationships/tags" Target="../tags/tag1045.xml"/><Relationship Id="rId38" Type="http://schemas.openxmlformats.org/officeDocument/2006/relationships/tags" Target="../tags/tag1050.xml"/><Relationship Id="rId46" Type="http://schemas.openxmlformats.org/officeDocument/2006/relationships/tags" Target="../tags/tag1058.xml"/><Relationship Id="rId20" Type="http://schemas.openxmlformats.org/officeDocument/2006/relationships/tags" Target="../tags/tag1032.xml"/><Relationship Id="rId41" Type="http://schemas.openxmlformats.org/officeDocument/2006/relationships/tags" Target="../tags/tag1053.xml"/><Relationship Id="rId1" Type="http://schemas.openxmlformats.org/officeDocument/2006/relationships/tags" Target="../tags/tag1013.xml"/><Relationship Id="rId6" Type="http://schemas.openxmlformats.org/officeDocument/2006/relationships/tags" Target="../tags/tag1018.xml"/><Relationship Id="rId15" Type="http://schemas.openxmlformats.org/officeDocument/2006/relationships/tags" Target="../tags/tag1027.xml"/><Relationship Id="rId23" Type="http://schemas.openxmlformats.org/officeDocument/2006/relationships/tags" Target="../tags/tag1035.xml"/><Relationship Id="rId28" Type="http://schemas.openxmlformats.org/officeDocument/2006/relationships/tags" Target="../tags/tag1040.xml"/><Relationship Id="rId36" Type="http://schemas.openxmlformats.org/officeDocument/2006/relationships/tags" Target="../tags/tag1048.xml"/><Relationship Id="rId49"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3" Type="http://schemas.openxmlformats.org/officeDocument/2006/relationships/tags" Target="../tags/tag1073.xml"/><Relationship Id="rId18" Type="http://schemas.openxmlformats.org/officeDocument/2006/relationships/tags" Target="../tags/tag1078.xml"/><Relationship Id="rId26" Type="http://schemas.openxmlformats.org/officeDocument/2006/relationships/tags" Target="../tags/tag1086.xml"/><Relationship Id="rId39" Type="http://schemas.openxmlformats.org/officeDocument/2006/relationships/tags" Target="../tags/tag1099.xml"/><Relationship Id="rId21" Type="http://schemas.openxmlformats.org/officeDocument/2006/relationships/tags" Target="../tags/tag1081.xml"/><Relationship Id="rId34" Type="http://schemas.openxmlformats.org/officeDocument/2006/relationships/tags" Target="../tags/tag1094.xml"/><Relationship Id="rId42" Type="http://schemas.openxmlformats.org/officeDocument/2006/relationships/tags" Target="../tags/tag1102.xml"/><Relationship Id="rId47" Type="http://schemas.openxmlformats.org/officeDocument/2006/relationships/tags" Target="../tags/tag1107.xml"/><Relationship Id="rId50" Type="http://schemas.openxmlformats.org/officeDocument/2006/relationships/oleObject" Target="../embeddings/oleObject29.bin"/><Relationship Id="rId7" Type="http://schemas.openxmlformats.org/officeDocument/2006/relationships/tags" Target="../tags/tag1067.xml"/><Relationship Id="rId2" Type="http://schemas.openxmlformats.org/officeDocument/2006/relationships/tags" Target="../tags/tag1062.xml"/><Relationship Id="rId16" Type="http://schemas.openxmlformats.org/officeDocument/2006/relationships/tags" Target="../tags/tag1076.xml"/><Relationship Id="rId29" Type="http://schemas.openxmlformats.org/officeDocument/2006/relationships/tags" Target="../tags/tag1089.xml"/><Relationship Id="rId11" Type="http://schemas.openxmlformats.org/officeDocument/2006/relationships/tags" Target="../tags/tag1071.xml"/><Relationship Id="rId24" Type="http://schemas.openxmlformats.org/officeDocument/2006/relationships/tags" Target="../tags/tag1084.xml"/><Relationship Id="rId32" Type="http://schemas.openxmlformats.org/officeDocument/2006/relationships/tags" Target="../tags/tag1092.xml"/><Relationship Id="rId37" Type="http://schemas.openxmlformats.org/officeDocument/2006/relationships/tags" Target="../tags/tag1097.xml"/><Relationship Id="rId40" Type="http://schemas.openxmlformats.org/officeDocument/2006/relationships/tags" Target="../tags/tag1100.xml"/><Relationship Id="rId45" Type="http://schemas.openxmlformats.org/officeDocument/2006/relationships/tags" Target="../tags/tag1105.xml"/><Relationship Id="rId5" Type="http://schemas.openxmlformats.org/officeDocument/2006/relationships/tags" Target="../tags/tag1065.xml"/><Relationship Id="rId15" Type="http://schemas.openxmlformats.org/officeDocument/2006/relationships/tags" Target="../tags/tag1075.xml"/><Relationship Id="rId23" Type="http://schemas.openxmlformats.org/officeDocument/2006/relationships/tags" Target="../tags/tag1083.xml"/><Relationship Id="rId28" Type="http://schemas.openxmlformats.org/officeDocument/2006/relationships/tags" Target="../tags/tag1088.xml"/><Relationship Id="rId36" Type="http://schemas.openxmlformats.org/officeDocument/2006/relationships/tags" Target="../tags/tag1096.xml"/><Relationship Id="rId49" Type="http://schemas.openxmlformats.org/officeDocument/2006/relationships/chart" Target="../charts/chart23.xml"/><Relationship Id="rId10" Type="http://schemas.openxmlformats.org/officeDocument/2006/relationships/tags" Target="../tags/tag1070.xml"/><Relationship Id="rId19" Type="http://schemas.openxmlformats.org/officeDocument/2006/relationships/tags" Target="../tags/tag1079.xml"/><Relationship Id="rId31" Type="http://schemas.openxmlformats.org/officeDocument/2006/relationships/tags" Target="../tags/tag1091.xml"/><Relationship Id="rId44" Type="http://schemas.openxmlformats.org/officeDocument/2006/relationships/tags" Target="../tags/tag1104.xml"/><Relationship Id="rId52" Type="http://schemas.openxmlformats.org/officeDocument/2006/relationships/chart" Target="../charts/chart24.xml"/><Relationship Id="rId4" Type="http://schemas.openxmlformats.org/officeDocument/2006/relationships/tags" Target="../tags/tag1064.xml"/><Relationship Id="rId9" Type="http://schemas.openxmlformats.org/officeDocument/2006/relationships/tags" Target="../tags/tag1069.xml"/><Relationship Id="rId14" Type="http://schemas.openxmlformats.org/officeDocument/2006/relationships/tags" Target="../tags/tag1074.xml"/><Relationship Id="rId22" Type="http://schemas.openxmlformats.org/officeDocument/2006/relationships/tags" Target="../tags/tag1082.xml"/><Relationship Id="rId27" Type="http://schemas.openxmlformats.org/officeDocument/2006/relationships/tags" Target="../tags/tag1087.xml"/><Relationship Id="rId30" Type="http://schemas.openxmlformats.org/officeDocument/2006/relationships/tags" Target="../tags/tag1090.xml"/><Relationship Id="rId35" Type="http://schemas.openxmlformats.org/officeDocument/2006/relationships/tags" Target="../tags/tag1095.xml"/><Relationship Id="rId43" Type="http://schemas.openxmlformats.org/officeDocument/2006/relationships/tags" Target="../tags/tag1103.xml"/><Relationship Id="rId48" Type="http://schemas.openxmlformats.org/officeDocument/2006/relationships/slideLayout" Target="../slideLayouts/slideLayout3.xml"/><Relationship Id="rId8" Type="http://schemas.openxmlformats.org/officeDocument/2006/relationships/tags" Target="../tags/tag1068.xml"/><Relationship Id="rId51" Type="http://schemas.openxmlformats.org/officeDocument/2006/relationships/image" Target="../media/image18.emf"/><Relationship Id="rId3" Type="http://schemas.openxmlformats.org/officeDocument/2006/relationships/tags" Target="../tags/tag1063.xml"/><Relationship Id="rId12" Type="http://schemas.openxmlformats.org/officeDocument/2006/relationships/tags" Target="../tags/tag1072.xml"/><Relationship Id="rId17" Type="http://schemas.openxmlformats.org/officeDocument/2006/relationships/tags" Target="../tags/tag1077.xml"/><Relationship Id="rId25" Type="http://schemas.openxmlformats.org/officeDocument/2006/relationships/tags" Target="../tags/tag1085.xml"/><Relationship Id="rId33" Type="http://schemas.openxmlformats.org/officeDocument/2006/relationships/tags" Target="../tags/tag1093.xml"/><Relationship Id="rId38" Type="http://schemas.openxmlformats.org/officeDocument/2006/relationships/tags" Target="../tags/tag1098.xml"/><Relationship Id="rId46" Type="http://schemas.openxmlformats.org/officeDocument/2006/relationships/tags" Target="../tags/tag1106.xml"/><Relationship Id="rId20" Type="http://schemas.openxmlformats.org/officeDocument/2006/relationships/tags" Target="../tags/tag1080.xml"/><Relationship Id="rId41" Type="http://schemas.openxmlformats.org/officeDocument/2006/relationships/tags" Target="../tags/tag1101.xml"/><Relationship Id="rId1" Type="http://schemas.openxmlformats.org/officeDocument/2006/relationships/tags" Target="../tags/tag1061.xml"/><Relationship Id="rId6" Type="http://schemas.openxmlformats.org/officeDocument/2006/relationships/tags" Target="../tags/tag106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8" Type="http://schemas.openxmlformats.org/officeDocument/2006/relationships/tags" Target="../tags/tag1115.xml"/><Relationship Id="rId13" Type="http://schemas.openxmlformats.org/officeDocument/2006/relationships/tags" Target="../tags/tag1120.xml"/><Relationship Id="rId18" Type="http://schemas.openxmlformats.org/officeDocument/2006/relationships/tags" Target="../tags/tag1125.xml"/><Relationship Id="rId26" Type="http://schemas.openxmlformats.org/officeDocument/2006/relationships/oleObject" Target="../embeddings/oleObject30.bin"/><Relationship Id="rId3" Type="http://schemas.openxmlformats.org/officeDocument/2006/relationships/tags" Target="../tags/tag1110.xml"/><Relationship Id="rId21" Type="http://schemas.openxmlformats.org/officeDocument/2006/relationships/tags" Target="../tags/tag1128.xml"/><Relationship Id="rId7" Type="http://schemas.openxmlformats.org/officeDocument/2006/relationships/tags" Target="../tags/tag1114.xml"/><Relationship Id="rId12" Type="http://schemas.openxmlformats.org/officeDocument/2006/relationships/tags" Target="../tags/tag1119.xml"/><Relationship Id="rId17" Type="http://schemas.openxmlformats.org/officeDocument/2006/relationships/tags" Target="../tags/tag1124.xml"/><Relationship Id="rId25" Type="http://schemas.openxmlformats.org/officeDocument/2006/relationships/notesSlide" Target="../notesSlides/notesSlide14.xml"/><Relationship Id="rId2" Type="http://schemas.openxmlformats.org/officeDocument/2006/relationships/tags" Target="../tags/tag1109.xml"/><Relationship Id="rId16" Type="http://schemas.openxmlformats.org/officeDocument/2006/relationships/tags" Target="../tags/tag1123.xml"/><Relationship Id="rId20" Type="http://schemas.openxmlformats.org/officeDocument/2006/relationships/tags" Target="../tags/tag1127.xml"/><Relationship Id="rId1" Type="http://schemas.openxmlformats.org/officeDocument/2006/relationships/tags" Target="../tags/tag1108.xml"/><Relationship Id="rId6" Type="http://schemas.openxmlformats.org/officeDocument/2006/relationships/tags" Target="../tags/tag1113.xml"/><Relationship Id="rId11" Type="http://schemas.openxmlformats.org/officeDocument/2006/relationships/tags" Target="../tags/tag1118.xml"/><Relationship Id="rId24" Type="http://schemas.openxmlformats.org/officeDocument/2006/relationships/slideLayout" Target="../slideLayouts/slideLayout3.xml"/><Relationship Id="rId5" Type="http://schemas.openxmlformats.org/officeDocument/2006/relationships/tags" Target="../tags/tag1112.xml"/><Relationship Id="rId15" Type="http://schemas.openxmlformats.org/officeDocument/2006/relationships/tags" Target="../tags/tag1122.xml"/><Relationship Id="rId23" Type="http://schemas.openxmlformats.org/officeDocument/2006/relationships/tags" Target="../tags/tag1130.xml"/><Relationship Id="rId28" Type="http://schemas.openxmlformats.org/officeDocument/2006/relationships/chart" Target="../charts/chart26.xml"/><Relationship Id="rId10" Type="http://schemas.openxmlformats.org/officeDocument/2006/relationships/tags" Target="../tags/tag1117.xml"/><Relationship Id="rId19" Type="http://schemas.openxmlformats.org/officeDocument/2006/relationships/tags" Target="../tags/tag1126.xml"/><Relationship Id="rId4" Type="http://schemas.openxmlformats.org/officeDocument/2006/relationships/tags" Target="../tags/tag1111.xml"/><Relationship Id="rId9" Type="http://schemas.openxmlformats.org/officeDocument/2006/relationships/tags" Target="../tags/tag1116.xml"/><Relationship Id="rId14" Type="http://schemas.openxmlformats.org/officeDocument/2006/relationships/tags" Target="../tags/tag1121.xml"/><Relationship Id="rId22" Type="http://schemas.openxmlformats.org/officeDocument/2006/relationships/tags" Target="../tags/tag1129.xml"/><Relationship Id="rId27" Type="http://schemas.openxmlformats.org/officeDocument/2006/relationships/image" Target="../media/image28.e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3.xml"/><Relationship Id="rId1" Type="http://schemas.openxmlformats.org/officeDocument/2006/relationships/tags" Target="../tags/tag1131.xml"/><Relationship Id="rId4" Type="http://schemas.openxmlformats.org/officeDocument/2006/relationships/image" Target="../media/image28.emf"/></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33.xml"/><Relationship Id="rId1" Type="http://schemas.openxmlformats.org/officeDocument/2006/relationships/tags" Target="../tags/tag1132.xml"/><Relationship Id="rId5" Type="http://schemas.openxmlformats.org/officeDocument/2006/relationships/image" Target="../media/image1.emf"/><Relationship Id="rId4" Type="http://schemas.openxmlformats.org/officeDocument/2006/relationships/oleObject" Target="../embeddings/oleObject32.bin"/></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3.xml"/><Relationship Id="rId1" Type="http://schemas.openxmlformats.org/officeDocument/2006/relationships/tags" Target="../tags/tag1134.xml"/><Relationship Id="rId4" Type="http://schemas.openxmlformats.org/officeDocument/2006/relationships/image" Target="../media/image21.emf"/></Relationships>
</file>

<file path=ppt/slides/_rels/slide6.xml.rels><?xml version="1.0" encoding="UTF-8" standalone="yes"?>
<Relationships xmlns="http://schemas.openxmlformats.org/package/2006/relationships"><Relationship Id="rId117" Type="http://schemas.openxmlformats.org/officeDocument/2006/relationships/tags" Target="../tags/tag129.xml"/><Relationship Id="rId21" Type="http://schemas.openxmlformats.org/officeDocument/2006/relationships/tags" Target="../tags/tag33.xml"/><Relationship Id="rId42" Type="http://schemas.openxmlformats.org/officeDocument/2006/relationships/tags" Target="../tags/tag54.xml"/><Relationship Id="rId63" Type="http://schemas.openxmlformats.org/officeDocument/2006/relationships/tags" Target="../tags/tag75.xml"/><Relationship Id="rId84" Type="http://schemas.openxmlformats.org/officeDocument/2006/relationships/tags" Target="../tags/tag96.xml"/><Relationship Id="rId138" Type="http://schemas.openxmlformats.org/officeDocument/2006/relationships/tags" Target="../tags/tag150.xml"/><Relationship Id="rId159" Type="http://schemas.openxmlformats.org/officeDocument/2006/relationships/tags" Target="../tags/tag171.xml"/><Relationship Id="rId170" Type="http://schemas.openxmlformats.org/officeDocument/2006/relationships/tags" Target="../tags/tag182.xml"/><Relationship Id="rId191" Type="http://schemas.openxmlformats.org/officeDocument/2006/relationships/tags" Target="../tags/tag203.xml"/><Relationship Id="rId205" Type="http://schemas.openxmlformats.org/officeDocument/2006/relationships/slideLayout" Target="../slideLayouts/slideLayout3.xml"/><Relationship Id="rId107" Type="http://schemas.openxmlformats.org/officeDocument/2006/relationships/tags" Target="../tags/tag119.xml"/><Relationship Id="rId11" Type="http://schemas.openxmlformats.org/officeDocument/2006/relationships/tags" Target="../tags/tag23.xml"/><Relationship Id="rId32" Type="http://schemas.openxmlformats.org/officeDocument/2006/relationships/tags" Target="../tags/tag44.xml"/><Relationship Id="rId53" Type="http://schemas.openxmlformats.org/officeDocument/2006/relationships/tags" Target="../tags/tag65.xml"/><Relationship Id="rId74" Type="http://schemas.openxmlformats.org/officeDocument/2006/relationships/tags" Target="../tags/tag86.xml"/><Relationship Id="rId128" Type="http://schemas.openxmlformats.org/officeDocument/2006/relationships/tags" Target="../tags/tag140.xml"/><Relationship Id="rId149" Type="http://schemas.openxmlformats.org/officeDocument/2006/relationships/tags" Target="../tags/tag161.xml"/><Relationship Id="rId5" Type="http://schemas.openxmlformats.org/officeDocument/2006/relationships/tags" Target="../tags/tag17.xml"/><Relationship Id="rId95" Type="http://schemas.openxmlformats.org/officeDocument/2006/relationships/tags" Target="../tags/tag107.xml"/><Relationship Id="rId160" Type="http://schemas.openxmlformats.org/officeDocument/2006/relationships/tags" Target="../tags/tag172.xml"/><Relationship Id="rId181" Type="http://schemas.openxmlformats.org/officeDocument/2006/relationships/tags" Target="../tags/tag193.xml"/><Relationship Id="rId22" Type="http://schemas.openxmlformats.org/officeDocument/2006/relationships/tags" Target="../tags/tag34.xml"/><Relationship Id="rId43" Type="http://schemas.openxmlformats.org/officeDocument/2006/relationships/tags" Target="../tags/tag55.xml"/><Relationship Id="rId64" Type="http://schemas.openxmlformats.org/officeDocument/2006/relationships/tags" Target="../tags/tag76.xml"/><Relationship Id="rId118" Type="http://schemas.openxmlformats.org/officeDocument/2006/relationships/tags" Target="../tags/tag130.xml"/><Relationship Id="rId139" Type="http://schemas.openxmlformats.org/officeDocument/2006/relationships/tags" Target="../tags/tag151.xml"/><Relationship Id="rId85" Type="http://schemas.openxmlformats.org/officeDocument/2006/relationships/tags" Target="../tags/tag97.xml"/><Relationship Id="rId150" Type="http://schemas.openxmlformats.org/officeDocument/2006/relationships/tags" Target="../tags/tag162.xml"/><Relationship Id="rId171" Type="http://schemas.openxmlformats.org/officeDocument/2006/relationships/tags" Target="../tags/tag183.xml"/><Relationship Id="rId192" Type="http://schemas.openxmlformats.org/officeDocument/2006/relationships/tags" Target="../tags/tag204.xml"/><Relationship Id="rId206" Type="http://schemas.openxmlformats.org/officeDocument/2006/relationships/notesSlide" Target="../notesSlides/notesSlide4.xml"/><Relationship Id="rId12" Type="http://schemas.openxmlformats.org/officeDocument/2006/relationships/tags" Target="../tags/tag24.xml"/><Relationship Id="rId33" Type="http://schemas.openxmlformats.org/officeDocument/2006/relationships/tags" Target="../tags/tag45.xml"/><Relationship Id="rId108" Type="http://schemas.openxmlformats.org/officeDocument/2006/relationships/tags" Target="../tags/tag120.xml"/><Relationship Id="rId129" Type="http://schemas.openxmlformats.org/officeDocument/2006/relationships/tags" Target="../tags/tag141.xml"/><Relationship Id="rId54" Type="http://schemas.openxmlformats.org/officeDocument/2006/relationships/tags" Target="../tags/tag66.xml"/><Relationship Id="rId75" Type="http://schemas.openxmlformats.org/officeDocument/2006/relationships/tags" Target="../tags/tag87.xml"/><Relationship Id="rId96" Type="http://schemas.openxmlformats.org/officeDocument/2006/relationships/tags" Target="../tags/tag108.xml"/><Relationship Id="rId140" Type="http://schemas.openxmlformats.org/officeDocument/2006/relationships/tags" Target="../tags/tag152.xml"/><Relationship Id="rId161" Type="http://schemas.openxmlformats.org/officeDocument/2006/relationships/tags" Target="../tags/tag173.xml"/><Relationship Id="rId182" Type="http://schemas.openxmlformats.org/officeDocument/2006/relationships/tags" Target="../tags/tag194.xml"/><Relationship Id="rId6" Type="http://schemas.openxmlformats.org/officeDocument/2006/relationships/tags" Target="../tags/tag18.xml"/><Relationship Id="rId23" Type="http://schemas.openxmlformats.org/officeDocument/2006/relationships/tags" Target="../tags/tag35.xml"/><Relationship Id="rId119" Type="http://schemas.openxmlformats.org/officeDocument/2006/relationships/tags" Target="../tags/tag131.xml"/><Relationship Id="rId44" Type="http://schemas.openxmlformats.org/officeDocument/2006/relationships/tags" Target="../tags/tag56.xml"/><Relationship Id="rId65" Type="http://schemas.openxmlformats.org/officeDocument/2006/relationships/tags" Target="../tags/tag77.xml"/><Relationship Id="rId86" Type="http://schemas.openxmlformats.org/officeDocument/2006/relationships/tags" Target="../tags/tag98.xml"/><Relationship Id="rId130" Type="http://schemas.openxmlformats.org/officeDocument/2006/relationships/tags" Target="../tags/tag142.xml"/><Relationship Id="rId151" Type="http://schemas.openxmlformats.org/officeDocument/2006/relationships/tags" Target="../tags/tag163.xml"/><Relationship Id="rId172" Type="http://schemas.openxmlformats.org/officeDocument/2006/relationships/tags" Target="../tags/tag184.xml"/><Relationship Id="rId193" Type="http://schemas.openxmlformats.org/officeDocument/2006/relationships/tags" Target="../tags/tag205.xml"/><Relationship Id="rId207" Type="http://schemas.openxmlformats.org/officeDocument/2006/relationships/oleObject" Target="../embeddings/oleObject7.bin"/><Relationship Id="rId13" Type="http://schemas.openxmlformats.org/officeDocument/2006/relationships/tags" Target="../tags/tag25.xml"/><Relationship Id="rId109" Type="http://schemas.openxmlformats.org/officeDocument/2006/relationships/tags" Target="../tags/tag121.xml"/><Relationship Id="rId34" Type="http://schemas.openxmlformats.org/officeDocument/2006/relationships/tags" Target="../tags/tag46.xml"/><Relationship Id="rId55" Type="http://schemas.openxmlformats.org/officeDocument/2006/relationships/tags" Target="../tags/tag67.xml"/><Relationship Id="rId76" Type="http://schemas.openxmlformats.org/officeDocument/2006/relationships/tags" Target="../tags/tag88.xml"/><Relationship Id="rId97" Type="http://schemas.openxmlformats.org/officeDocument/2006/relationships/tags" Target="../tags/tag109.xml"/><Relationship Id="rId120" Type="http://schemas.openxmlformats.org/officeDocument/2006/relationships/tags" Target="../tags/tag132.xml"/><Relationship Id="rId141" Type="http://schemas.openxmlformats.org/officeDocument/2006/relationships/tags" Target="../tags/tag153.xml"/><Relationship Id="rId7" Type="http://schemas.openxmlformats.org/officeDocument/2006/relationships/tags" Target="../tags/tag19.xml"/><Relationship Id="rId162" Type="http://schemas.openxmlformats.org/officeDocument/2006/relationships/tags" Target="../tags/tag174.xml"/><Relationship Id="rId183" Type="http://schemas.openxmlformats.org/officeDocument/2006/relationships/tags" Target="../tags/tag195.xml"/><Relationship Id="rId24" Type="http://schemas.openxmlformats.org/officeDocument/2006/relationships/tags" Target="../tags/tag36.xml"/><Relationship Id="rId45" Type="http://schemas.openxmlformats.org/officeDocument/2006/relationships/tags" Target="../tags/tag57.xml"/><Relationship Id="rId66" Type="http://schemas.openxmlformats.org/officeDocument/2006/relationships/tags" Target="../tags/tag78.xml"/><Relationship Id="rId87" Type="http://schemas.openxmlformats.org/officeDocument/2006/relationships/tags" Target="../tags/tag99.xml"/><Relationship Id="rId110" Type="http://schemas.openxmlformats.org/officeDocument/2006/relationships/tags" Target="../tags/tag122.xml"/><Relationship Id="rId131" Type="http://schemas.openxmlformats.org/officeDocument/2006/relationships/tags" Target="../tags/tag143.xml"/><Relationship Id="rId61" Type="http://schemas.openxmlformats.org/officeDocument/2006/relationships/tags" Target="../tags/tag73.xml"/><Relationship Id="rId82" Type="http://schemas.openxmlformats.org/officeDocument/2006/relationships/tags" Target="../tags/tag94.xml"/><Relationship Id="rId152" Type="http://schemas.openxmlformats.org/officeDocument/2006/relationships/tags" Target="../tags/tag164.xml"/><Relationship Id="rId173" Type="http://schemas.openxmlformats.org/officeDocument/2006/relationships/tags" Target="../tags/tag185.xml"/><Relationship Id="rId194" Type="http://schemas.openxmlformats.org/officeDocument/2006/relationships/tags" Target="../tags/tag206.xml"/><Relationship Id="rId199" Type="http://schemas.openxmlformats.org/officeDocument/2006/relationships/tags" Target="../tags/tag211.xml"/><Relationship Id="rId203" Type="http://schemas.openxmlformats.org/officeDocument/2006/relationships/tags" Target="../tags/tag215.xml"/><Relationship Id="rId208" Type="http://schemas.openxmlformats.org/officeDocument/2006/relationships/image" Target="../media/image1.emf"/><Relationship Id="rId19" Type="http://schemas.openxmlformats.org/officeDocument/2006/relationships/tags" Target="../tags/tag31.xml"/><Relationship Id="rId14" Type="http://schemas.openxmlformats.org/officeDocument/2006/relationships/tags" Target="../tags/tag26.xml"/><Relationship Id="rId30" Type="http://schemas.openxmlformats.org/officeDocument/2006/relationships/tags" Target="../tags/tag42.xml"/><Relationship Id="rId35" Type="http://schemas.openxmlformats.org/officeDocument/2006/relationships/tags" Target="../tags/tag47.xml"/><Relationship Id="rId56" Type="http://schemas.openxmlformats.org/officeDocument/2006/relationships/tags" Target="../tags/tag68.xml"/><Relationship Id="rId77" Type="http://schemas.openxmlformats.org/officeDocument/2006/relationships/tags" Target="../tags/tag89.xml"/><Relationship Id="rId100" Type="http://schemas.openxmlformats.org/officeDocument/2006/relationships/tags" Target="../tags/tag112.xml"/><Relationship Id="rId105" Type="http://schemas.openxmlformats.org/officeDocument/2006/relationships/tags" Target="../tags/tag117.xml"/><Relationship Id="rId126" Type="http://schemas.openxmlformats.org/officeDocument/2006/relationships/tags" Target="../tags/tag138.xml"/><Relationship Id="rId147" Type="http://schemas.openxmlformats.org/officeDocument/2006/relationships/tags" Target="../tags/tag159.xml"/><Relationship Id="rId168" Type="http://schemas.openxmlformats.org/officeDocument/2006/relationships/tags" Target="../tags/tag180.xml"/><Relationship Id="rId8" Type="http://schemas.openxmlformats.org/officeDocument/2006/relationships/tags" Target="../tags/tag20.xml"/><Relationship Id="rId51" Type="http://schemas.openxmlformats.org/officeDocument/2006/relationships/tags" Target="../tags/tag63.xml"/><Relationship Id="rId72" Type="http://schemas.openxmlformats.org/officeDocument/2006/relationships/tags" Target="../tags/tag84.xml"/><Relationship Id="rId93" Type="http://schemas.openxmlformats.org/officeDocument/2006/relationships/tags" Target="../tags/tag105.xml"/><Relationship Id="rId98" Type="http://schemas.openxmlformats.org/officeDocument/2006/relationships/tags" Target="../tags/tag110.xml"/><Relationship Id="rId121" Type="http://schemas.openxmlformats.org/officeDocument/2006/relationships/tags" Target="../tags/tag133.xml"/><Relationship Id="rId142" Type="http://schemas.openxmlformats.org/officeDocument/2006/relationships/tags" Target="../tags/tag154.xml"/><Relationship Id="rId163" Type="http://schemas.openxmlformats.org/officeDocument/2006/relationships/tags" Target="../tags/tag175.xml"/><Relationship Id="rId184" Type="http://schemas.openxmlformats.org/officeDocument/2006/relationships/tags" Target="../tags/tag196.xml"/><Relationship Id="rId189" Type="http://schemas.openxmlformats.org/officeDocument/2006/relationships/tags" Target="../tags/tag201.xml"/><Relationship Id="rId3" Type="http://schemas.openxmlformats.org/officeDocument/2006/relationships/tags" Target="../tags/tag15.xml"/><Relationship Id="rId25" Type="http://schemas.openxmlformats.org/officeDocument/2006/relationships/tags" Target="../tags/tag37.xml"/><Relationship Id="rId46" Type="http://schemas.openxmlformats.org/officeDocument/2006/relationships/tags" Target="../tags/tag58.xml"/><Relationship Id="rId67" Type="http://schemas.openxmlformats.org/officeDocument/2006/relationships/tags" Target="../tags/tag79.xml"/><Relationship Id="rId116" Type="http://schemas.openxmlformats.org/officeDocument/2006/relationships/tags" Target="../tags/tag128.xml"/><Relationship Id="rId137" Type="http://schemas.openxmlformats.org/officeDocument/2006/relationships/tags" Target="../tags/tag149.xml"/><Relationship Id="rId158" Type="http://schemas.openxmlformats.org/officeDocument/2006/relationships/tags" Target="../tags/tag170.xml"/><Relationship Id="rId20" Type="http://schemas.openxmlformats.org/officeDocument/2006/relationships/tags" Target="../tags/tag32.xml"/><Relationship Id="rId41" Type="http://schemas.openxmlformats.org/officeDocument/2006/relationships/tags" Target="../tags/tag53.xml"/><Relationship Id="rId62" Type="http://schemas.openxmlformats.org/officeDocument/2006/relationships/tags" Target="../tags/tag74.xml"/><Relationship Id="rId83" Type="http://schemas.openxmlformats.org/officeDocument/2006/relationships/tags" Target="../tags/tag95.xml"/><Relationship Id="rId88" Type="http://schemas.openxmlformats.org/officeDocument/2006/relationships/tags" Target="../tags/tag100.xml"/><Relationship Id="rId111" Type="http://schemas.openxmlformats.org/officeDocument/2006/relationships/tags" Target="../tags/tag123.xml"/><Relationship Id="rId132" Type="http://schemas.openxmlformats.org/officeDocument/2006/relationships/tags" Target="../tags/tag144.xml"/><Relationship Id="rId153" Type="http://schemas.openxmlformats.org/officeDocument/2006/relationships/tags" Target="../tags/tag165.xml"/><Relationship Id="rId174" Type="http://schemas.openxmlformats.org/officeDocument/2006/relationships/tags" Target="../tags/tag186.xml"/><Relationship Id="rId179" Type="http://schemas.openxmlformats.org/officeDocument/2006/relationships/tags" Target="../tags/tag191.xml"/><Relationship Id="rId195" Type="http://schemas.openxmlformats.org/officeDocument/2006/relationships/tags" Target="../tags/tag207.xml"/><Relationship Id="rId209" Type="http://schemas.openxmlformats.org/officeDocument/2006/relationships/chart" Target="../charts/chart1.xml"/><Relationship Id="rId190" Type="http://schemas.openxmlformats.org/officeDocument/2006/relationships/tags" Target="../tags/tag202.xml"/><Relationship Id="rId204" Type="http://schemas.openxmlformats.org/officeDocument/2006/relationships/tags" Target="../tags/tag216.xml"/><Relationship Id="rId15" Type="http://schemas.openxmlformats.org/officeDocument/2006/relationships/tags" Target="../tags/tag27.xml"/><Relationship Id="rId36" Type="http://schemas.openxmlformats.org/officeDocument/2006/relationships/tags" Target="../tags/tag48.xml"/><Relationship Id="rId57" Type="http://schemas.openxmlformats.org/officeDocument/2006/relationships/tags" Target="../tags/tag69.xml"/><Relationship Id="rId106" Type="http://schemas.openxmlformats.org/officeDocument/2006/relationships/tags" Target="../tags/tag118.xml"/><Relationship Id="rId127" Type="http://schemas.openxmlformats.org/officeDocument/2006/relationships/tags" Target="../tags/tag139.xml"/><Relationship Id="rId10" Type="http://schemas.openxmlformats.org/officeDocument/2006/relationships/tags" Target="../tags/tag22.xml"/><Relationship Id="rId31" Type="http://schemas.openxmlformats.org/officeDocument/2006/relationships/tags" Target="../tags/tag43.xml"/><Relationship Id="rId52" Type="http://schemas.openxmlformats.org/officeDocument/2006/relationships/tags" Target="../tags/tag64.xml"/><Relationship Id="rId73" Type="http://schemas.openxmlformats.org/officeDocument/2006/relationships/tags" Target="../tags/tag85.xml"/><Relationship Id="rId78" Type="http://schemas.openxmlformats.org/officeDocument/2006/relationships/tags" Target="../tags/tag90.xml"/><Relationship Id="rId94" Type="http://schemas.openxmlformats.org/officeDocument/2006/relationships/tags" Target="../tags/tag106.xml"/><Relationship Id="rId99" Type="http://schemas.openxmlformats.org/officeDocument/2006/relationships/tags" Target="../tags/tag111.xml"/><Relationship Id="rId101" Type="http://schemas.openxmlformats.org/officeDocument/2006/relationships/tags" Target="../tags/tag113.xml"/><Relationship Id="rId122" Type="http://schemas.openxmlformats.org/officeDocument/2006/relationships/tags" Target="../tags/tag134.xml"/><Relationship Id="rId143" Type="http://schemas.openxmlformats.org/officeDocument/2006/relationships/tags" Target="../tags/tag155.xml"/><Relationship Id="rId148" Type="http://schemas.openxmlformats.org/officeDocument/2006/relationships/tags" Target="../tags/tag160.xml"/><Relationship Id="rId164" Type="http://schemas.openxmlformats.org/officeDocument/2006/relationships/tags" Target="../tags/tag176.xml"/><Relationship Id="rId169" Type="http://schemas.openxmlformats.org/officeDocument/2006/relationships/tags" Target="../tags/tag181.xml"/><Relationship Id="rId185" Type="http://schemas.openxmlformats.org/officeDocument/2006/relationships/tags" Target="../tags/tag197.xml"/><Relationship Id="rId4" Type="http://schemas.openxmlformats.org/officeDocument/2006/relationships/tags" Target="../tags/tag16.xml"/><Relationship Id="rId9" Type="http://schemas.openxmlformats.org/officeDocument/2006/relationships/tags" Target="../tags/tag21.xml"/><Relationship Id="rId180" Type="http://schemas.openxmlformats.org/officeDocument/2006/relationships/tags" Target="../tags/tag192.xml"/><Relationship Id="rId210" Type="http://schemas.openxmlformats.org/officeDocument/2006/relationships/chart" Target="../charts/chart2.xml"/><Relationship Id="rId26" Type="http://schemas.openxmlformats.org/officeDocument/2006/relationships/tags" Target="../tags/tag38.xml"/><Relationship Id="rId47" Type="http://schemas.openxmlformats.org/officeDocument/2006/relationships/tags" Target="../tags/tag59.xml"/><Relationship Id="rId68" Type="http://schemas.openxmlformats.org/officeDocument/2006/relationships/tags" Target="../tags/tag80.xml"/><Relationship Id="rId89" Type="http://schemas.openxmlformats.org/officeDocument/2006/relationships/tags" Target="../tags/tag101.xml"/><Relationship Id="rId112" Type="http://schemas.openxmlformats.org/officeDocument/2006/relationships/tags" Target="../tags/tag124.xml"/><Relationship Id="rId133" Type="http://schemas.openxmlformats.org/officeDocument/2006/relationships/tags" Target="../tags/tag145.xml"/><Relationship Id="rId154" Type="http://schemas.openxmlformats.org/officeDocument/2006/relationships/tags" Target="../tags/tag166.xml"/><Relationship Id="rId175" Type="http://schemas.openxmlformats.org/officeDocument/2006/relationships/tags" Target="../tags/tag187.xml"/><Relationship Id="rId196" Type="http://schemas.openxmlformats.org/officeDocument/2006/relationships/tags" Target="../tags/tag208.xml"/><Relationship Id="rId200" Type="http://schemas.openxmlformats.org/officeDocument/2006/relationships/tags" Target="../tags/tag212.xml"/><Relationship Id="rId16" Type="http://schemas.openxmlformats.org/officeDocument/2006/relationships/tags" Target="../tags/tag28.xml"/><Relationship Id="rId37" Type="http://schemas.openxmlformats.org/officeDocument/2006/relationships/tags" Target="../tags/tag49.xml"/><Relationship Id="rId58" Type="http://schemas.openxmlformats.org/officeDocument/2006/relationships/tags" Target="../tags/tag70.xml"/><Relationship Id="rId79" Type="http://schemas.openxmlformats.org/officeDocument/2006/relationships/tags" Target="../tags/tag91.xml"/><Relationship Id="rId102" Type="http://schemas.openxmlformats.org/officeDocument/2006/relationships/tags" Target="../tags/tag114.xml"/><Relationship Id="rId123" Type="http://schemas.openxmlformats.org/officeDocument/2006/relationships/tags" Target="../tags/tag135.xml"/><Relationship Id="rId144" Type="http://schemas.openxmlformats.org/officeDocument/2006/relationships/tags" Target="../tags/tag156.xml"/><Relationship Id="rId90" Type="http://schemas.openxmlformats.org/officeDocument/2006/relationships/tags" Target="../tags/tag102.xml"/><Relationship Id="rId165" Type="http://schemas.openxmlformats.org/officeDocument/2006/relationships/tags" Target="../tags/tag177.xml"/><Relationship Id="rId186" Type="http://schemas.openxmlformats.org/officeDocument/2006/relationships/tags" Target="../tags/tag198.xml"/><Relationship Id="rId27" Type="http://schemas.openxmlformats.org/officeDocument/2006/relationships/tags" Target="../tags/tag39.xml"/><Relationship Id="rId48" Type="http://schemas.openxmlformats.org/officeDocument/2006/relationships/tags" Target="../tags/tag60.xml"/><Relationship Id="rId69" Type="http://schemas.openxmlformats.org/officeDocument/2006/relationships/tags" Target="../tags/tag81.xml"/><Relationship Id="rId113" Type="http://schemas.openxmlformats.org/officeDocument/2006/relationships/tags" Target="../tags/tag125.xml"/><Relationship Id="rId134" Type="http://schemas.openxmlformats.org/officeDocument/2006/relationships/tags" Target="../tags/tag146.xml"/><Relationship Id="rId80" Type="http://schemas.openxmlformats.org/officeDocument/2006/relationships/tags" Target="../tags/tag92.xml"/><Relationship Id="rId155" Type="http://schemas.openxmlformats.org/officeDocument/2006/relationships/tags" Target="../tags/tag167.xml"/><Relationship Id="rId176" Type="http://schemas.openxmlformats.org/officeDocument/2006/relationships/tags" Target="../tags/tag188.xml"/><Relationship Id="rId197" Type="http://schemas.openxmlformats.org/officeDocument/2006/relationships/tags" Target="../tags/tag209.xml"/><Relationship Id="rId201" Type="http://schemas.openxmlformats.org/officeDocument/2006/relationships/tags" Target="../tags/tag213.xml"/><Relationship Id="rId17" Type="http://schemas.openxmlformats.org/officeDocument/2006/relationships/tags" Target="../tags/tag29.xml"/><Relationship Id="rId38" Type="http://schemas.openxmlformats.org/officeDocument/2006/relationships/tags" Target="../tags/tag50.xml"/><Relationship Id="rId59" Type="http://schemas.openxmlformats.org/officeDocument/2006/relationships/tags" Target="../tags/tag71.xml"/><Relationship Id="rId103" Type="http://schemas.openxmlformats.org/officeDocument/2006/relationships/tags" Target="../tags/tag115.xml"/><Relationship Id="rId124" Type="http://schemas.openxmlformats.org/officeDocument/2006/relationships/tags" Target="../tags/tag136.xml"/><Relationship Id="rId70" Type="http://schemas.openxmlformats.org/officeDocument/2006/relationships/tags" Target="../tags/tag82.xml"/><Relationship Id="rId91" Type="http://schemas.openxmlformats.org/officeDocument/2006/relationships/tags" Target="../tags/tag103.xml"/><Relationship Id="rId145" Type="http://schemas.openxmlformats.org/officeDocument/2006/relationships/tags" Target="../tags/tag157.xml"/><Relationship Id="rId166" Type="http://schemas.openxmlformats.org/officeDocument/2006/relationships/tags" Target="../tags/tag178.xml"/><Relationship Id="rId187" Type="http://schemas.openxmlformats.org/officeDocument/2006/relationships/tags" Target="../tags/tag199.xml"/><Relationship Id="rId1" Type="http://schemas.openxmlformats.org/officeDocument/2006/relationships/tags" Target="../tags/tag13.xml"/><Relationship Id="rId28" Type="http://schemas.openxmlformats.org/officeDocument/2006/relationships/tags" Target="../tags/tag40.xml"/><Relationship Id="rId49" Type="http://schemas.openxmlformats.org/officeDocument/2006/relationships/tags" Target="../tags/tag61.xml"/><Relationship Id="rId114" Type="http://schemas.openxmlformats.org/officeDocument/2006/relationships/tags" Target="../tags/tag126.xml"/><Relationship Id="rId60" Type="http://schemas.openxmlformats.org/officeDocument/2006/relationships/tags" Target="../tags/tag72.xml"/><Relationship Id="rId81" Type="http://schemas.openxmlformats.org/officeDocument/2006/relationships/tags" Target="../tags/tag93.xml"/><Relationship Id="rId135" Type="http://schemas.openxmlformats.org/officeDocument/2006/relationships/tags" Target="../tags/tag147.xml"/><Relationship Id="rId156" Type="http://schemas.openxmlformats.org/officeDocument/2006/relationships/tags" Target="../tags/tag168.xml"/><Relationship Id="rId177" Type="http://schemas.openxmlformats.org/officeDocument/2006/relationships/tags" Target="../tags/tag189.xml"/><Relationship Id="rId198" Type="http://schemas.openxmlformats.org/officeDocument/2006/relationships/tags" Target="../tags/tag210.xml"/><Relationship Id="rId202" Type="http://schemas.openxmlformats.org/officeDocument/2006/relationships/tags" Target="../tags/tag214.xml"/><Relationship Id="rId18" Type="http://schemas.openxmlformats.org/officeDocument/2006/relationships/tags" Target="../tags/tag30.xml"/><Relationship Id="rId39" Type="http://schemas.openxmlformats.org/officeDocument/2006/relationships/tags" Target="../tags/tag51.xml"/><Relationship Id="rId50" Type="http://schemas.openxmlformats.org/officeDocument/2006/relationships/tags" Target="../tags/tag62.xml"/><Relationship Id="rId104" Type="http://schemas.openxmlformats.org/officeDocument/2006/relationships/tags" Target="../tags/tag116.xml"/><Relationship Id="rId125" Type="http://schemas.openxmlformats.org/officeDocument/2006/relationships/tags" Target="../tags/tag137.xml"/><Relationship Id="rId146" Type="http://schemas.openxmlformats.org/officeDocument/2006/relationships/tags" Target="../tags/tag158.xml"/><Relationship Id="rId167" Type="http://schemas.openxmlformats.org/officeDocument/2006/relationships/tags" Target="../tags/tag179.xml"/><Relationship Id="rId188" Type="http://schemas.openxmlformats.org/officeDocument/2006/relationships/tags" Target="../tags/tag200.xml"/><Relationship Id="rId71" Type="http://schemas.openxmlformats.org/officeDocument/2006/relationships/tags" Target="../tags/tag83.xml"/><Relationship Id="rId92" Type="http://schemas.openxmlformats.org/officeDocument/2006/relationships/tags" Target="../tags/tag104.xml"/><Relationship Id="rId2" Type="http://schemas.openxmlformats.org/officeDocument/2006/relationships/tags" Target="../tags/tag14.xml"/><Relationship Id="rId29" Type="http://schemas.openxmlformats.org/officeDocument/2006/relationships/tags" Target="../tags/tag41.xml"/><Relationship Id="rId40" Type="http://schemas.openxmlformats.org/officeDocument/2006/relationships/tags" Target="../tags/tag52.xml"/><Relationship Id="rId115" Type="http://schemas.openxmlformats.org/officeDocument/2006/relationships/tags" Target="../tags/tag127.xml"/><Relationship Id="rId136" Type="http://schemas.openxmlformats.org/officeDocument/2006/relationships/tags" Target="../tags/tag148.xml"/><Relationship Id="rId157" Type="http://schemas.openxmlformats.org/officeDocument/2006/relationships/tags" Target="../tags/tag169.xml"/><Relationship Id="rId178" Type="http://schemas.openxmlformats.org/officeDocument/2006/relationships/tags" Target="../tags/tag190.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3.xml"/><Relationship Id="rId1" Type="http://schemas.openxmlformats.org/officeDocument/2006/relationships/tags" Target="../tags/tag1135.xml"/><Relationship Id="rId4" Type="http://schemas.openxmlformats.org/officeDocument/2006/relationships/image" Target="../media/image21.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3" Type="http://schemas.openxmlformats.org/officeDocument/2006/relationships/tags" Target="../tags/tag1148.xml"/><Relationship Id="rId18" Type="http://schemas.openxmlformats.org/officeDocument/2006/relationships/tags" Target="../tags/tag1153.xml"/><Relationship Id="rId26" Type="http://schemas.openxmlformats.org/officeDocument/2006/relationships/tags" Target="../tags/tag1161.xml"/><Relationship Id="rId39" Type="http://schemas.openxmlformats.org/officeDocument/2006/relationships/tags" Target="../tags/tag1174.xml"/><Relationship Id="rId21" Type="http://schemas.openxmlformats.org/officeDocument/2006/relationships/tags" Target="../tags/tag1156.xml"/><Relationship Id="rId34" Type="http://schemas.openxmlformats.org/officeDocument/2006/relationships/tags" Target="../tags/tag1169.xml"/><Relationship Id="rId42" Type="http://schemas.openxmlformats.org/officeDocument/2006/relationships/tags" Target="../tags/tag1177.xml"/><Relationship Id="rId47" Type="http://schemas.openxmlformats.org/officeDocument/2006/relationships/tags" Target="../tags/tag1182.xml"/><Relationship Id="rId50" Type="http://schemas.openxmlformats.org/officeDocument/2006/relationships/tags" Target="../tags/tag1185.xml"/><Relationship Id="rId55" Type="http://schemas.openxmlformats.org/officeDocument/2006/relationships/tags" Target="../tags/tag1190.xml"/><Relationship Id="rId7" Type="http://schemas.openxmlformats.org/officeDocument/2006/relationships/tags" Target="../tags/tag1142.xml"/><Relationship Id="rId2" Type="http://schemas.openxmlformats.org/officeDocument/2006/relationships/tags" Target="../tags/tag1137.xml"/><Relationship Id="rId16" Type="http://schemas.openxmlformats.org/officeDocument/2006/relationships/tags" Target="../tags/tag1151.xml"/><Relationship Id="rId29" Type="http://schemas.openxmlformats.org/officeDocument/2006/relationships/tags" Target="../tags/tag1164.xml"/><Relationship Id="rId11" Type="http://schemas.openxmlformats.org/officeDocument/2006/relationships/tags" Target="../tags/tag1146.xml"/><Relationship Id="rId24" Type="http://schemas.openxmlformats.org/officeDocument/2006/relationships/tags" Target="../tags/tag1159.xml"/><Relationship Id="rId32" Type="http://schemas.openxmlformats.org/officeDocument/2006/relationships/tags" Target="../tags/tag1167.xml"/><Relationship Id="rId37" Type="http://schemas.openxmlformats.org/officeDocument/2006/relationships/tags" Target="../tags/tag1172.xml"/><Relationship Id="rId40" Type="http://schemas.openxmlformats.org/officeDocument/2006/relationships/tags" Target="../tags/tag1175.xml"/><Relationship Id="rId45" Type="http://schemas.openxmlformats.org/officeDocument/2006/relationships/tags" Target="../tags/tag1180.xml"/><Relationship Id="rId53" Type="http://schemas.openxmlformats.org/officeDocument/2006/relationships/tags" Target="../tags/tag1188.xml"/><Relationship Id="rId58" Type="http://schemas.openxmlformats.org/officeDocument/2006/relationships/image" Target="../media/image18.emf"/><Relationship Id="rId5" Type="http://schemas.openxmlformats.org/officeDocument/2006/relationships/tags" Target="../tags/tag1140.xml"/><Relationship Id="rId19" Type="http://schemas.openxmlformats.org/officeDocument/2006/relationships/tags" Target="../tags/tag1154.xml"/><Relationship Id="rId4" Type="http://schemas.openxmlformats.org/officeDocument/2006/relationships/tags" Target="../tags/tag1139.xml"/><Relationship Id="rId9" Type="http://schemas.openxmlformats.org/officeDocument/2006/relationships/tags" Target="../tags/tag1144.xml"/><Relationship Id="rId14" Type="http://schemas.openxmlformats.org/officeDocument/2006/relationships/tags" Target="../tags/tag1149.xml"/><Relationship Id="rId22" Type="http://schemas.openxmlformats.org/officeDocument/2006/relationships/tags" Target="../tags/tag1157.xml"/><Relationship Id="rId27" Type="http://schemas.openxmlformats.org/officeDocument/2006/relationships/tags" Target="../tags/tag1162.xml"/><Relationship Id="rId30" Type="http://schemas.openxmlformats.org/officeDocument/2006/relationships/tags" Target="../tags/tag1165.xml"/><Relationship Id="rId35" Type="http://schemas.openxmlformats.org/officeDocument/2006/relationships/tags" Target="../tags/tag1170.xml"/><Relationship Id="rId43" Type="http://schemas.openxmlformats.org/officeDocument/2006/relationships/tags" Target="../tags/tag1178.xml"/><Relationship Id="rId48" Type="http://schemas.openxmlformats.org/officeDocument/2006/relationships/tags" Target="../tags/tag1183.xml"/><Relationship Id="rId56" Type="http://schemas.openxmlformats.org/officeDocument/2006/relationships/slideLayout" Target="../slideLayouts/slideLayout3.xml"/><Relationship Id="rId8" Type="http://schemas.openxmlformats.org/officeDocument/2006/relationships/tags" Target="../tags/tag1143.xml"/><Relationship Id="rId51" Type="http://schemas.openxmlformats.org/officeDocument/2006/relationships/tags" Target="../tags/tag1186.xml"/><Relationship Id="rId3" Type="http://schemas.openxmlformats.org/officeDocument/2006/relationships/tags" Target="../tags/tag1138.xml"/><Relationship Id="rId12" Type="http://schemas.openxmlformats.org/officeDocument/2006/relationships/tags" Target="../tags/tag1147.xml"/><Relationship Id="rId17" Type="http://schemas.openxmlformats.org/officeDocument/2006/relationships/tags" Target="../tags/tag1152.xml"/><Relationship Id="rId25" Type="http://schemas.openxmlformats.org/officeDocument/2006/relationships/tags" Target="../tags/tag1160.xml"/><Relationship Id="rId33" Type="http://schemas.openxmlformats.org/officeDocument/2006/relationships/tags" Target="../tags/tag1168.xml"/><Relationship Id="rId38" Type="http://schemas.openxmlformats.org/officeDocument/2006/relationships/tags" Target="../tags/tag1173.xml"/><Relationship Id="rId46" Type="http://schemas.openxmlformats.org/officeDocument/2006/relationships/tags" Target="../tags/tag1181.xml"/><Relationship Id="rId59" Type="http://schemas.openxmlformats.org/officeDocument/2006/relationships/chart" Target="../charts/chart27.xml"/><Relationship Id="rId20" Type="http://schemas.openxmlformats.org/officeDocument/2006/relationships/tags" Target="../tags/tag1155.xml"/><Relationship Id="rId41" Type="http://schemas.openxmlformats.org/officeDocument/2006/relationships/tags" Target="../tags/tag1176.xml"/><Relationship Id="rId54" Type="http://schemas.openxmlformats.org/officeDocument/2006/relationships/tags" Target="../tags/tag1189.xml"/><Relationship Id="rId1" Type="http://schemas.openxmlformats.org/officeDocument/2006/relationships/tags" Target="../tags/tag1136.xml"/><Relationship Id="rId6" Type="http://schemas.openxmlformats.org/officeDocument/2006/relationships/tags" Target="../tags/tag1141.xml"/><Relationship Id="rId15" Type="http://schemas.openxmlformats.org/officeDocument/2006/relationships/tags" Target="../tags/tag1150.xml"/><Relationship Id="rId23" Type="http://schemas.openxmlformats.org/officeDocument/2006/relationships/tags" Target="../tags/tag1158.xml"/><Relationship Id="rId28" Type="http://schemas.openxmlformats.org/officeDocument/2006/relationships/tags" Target="../tags/tag1163.xml"/><Relationship Id="rId36" Type="http://schemas.openxmlformats.org/officeDocument/2006/relationships/tags" Target="../tags/tag1171.xml"/><Relationship Id="rId49" Type="http://schemas.openxmlformats.org/officeDocument/2006/relationships/tags" Target="../tags/tag1184.xml"/><Relationship Id="rId57" Type="http://schemas.openxmlformats.org/officeDocument/2006/relationships/oleObject" Target="../embeddings/oleObject35.bin"/><Relationship Id="rId10" Type="http://schemas.openxmlformats.org/officeDocument/2006/relationships/tags" Target="../tags/tag1145.xml"/><Relationship Id="rId31" Type="http://schemas.openxmlformats.org/officeDocument/2006/relationships/tags" Target="../tags/tag1166.xml"/><Relationship Id="rId44" Type="http://schemas.openxmlformats.org/officeDocument/2006/relationships/tags" Target="../tags/tag1179.xml"/><Relationship Id="rId52" Type="http://schemas.openxmlformats.org/officeDocument/2006/relationships/tags" Target="../tags/tag1187.xml"/></Relationships>
</file>

<file path=ppt/slides/_rels/slide7.xml.rels><?xml version="1.0" encoding="UTF-8" standalone="yes"?>
<Relationships xmlns="http://schemas.openxmlformats.org/package/2006/relationships"><Relationship Id="rId13" Type="http://schemas.openxmlformats.org/officeDocument/2006/relationships/tags" Target="../tags/tag229.xml"/><Relationship Id="rId18" Type="http://schemas.openxmlformats.org/officeDocument/2006/relationships/tags" Target="../tags/tag234.xml"/><Relationship Id="rId26" Type="http://schemas.openxmlformats.org/officeDocument/2006/relationships/tags" Target="../tags/tag242.xml"/><Relationship Id="rId39" Type="http://schemas.openxmlformats.org/officeDocument/2006/relationships/tags" Target="../tags/tag255.xml"/><Relationship Id="rId21" Type="http://schemas.openxmlformats.org/officeDocument/2006/relationships/tags" Target="../tags/tag237.xml"/><Relationship Id="rId34" Type="http://schemas.openxmlformats.org/officeDocument/2006/relationships/tags" Target="../tags/tag250.xml"/><Relationship Id="rId42" Type="http://schemas.openxmlformats.org/officeDocument/2006/relationships/image" Target="../media/image18.emf"/><Relationship Id="rId7" Type="http://schemas.openxmlformats.org/officeDocument/2006/relationships/tags" Target="../tags/tag223.xml"/><Relationship Id="rId2" Type="http://schemas.openxmlformats.org/officeDocument/2006/relationships/tags" Target="../tags/tag218.xml"/><Relationship Id="rId16" Type="http://schemas.openxmlformats.org/officeDocument/2006/relationships/tags" Target="../tags/tag232.xml"/><Relationship Id="rId20" Type="http://schemas.openxmlformats.org/officeDocument/2006/relationships/tags" Target="../tags/tag236.xml"/><Relationship Id="rId29" Type="http://schemas.openxmlformats.org/officeDocument/2006/relationships/tags" Target="../tags/tag245.xml"/><Relationship Id="rId41" Type="http://schemas.openxmlformats.org/officeDocument/2006/relationships/oleObject" Target="../embeddings/oleObject8.bin"/><Relationship Id="rId1" Type="http://schemas.openxmlformats.org/officeDocument/2006/relationships/tags" Target="../tags/tag217.xml"/><Relationship Id="rId6" Type="http://schemas.openxmlformats.org/officeDocument/2006/relationships/tags" Target="../tags/tag222.xml"/><Relationship Id="rId11" Type="http://schemas.openxmlformats.org/officeDocument/2006/relationships/tags" Target="../tags/tag227.xml"/><Relationship Id="rId24" Type="http://schemas.openxmlformats.org/officeDocument/2006/relationships/tags" Target="../tags/tag240.xml"/><Relationship Id="rId32" Type="http://schemas.openxmlformats.org/officeDocument/2006/relationships/tags" Target="../tags/tag248.xml"/><Relationship Id="rId37" Type="http://schemas.openxmlformats.org/officeDocument/2006/relationships/tags" Target="../tags/tag253.xml"/><Relationship Id="rId40" Type="http://schemas.openxmlformats.org/officeDocument/2006/relationships/slideLayout" Target="../slideLayouts/slideLayout3.xml"/><Relationship Id="rId5" Type="http://schemas.openxmlformats.org/officeDocument/2006/relationships/tags" Target="../tags/tag221.xml"/><Relationship Id="rId15" Type="http://schemas.openxmlformats.org/officeDocument/2006/relationships/tags" Target="../tags/tag231.xml"/><Relationship Id="rId23" Type="http://schemas.openxmlformats.org/officeDocument/2006/relationships/tags" Target="../tags/tag239.xml"/><Relationship Id="rId28" Type="http://schemas.openxmlformats.org/officeDocument/2006/relationships/tags" Target="../tags/tag244.xml"/><Relationship Id="rId36" Type="http://schemas.openxmlformats.org/officeDocument/2006/relationships/tags" Target="../tags/tag252.xml"/><Relationship Id="rId10" Type="http://schemas.openxmlformats.org/officeDocument/2006/relationships/tags" Target="../tags/tag226.xml"/><Relationship Id="rId19" Type="http://schemas.openxmlformats.org/officeDocument/2006/relationships/tags" Target="../tags/tag235.xml"/><Relationship Id="rId31" Type="http://schemas.openxmlformats.org/officeDocument/2006/relationships/tags" Target="../tags/tag247.xml"/><Relationship Id="rId44" Type="http://schemas.openxmlformats.org/officeDocument/2006/relationships/chart" Target="../charts/chart4.xml"/><Relationship Id="rId4" Type="http://schemas.openxmlformats.org/officeDocument/2006/relationships/tags" Target="../tags/tag220.xml"/><Relationship Id="rId9" Type="http://schemas.openxmlformats.org/officeDocument/2006/relationships/tags" Target="../tags/tag225.xml"/><Relationship Id="rId14" Type="http://schemas.openxmlformats.org/officeDocument/2006/relationships/tags" Target="../tags/tag230.xml"/><Relationship Id="rId22" Type="http://schemas.openxmlformats.org/officeDocument/2006/relationships/tags" Target="../tags/tag238.xml"/><Relationship Id="rId27" Type="http://schemas.openxmlformats.org/officeDocument/2006/relationships/tags" Target="../tags/tag243.xml"/><Relationship Id="rId30" Type="http://schemas.openxmlformats.org/officeDocument/2006/relationships/tags" Target="../tags/tag246.xml"/><Relationship Id="rId35" Type="http://schemas.openxmlformats.org/officeDocument/2006/relationships/tags" Target="../tags/tag251.xml"/><Relationship Id="rId43" Type="http://schemas.openxmlformats.org/officeDocument/2006/relationships/chart" Target="../charts/chart3.xml"/><Relationship Id="rId8" Type="http://schemas.openxmlformats.org/officeDocument/2006/relationships/tags" Target="../tags/tag224.xml"/><Relationship Id="rId3" Type="http://schemas.openxmlformats.org/officeDocument/2006/relationships/tags" Target="../tags/tag219.xml"/><Relationship Id="rId12" Type="http://schemas.openxmlformats.org/officeDocument/2006/relationships/tags" Target="../tags/tag228.xml"/><Relationship Id="rId17" Type="http://schemas.openxmlformats.org/officeDocument/2006/relationships/tags" Target="../tags/tag233.xml"/><Relationship Id="rId25" Type="http://schemas.openxmlformats.org/officeDocument/2006/relationships/tags" Target="../tags/tag241.xml"/><Relationship Id="rId33" Type="http://schemas.openxmlformats.org/officeDocument/2006/relationships/tags" Target="../tags/tag249.xml"/><Relationship Id="rId38" Type="http://schemas.openxmlformats.org/officeDocument/2006/relationships/tags" Target="../tags/tag25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6" Type="http://schemas.openxmlformats.org/officeDocument/2006/relationships/tags" Target="../tags/tag281.xml"/><Relationship Id="rId21" Type="http://schemas.openxmlformats.org/officeDocument/2006/relationships/tags" Target="../tags/tag276.xml"/><Relationship Id="rId42" Type="http://schemas.openxmlformats.org/officeDocument/2006/relationships/tags" Target="../tags/tag297.xml"/><Relationship Id="rId47" Type="http://schemas.openxmlformats.org/officeDocument/2006/relationships/tags" Target="../tags/tag302.xml"/><Relationship Id="rId63" Type="http://schemas.openxmlformats.org/officeDocument/2006/relationships/tags" Target="../tags/tag318.xml"/><Relationship Id="rId68" Type="http://schemas.openxmlformats.org/officeDocument/2006/relationships/tags" Target="../tags/tag323.xml"/><Relationship Id="rId84" Type="http://schemas.openxmlformats.org/officeDocument/2006/relationships/tags" Target="../tags/tag339.xml"/><Relationship Id="rId89" Type="http://schemas.openxmlformats.org/officeDocument/2006/relationships/tags" Target="../tags/tag344.xml"/><Relationship Id="rId16" Type="http://schemas.openxmlformats.org/officeDocument/2006/relationships/tags" Target="../tags/tag271.xml"/><Relationship Id="rId11" Type="http://schemas.openxmlformats.org/officeDocument/2006/relationships/tags" Target="../tags/tag266.xml"/><Relationship Id="rId32" Type="http://schemas.openxmlformats.org/officeDocument/2006/relationships/tags" Target="../tags/tag287.xml"/><Relationship Id="rId37" Type="http://schemas.openxmlformats.org/officeDocument/2006/relationships/tags" Target="../tags/tag292.xml"/><Relationship Id="rId53" Type="http://schemas.openxmlformats.org/officeDocument/2006/relationships/tags" Target="../tags/tag308.xml"/><Relationship Id="rId58" Type="http://schemas.openxmlformats.org/officeDocument/2006/relationships/tags" Target="../tags/tag313.xml"/><Relationship Id="rId74" Type="http://schemas.openxmlformats.org/officeDocument/2006/relationships/tags" Target="../tags/tag329.xml"/><Relationship Id="rId79" Type="http://schemas.openxmlformats.org/officeDocument/2006/relationships/tags" Target="../tags/tag334.xml"/><Relationship Id="rId5" Type="http://schemas.openxmlformats.org/officeDocument/2006/relationships/tags" Target="../tags/tag260.xml"/><Relationship Id="rId90" Type="http://schemas.openxmlformats.org/officeDocument/2006/relationships/tags" Target="../tags/tag345.xml"/><Relationship Id="rId95" Type="http://schemas.openxmlformats.org/officeDocument/2006/relationships/image" Target="../media/image18.emf"/><Relationship Id="rId22" Type="http://schemas.openxmlformats.org/officeDocument/2006/relationships/tags" Target="../tags/tag277.xml"/><Relationship Id="rId27" Type="http://schemas.openxmlformats.org/officeDocument/2006/relationships/tags" Target="../tags/tag282.xml"/><Relationship Id="rId43" Type="http://schemas.openxmlformats.org/officeDocument/2006/relationships/tags" Target="../tags/tag298.xml"/><Relationship Id="rId48" Type="http://schemas.openxmlformats.org/officeDocument/2006/relationships/tags" Target="../tags/tag303.xml"/><Relationship Id="rId64" Type="http://schemas.openxmlformats.org/officeDocument/2006/relationships/tags" Target="../tags/tag319.xml"/><Relationship Id="rId69" Type="http://schemas.openxmlformats.org/officeDocument/2006/relationships/tags" Target="../tags/tag324.xml"/><Relationship Id="rId80" Type="http://schemas.openxmlformats.org/officeDocument/2006/relationships/tags" Target="../tags/tag335.xml"/><Relationship Id="rId85" Type="http://schemas.openxmlformats.org/officeDocument/2006/relationships/tags" Target="../tags/tag340.xml"/><Relationship Id="rId3" Type="http://schemas.openxmlformats.org/officeDocument/2006/relationships/tags" Target="../tags/tag258.xml"/><Relationship Id="rId12" Type="http://schemas.openxmlformats.org/officeDocument/2006/relationships/tags" Target="../tags/tag267.xml"/><Relationship Id="rId17" Type="http://schemas.openxmlformats.org/officeDocument/2006/relationships/tags" Target="../tags/tag272.xml"/><Relationship Id="rId25" Type="http://schemas.openxmlformats.org/officeDocument/2006/relationships/tags" Target="../tags/tag280.xml"/><Relationship Id="rId33" Type="http://schemas.openxmlformats.org/officeDocument/2006/relationships/tags" Target="../tags/tag288.xml"/><Relationship Id="rId38" Type="http://schemas.openxmlformats.org/officeDocument/2006/relationships/tags" Target="../tags/tag293.xml"/><Relationship Id="rId46" Type="http://schemas.openxmlformats.org/officeDocument/2006/relationships/tags" Target="../tags/tag301.xml"/><Relationship Id="rId59" Type="http://schemas.openxmlformats.org/officeDocument/2006/relationships/tags" Target="../tags/tag314.xml"/><Relationship Id="rId67" Type="http://schemas.openxmlformats.org/officeDocument/2006/relationships/tags" Target="../tags/tag322.xml"/><Relationship Id="rId20" Type="http://schemas.openxmlformats.org/officeDocument/2006/relationships/tags" Target="../tags/tag275.xml"/><Relationship Id="rId41" Type="http://schemas.openxmlformats.org/officeDocument/2006/relationships/tags" Target="../tags/tag296.xml"/><Relationship Id="rId54" Type="http://schemas.openxmlformats.org/officeDocument/2006/relationships/tags" Target="../tags/tag309.xml"/><Relationship Id="rId62" Type="http://schemas.openxmlformats.org/officeDocument/2006/relationships/tags" Target="../tags/tag317.xml"/><Relationship Id="rId70" Type="http://schemas.openxmlformats.org/officeDocument/2006/relationships/tags" Target="../tags/tag325.xml"/><Relationship Id="rId75" Type="http://schemas.openxmlformats.org/officeDocument/2006/relationships/tags" Target="../tags/tag330.xml"/><Relationship Id="rId83" Type="http://schemas.openxmlformats.org/officeDocument/2006/relationships/tags" Target="../tags/tag338.xml"/><Relationship Id="rId88" Type="http://schemas.openxmlformats.org/officeDocument/2006/relationships/tags" Target="../tags/tag343.xml"/><Relationship Id="rId91" Type="http://schemas.openxmlformats.org/officeDocument/2006/relationships/tags" Target="../tags/tag346.xml"/><Relationship Id="rId96" Type="http://schemas.openxmlformats.org/officeDocument/2006/relationships/chart" Target="../charts/chart5.xml"/><Relationship Id="rId1" Type="http://schemas.openxmlformats.org/officeDocument/2006/relationships/tags" Target="../tags/tag256.xml"/><Relationship Id="rId6" Type="http://schemas.openxmlformats.org/officeDocument/2006/relationships/tags" Target="../tags/tag261.xml"/><Relationship Id="rId15" Type="http://schemas.openxmlformats.org/officeDocument/2006/relationships/tags" Target="../tags/tag270.xml"/><Relationship Id="rId23" Type="http://schemas.openxmlformats.org/officeDocument/2006/relationships/tags" Target="../tags/tag278.xml"/><Relationship Id="rId28" Type="http://schemas.openxmlformats.org/officeDocument/2006/relationships/tags" Target="../tags/tag283.xml"/><Relationship Id="rId36" Type="http://schemas.openxmlformats.org/officeDocument/2006/relationships/tags" Target="../tags/tag291.xml"/><Relationship Id="rId49" Type="http://schemas.openxmlformats.org/officeDocument/2006/relationships/tags" Target="../tags/tag304.xml"/><Relationship Id="rId57" Type="http://schemas.openxmlformats.org/officeDocument/2006/relationships/tags" Target="../tags/tag312.xml"/><Relationship Id="rId10" Type="http://schemas.openxmlformats.org/officeDocument/2006/relationships/tags" Target="../tags/tag265.xml"/><Relationship Id="rId31" Type="http://schemas.openxmlformats.org/officeDocument/2006/relationships/tags" Target="../tags/tag286.xml"/><Relationship Id="rId44" Type="http://schemas.openxmlformats.org/officeDocument/2006/relationships/tags" Target="../tags/tag299.xml"/><Relationship Id="rId52" Type="http://schemas.openxmlformats.org/officeDocument/2006/relationships/tags" Target="../tags/tag307.xml"/><Relationship Id="rId60" Type="http://schemas.openxmlformats.org/officeDocument/2006/relationships/tags" Target="../tags/tag315.xml"/><Relationship Id="rId65" Type="http://schemas.openxmlformats.org/officeDocument/2006/relationships/tags" Target="../tags/tag320.xml"/><Relationship Id="rId73" Type="http://schemas.openxmlformats.org/officeDocument/2006/relationships/tags" Target="../tags/tag328.xml"/><Relationship Id="rId78" Type="http://schemas.openxmlformats.org/officeDocument/2006/relationships/tags" Target="../tags/tag333.xml"/><Relationship Id="rId81" Type="http://schemas.openxmlformats.org/officeDocument/2006/relationships/tags" Target="../tags/tag336.xml"/><Relationship Id="rId86" Type="http://schemas.openxmlformats.org/officeDocument/2006/relationships/tags" Target="../tags/tag341.xml"/><Relationship Id="rId94" Type="http://schemas.openxmlformats.org/officeDocument/2006/relationships/oleObject" Target="../embeddings/oleObject9.bin"/><Relationship Id="rId4" Type="http://schemas.openxmlformats.org/officeDocument/2006/relationships/tags" Target="../tags/tag259.xml"/><Relationship Id="rId9" Type="http://schemas.openxmlformats.org/officeDocument/2006/relationships/tags" Target="../tags/tag264.xml"/><Relationship Id="rId13" Type="http://schemas.openxmlformats.org/officeDocument/2006/relationships/tags" Target="../tags/tag268.xml"/><Relationship Id="rId18" Type="http://schemas.openxmlformats.org/officeDocument/2006/relationships/tags" Target="../tags/tag273.xml"/><Relationship Id="rId39" Type="http://schemas.openxmlformats.org/officeDocument/2006/relationships/tags" Target="../tags/tag294.xml"/><Relationship Id="rId34" Type="http://schemas.openxmlformats.org/officeDocument/2006/relationships/tags" Target="../tags/tag289.xml"/><Relationship Id="rId50" Type="http://schemas.openxmlformats.org/officeDocument/2006/relationships/tags" Target="../tags/tag305.xml"/><Relationship Id="rId55" Type="http://schemas.openxmlformats.org/officeDocument/2006/relationships/tags" Target="../tags/tag310.xml"/><Relationship Id="rId76" Type="http://schemas.openxmlformats.org/officeDocument/2006/relationships/tags" Target="../tags/tag331.xml"/><Relationship Id="rId97" Type="http://schemas.openxmlformats.org/officeDocument/2006/relationships/chart" Target="../charts/chart6.xml"/><Relationship Id="rId7" Type="http://schemas.openxmlformats.org/officeDocument/2006/relationships/tags" Target="../tags/tag262.xml"/><Relationship Id="rId71" Type="http://schemas.openxmlformats.org/officeDocument/2006/relationships/tags" Target="../tags/tag326.xml"/><Relationship Id="rId92" Type="http://schemas.openxmlformats.org/officeDocument/2006/relationships/slideLayout" Target="../slideLayouts/slideLayout3.xml"/><Relationship Id="rId2" Type="http://schemas.openxmlformats.org/officeDocument/2006/relationships/tags" Target="../tags/tag257.xml"/><Relationship Id="rId29" Type="http://schemas.openxmlformats.org/officeDocument/2006/relationships/tags" Target="../tags/tag284.xml"/><Relationship Id="rId24" Type="http://schemas.openxmlformats.org/officeDocument/2006/relationships/tags" Target="../tags/tag279.xml"/><Relationship Id="rId40" Type="http://schemas.openxmlformats.org/officeDocument/2006/relationships/tags" Target="../tags/tag295.xml"/><Relationship Id="rId45" Type="http://schemas.openxmlformats.org/officeDocument/2006/relationships/tags" Target="../tags/tag300.xml"/><Relationship Id="rId66" Type="http://schemas.openxmlformats.org/officeDocument/2006/relationships/tags" Target="../tags/tag321.xml"/><Relationship Id="rId87" Type="http://schemas.openxmlformats.org/officeDocument/2006/relationships/tags" Target="../tags/tag342.xml"/><Relationship Id="rId61" Type="http://schemas.openxmlformats.org/officeDocument/2006/relationships/tags" Target="../tags/tag316.xml"/><Relationship Id="rId82" Type="http://schemas.openxmlformats.org/officeDocument/2006/relationships/tags" Target="../tags/tag337.xml"/><Relationship Id="rId19" Type="http://schemas.openxmlformats.org/officeDocument/2006/relationships/tags" Target="../tags/tag274.xml"/><Relationship Id="rId14" Type="http://schemas.openxmlformats.org/officeDocument/2006/relationships/tags" Target="../tags/tag269.xml"/><Relationship Id="rId30" Type="http://schemas.openxmlformats.org/officeDocument/2006/relationships/tags" Target="../tags/tag285.xml"/><Relationship Id="rId35" Type="http://schemas.openxmlformats.org/officeDocument/2006/relationships/tags" Target="../tags/tag290.xml"/><Relationship Id="rId56" Type="http://schemas.openxmlformats.org/officeDocument/2006/relationships/tags" Target="../tags/tag311.xml"/><Relationship Id="rId77" Type="http://schemas.openxmlformats.org/officeDocument/2006/relationships/tags" Target="../tags/tag332.xml"/><Relationship Id="rId8" Type="http://schemas.openxmlformats.org/officeDocument/2006/relationships/tags" Target="../tags/tag263.xml"/><Relationship Id="rId51" Type="http://schemas.openxmlformats.org/officeDocument/2006/relationships/tags" Target="../tags/tag306.xml"/><Relationship Id="rId72" Type="http://schemas.openxmlformats.org/officeDocument/2006/relationships/tags" Target="../tags/tag327.xml"/><Relationship Id="rId93" Type="http://schemas.openxmlformats.org/officeDocument/2006/relationships/notesSlide" Target="../notesSlides/notesSlide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3.xml"/><Relationship Id="rId1" Type="http://schemas.openxmlformats.org/officeDocument/2006/relationships/tags" Target="../tags/tag1191.xml"/><Relationship Id="rId4" Type="http://schemas.openxmlformats.org/officeDocument/2006/relationships/image" Target="../media/image1.emf"/></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3.xml"/><Relationship Id="rId1" Type="http://schemas.openxmlformats.org/officeDocument/2006/relationships/tags" Target="../tags/tag1192.xml"/><Relationship Id="rId4" Type="http://schemas.openxmlformats.org/officeDocument/2006/relationships/image" Target="../media/image29.emf"/></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6" Type="http://schemas.openxmlformats.org/officeDocument/2006/relationships/tags" Target="../tags/tag372.xml"/><Relationship Id="rId21" Type="http://schemas.openxmlformats.org/officeDocument/2006/relationships/tags" Target="../tags/tag367.xml"/><Relationship Id="rId42" Type="http://schemas.openxmlformats.org/officeDocument/2006/relationships/tags" Target="../tags/tag388.xml"/><Relationship Id="rId47" Type="http://schemas.openxmlformats.org/officeDocument/2006/relationships/tags" Target="../tags/tag393.xml"/><Relationship Id="rId63" Type="http://schemas.openxmlformats.org/officeDocument/2006/relationships/tags" Target="../tags/tag409.xml"/><Relationship Id="rId68" Type="http://schemas.openxmlformats.org/officeDocument/2006/relationships/tags" Target="../tags/tag414.xml"/><Relationship Id="rId84" Type="http://schemas.openxmlformats.org/officeDocument/2006/relationships/tags" Target="../tags/tag430.xml"/><Relationship Id="rId89" Type="http://schemas.openxmlformats.org/officeDocument/2006/relationships/tags" Target="../tags/tag435.xml"/><Relationship Id="rId16" Type="http://schemas.openxmlformats.org/officeDocument/2006/relationships/tags" Target="../tags/tag362.xml"/><Relationship Id="rId11" Type="http://schemas.openxmlformats.org/officeDocument/2006/relationships/tags" Target="../tags/tag357.xml"/><Relationship Id="rId32" Type="http://schemas.openxmlformats.org/officeDocument/2006/relationships/tags" Target="../tags/tag378.xml"/><Relationship Id="rId37" Type="http://schemas.openxmlformats.org/officeDocument/2006/relationships/tags" Target="../tags/tag383.xml"/><Relationship Id="rId53" Type="http://schemas.openxmlformats.org/officeDocument/2006/relationships/tags" Target="../tags/tag399.xml"/><Relationship Id="rId58" Type="http://schemas.openxmlformats.org/officeDocument/2006/relationships/tags" Target="../tags/tag404.xml"/><Relationship Id="rId74" Type="http://schemas.openxmlformats.org/officeDocument/2006/relationships/tags" Target="../tags/tag420.xml"/><Relationship Id="rId79" Type="http://schemas.openxmlformats.org/officeDocument/2006/relationships/tags" Target="../tags/tag425.xml"/><Relationship Id="rId5" Type="http://schemas.openxmlformats.org/officeDocument/2006/relationships/tags" Target="../tags/tag351.xml"/><Relationship Id="rId90" Type="http://schemas.openxmlformats.org/officeDocument/2006/relationships/tags" Target="../tags/tag436.xml"/><Relationship Id="rId95" Type="http://schemas.openxmlformats.org/officeDocument/2006/relationships/tags" Target="../tags/tag441.xml"/><Relationship Id="rId22" Type="http://schemas.openxmlformats.org/officeDocument/2006/relationships/tags" Target="../tags/tag368.xml"/><Relationship Id="rId27" Type="http://schemas.openxmlformats.org/officeDocument/2006/relationships/tags" Target="../tags/tag373.xml"/><Relationship Id="rId43" Type="http://schemas.openxmlformats.org/officeDocument/2006/relationships/tags" Target="../tags/tag389.xml"/><Relationship Id="rId48" Type="http://schemas.openxmlformats.org/officeDocument/2006/relationships/tags" Target="../tags/tag394.xml"/><Relationship Id="rId64" Type="http://schemas.openxmlformats.org/officeDocument/2006/relationships/tags" Target="../tags/tag410.xml"/><Relationship Id="rId69" Type="http://schemas.openxmlformats.org/officeDocument/2006/relationships/tags" Target="../tags/tag415.xml"/><Relationship Id="rId80" Type="http://schemas.openxmlformats.org/officeDocument/2006/relationships/tags" Target="../tags/tag426.xml"/><Relationship Id="rId85" Type="http://schemas.openxmlformats.org/officeDocument/2006/relationships/tags" Target="../tags/tag431.xml"/><Relationship Id="rId3" Type="http://schemas.openxmlformats.org/officeDocument/2006/relationships/tags" Target="../tags/tag349.xml"/><Relationship Id="rId12" Type="http://schemas.openxmlformats.org/officeDocument/2006/relationships/tags" Target="../tags/tag358.xml"/><Relationship Id="rId17" Type="http://schemas.openxmlformats.org/officeDocument/2006/relationships/tags" Target="../tags/tag363.xml"/><Relationship Id="rId25" Type="http://schemas.openxmlformats.org/officeDocument/2006/relationships/tags" Target="../tags/tag371.xml"/><Relationship Id="rId33" Type="http://schemas.openxmlformats.org/officeDocument/2006/relationships/tags" Target="../tags/tag379.xml"/><Relationship Id="rId38" Type="http://schemas.openxmlformats.org/officeDocument/2006/relationships/tags" Target="../tags/tag384.xml"/><Relationship Id="rId46" Type="http://schemas.openxmlformats.org/officeDocument/2006/relationships/tags" Target="../tags/tag392.xml"/><Relationship Id="rId59" Type="http://schemas.openxmlformats.org/officeDocument/2006/relationships/tags" Target="../tags/tag405.xml"/><Relationship Id="rId67" Type="http://schemas.openxmlformats.org/officeDocument/2006/relationships/tags" Target="../tags/tag413.xml"/><Relationship Id="rId20" Type="http://schemas.openxmlformats.org/officeDocument/2006/relationships/tags" Target="../tags/tag366.xml"/><Relationship Id="rId41" Type="http://schemas.openxmlformats.org/officeDocument/2006/relationships/tags" Target="../tags/tag387.xml"/><Relationship Id="rId54" Type="http://schemas.openxmlformats.org/officeDocument/2006/relationships/tags" Target="../tags/tag400.xml"/><Relationship Id="rId62" Type="http://schemas.openxmlformats.org/officeDocument/2006/relationships/tags" Target="../tags/tag408.xml"/><Relationship Id="rId70" Type="http://schemas.openxmlformats.org/officeDocument/2006/relationships/tags" Target="../tags/tag416.xml"/><Relationship Id="rId75" Type="http://schemas.openxmlformats.org/officeDocument/2006/relationships/tags" Target="../tags/tag421.xml"/><Relationship Id="rId83" Type="http://schemas.openxmlformats.org/officeDocument/2006/relationships/tags" Target="../tags/tag429.xml"/><Relationship Id="rId88" Type="http://schemas.openxmlformats.org/officeDocument/2006/relationships/tags" Target="../tags/tag434.xml"/><Relationship Id="rId91" Type="http://schemas.openxmlformats.org/officeDocument/2006/relationships/tags" Target="../tags/tag437.xml"/><Relationship Id="rId96" Type="http://schemas.openxmlformats.org/officeDocument/2006/relationships/slideLayout" Target="../slideLayouts/slideLayout3.xml"/><Relationship Id="rId1" Type="http://schemas.openxmlformats.org/officeDocument/2006/relationships/tags" Target="../tags/tag347.xml"/><Relationship Id="rId6" Type="http://schemas.openxmlformats.org/officeDocument/2006/relationships/tags" Target="../tags/tag352.xml"/><Relationship Id="rId15" Type="http://schemas.openxmlformats.org/officeDocument/2006/relationships/tags" Target="../tags/tag361.xml"/><Relationship Id="rId23" Type="http://schemas.openxmlformats.org/officeDocument/2006/relationships/tags" Target="../tags/tag369.xml"/><Relationship Id="rId28" Type="http://schemas.openxmlformats.org/officeDocument/2006/relationships/tags" Target="../tags/tag374.xml"/><Relationship Id="rId36" Type="http://schemas.openxmlformats.org/officeDocument/2006/relationships/tags" Target="../tags/tag382.xml"/><Relationship Id="rId49" Type="http://schemas.openxmlformats.org/officeDocument/2006/relationships/tags" Target="../tags/tag395.xml"/><Relationship Id="rId57" Type="http://schemas.openxmlformats.org/officeDocument/2006/relationships/tags" Target="../tags/tag403.xml"/><Relationship Id="rId10" Type="http://schemas.openxmlformats.org/officeDocument/2006/relationships/tags" Target="../tags/tag356.xml"/><Relationship Id="rId31" Type="http://schemas.openxmlformats.org/officeDocument/2006/relationships/tags" Target="../tags/tag377.xml"/><Relationship Id="rId44" Type="http://schemas.openxmlformats.org/officeDocument/2006/relationships/tags" Target="../tags/tag390.xml"/><Relationship Id="rId52" Type="http://schemas.openxmlformats.org/officeDocument/2006/relationships/tags" Target="../tags/tag398.xml"/><Relationship Id="rId60" Type="http://schemas.openxmlformats.org/officeDocument/2006/relationships/tags" Target="../tags/tag406.xml"/><Relationship Id="rId65" Type="http://schemas.openxmlformats.org/officeDocument/2006/relationships/tags" Target="../tags/tag411.xml"/><Relationship Id="rId73" Type="http://schemas.openxmlformats.org/officeDocument/2006/relationships/tags" Target="../tags/tag419.xml"/><Relationship Id="rId78" Type="http://schemas.openxmlformats.org/officeDocument/2006/relationships/tags" Target="../tags/tag424.xml"/><Relationship Id="rId81" Type="http://schemas.openxmlformats.org/officeDocument/2006/relationships/tags" Target="../tags/tag427.xml"/><Relationship Id="rId86" Type="http://schemas.openxmlformats.org/officeDocument/2006/relationships/tags" Target="../tags/tag432.xml"/><Relationship Id="rId94" Type="http://schemas.openxmlformats.org/officeDocument/2006/relationships/tags" Target="../tags/tag440.xml"/><Relationship Id="rId99" Type="http://schemas.openxmlformats.org/officeDocument/2006/relationships/chart" Target="../charts/chart7.xml"/><Relationship Id="rId4" Type="http://schemas.openxmlformats.org/officeDocument/2006/relationships/tags" Target="../tags/tag350.xml"/><Relationship Id="rId9" Type="http://schemas.openxmlformats.org/officeDocument/2006/relationships/tags" Target="../tags/tag355.xml"/><Relationship Id="rId13" Type="http://schemas.openxmlformats.org/officeDocument/2006/relationships/tags" Target="../tags/tag359.xml"/><Relationship Id="rId18" Type="http://schemas.openxmlformats.org/officeDocument/2006/relationships/tags" Target="../tags/tag364.xml"/><Relationship Id="rId39" Type="http://schemas.openxmlformats.org/officeDocument/2006/relationships/tags" Target="../tags/tag385.xml"/><Relationship Id="rId34" Type="http://schemas.openxmlformats.org/officeDocument/2006/relationships/tags" Target="../tags/tag380.xml"/><Relationship Id="rId50" Type="http://schemas.openxmlformats.org/officeDocument/2006/relationships/tags" Target="../tags/tag396.xml"/><Relationship Id="rId55" Type="http://schemas.openxmlformats.org/officeDocument/2006/relationships/tags" Target="../tags/tag401.xml"/><Relationship Id="rId76" Type="http://schemas.openxmlformats.org/officeDocument/2006/relationships/tags" Target="../tags/tag422.xml"/><Relationship Id="rId97" Type="http://schemas.openxmlformats.org/officeDocument/2006/relationships/oleObject" Target="../embeddings/oleObject10.bin"/><Relationship Id="rId7" Type="http://schemas.openxmlformats.org/officeDocument/2006/relationships/tags" Target="../tags/tag353.xml"/><Relationship Id="rId71" Type="http://schemas.openxmlformats.org/officeDocument/2006/relationships/tags" Target="../tags/tag417.xml"/><Relationship Id="rId92" Type="http://schemas.openxmlformats.org/officeDocument/2006/relationships/tags" Target="../tags/tag438.xml"/><Relationship Id="rId2" Type="http://schemas.openxmlformats.org/officeDocument/2006/relationships/tags" Target="../tags/tag348.xml"/><Relationship Id="rId29" Type="http://schemas.openxmlformats.org/officeDocument/2006/relationships/tags" Target="../tags/tag375.xml"/><Relationship Id="rId24" Type="http://schemas.openxmlformats.org/officeDocument/2006/relationships/tags" Target="../tags/tag370.xml"/><Relationship Id="rId40" Type="http://schemas.openxmlformats.org/officeDocument/2006/relationships/tags" Target="../tags/tag386.xml"/><Relationship Id="rId45" Type="http://schemas.openxmlformats.org/officeDocument/2006/relationships/tags" Target="../tags/tag391.xml"/><Relationship Id="rId66" Type="http://schemas.openxmlformats.org/officeDocument/2006/relationships/tags" Target="../tags/tag412.xml"/><Relationship Id="rId87" Type="http://schemas.openxmlformats.org/officeDocument/2006/relationships/tags" Target="../tags/tag433.xml"/><Relationship Id="rId61" Type="http://schemas.openxmlformats.org/officeDocument/2006/relationships/tags" Target="../tags/tag407.xml"/><Relationship Id="rId82" Type="http://schemas.openxmlformats.org/officeDocument/2006/relationships/tags" Target="../tags/tag428.xml"/><Relationship Id="rId19" Type="http://schemas.openxmlformats.org/officeDocument/2006/relationships/tags" Target="../tags/tag365.xml"/><Relationship Id="rId14" Type="http://schemas.openxmlformats.org/officeDocument/2006/relationships/tags" Target="../tags/tag360.xml"/><Relationship Id="rId30" Type="http://schemas.openxmlformats.org/officeDocument/2006/relationships/tags" Target="../tags/tag376.xml"/><Relationship Id="rId35" Type="http://schemas.openxmlformats.org/officeDocument/2006/relationships/tags" Target="../tags/tag381.xml"/><Relationship Id="rId56" Type="http://schemas.openxmlformats.org/officeDocument/2006/relationships/tags" Target="../tags/tag402.xml"/><Relationship Id="rId77" Type="http://schemas.openxmlformats.org/officeDocument/2006/relationships/tags" Target="../tags/tag423.xml"/><Relationship Id="rId100" Type="http://schemas.openxmlformats.org/officeDocument/2006/relationships/chart" Target="../charts/chart8.xml"/><Relationship Id="rId8" Type="http://schemas.openxmlformats.org/officeDocument/2006/relationships/tags" Target="../tags/tag354.xml"/><Relationship Id="rId51" Type="http://schemas.openxmlformats.org/officeDocument/2006/relationships/tags" Target="../tags/tag397.xml"/><Relationship Id="rId72" Type="http://schemas.openxmlformats.org/officeDocument/2006/relationships/tags" Target="../tags/tag418.xml"/><Relationship Id="rId93" Type="http://schemas.openxmlformats.org/officeDocument/2006/relationships/tags" Target="../tags/tag439.xml"/><Relationship Id="rId98"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p:txBody>
          <a:bodyPr/>
          <a:lstStyle/>
          <a:p>
            <a:r>
              <a:rPr lang="en-US" altLang="ja-JP" dirty="0"/>
              <a:t>2026</a:t>
            </a:r>
            <a:r>
              <a:rPr lang="ja-JP" altLang="en-US" dirty="0"/>
              <a:t>年</a:t>
            </a:r>
            <a:r>
              <a:rPr lang="en-US" altLang="ja-JP" dirty="0"/>
              <a:t>3</a:t>
            </a:r>
            <a:r>
              <a:rPr lang="ja-JP" altLang="en-US" dirty="0"/>
              <a:t>月</a:t>
            </a:r>
            <a:endParaRPr lang="en-US" altLang="ja-JP" dirty="0"/>
          </a:p>
        </p:txBody>
      </p:sp>
      <p:sp>
        <p:nvSpPr>
          <p:cNvPr id="7" name="テキスト プレースホルダー 6"/>
          <p:cNvSpPr>
            <a:spLocks noGrp="1"/>
          </p:cNvSpPr>
          <p:nvPr>
            <p:ph type="body" sz="quarter" idx="12"/>
          </p:nvPr>
        </p:nvSpPr>
        <p:spPr/>
        <p:txBody>
          <a:bodyPr/>
          <a:lstStyle/>
          <a:p>
            <a:r>
              <a:rPr lang="ja-JP" altLang="en-US"/>
              <a:t>経済産業省</a:t>
            </a:r>
            <a:endParaRPr lang="ja-JP" altLang="en-US" dirty="0"/>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solidFill>
                  <a:srgbClr val="FFFFFF"/>
                </a:solidFill>
              </a:rPr>
              <a:t>医療国際展開カントリーレポート</a:t>
            </a:r>
            <a:br>
              <a:rPr lang="en-US" altLang="ja-JP" sz="2400" dirty="0">
                <a:solidFill>
                  <a:srgbClr val="FFFFFF"/>
                </a:solidFill>
              </a:rPr>
            </a:br>
            <a:r>
              <a:rPr lang="ja-JP" altLang="en-US" sz="1600" b="1" spc="40">
                <a:solidFill>
                  <a:srgbClr val="FFFFFF"/>
                </a:solidFill>
                <a:latin typeface="ＭＳ Ｐゴシック" panose="020B0600070205080204" pitchFamily="50" charset="-128"/>
                <a:ea typeface="ＭＳ Ｐゴシック" panose="020B0600070205080204" pitchFamily="50" charset="-128"/>
              </a:rPr>
              <a:t>新興国等のヘルスケア市場環境に関する基本情報</a:t>
            </a:r>
            <a:br>
              <a:rPr lang="en-US" altLang="ja-JP" spc="40" dirty="0">
                <a:solidFill>
                  <a:srgbClr val="FFFFFF"/>
                </a:solidFill>
                <a:latin typeface="ＭＳ Ｐゴシック" panose="020B0600070205080204" pitchFamily="50" charset="-128"/>
                <a:ea typeface="ＭＳ Ｐゴシック" panose="020B0600070205080204" pitchFamily="50" charset="-128"/>
              </a:rPr>
            </a:br>
            <a:r>
              <a:rPr lang="ja-JP" altLang="en-US" sz="3400" spc="200" dirty="0">
                <a:solidFill>
                  <a:srgbClr val="FFFFFF"/>
                </a:solidFill>
              </a:rPr>
              <a:t>ロ</a:t>
            </a:r>
            <a:r>
              <a:rPr lang="ja-JP" altLang="en-US" sz="3400" dirty="0">
                <a:solidFill>
                  <a:srgbClr val="FFFFFF"/>
                </a:solidFill>
              </a:rPr>
              <a:t>シア編</a:t>
            </a:r>
          </a:p>
        </p:txBody>
      </p:sp>
    </p:spTree>
    <p:extLst>
      <p:ext uri="{BB962C8B-B14F-4D97-AF65-F5344CB8AC3E}">
        <p14:creationId xmlns:p14="http://schemas.microsoft.com/office/powerpoint/2010/main" val="2699291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ロシア／一般概況／規制</a:t>
            </a:r>
            <a:endParaRPr kumimoji="1" lang="ja-JP" altLang="en-US" dirty="0"/>
          </a:p>
        </p:txBody>
      </p:sp>
      <p:sp>
        <p:nvSpPr>
          <p:cNvPr id="2" name="テキスト プレースホルダー 1"/>
          <p:cNvSpPr>
            <a:spLocks noGrp="1"/>
          </p:cNvSpPr>
          <p:nvPr>
            <p:ph type="body" sz="quarter" idx="15"/>
          </p:nvPr>
        </p:nvSpPr>
        <p:spPr>
          <a:xfrm>
            <a:off x="200025" y="565901"/>
            <a:ext cx="9505950" cy="359445"/>
          </a:xfrm>
        </p:spPr>
        <p:txBody>
          <a:bodyPr/>
          <a:lstStyle/>
          <a:p>
            <a:r>
              <a:rPr lang="ja-JP" altLang="en-US" dirty="0"/>
              <a:t>外国投資法</a:t>
            </a:r>
          </a:p>
        </p:txBody>
      </p:sp>
      <p:sp>
        <p:nvSpPr>
          <p:cNvPr id="6" name="正方形/長方形 5"/>
          <p:cNvSpPr/>
          <p:nvPr/>
        </p:nvSpPr>
        <p:spPr>
          <a:xfrm>
            <a:off x="6249144" y="5877272"/>
            <a:ext cx="3212132" cy="216024"/>
          </a:xfrm>
          <a:prstGeom prst="rect">
            <a:avLst/>
          </a:prstGeom>
        </p:spPr>
        <p:txBody>
          <a:bodyPr wrap="square" lIns="0" rIns="0">
            <a:noAutofit/>
          </a:bodyPr>
          <a:lstStyle/>
          <a:p>
            <a:pPr fontAlgn="ctr"/>
            <a:r>
              <a:rPr lang="en-US" altLang="ja-JP" sz="800" dirty="0">
                <a:latin typeface="ＭＳ Ｐゴシック" panose="020B0600070205080204" pitchFamily="50" charset="-128"/>
                <a:ea typeface="ＭＳ Ｐゴシック" panose="020B0600070205080204" pitchFamily="50" charset="-128"/>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ＭＳ Ｐゴシック" panose="020B0600070205080204" pitchFamily="50" charset="-128"/>
                <a:ea typeface="ＭＳ Ｐゴシック" panose="020B0600070205080204" pitchFamily="50" charset="-128"/>
              </a:rPr>
              <a:t>事業許可は、各事業の担当省庁から交付される</a:t>
            </a:r>
            <a:endParaRPr lang="en-US" altLang="ja-JP" sz="800" dirty="0">
              <a:latin typeface="ＭＳ Ｐゴシック" panose="020B0600070205080204" pitchFamily="50" charset="-128"/>
              <a:ea typeface="ＭＳ Ｐゴシック" panose="020B0600070205080204" pitchFamily="50" charset="-128"/>
            </a:endParaRPr>
          </a:p>
        </p:txBody>
      </p:sp>
      <p:sp>
        <p:nvSpPr>
          <p:cNvPr id="12" name="テキスト ボックス 11"/>
          <p:cNvSpPr txBox="1"/>
          <p:nvPr/>
        </p:nvSpPr>
        <p:spPr>
          <a:xfrm>
            <a:off x="200470" y="974600"/>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b="0" i="0" dirty="0">
                <a:effectLst/>
                <a:latin typeface="ヒラギノ角ゴ Pro W3"/>
              </a:rPr>
              <a:t>特定産業（軍需工業、旅客航空業、保険業、地下資源の開発など）については、外国企業による事業（活動）が禁止されており、私有化への参加（参入）、外資の出資比率、役員などの国籍要件などに制限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他産業においては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％外資出資による現地法人（有限会社や株式会社）の設立が可能だが、医療機器・医薬品の製造については事業許可の取得が必要となる。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角丸四角形 6"/>
          <p:cNvSpPr/>
          <p:nvPr/>
        </p:nvSpPr>
        <p:spPr>
          <a:xfrm>
            <a:off x="6249144" y="2420888"/>
            <a:ext cx="2794198" cy="1008112"/>
          </a:xfrm>
          <a:prstGeom prst="roundRect">
            <a:avLst>
              <a:gd name="adj" fmla="val 6699"/>
            </a:avLst>
          </a:prstGeom>
          <a:solidFill>
            <a:srgbClr val="5F8AC3"/>
          </a:solidFill>
        </p:spPr>
        <p:txBody>
          <a:bodyPr wrap="square" lIns="144000" anchor="ctr" anchorCtr="0">
            <a:noAutofit/>
          </a:bodyPr>
          <a:lstStyle/>
          <a:p>
            <a:pPr marL="177800" fontAlgn="ctr" hangingPunct="0"/>
            <a:r>
              <a:rPr lang="ja-JP" altLang="ja-JP" sz="1600" b="1" dirty="0">
                <a:solidFill>
                  <a:schemeClr val="bg1"/>
                </a:solidFill>
                <a:latin typeface="ＭＳ Ｐゴシック" panose="020B0600070205080204" pitchFamily="50" charset="-128"/>
                <a:ea typeface="ＭＳ Ｐゴシック" panose="020B0600070205080204" pitchFamily="50" charset="-128"/>
              </a:rPr>
              <a:t>特定産業については</a:t>
            </a:r>
            <a:br>
              <a:rPr lang="en-US" altLang="ja-JP" sz="1600" b="1" dirty="0">
                <a:solidFill>
                  <a:schemeClr val="bg1"/>
                </a:solidFill>
                <a:latin typeface="ＭＳ Ｐゴシック" panose="020B0600070205080204" pitchFamily="50" charset="-128"/>
                <a:ea typeface="ＭＳ Ｐゴシック" panose="020B0600070205080204" pitchFamily="50" charset="-128"/>
              </a:rPr>
            </a:br>
            <a:r>
              <a:rPr lang="ja-JP" altLang="ja-JP" sz="1600" b="1" dirty="0">
                <a:solidFill>
                  <a:schemeClr val="bg1"/>
                </a:solidFill>
                <a:latin typeface="ＭＳ Ｐゴシック" panose="020B0600070205080204" pitchFamily="50" charset="-128"/>
                <a:ea typeface="ＭＳ Ｐゴシック" panose="020B0600070205080204" pitchFamily="50" charset="-128"/>
              </a:rPr>
              <a:t>外国企業による</a:t>
            </a:r>
            <a:br>
              <a:rPr lang="en-US" altLang="ja-JP" sz="1600" b="1" dirty="0">
                <a:solidFill>
                  <a:schemeClr val="bg1"/>
                </a:solidFill>
                <a:latin typeface="ＭＳ Ｐゴシック" panose="020B0600070205080204" pitchFamily="50" charset="-128"/>
                <a:ea typeface="ＭＳ Ｐゴシック" panose="020B0600070205080204" pitchFamily="50" charset="-128"/>
              </a:rPr>
            </a:br>
            <a:r>
              <a:rPr lang="ja-JP" altLang="ja-JP" sz="1600" b="1" dirty="0">
                <a:solidFill>
                  <a:schemeClr val="bg1"/>
                </a:solidFill>
                <a:latin typeface="ＭＳ Ｐゴシック" panose="020B0600070205080204" pitchFamily="50" charset="-128"/>
                <a:ea typeface="ＭＳ Ｐゴシック" panose="020B0600070205080204" pitchFamily="50" charset="-128"/>
              </a:rPr>
              <a:t>事業</a:t>
            </a:r>
            <a:r>
              <a:rPr lang="ja-JP" altLang="en-US" sz="1600" b="1" dirty="0">
                <a:solidFill>
                  <a:schemeClr val="bg1"/>
                </a:solidFill>
                <a:latin typeface="ＭＳ Ｐゴシック" panose="020B0600070205080204" pitchFamily="50" charset="-128"/>
                <a:ea typeface="ＭＳ Ｐゴシック" panose="020B0600070205080204" pitchFamily="50" charset="-128"/>
              </a:rPr>
              <a:t>・</a:t>
            </a:r>
            <a:r>
              <a:rPr lang="ja-JP" altLang="ja-JP" sz="1600" b="1" dirty="0">
                <a:solidFill>
                  <a:schemeClr val="bg1"/>
                </a:solidFill>
                <a:latin typeface="ＭＳ Ｐゴシック" panose="020B0600070205080204" pitchFamily="50" charset="-128"/>
                <a:ea typeface="ＭＳ Ｐゴシック" panose="020B0600070205080204" pitchFamily="50" charset="-128"/>
              </a:rPr>
              <a:t>活動が</a:t>
            </a:r>
            <a:r>
              <a:rPr lang="ja-JP" altLang="en-US" sz="1600" b="1" dirty="0">
                <a:solidFill>
                  <a:schemeClr val="bg1"/>
                </a:solidFill>
                <a:latin typeface="ＭＳ Ｐゴシック" panose="020B0600070205080204" pitchFamily="50" charset="-128"/>
                <a:ea typeface="ＭＳ Ｐゴシック" panose="020B0600070205080204" pitchFamily="50" charset="-128"/>
              </a:rPr>
              <a:t>制限・</a:t>
            </a:r>
            <a:r>
              <a:rPr lang="ja-JP" altLang="ja-JP" sz="1600" b="1" dirty="0">
                <a:solidFill>
                  <a:schemeClr val="bg1"/>
                </a:solidFill>
                <a:latin typeface="ＭＳ Ｐゴシック" panose="020B0600070205080204" pitchFamily="50" charset="-128"/>
                <a:ea typeface="ＭＳ Ｐゴシック" panose="020B0600070205080204" pitchFamily="50" charset="-128"/>
              </a:rPr>
              <a:t>禁止</a:t>
            </a:r>
            <a:endParaRPr lang="ja-JP" altLang="en-US" sz="1600" b="1" dirty="0">
              <a:solidFill>
                <a:schemeClr val="bg1"/>
              </a:solidFill>
              <a:latin typeface="ＭＳ Ｐゴシック" panose="020B0600070205080204" pitchFamily="50" charset="-128"/>
              <a:ea typeface="ＭＳ Ｐゴシック" panose="020B0600070205080204" pitchFamily="50" charset="-128"/>
            </a:endParaRPr>
          </a:p>
        </p:txBody>
      </p:sp>
      <p:sp>
        <p:nvSpPr>
          <p:cNvPr id="8" name="角丸四角形 7"/>
          <p:cNvSpPr/>
          <p:nvPr/>
        </p:nvSpPr>
        <p:spPr>
          <a:xfrm>
            <a:off x="2072680" y="2420887"/>
            <a:ext cx="3484612" cy="648072"/>
          </a:xfrm>
          <a:prstGeom prst="roundRect">
            <a:avLst>
              <a:gd name="adj" fmla="val 10778"/>
            </a:avLst>
          </a:prstGeom>
          <a:solidFill>
            <a:srgbClr val="A2BBDC"/>
          </a:solidFill>
        </p:spPr>
        <p:txBody>
          <a:bodyPr wrap="square" anchor="ctr" anchorCtr="0">
            <a:noAutofit/>
          </a:bodyPr>
          <a:lstStyle/>
          <a:p>
            <a:r>
              <a:rPr lang="ja-JP" altLang="en-US" sz="1400" b="1" dirty="0"/>
              <a:t>特に規制はない</a:t>
            </a:r>
            <a:br>
              <a:rPr lang="en-US" altLang="ja-JP" dirty="0"/>
            </a:br>
            <a:r>
              <a:rPr lang="ja-JP" altLang="en-US" sz="1400" dirty="0"/>
              <a:t>所定の手続きを経ることで会社設立は可能</a:t>
            </a:r>
          </a:p>
        </p:txBody>
      </p:sp>
      <p:sp>
        <p:nvSpPr>
          <p:cNvPr id="17" name="円/楕円 16"/>
          <p:cNvSpPr/>
          <p:nvPr/>
        </p:nvSpPr>
        <p:spPr>
          <a:xfrm>
            <a:off x="6033120" y="4725144"/>
            <a:ext cx="3096344" cy="903853"/>
          </a:xfrm>
          <a:prstGeom prst="ellipse">
            <a:avLst/>
          </a:prstGeom>
          <a:gradFill flip="none" rotWithShape="1">
            <a:gsLst>
              <a:gs pos="0">
                <a:srgbClr val="FB8265"/>
              </a:gs>
              <a:gs pos="100000">
                <a:schemeClr val="bg1">
                  <a:alpha val="0"/>
                </a:schemeClr>
              </a:gs>
            </a:gsLst>
            <a:path path="shape">
              <a:fillToRect l="50000" t="50000" r="50000" b="50000"/>
            </a:path>
            <a:tileRect/>
          </a:gradFill>
        </p:spPr>
        <p:txBody>
          <a:bodyPr wrap="none" anchor="ctr" anchorCtr="0">
            <a:noAutofit/>
          </a:bodyPr>
          <a:lstStyle/>
          <a:p>
            <a:pPr algn="ctr"/>
            <a:r>
              <a:rPr lang="ja-JP" altLang="en-US" sz="1100" b="1" dirty="0">
                <a:latin typeface="ＭＳ Ｐゴシック" panose="020B0600070205080204" pitchFamily="50" charset="-128"/>
                <a:ea typeface="ＭＳ Ｐゴシック" panose="020B0600070205080204" pitchFamily="50" charset="-128"/>
              </a:rPr>
              <a:t>「特定種の企業に関する許可について」によれば</a:t>
            </a:r>
            <a:endParaRPr lang="en-US" altLang="ja-JP" sz="1100" b="1" dirty="0">
              <a:latin typeface="ＭＳ Ｐゴシック" panose="020B0600070205080204" pitchFamily="50" charset="-128"/>
              <a:ea typeface="ＭＳ Ｐゴシック" panose="020B0600070205080204" pitchFamily="50" charset="-128"/>
            </a:endParaRPr>
          </a:p>
          <a:p>
            <a:pPr algn="ctr"/>
            <a:r>
              <a:rPr lang="ja-JP" altLang="ja-JP" sz="1600" b="1" dirty="0">
                <a:latin typeface="ＭＳ Ｐゴシック" panose="020B0600070205080204" pitchFamily="50" charset="-128"/>
                <a:ea typeface="ＭＳ Ｐゴシック" panose="020B0600070205080204" pitchFamily="50" charset="-128"/>
              </a:rPr>
              <a:t>医療</a:t>
            </a:r>
            <a:r>
              <a:rPr lang="ja-JP" altLang="en-US" sz="1600" b="1" dirty="0">
                <a:latin typeface="ＭＳ Ｐゴシック" panose="020B0600070205080204" pitchFamily="50" charset="-128"/>
                <a:ea typeface="ＭＳ Ｐゴシック" panose="020B0600070205080204" pitchFamily="50" charset="-128"/>
              </a:rPr>
              <a:t>機器・医薬品</a:t>
            </a:r>
            <a:r>
              <a:rPr lang="ja-JP" altLang="ja-JP" sz="1600" b="1" dirty="0">
                <a:latin typeface="ＭＳ Ｐゴシック" panose="020B0600070205080204" pitchFamily="50" charset="-128"/>
                <a:ea typeface="ＭＳ Ｐゴシック" panose="020B0600070205080204" pitchFamily="50" charset="-128"/>
              </a:rPr>
              <a:t>の製造は、</a:t>
            </a:r>
            <a:br>
              <a:rPr lang="en-US" altLang="ja-JP" sz="1600" b="1" dirty="0">
                <a:latin typeface="ＭＳ Ｐゴシック" panose="020B0600070205080204" pitchFamily="50" charset="-128"/>
                <a:ea typeface="ＭＳ Ｐゴシック" panose="020B0600070205080204" pitchFamily="50" charset="-128"/>
              </a:rPr>
            </a:br>
            <a:r>
              <a:rPr lang="ja-JP" altLang="ja-JP" sz="1600" b="1" dirty="0">
                <a:latin typeface="ＭＳ Ｐゴシック" panose="020B0600070205080204" pitchFamily="50" charset="-128"/>
                <a:ea typeface="ＭＳ Ｐゴシック" panose="020B0600070205080204" pitchFamily="50" charset="-128"/>
              </a:rPr>
              <a:t>事業許可</a:t>
            </a:r>
            <a:r>
              <a:rPr lang="en-US" altLang="ja-JP" sz="1600" baseline="30000" dirty="0">
                <a:latin typeface="ＭＳ Ｐゴシック" panose="020B0600070205080204" pitchFamily="50" charset="-128"/>
                <a:ea typeface="ＭＳ Ｐゴシック" panose="020B0600070205080204" pitchFamily="50" charset="-128"/>
              </a:rPr>
              <a:t>※</a:t>
            </a:r>
            <a:r>
              <a:rPr lang="en-US" altLang="ja-JP" sz="1600" baseline="30000" dirty="0">
                <a:latin typeface="Arial" panose="020B0604020202020204" pitchFamily="34" charset="0"/>
                <a:ea typeface="ＭＳ Ｐゴシック" panose="020B0600070205080204" pitchFamily="50" charset="-128"/>
                <a:cs typeface="Arial" panose="020B0604020202020204" pitchFamily="34" charset="0"/>
              </a:rPr>
              <a:t>1</a:t>
            </a:r>
            <a:r>
              <a:rPr lang="ja-JP" altLang="ja-JP" sz="1600" b="1" dirty="0">
                <a:latin typeface="ＭＳ Ｐゴシック" panose="020B0600070205080204" pitchFamily="50" charset="-128"/>
                <a:ea typeface="ＭＳ Ｐゴシック" panose="020B0600070205080204" pitchFamily="50" charset="-128"/>
              </a:rPr>
              <a:t>の取得が必要</a:t>
            </a:r>
            <a:endParaRPr lang="en-US" altLang="ja-JP" sz="1600" b="1" dirty="0">
              <a:latin typeface="ＭＳ Ｐゴシック" panose="020B0600070205080204" pitchFamily="50" charset="-128"/>
              <a:ea typeface="ＭＳ Ｐゴシック" panose="020B0600070205080204" pitchFamily="50" charset="-128"/>
            </a:endParaRPr>
          </a:p>
        </p:txBody>
      </p:sp>
      <p:grpSp>
        <p:nvGrpSpPr>
          <p:cNvPr id="37" name="Group 3694"/>
          <p:cNvGrpSpPr>
            <a:grpSpLocks noChangeAspect="1"/>
          </p:cNvGrpSpPr>
          <p:nvPr/>
        </p:nvGrpSpPr>
        <p:grpSpPr bwMode="auto">
          <a:xfrm>
            <a:off x="1158690" y="2420887"/>
            <a:ext cx="625958" cy="910713"/>
            <a:chOff x="5069" y="737"/>
            <a:chExt cx="499" cy="726"/>
          </a:xfrm>
        </p:grpSpPr>
        <p:grpSp>
          <p:nvGrpSpPr>
            <p:cNvPr id="38" name="Group 3473"/>
            <p:cNvGrpSpPr>
              <a:grpSpLocks noChangeAspect="1"/>
            </p:cNvGrpSpPr>
            <p:nvPr/>
          </p:nvGrpSpPr>
          <p:grpSpPr bwMode="auto">
            <a:xfrm>
              <a:off x="5158" y="737"/>
              <a:ext cx="410" cy="726"/>
              <a:chOff x="5184" y="720"/>
              <a:chExt cx="432" cy="768"/>
            </a:xfrm>
          </p:grpSpPr>
          <p:sp>
            <p:nvSpPr>
              <p:cNvPr id="50" name="Rectangle 580"/>
              <p:cNvSpPr>
                <a:spLocks noChangeAspect="1" noChangeArrowheads="1"/>
              </p:cNvSpPr>
              <p:nvPr/>
            </p:nvSpPr>
            <p:spPr bwMode="auto">
              <a:xfrm>
                <a:off x="5184" y="720"/>
                <a:ext cx="432" cy="768"/>
              </a:xfrm>
              <a:prstGeom prst="rect">
                <a:avLst/>
              </a:prstGeom>
              <a:solidFill>
                <a:srgbClr val="83A4D1"/>
              </a:solidFill>
              <a:ln w="12700">
                <a:solidFill>
                  <a:srgbClr val="FFFFFF"/>
                </a:solidFill>
                <a:miter lim="800000"/>
                <a:headEnd/>
                <a:tailEnd/>
              </a:ln>
              <a:effectLst/>
            </p:spPr>
            <p:txBody>
              <a:bodyPr wrap="none" tIns="0" bIns="0" anchor="ctr"/>
              <a:lstStyle/>
              <a:p>
                <a:endParaRPr lang="ja-JP" altLang="en-US"/>
              </a:p>
            </p:txBody>
          </p:sp>
          <p:sp>
            <p:nvSpPr>
              <p:cNvPr id="51" name="Rectangle 581"/>
              <p:cNvSpPr>
                <a:spLocks noChangeAspect="1" noChangeArrowheads="1"/>
              </p:cNvSpPr>
              <p:nvPr/>
            </p:nvSpPr>
            <p:spPr bwMode="auto">
              <a:xfrm>
                <a:off x="5232" y="76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52" name="Rectangle 582"/>
              <p:cNvSpPr>
                <a:spLocks noChangeAspect="1" noChangeArrowheads="1"/>
              </p:cNvSpPr>
              <p:nvPr/>
            </p:nvSpPr>
            <p:spPr bwMode="auto">
              <a:xfrm>
                <a:off x="5328" y="76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53" name="Rectangle 583"/>
              <p:cNvSpPr>
                <a:spLocks noChangeAspect="1" noChangeArrowheads="1"/>
              </p:cNvSpPr>
              <p:nvPr/>
            </p:nvSpPr>
            <p:spPr bwMode="auto">
              <a:xfrm>
                <a:off x="5424" y="76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54" name="Rectangle 584"/>
              <p:cNvSpPr>
                <a:spLocks noChangeAspect="1" noChangeArrowheads="1"/>
              </p:cNvSpPr>
              <p:nvPr/>
            </p:nvSpPr>
            <p:spPr bwMode="auto">
              <a:xfrm>
                <a:off x="5520" y="768"/>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55" name="Rectangle 585"/>
              <p:cNvSpPr>
                <a:spLocks noChangeAspect="1" noChangeArrowheads="1"/>
              </p:cNvSpPr>
              <p:nvPr/>
            </p:nvSpPr>
            <p:spPr bwMode="auto">
              <a:xfrm>
                <a:off x="5232" y="86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56" name="Rectangle 586"/>
              <p:cNvSpPr>
                <a:spLocks noChangeAspect="1" noChangeArrowheads="1"/>
              </p:cNvSpPr>
              <p:nvPr/>
            </p:nvSpPr>
            <p:spPr bwMode="auto">
              <a:xfrm>
                <a:off x="5328" y="86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57" name="Rectangle 587"/>
              <p:cNvSpPr>
                <a:spLocks noChangeAspect="1" noChangeArrowheads="1"/>
              </p:cNvSpPr>
              <p:nvPr/>
            </p:nvSpPr>
            <p:spPr bwMode="auto">
              <a:xfrm>
                <a:off x="5424" y="86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58" name="Rectangle 588"/>
              <p:cNvSpPr>
                <a:spLocks noChangeAspect="1" noChangeArrowheads="1"/>
              </p:cNvSpPr>
              <p:nvPr/>
            </p:nvSpPr>
            <p:spPr bwMode="auto">
              <a:xfrm>
                <a:off x="5520" y="864"/>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59" name="Rectangle 589"/>
              <p:cNvSpPr>
                <a:spLocks noChangeAspect="1" noChangeArrowheads="1"/>
              </p:cNvSpPr>
              <p:nvPr/>
            </p:nvSpPr>
            <p:spPr bwMode="auto">
              <a:xfrm>
                <a:off x="5232" y="960"/>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60" name="Rectangle 590"/>
              <p:cNvSpPr>
                <a:spLocks noChangeAspect="1" noChangeArrowheads="1"/>
              </p:cNvSpPr>
              <p:nvPr/>
            </p:nvSpPr>
            <p:spPr bwMode="auto">
              <a:xfrm>
                <a:off x="5328" y="960"/>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61" name="Rectangle 591"/>
              <p:cNvSpPr>
                <a:spLocks noChangeAspect="1" noChangeArrowheads="1"/>
              </p:cNvSpPr>
              <p:nvPr/>
            </p:nvSpPr>
            <p:spPr bwMode="auto">
              <a:xfrm>
                <a:off x="5424" y="960"/>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62" name="Rectangle 592"/>
              <p:cNvSpPr>
                <a:spLocks noChangeAspect="1" noChangeArrowheads="1"/>
              </p:cNvSpPr>
              <p:nvPr/>
            </p:nvSpPr>
            <p:spPr bwMode="auto">
              <a:xfrm>
                <a:off x="5520" y="960"/>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63" name="Rectangle 593"/>
              <p:cNvSpPr>
                <a:spLocks noChangeAspect="1" noChangeArrowheads="1"/>
              </p:cNvSpPr>
              <p:nvPr/>
            </p:nvSpPr>
            <p:spPr bwMode="auto">
              <a:xfrm>
                <a:off x="5232" y="1056"/>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64" name="Rectangle 594"/>
              <p:cNvSpPr>
                <a:spLocks noChangeAspect="1" noChangeArrowheads="1"/>
              </p:cNvSpPr>
              <p:nvPr/>
            </p:nvSpPr>
            <p:spPr bwMode="auto">
              <a:xfrm>
                <a:off x="5328" y="1056"/>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65" name="Rectangle 595"/>
              <p:cNvSpPr>
                <a:spLocks noChangeAspect="1" noChangeArrowheads="1"/>
              </p:cNvSpPr>
              <p:nvPr/>
            </p:nvSpPr>
            <p:spPr bwMode="auto">
              <a:xfrm>
                <a:off x="5424" y="1056"/>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66" name="Rectangle 596"/>
              <p:cNvSpPr>
                <a:spLocks noChangeAspect="1" noChangeArrowheads="1"/>
              </p:cNvSpPr>
              <p:nvPr/>
            </p:nvSpPr>
            <p:spPr bwMode="auto">
              <a:xfrm>
                <a:off x="5520" y="1056"/>
                <a:ext cx="48" cy="48"/>
              </a:xfrm>
              <a:prstGeom prst="rect">
                <a:avLst/>
              </a:prstGeom>
              <a:solidFill>
                <a:srgbClr val="FFFFFF"/>
              </a:solidFill>
              <a:ln w="9525">
                <a:noFill/>
                <a:miter lim="800000"/>
                <a:headEnd/>
                <a:tailEnd/>
              </a:ln>
              <a:effectLst/>
            </p:spPr>
            <p:txBody>
              <a:bodyPr wrap="none" tIns="0" bIns="0" anchor="ctr"/>
              <a:lstStyle/>
              <a:p>
                <a:endParaRPr lang="ja-JP" altLang="en-US"/>
              </a:p>
            </p:txBody>
          </p:sp>
        </p:grpSp>
        <p:grpSp>
          <p:nvGrpSpPr>
            <p:cNvPr id="39" name="Group 3472"/>
            <p:cNvGrpSpPr>
              <a:grpSpLocks noChangeAspect="1"/>
            </p:cNvGrpSpPr>
            <p:nvPr/>
          </p:nvGrpSpPr>
          <p:grpSpPr bwMode="auto">
            <a:xfrm>
              <a:off x="5069" y="1146"/>
              <a:ext cx="454" cy="317"/>
              <a:chOff x="5088" y="1152"/>
              <a:chExt cx="480" cy="336"/>
            </a:xfrm>
          </p:grpSpPr>
          <p:sp>
            <p:nvSpPr>
              <p:cNvPr id="40" name="Rectangle 597"/>
              <p:cNvSpPr>
                <a:spLocks noChangeAspect="1" noChangeArrowheads="1"/>
              </p:cNvSpPr>
              <p:nvPr/>
            </p:nvSpPr>
            <p:spPr bwMode="auto">
              <a:xfrm>
                <a:off x="5088" y="1152"/>
                <a:ext cx="480" cy="336"/>
              </a:xfrm>
              <a:prstGeom prst="rect">
                <a:avLst/>
              </a:prstGeom>
              <a:solidFill>
                <a:srgbClr val="83A4D1"/>
              </a:solidFill>
              <a:ln w="12700">
                <a:solidFill>
                  <a:srgbClr val="FFFFFF"/>
                </a:solidFill>
                <a:miter lim="800000"/>
                <a:headEnd/>
                <a:tailEnd/>
              </a:ln>
              <a:effectLst/>
            </p:spPr>
            <p:txBody>
              <a:bodyPr wrap="none" tIns="0" bIns="0" anchor="ctr"/>
              <a:lstStyle/>
              <a:p>
                <a:endParaRPr lang="ja-JP" altLang="en-US"/>
              </a:p>
            </p:txBody>
          </p:sp>
          <p:sp>
            <p:nvSpPr>
              <p:cNvPr id="41" name="Rectangle 598"/>
              <p:cNvSpPr>
                <a:spLocks noChangeAspect="1" noChangeArrowheads="1"/>
              </p:cNvSpPr>
              <p:nvPr/>
            </p:nvSpPr>
            <p:spPr bwMode="auto">
              <a:xfrm>
                <a:off x="5232" y="1392"/>
                <a:ext cx="192" cy="82"/>
              </a:xfrm>
              <a:prstGeom prst="rect">
                <a:avLst/>
              </a:prstGeom>
              <a:solidFill>
                <a:srgbClr val="FFFFFF"/>
              </a:solidFill>
              <a:ln w="9525">
                <a:noFill/>
                <a:miter lim="800000"/>
                <a:headEnd/>
                <a:tailEnd/>
              </a:ln>
              <a:effectLst/>
            </p:spPr>
            <p:txBody>
              <a:bodyPr wrap="none" anchor="ctr"/>
              <a:lstStyle/>
              <a:p>
                <a:endParaRPr lang="ja-JP" altLang="en-US"/>
              </a:p>
            </p:txBody>
          </p:sp>
          <p:sp>
            <p:nvSpPr>
              <p:cNvPr id="42" name="Rectangle 599"/>
              <p:cNvSpPr>
                <a:spLocks noChangeAspect="1" noChangeArrowheads="1"/>
              </p:cNvSpPr>
              <p:nvPr/>
            </p:nvSpPr>
            <p:spPr bwMode="auto">
              <a:xfrm>
                <a:off x="5136" y="1200"/>
                <a:ext cx="96"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43" name="Rectangle 600"/>
              <p:cNvSpPr>
                <a:spLocks noChangeAspect="1" noChangeArrowheads="1"/>
              </p:cNvSpPr>
              <p:nvPr/>
            </p:nvSpPr>
            <p:spPr bwMode="auto">
              <a:xfrm>
                <a:off x="5280" y="1200"/>
                <a:ext cx="96"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44" name="Rectangle 601"/>
              <p:cNvSpPr>
                <a:spLocks noChangeAspect="1" noChangeArrowheads="1"/>
              </p:cNvSpPr>
              <p:nvPr/>
            </p:nvSpPr>
            <p:spPr bwMode="auto">
              <a:xfrm>
                <a:off x="5424" y="1200"/>
                <a:ext cx="96"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45" name="Rectangle 602"/>
              <p:cNvSpPr>
                <a:spLocks noChangeAspect="1" noChangeArrowheads="1"/>
              </p:cNvSpPr>
              <p:nvPr/>
            </p:nvSpPr>
            <p:spPr bwMode="auto">
              <a:xfrm>
                <a:off x="5136" y="1296"/>
                <a:ext cx="96"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46" name="Rectangle 603"/>
              <p:cNvSpPr>
                <a:spLocks noChangeAspect="1" noChangeArrowheads="1"/>
              </p:cNvSpPr>
              <p:nvPr/>
            </p:nvSpPr>
            <p:spPr bwMode="auto">
              <a:xfrm>
                <a:off x="5280" y="1296"/>
                <a:ext cx="96"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47" name="Rectangle 604"/>
              <p:cNvSpPr>
                <a:spLocks noChangeAspect="1" noChangeArrowheads="1"/>
              </p:cNvSpPr>
              <p:nvPr/>
            </p:nvSpPr>
            <p:spPr bwMode="auto">
              <a:xfrm>
                <a:off x="5424" y="1296"/>
                <a:ext cx="96" cy="48"/>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48" name="Rectangle 605"/>
              <p:cNvSpPr>
                <a:spLocks noChangeAspect="1" noChangeArrowheads="1"/>
              </p:cNvSpPr>
              <p:nvPr/>
            </p:nvSpPr>
            <p:spPr bwMode="auto">
              <a:xfrm>
                <a:off x="5136" y="1392"/>
                <a:ext cx="48" cy="82"/>
              </a:xfrm>
              <a:prstGeom prst="rect">
                <a:avLst/>
              </a:prstGeom>
              <a:solidFill>
                <a:srgbClr val="FFFFFF"/>
              </a:solidFill>
              <a:ln w="9525">
                <a:noFill/>
                <a:miter lim="800000"/>
                <a:headEnd/>
                <a:tailEnd/>
              </a:ln>
              <a:effectLst/>
            </p:spPr>
            <p:txBody>
              <a:bodyPr wrap="none" tIns="0" bIns="0" anchor="ctr"/>
              <a:lstStyle/>
              <a:p>
                <a:endParaRPr lang="ja-JP" altLang="en-US"/>
              </a:p>
            </p:txBody>
          </p:sp>
          <p:sp>
            <p:nvSpPr>
              <p:cNvPr id="49" name="Rectangle 606"/>
              <p:cNvSpPr>
                <a:spLocks noChangeAspect="1" noChangeArrowheads="1"/>
              </p:cNvSpPr>
              <p:nvPr/>
            </p:nvSpPr>
            <p:spPr bwMode="auto">
              <a:xfrm>
                <a:off x="5472" y="1392"/>
                <a:ext cx="48" cy="82"/>
              </a:xfrm>
              <a:prstGeom prst="rect">
                <a:avLst/>
              </a:prstGeom>
              <a:solidFill>
                <a:srgbClr val="FFFFFF"/>
              </a:solidFill>
              <a:ln w="9525">
                <a:noFill/>
                <a:miter lim="800000"/>
                <a:headEnd/>
                <a:tailEnd/>
              </a:ln>
              <a:effectLst/>
            </p:spPr>
            <p:txBody>
              <a:bodyPr wrap="none" tIns="0" bIns="0" anchor="ctr"/>
              <a:lstStyle/>
              <a:p>
                <a:endParaRPr lang="ja-JP" altLang="en-US"/>
              </a:p>
            </p:txBody>
          </p:sp>
        </p:grpSp>
      </p:grpSp>
      <p:sp>
        <p:nvSpPr>
          <p:cNvPr id="70" name="Rectangle 6"/>
          <p:cNvSpPr>
            <a:spLocks noChangeArrowheads="1"/>
          </p:cNvSpPr>
          <p:nvPr/>
        </p:nvSpPr>
        <p:spPr bwMode="auto">
          <a:xfrm>
            <a:off x="920552" y="3933136"/>
            <a:ext cx="4608512" cy="576064"/>
          </a:xfrm>
          <a:prstGeom prst="rect">
            <a:avLst/>
          </a:prstGeom>
          <a:solidFill>
            <a:srgbClr val="5F8AC3"/>
          </a:solidFill>
          <a:ln w="9525">
            <a:noFill/>
            <a:miter lim="800000"/>
            <a:headEnd/>
            <a:tailEnd/>
          </a:ln>
        </p:spPr>
        <p:txBody>
          <a:bodyPr wrap="square" lIns="0" tIns="72000" rIns="0" bIns="0" anchor="t" anchorCtr="0">
            <a:noAutofit/>
          </a:bodyPr>
          <a:lstStyle/>
          <a:p>
            <a:pPr algn="ctr" defTabSz="955675" fontAlgn="ctr">
              <a:spcBef>
                <a:spcPct val="0"/>
              </a:spcBef>
              <a:spcAft>
                <a:spcPct val="0"/>
              </a:spcAft>
              <a:buSzPct val="120000"/>
            </a:pPr>
            <a:r>
              <a:rPr lang="ja-JP" altLang="en-US" sz="1400" dirty="0">
                <a:solidFill>
                  <a:schemeClr val="bg1"/>
                </a:solidFill>
                <a:latin typeface="Arial Black" pitchFamily="34" charset="0"/>
                <a:ea typeface="HGP創英角ｺﾞｼｯｸUB" pitchFamily="50" charset="-128"/>
              </a:rPr>
              <a:t>事業体（現地法人）の設立に関する手続きの概要</a:t>
            </a:r>
          </a:p>
        </p:txBody>
      </p:sp>
      <p:graphicFrame>
        <p:nvGraphicFramePr>
          <p:cNvPr id="71" name="表 70"/>
          <p:cNvGraphicFramePr>
            <a:graphicFrameLocks noGrp="1"/>
          </p:cNvGraphicFramePr>
          <p:nvPr>
            <p:extLst>
              <p:ext uri="{D42A27DB-BD31-4B8C-83A1-F6EECF244321}">
                <p14:modId xmlns:p14="http://schemas.microsoft.com/office/powerpoint/2010/main" val="146872762"/>
              </p:ext>
            </p:extLst>
          </p:nvPr>
        </p:nvGraphicFramePr>
        <p:xfrm>
          <a:off x="848544" y="4293336"/>
          <a:ext cx="4752528" cy="2160000"/>
        </p:xfrm>
        <a:graphic>
          <a:graphicData uri="http://schemas.openxmlformats.org/drawingml/2006/table">
            <a:tbl>
              <a:tblPr firstRow="1" bandRow="1">
                <a:tableStyleId>{5C22544A-7EE6-4342-B048-85BDC9FD1C3A}</a:tableStyleId>
              </a:tblPr>
              <a:tblGrid>
                <a:gridCol w="403554">
                  <a:extLst>
                    <a:ext uri="{9D8B030D-6E8A-4147-A177-3AD203B41FA5}">
                      <a16:colId xmlns:a16="http://schemas.microsoft.com/office/drawing/2014/main" val="20000"/>
                    </a:ext>
                  </a:extLst>
                </a:gridCol>
                <a:gridCol w="4348974">
                  <a:extLst>
                    <a:ext uri="{9D8B030D-6E8A-4147-A177-3AD203B41FA5}">
                      <a16:colId xmlns:a16="http://schemas.microsoft.com/office/drawing/2014/main" val="20001"/>
                    </a:ext>
                  </a:extLst>
                </a:gridCol>
              </a:tblGrid>
              <a:tr h="360000">
                <a:tc>
                  <a:txBody>
                    <a:bodyPr/>
                    <a:lstStyle/>
                    <a:p>
                      <a:pPr marL="176213" indent="-176213" algn="ctr"/>
                      <a:r>
                        <a:rPr lang="en-US" altLang="ja-JP" sz="1100" b="1" dirty="0">
                          <a:solidFill>
                            <a:schemeClr val="tx1"/>
                          </a:solidFill>
                        </a:rPr>
                        <a:t>1</a:t>
                      </a:r>
                      <a:endParaRPr lang="ja-JP" altLang="en-US" sz="1100" b="1" dirty="0">
                        <a:solidFill>
                          <a:schemeClr val="tx1"/>
                        </a:solidFill>
                      </a:endParaRPr>
                    </a:p>
                  </a:txBody>
                  <a:tcPr marL="79200" marR="792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indent="0"/>
                      <a:r>
                        <a:rPr lang="ja-JP" altLang="en-US" sz="1100" b="0" dirty="0">
                          <a:solidFill>
                            <a:schemeClr val="tx1"/>
                          </a:solidFill>
                        </a:rPr>
                        <a:t>親会社での必要書類の準備、設立関係書類への署名</a:t>
                      </a:r>
                    </a:p>
                  </a:txBody>
                  <a:tcPr marL="79200" marR="39600" marT="36000" marB="36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0"/>
                  </a:ext>
                </a:extLst>
              </a:tr>
              <a:tr h="360000">
                <a:tc>
                  <a:txBody>
                    <a:bodyPr/>
                    <a:lstStyle/>
                    <a:p>
                      <a:pPr marL="176213" indent="-176213" algn="ctr"/>
                      <a:r>
                        <a:rPr lang="en-US" altLang="ja-JP" sz="1100" b="1" dirty="0">
                          <a:solidFill>
                            <a:schemeClr val="tx1"/>
                          </a:solidFill>
                        </a:rPr>
                        <a:t>2</a:t>
                      </a:r>
                      <a:endParaRPr lang="ja-JP" altLang="en-US" sz="1100" b="1" dirty="0">
                        <a:solidFill>
                          <a:schemeClr val="tx1"/>
                        </a:solidFill>
                      </a:endParaRPr>
                    </a:p>
                  </a:txBody>
                  <a:tcPr marL="79200" marR="792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indent="0" algn="l" defTabSz="914400" rtl="0" eaLnBrk="1" latinLnBrk="0" hangingPunct="1"/>
                      <a:r>
                        <a:rPr lang="ja-JP" altLang="en-US" sz="1100" dirty="0">
                          <a:solidFill>
                            <a:schemeClr val="tx1"/>
                          </a:solidFill>
                        </a:rPr>
                        <a:t>ロシア語翻訳のアレンジ及びロシアでの公証手続</a:t>
                      </a:r>
                      <a:endParaRPr kumimoji="1" lang="ja-JP" altLang="en-US" sz="1100" b="0" kern="1200" baseline="30000" dirty="0">
                        <a:solidFill>
                          <a:schemeClr val="tx1"/>
                        </a:solidFill>
                        <a:latin typeface="+mn-lt"/>
                        <a:ea typeface="+mn-ea"/>
                        <a:cs typeface="+mn-cs"/>
                      </a:endParaRPr>
                    </a:p>
                  </a:txBody>
                  <a:tcPr marL="79200" marR="39600" marT="36000" marB="36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1"/>
                  </a:ext>
                </a:extLst>
              </a:tr>
              <a:tr h="360000">
                <a:tc>
                  <a:txBody>
                    <a:bodyPr/>
                    <a:lstStyle/>
                    <a:p>
                      <a:pPr marL="176213" indent="-176213" algn="ctr"/>
                      <a:r>
                        <a:rPr lang="en-US" altLang="ja-JP" sz="1100" b="1" dirty="0">
                          <a:solidFill>
                            <a:schemeClr val="tx1"/>
                          </a:solidFill>
                        </a:rPr>
                        <a:t>3</a:t>
                      </a:r>
                      <a:endParaRPr lang="ja-JP" altLang="en-US" sz="1100" b="1" dirty="0">
                        <a:solidFill>
                          <a:schemeClr val="tx1"/>
                        </a:solidFill>
                      </a:endParaRPr>
                    </a:p>
                  </a:txBody>
                  <a:tcPr marL="79200" marR="792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indent="0" algn="l" defTabSz="914400" rtl="0" eaLnBrk="1" latinLnBrk="0" hangingPunct="1"/>
                      <a:r>
                        <a:rPr lang="ja-JP" altLang="en-US" sz="1100" dirty="0">
                          <a:solidFill>
                            <a:schemeClr val="tx1"/>
                          </a:solidFill>
                        </a:rPr>
                        <a:t>国家登記及び税務登録</a:t>
                      </a:r>
                      <a:endParaRPr kumimoji="1" lang="ja-JP" altLang="en-US" sz="1100" b="0" kern="1200" dirty="0">
                        <a:solidFill>
                          <a:schemeClr val="tx1"/>
                        </a:solidFill>
                        <a:latin typeface="+mn-lt"/>
                        <a:ea typeface="+mn-ea"/>
                        <a:cs typeface="+mn-cs"/>
                      </a:endParaRPr>
                    </a:p>
                  </a:txBody>
                  <a:tcPr marL="79200" marR="39600" marT="36000" marB="36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360000">
                <a:tc>
                  <a:txBody>
                    <a:bodyPr/>
                    <a:lstStyle/>
                    <a:p>
                      <a:pPr marL="176213" indent="-176213" algn="ctr"/>
                      <a:r>
                        <a:rPr lang="en-US" altLang="ja-JP" sz="1100" b="1" dirty="0">
                          <a:solidFill>
                            <a:schemeClr val="tx1"/>
                          </a:solidFill>
                        </a:rPr>
                        <a:t>4</a:t>
                      </a:r>
                      <a:endParaRPr lang="ja-JP" altLang="en-US" sz="1100" b="1" dirty="0">
                        <a:solidFill>
                          <a:schemeClr val="tx1"/>
                        </a:solidFill>
                      </a:endParaRPr>
                    </a:p>
                  </a:txBody>
                  <a:tcPr marL="79200" marR="792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indent="0" algn="l" defTabSz="914400" rtl="0" eaLnBrk="1" latinLnBrk="0" hangingPunct="1"/>
                      <a:r>
                        <a:rPr lang="ja-JP" altLang="en-US" sz="1100" dirty="0">
                          <a:solidFill>
                            <a:schemeClr val="tx1"/>
                          </a:solidFill>
                        </a:rPr>
                        <a:t>社印の作成</a:t>
                      </a:r>
                      <a:endParaRPr kumimoji="1" lang="ja-JP" altLang="en-US" sz="1100" b="0" kern="1200" dirty="0">
                        <a:solidFill>
                          <a:schemeClr val="tx1"/>
                        </a:solidFill>
                        <a:latin typeface="+mn-lt"/>
                        <a:ea typeface="+mn-ea"/>
                        <a:cs typeface="+mn-cs"/>
                      </a:endParaRPr>
                    </a:p>
                  </a:txBody>
                  <a:tcPr marL="79200" marR="39600" marT="36000" marB="36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360000">
                <a:tc>
                  <a:txBody>
                    <a:bodyPr/>
                    <a:lstStyle/>
                    <a:p>
                      <a:pPr marL="176213" indent="-176213" algn="ctr"/>
                      <a:r>
                        <a:rPr lang="en-US" altLang="ja-JP" sz="1100" b="1" dirty="0">
                          <a:solidFill>
                            <a:schemeClr val="tx1"/>
                          </a:solidFill>
                        </a:rPr>
                        <a:t>5</a:t>
                      </a:r>
                      <a:endParaRPr lang="ja-JP" altLang="en-US" sz="1100" b="1" dirty="0">
                        <a:solidFill>
                          <a:schemeClr val="tx1"/>
                        </a:solidFill>
                      </a:endParaRPr>
                    </a:p>
                  </a:txBody>
                  <a:tcPr marL="79200" marR="792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indent="0" algn="l" defTabSz="914400" rtl="0" eaLnBrk="1" latinLnBrk="0" hangingPunct="1"/>
                      <a:r>
                        <a:rPr lang="ja-JP" altLang="en-US" sz="1100" dirty="0">
                          <a:solidFill>
                            <a:schemeClr val="tx1"/>
                          </a:solidFill>
                        </a:rPr>
                        <a:t>地方当局への登録</a:t>
                      </a:r>
                      <a:r>
                        <a:rPr lang="en-US" altLang="ja-JP" sz="1100" dirty="0">
                          <a:solidFill>
                            <a:schemeClr val="tx1"/>
                          </a:solidFill>
                        </a:rPr>
                        <a:t>(</a:t>
                      </a:r>
                      <a:r>
                        <a:rPr lang="ja-JP" altLang="en-US" sz="1100" dirty="0">
                          <a:solidFill>
                            <a:schemeClr val="tx1"/>
                          </a:solidFill>
                        </a:rPr>
                        <a:t>国家統計局、年金基金、社会保険局、労働局等</a:t>
                      </a:r>
                      <a:r>
                        <a:rPr lang="en-US" altLang="ja-JP" sz="1100" dirty="0">
                          <a:solidFill>
                            <a:schemeClr val="tx1"/>
                          </a:solidFill>
                        </a:rPr>
                        <a:t>)</a:t>
                      </a:r>
                    </a:p>
                  </a:txBody>
                  <a:tcPr marL="79200" marR="39600" marT="36000" marB="36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3388042241"/>
                  </a:ext>
                </a:extLst>
              </a:tr>
              <a:tr h="360000">
                <a:tc>
                  <a:txBody>
                    <a:bodyPr/>
                    <a:lstStyle/>
                    <a:p>
                      <a:pPr marL="176213" indent="-176213" algn="ctr"/>
                      <a:r>
                        <a:rPr lang="en-US" altLang="ja-JP" sz="1100" b="1" dirty="0">
                          <a:solidFill>
                            <a:schemeClr val="tx1"/>
                          </a:solidFill>
                        </a:rPr>
                        <a:t>6</a:t>
                      </a:r>
                      <a:endParaRPr lang="ja-JP" altLang="en-US" sz="1100" b="1" dirty="0">
                        <a:solidFill>
                          <a:schemeClr val="tx1"/>
                        </a:solidFill>
                      </a:endParaRPr>
                    </a:p>
                  </a:txBody>
                  <a:tcPr marL="79200" marR="792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rPr>
                        <a:t>銀行口座の開設と資本金の支払い</a:t>
                      </a:r>
                      <a:endParaRPr lang="en-US" altLang="ja-JP" sz="1100" dirty="0">
                        <a:solidFill>
                          <a:schemeClr val="tx1"/>
                        </a:solidFill>
                      </a:endParaRPr>
                    </a:p>
                  </a:txBody>
                  <a:tcPr marL="79200" marR="39600" marT="36000" marB="36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4253729709"/>
                  </a:ext>
                </a:extLst>
              </a:tr>
            </a:tbl>
          </a:graphicData>
        </a:graphic>
      </p:graphicFrame>
      <p:grpSp>
        <p:nvGrpSpPr>
          <p:cNvPr id="72" name="Group 5"/>
          <p:cNvGrpSpPr>
            <a:grpSpLocks noChangeAspect="1"/>
          </p:cNvGrpSpPr>
          <p:nvPr/>
        </p:nvGrpSpPr>
        <p:grpSpPr bwMode="auto">
          <a:xfrm>
            <a:off x="6105128" y="3717032"/>
            <a:ext cx="1224137" cy="980753"/>
            <a:chOff x="5032" y="257"/>
            <a:chExt cx="1187" cy="951"/>
          </a:xfrm>
        </p:grpSpPr>
        <p:sp>
          <p:nvSpPr>
            <p:cNvPr id="73" name="Freeform 6"/>
            <p:cNvSpPr>
              <a:spLocks/>
            </p:cNvSpPr>
            <p:nvPr/>
          </p:nvSpPr>
          <p:spPr bwMode="auto">
            <a:xfrm>
              <a:off x="5198" y="823"/>
              <a:ext cx="163" cy="315"/>
            </a:xfrm>
            <a:custGeom>
              <a:avLst/>
              <a:gdLst>
                <a:gd name="T0" fmla="*/ 186 w 186"/>
                <a:gd name="T1" fmla="*/ 358 h 358"/>
                <a:gd name="T2" fmla="*/ 186 w 186"/>
                <a:gd name="T3" fmla="*/ 311 h 358"/>
                <a:gd name="T4" fmla="*/ 186 w 186"/>
                <a:gd name="T5" fmla="*/ 3 h 358"/>
                <a:gd name="T6" fmla="*/ 155 w 186"/>
                <a:gd name="T7" fmla="*/ 0 h 358"/>
                <a:gd name="T8" fmla="*/ 0 w 186"/>
                <a:gd name="T9" fmla="*/ 3 h 358"/>
                <a:gd name="T10" fmla="*/ 0 w 186"/>
                <a:gd name="T11" fmla="*/ 331 h 358"/>
                <a:gd name="T12" fmla="*/ 0 w 186"/>
                <a:gd name="T13" fmla="*/ 340 h 358"/>
                <a:gd name="T14" fmla="*/ 186 w 186"/>
                <a:gd name="T15" fmla="*/ 358 h 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358">
                  <a:moveTo>
                    <a:pt x="186" y="358"/>
                  </a:moveTo>
                  <a:cubicBezTo>
                    <a:pt x="186" y="311"/>
                    <a:pt x="186" y="311"/>
                    <a:pt x="186" y="311"/>
                  </a:cubicBezTo>
                  <a:cubicBezTo>
                    <a:pt x="186" y="3"/>
                    <a:pt x="186" y="3"/>
                    <a:pt x="186" y="3"/>
                  </a:cubicBezTo>
                  <a:cubicBezTo>
                    <a:pt x="170" y="2"/>
                    <a:pt x="159" y="1"/>
                    <a:pt x="155" y="0"/>
                  </a:cubicBezTo>
                  <a:cubicBezTo>
                    <a:pt x="135" y="1"/>
                    <a:pt x="65" y="3"/>
                    <a:pt x="0" y="3"/>
                  </a:cubicBezTo>
                  <a:cubicBezTo>
                    <a:pt x="0" y="331"/>
                    <a:pt x="0" y="331"/>
                    <a:pt x="0" y="331"/>
                  </a:cubicBezTo>
                  <a:cubicBezTo>
                    <a:pt x="0" y="340"/>
                    <a:pt x="0" y="340"/>
                    <a:pt x="0" y="340"/>
                  </a:cubicBezTo>
                  <a:lnTo>
                    <a:pt x="186" y="358"/>
                  </a:ln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4" name="Freeform 7"/>
            <p:cNvSpPr>
              <a:spLocks/>
            </p:cNvSpPr>
            <p:nvPr/>
          </p:nvSpPr>
          <p:spPr bwMode="auto">
            <a:xfrm>
              <a:off x="5032" y="675"/>
              <a:ext cx="302" cy="151"/>
            </a:xfrm>
            <a:custGeom>
              <a:avLst/>
              <a:gdLst>
                <a:gd name="T0" fmla="*/ 342 w 343"/>
                <a:gd name="T1" fmla="*/ 169 h 172"/>
                <a:gd name="T2" fmla="*/ 335 w 343"/>
                <a:gd name="T3" fmla="*/ 165 h 172"/>
                <a:gd name="T4" fmla="*/ 320 w 343"/>
                <a:gd name="T5" fmla="*/ 75 h 172"/>
                <a:gd name="T6" fmla="*/ 304 w 343"/>
                <a:gd name="T7" fmla="*/ 0 h 172"/>
                <a:gd name="T8" fmla="*/ 259 w 343"/>
                <a:gd name="T9" fmla="*/ 39 h 172"/>
                <a:gd name="T10" fmla="*/ 55 w 343"/>
                <a:gd name="T11" fmla="*/ 54 h 172"/>
                <a:gd name="T12" fmla="*/ 18 w 343"/>
                <a:gd name="T13" fmla="*/ 20 h 172"/>
                <a:gd name="T14" fmla="*/ 18 w 343"/>
                <a:gd name="T15" fmla="*/ 18 h 172"/>
                <a:gd name="T16" fmla="*/ 6 w 343"/>
                <a:gd name="T17" fmla="*/ 19 h 172"/>
                <a:gd name="T18" fmla="*/ 88 w 343"/>
                <a:gd name="T19" fmla="*/ 169 h 172"/>
                <a:gd name="T20" fmla="*/ 188 w 343"/>
                <a:gd name="T21" fmla="*/ 172 h 172"/>
                <a:gd name="T22" fmla="*/ 343 w 343"/>
                <a:gd name="T23" fmla="*/ 169 h 172"/>
                <a:gd name="T24" fmla="*/ 342 w 343"/>
                <a:gd name="T25" fmla="*/ 16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172">
                  <a:moveTo>
                    <a:pt x="342" y="169"/>
                  </a:moveTo>
                  <a:cubicBezTo>
                    <a:pt x="339" y="168"/>
                    <a:pt x="337" y="167"/>
                    <a:pt x="335" y="165"/>
                  </a:cubicBezTo>
                  <a:cubicBezTo>
                    <a:pt x="313" y="147"/>
                    <a:pt x="320" y="84"/>
                    <a:pt x="320" y="75"/>
                  </a:cubicBezTo>
                  <a:cubicBezTo>
                    <a:pt x="320" y="67"/>
                    <a:pt x="307" y="14"/>
                    <a:pt x="304" y="0"/>
                  </a:cubicBezTo>
                  <a:cubicBezTo>
                    <a:pt x="259" y="39"/>
                    <a:pt x="259" y="39"/>
                    <a:pt x="259" y="39"/>
                  </a:cubicBezTo>
                  <a:cubicBezTo>
                    <a:pt x="55" y="54"/>
                    <a:pt x="55" y="54"/>
                    <a:pt x="55" y="54"/>
                  </a:cubicBezTo>
                  <a:cubicBezTo>
                    <a:pt x="18" y="20"/>
                    <a:pt x="18" y="20"/>
                    <a:pt x="18" y="20"/>
                  </a:cubicBezTo>
                  <a:cubicBezTo>
                    <a:pt x="18" y="18"/>
                    <a:pt x="18" y="18"/>
                    <a:pt x="18" y="18"/>
                  </a:cubicBezTo>
                  <a:cubicBezTo>
                    <a:pt x="6" y="19"/>
                    <a:pt x="6" y="19"/>
                    <a:pt x="6" y="19"/>
                  </a:cubicBezTo>
                  <a:cubicBezTo>
                    <a:pt x="0" y="85"/>
                    <a:pt x="18" y="163"/>
                    <a:pt x="88" y="169"/>
                  </a:cubicBezTo>
                  <a:cubicBezTo>
                    <a:pt x="112" y="171"/>
                    <a:pt x="149" y="172"/>
                    <a:pt x="188" y="172"/>
                  </a:cubicBezTo>
                  <a:cubicBezTo>
                    <a:pt x="253" y="172"/>
                    <a:pt x="323" y="170"/>
                    <a:pt x="343" y="169"/>
                  </a:cubicBezTo>
                  <a:cubicBezTo>
                    <a:pt x="342" y="169"/>
                    <a:pt x="342" y="169"/>
                    <a:pt x="342" y="169"/>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5" name="Freeform 8"/>
            <p:cNvSpPr>
              <a:spLocks/>
            </p:cNvSpPr>
            <p:nvPr/>
          </p:nvSpPr>
          <p:spPr bwMode="auto">
            <a:xfrm>
              <a:off x="6011" y="1083"/>
              <a:ext cx="5" cy="8"/>
            </a:xfrm>
            <a:custGeom>
              <a:avLst/>
              <a:gdLst>
                <a:gd name="T0" fmla="*/ 5 w 5"/>
                <a:gd name="T1" fmla="*/ 0 h 9"/>
                <a:gd name="T2" fmla="*/ 0 w 5"/>
                <a:gd name="T3" fmla="*/ 9 h 9"/>
                <a:gd name="T4" fmla="*/ 5 w 5"/>
                <a:gd name="T5" fmla="*/ 0 h 9"/>
              </a:gdLst>
              <a:ahLst/>
              <a:cxnLst>
                <a:cxn ang="0">
                  <a:pos x="T0" y="T1"/>
                </a:cxn>
                <a:cxn ang="0">
                  <a:pos x="T2" y="T3"/>
                </a:cxn>
                <a:cxn ang="0">
                  <a:pos x="T4" y="T5"/>
                </a:cxn>
              </a:cxnLst>
              <a:rect l="0" t="0" r="r" b="b"/>
              <a:pathLst>
                <a:path w="5" h="9">
                  <a:moveTo>
                    <a:pt x="5" y="0"/>
                  </a:moveTo>
                  <a:cubicBezTo>
                    <a:pt x="4" y="3"/>
                    <a:pt x="2" y="6"/>
                    <a:pt x="0" y="9"/>
                  </a:cubicBezTo>
                  <a:cubicBezTo>
                    <a:pt x="5" y="0"/>
                    <a:pt x="5" y="0"/>
                    <a:pt x="5" y="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6" name="Freeform 9"/>
            <p:cNvSpPr>
              <a:spLocks/>
            </p:cNvSpPr>
            <p:nvPr/>
          </p:nvSpPr>
          <p:spPr bwMode="auto">
            <a:xfrm>
              <a:off x="5832" y="258"/>
              <a:ext cx="387" cy="833"/>
            </a:xfrm>
            <a:custGeom>
              <a:avLst/>
              <a:gdLst>
                <a:gd name="T0" fmla="*/ 359 w 441"/>
                <a:gd name="T1" fmla="*/ 237 h 949"/>
                <a:gd name="T2" fmla="*/ 31 w 441"/>
                <a:gd name="T3" fmla="*/ 5 h 949"/>
                <a:gd name="T4" fmla="*/ 0 w 441"/>
                <a:gd name="T5" fmla="*/ 3 h 949"/>
                <a:gd name="T6" fmla="*/ 335 w 441"/>
                <a:gd name="T7" fmla="*/ 490 h 949"/>
                <a:gd name="T8" fmla="*/ 209 w 441"/>
                <a:gd name="T9" fmla="*/ 940 h 949"/>
                <a:gd name="T10" fmla="*/ 209 w 441"/>
                <a:gd name="T11" fmla="*/ 940 h 949"/>
                <a:gd name="T12" fmla="*/ 204 w 441"/>
                <a:gd name="T13" fmla="*/ 949 h 949"/>
                <a:gd name="T14" fmla="*/ 327 w 441"/>
                <a:gd name="T15" fmla="*/ 906 h 949"/>
                <a:gd name="T16" fmla="*/ 441 w 441"/>
                <a:gd name="T17" fmla="*/ 535 h 949"/>
                <a:gd name="T18" fmla="*/ 359 w 441"/>
                <a:gd name="T19" fmla="*/ 237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 h="949">
                  <a:moveTo>
                    <a:pt x="359" y="237"/>
                  </a:moveTo>
                  <a:cubicBezTo>
                    <a:pt x="359" y="237"/>
                    <a:pt x="225" y="79"/>
                    <a:pt x="31" y="5"/>
                  </a:cubicBezTo>
                  <a:cubicBezTo>
                    <a:pt x="18" y="0"/>
                    <a:pt x="8" y="0"/>
                    <a:pt x="0" y="3"/>
                  </a:cubicBezTo>
                  <a:cubicBezTo>
                    <a:pt x="172" y="31"/>
                    <a:pt x="335" y="220"/>
                    <a:pt x="335" y="490"/>
                  </a:cubicBezTo>
                  <a:cubicBezTo>
                    <a:pt x="335" y="683"/>
                    <a:pt x="281" y="819"/>
                    <a:pt x="209" y="940"/>
                  </a:cubicBezTo>
                  <a:cubicBezTo>
                    <a:pt x="209" y="940"/>
                    <a:pt x="209" y="940"/>
                    <a:pt x="209" y="940"/>
                  </a:cubicBezTo>
                  <a:cubicBezTo>
                    <a:pt x="204" y="949"/>
                    <a:pt x="204" y="949"/>
                    <a:pt x="204" y="949"/>
                  </a:cubicBezTo>
                  <a:cubicBezTo>
                    <a:pt x="327" y="906"/>
                    <a:pt x="327" y="906"/>
                    <a:pt x="327" y="906"/>
                  </a:cubicBezTo>
                  <a:cubicBezTo>
                    <a:pt x="391" y="786"/>
                    <a:pt x="441" y="618"/>
                    <a:pt x="441" y="535"/>
                  </a:cubicBezTo>
                  <a:cubicBezTo>
                    <a:pt x="441" y="453"/>
                    <a:pt x="423" y="335"/>
                    <a:pt x="359" y="237"/>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7" name="Freeform 10"/>
            <p:cNvSpPr>
              <a:spLocks/>
            </p:cNvSpPr>
            <p:nvPr/>
          </p:nvSpPr>
          <p:spPr bwMode="auto">
            <a:xfrm>
              <a:off x="5411" y="257"/>
              <a:ext cx="715" cy="834"/>
            </a:xfrm>
            <a:custGeom>
              <a:avLst/>
              <a:gdLst>
                <a:gd name="T0" fmla="*/ 814 w 814"/>
                <a:gd name="T1" fmla="*/ 491 h 950"/>
                <a:gd name="T2" fmla="*/ 479 w 814"/>
                <a:gd name="T3" fmla="*/ 4 h 950"/>
                <a:gd name="T4" fmla="*/ 435 w 814"/>
                <a:gd name="T5" fmla="*/ 0 h 950"/>
                <a:gd name="T6" fmla="*/ 0 w 814"/>
                <a:gd name="T7" fmla="*/ 467 h 950"/>
                <a:gd name="T8" fmla="*/ 0 w 814"/>
                <a:gd name="T9" fmla="*/ 467 h 950"/>
                <a:gd name="T10" fmla="*/ 60 w 814"/>
                <a:gd name="T11" fmla="*/ 477 h 950"/>
                <a:gd name="T12" fmla="*/ 374 w 814"/>
                <a:gd name="T13" fmla="*/ 27 h 950"/>
                <a:gd name="T14" fmla="*/ 457 w 814"/>
                <a:gd name="T15" fmla="*/ 40 h 950"/>
                <a:gd name="T16" fmla="*/ 710 w 814"/>
                <a:gd name="T17" fmla="*/ 536 h 950"/>
                <a:gd name="T18" fmla="*/ 661 w 814"/>
                <a:gd name="T19" fmla="*/ 865 h 950"/>
                <a:gd name="T20" fmla="*/ 632 w 814"/>
                <a:gd name="T21" fmla="*/ 948 h 950"/>
                <a:gd name="T22" fmla="*/ 683 w 814"/>
                <a:gd name="T23" fmla="*/ 950 h 950"/>
                <a:gd name="T24" fmla="*/ 688 w 814"/>
                <a:gd name="T25" fmla="*/ 941 h 950"/>
                <a:gd name="T26" fmla="*/ 814 w 814"/>
                <a:gd name="T27" fmla="*/ 491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4" h="950">
                  <a:moveTo>
                    <a:pt x="814" y="491"/>
                  </a:moveTo>
                  <a:cubicBezTo>
                    <a:pt x="814" y="221"/>
                    <a:pt x="651" y="32"/>
                    <a:pt x="479" y="4"/>
                  </a:cubicBezTo>
                  <a:cubicBezTo>
                    <a:pt x="465" y="2"/>
                    <a:pt x="450" y="0"/>
                    <a:pt x="435" y="0"/>
                  </a:cubicBezTo>
                  <a:cubicBezTo>
                    <a:pt x="136" y="0"/>
                    <a:pt x="0" y="272"/>
                    <a:pt x="0" y="467"/>
                  </a:cubicBezTo>
                  <a:cubicBezTo>
                    <a:pt x="0" y="467"/>
                    <a:pt x="0" y="467"/>
                    <a:pt x="0" y="467"/>
                  </a:cubicBezTo>
                  <a:cubicBezTo>
                    <a:pt x="60" y="477"/>
                    <a:pt x="60" y="477"/>
                    <a:pt x="60" y="477"/>
                  </a:cubicBezTo>
                  <a:cubicBezTo>
                    <a:pt x="77" y="315"/>
                    <a:pt x="147" y="27"/>
                    <a:pt x="374" y="27"/>
                  </a:cubicBezTo>
                  <a:cubicBezTo>
                    <a:pt x="404" y="27"/>
                    <a:pt x="431" y="32"/>
                    <a:pt x="457" y="40"/>
                  </a:cubicBezTo>
                  <a:cubicBezTo>
                    <a:pt x="655" y="108"/>
                    <a:pt x="710" y="416"/>
                    <a:pt x="710" y="536"/>
                  </a:cubicBezTo>
                  <a:cubicBezTo>
                    <a:pt x="710" y="639"/>
                    <a:pt x="690" y="764"/>
                    <a:pt x="661" y="865"/>
                  </a:cubicBezTo>
                  <a:cubicBezTo>
                    <a:pt x="652" y="895"/>
                    <a:pt x="643" y="923"/>
                    <a:pt x="632" y="948"/>
                  </a:cubicBezTo>
                  <a:cubicBezTo>
                    <a:pt x="683" y="950"/>
                    <a:pt x="683" y="950"/>
                    <a:pt x="683" y="950"/>
                  </a:cubicBezTo>
                  <a:cubicBezTo>
                    <a:pt x="685" y="947"/>
                    <a:pt x="687" y="944"/>
                    <a:pt x="688" y="941"/>
                  </a:cubicBezTo>
                  <a:cubicBezTo>
                    <a:pt x="760" y="820"/>
                    <a:pt x="814" y="684"/>
                    <a:pt x="814" y="491"/>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8" name="Freeform 11"/>
            <p:cNvSpPr>
              <a:spLocks/>
            </p:cNvSpPr>
            <p:nvPr/>
          </p:nvSpPr>
          <p:spPr bwMode="auto">
            <a:xfrm>
              <a:off x="5464" y="281"/>
              <a:ext cx="571" cy="815"/>
            </a:xfrm>
            <a:custGeom>
              <a:avLst/>
              <a:gdLst>
                <a:gd name="T0" fmla="*/ 650 w 650"/>
                <a:gd name="T1" fmla="*/ 509 h 928"/>
                <a:gd name="T2" fmla="*/ 397 w 650"/>
                <a:gd name="T3" fmla="*/ 13 h 928"/>
                <a:gd name="T4" fmla="*/ 314 w 650"/>
                <a:gd name="T5" fmla="*/ 0 h 928"/>
                <a:gd name="T6" fmla="*/ 0 w 650"/>
                <a:gd name="T7" fmla="*/ 450 h 928"/>
                <a:gd name="T8" fmla="*/ 62 w 650"/>
                <a:gd name="T9" fmla="*/ 461 h 928"/>
                <a:gd name="T10" fmla="*/ 314 w 650"/>
                <a:gd name="T11" fmla="*/ 211 h 928"/>
                <a:gd name="T12" fmla="*/ 419 w 650"/>
                <a:gd name="T13" fmla="*/ 236 h 928"/>
                <a:gd name="T14" fmla="*/ 559 w 650"/>
                <a:gd name="T15" fmla="*/ 467 h 928"/>
                <a:gd name="T16" fmla="*/ 559 w 650"/>
                <a:gd name="T17" fmla="*/ 530 h 928"/>
                <a:gd name="T18" fmla="*/ 615 w 650"/>
                <a:gd name="T19" fmla="*/ 531 h 928"/>
                <a:gd name="T20" fmla="*/ 584 w 650"/>
                <a:gd name="T21" fmla="*/ 789 h 928"/>
                <a:gd name="T22" fmla="*/ 541 w 650"/>
                <a:gd name="T23" fmla="*/ 920 h 928"/>
                <a:gd name="T24" fmla="*/ 538 w 650"/>
                <a:gd name="T25" fmla="*/ 927 h 928"/>
                <a:gd name="T26" fmla="*/ 570 w 650"/>
                <a:gd name="T27" fmla="*/ 928 h 928"/>
                <a:gd name="T28" fmla="*/ 572 w 650"/>
                <a:gd name="T29" fmla="*/ 921 h 928"/>
                <a:gd name="T30" fmla="*/ 601 w 650"/>
                <a:gd name="T31" fmla="*/ 838 h 928"/>
                <a:gd name="T32" fmla="*/ 650 w 650"/>
                <a:gd name="T33" fmla="*/ 509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0" h="928">
                  <a:moveTo>
                    <a:pt x="650" y="509"/>
                  </a:moveTo>
                  <a:cubicBezTo>
                    <a:pt x="650" y="389"/>
                    <a:pt x="595" y="81"/>
                    <a:pt x="397" y="13"/>
                  </a:cubicBezTo>
                  <a:cubicBezTo>
                    <a:pt x="371" y="5"/>
                    <a:pt x="344" y="0"/>
                    <a:pt x="314" y="0"/>
                  </a:cubicBezTo>
                  <a:cubicBezTo>
                    <a:pt x="87" y="0"/>
                    <a:pt x="17" y="288"/>
                    <a:pt x="0" y="450"/>
                  </a:cubicBezTo>
                  <a:cubicBezTo>
                    <a:pt x="62" y="461"/>
                    <a:pt x="62" y="461"/>
                    <a:pt x="62" y="461"/>
                  </a:cubicBezTo>
                  <a:cubicBezTo>
                    <a:pt x="64" y="372"/>
                    <a:pt x="167" y="211"/>
                    <a:pt x="314" y="211"/>
                  </a:cubicBezTo>
                  <a:cubicBezTo>
                    <a:pt x="353" y="211"/>
                    <a:pt x="388" y="220"/>
                    <a:pt x="419" y="236"/>
                  </a:cubicBezTo>
                  <a:cubicBezTo>
                    <a:pt x="507" y="280"/>
                    <a:pt x="559" y="376"/>
                    <a:pt x="559" y="467"/>
                  </a:cubicBezTo>
                  <a:cubicBezTo>
                    <a:pt x="559" y="500"/>
                    <a:pt x="559" y="525"/>
                    <a:pt x="559" y="530"/>
                  </a:cubicBezTo>
                  <a:cubicBezTo>
                    <a:pt x="615" y="531"/>
                    <a:pt x="615" y="531"/>
                    <a:pt x="615" y="531"/>
                  </a:cubicBezTo>
                  <a:cubicBezTo>
                    <a:pt x="615" y="607"/>
                    <a:pt x="607" y="697"/>
                    <a:pt x="584" y="789"/>
                  </a:cubicBezTo>
                  <a:cubicBezTo>
                    <a:pt x="573" y="833"/>
                    <a:pt x="559" y="877"/>
                    <a:pt x="541" y="920"/>
                  </a:cubicBezTo>
                  <a:cubicBezTo>
                    <a:pt x="540" y="922"/>
                    <a:pt x="539" y="925"/>
                    <a:pt x="538" y="927"/>
                  </a:cubicBezTo>
                  <a:cubicBezTo>
                    <a:pt x="570" y="928"/>
                    <a:pt x="570" y="928"/>
                    <a:pt x="570" y="928"/>
                  </a:cubicBezTo>
                  <a:cubicBezTo>
                    <a:pt x="571" y="926"/>
                    <a:pt x="572" y="923"/>
                    <a:pt x="572" y="921"/>
                  </a:cubicBezTo>
                  <a:cubicBezTo>
                    <a:pt x="583" y="896"/>
                    <a:pt x="592" y="868"/>
                    <a:pt x="601" y="838"/>
                  </a:cubicBezTo>
                  <a:cubicBezTo>
                    <a:pt x="630" y="737"/>
                    <a:pt x="650" y="612"/>
                    <a:pt x="650" y="509"/>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9" name="Freeform 12"/>
            <p:cNvSpPr>
              <a:spLocks/>
            </p:cNvSpPr>
            <p:nvPr/>
          </p:nvSpPr>
          <p:spPr bwMode="auto">
            <a:xfrm>
              <a:off x="5518" y="466"/>
              <a:ext cx="437" cy="280"/>
            </a:xfrm>
            <a:custGeom>
              <a:avLst/>
              <a:gdLst>
                <a:gd name="T0" fmla="*/ 238 w 497"/>
                <a:gd name="T1" fmla="*/ 88 h 319"/>
                <a:gd name="T2" fmla="*/ 404 w 497"/>
                <a:gd name="T3" fmla="*/ 268 h 319"/>
                <a:gd name="T4" fmla="*/ 397 w 497"/>
                <a:gd name="T5" fmla="*/ 318 h 319"/>
                <a:gd name="T6" fmla="*/ 437 w 497"/>
                <a:gd name="T7" fmla="*/ 318 h 319"/>
                <a:gd name="T8" fmla="*/ 497 w 497"/>
                <a:gd name="T9" fmla="*/ 319 h 319"/>
                <a:gd name="T10" fmla="*/ 497 w 497"/>
                <a:gd name="T11" fmla="*/ 256 h 319"/>
                <a:gd name="T12" fmla="*/ 357 w 497"/>
                <a:gd name="T13" fmla="*/ 25 h 319"/>
                <a:gd name="T14" fmla="*/ 252 w 497"/>
                <a:gd name="T15" fmla="*/ 0 h 319"/>
                <a:gd name="T16" fmla="*/ 0 w 497"/>
                <a:gd name="T17" fmla="*/ 250 h 319"/>
                <a:gd name="T18" fmla="*/ 73 w 497"/>
                <a:gd name="T19" fmla="*/ 262 h 319"/>
                <a:gd name="T20" fmla="*/ 238 w 497"/>
                <a:gd name="T21" fmla="*/ 8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7" h="319">
                  <a:moveTo>
                    <a:pt x="238" y="88"/>
                  </a:moveTo>
                  <a:cubicBezTo>
                    <a:pt x="330" y="88"/>
                    <a:pt x="404" y="168"/>
                    <a:pt x="404" y="268"/>
                  </a:cubicBezTo>
                  <a:cubicBezTo>
                    <a:pt x="404" y="285"/>
                    <a:pt x="401" y="302"/>
                    <a:pt x="397" y="318"/>
                  </a:cubicBezTo>
                  <a:cubicBezTo>
                    <a:pt x="437" y="318"/>
                    <a:pt x="437" y="318"/>
                    <a:pt x="437" y="318"/>
                  </a:cubicBezTo>
                  <a:cubicBezTo>
                    <a:pt x="497" y="319"/>
                    <a:pt x="497" y="319"/>
                    <a:pt x="497" y="319"/>
                  </a:cubicBezTo>
                  <a:cubicBezTo>
                    <a:pt x="497" y="314"/>
                    <a:pt x="497" y="289"/>
                    <a:pt x="497" y="256"/>
                  </a:cubicBezTo>
                  <a:cubicBezTo>
                    <a:pt x="497" y="165"/>
                    <a:pt x="445" y="69"/>
                    <a:pt x="357" y="25"/>
                  </a:cubicBezTo>
                  <a:cubicBezTo>
                    <a:pt x="326" y="9"/>
                    <a:pt x="291" y="0"/>
                    <a:pt x="252" y="0"/>
                  </a:cubicBezTo>
                  <a:cubicBezTo>
                    <a:pt x="105" y="0"/>
                    <a:pt x="2" y="161"/>
                    <a:pt x="0" y="250"/>
                  </a:cubicBezTo>
                  <a:cubicBezTo>
                    <a:pt x="73" y="262"/>
                    <a:pt x="73" y="262"/>
                    <a:pt x="73" y="262"/>
                  </a:cubicBezTo>
                  <a:cubicBezTo>
                    <a:pt x="76" y="165"/>
                    <a:pt x="149" y="88"/>
                    <a:pt x="238" y="88"/>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80" name="Freeform 13"/>
            <p:cNvSpPr>
              <a:spLocks/>
            </p:cNvSpPr>
            <p:nvPr/>
          </p:nvSpPr>
          <p:spPr bwMode="auto">
            <a:xfrm>
              <a:off x="5656" y="745"/>
              <a:ext cx="348" cy="350"/>
            </a:xfrm>
            <a:custGeom>
              <a:avLst/>
              <a:gdLst>
                <a:gd name="T0" fmla="*/ 365 w 396"/>
                <a:gd name="T1" fmla="*/ 260 h 398"/>
                <a:gd name="T2" fmla="*/ 396 w 396"/>
                <a:gd name="T3" fmla="*/ 2 h 398"/>
                <a:gd name="T4" fmla="*/ 340 w 396"/>
                <a:gd name="T5" fmla="*/ 1 h 398"/>
                <a:gd name="T6" fmla="*/ 280 w 396"/>
                <a:gd name="T7" fmla="*/ 0 h 398"/>
                <a:gd name="T8" fmla="*/ 240 w 396"/>
                <a:gd name="T9" fmla="*/ 0 h 398"/>
                <a:gd name="T10" fmla="*/ 240 w 396"/>
                <a:gd name="T11" fmla="*/ 1 h 398"/>
                <a:gd name="T12" fmla="*/ 81 w 396"/>
                <a:gd name="T13" fmla="*/ 130 h 398"/>
                <a:gd name="T14" fmla="*/ 0 w 396"/>
                <a:gd name="T15" fmla="*/ 106 h 398"/>
                <a:gd name="T16" fmla="*/ 0 w 396"/>
                <a:gd name="T17" fmla="*/ 371 h 398"/>
                <a:gd name="T18" fmla="*/ 40 w 396"/>
                <a:gd name="T19" fmla="*/ 389 h 398"/>
                <a:gd name="T20" fmla="*/ 319 w 396"/>
                <a:gd name="T21" fmla="*/ 398 h 398"/>
                <a:gd name="T22" fmla="*/ 322 w 396"/>
                <a:gd name="T23" fmla="*/ 391 h 398"/>
                <a:gd name="T24" fmla="*/ 365 w 396"/>
                <a:gd name="T25" fmla="*/ 26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398">
                  <a:moveTo>
                    <a:pt x="365" y="260"/>
                  </a:moveTo>
                  <a:cubicBezTo>
                    <a:pt x="388" y="168"/>
                    <a:pt x="396" y="78"/>
                    <a:pt x="396" y="2"/>
                  </a:cubicBezTo>
                  <a:cubicBezTo>
                    <a:pt x="340" y="1"/>
                    <a:pt x="340" y="1"/>
                    <a:pt x="340" y="1"/>
                  </a:cubicBezTo>
                  <a:cubicBezTo>
                    <a:pt x="280" y="0"/>
                    <a:pt x="280" y="0"/>
                    <a:pt x="280" y="0"/>
                  </a:cubicBezTo>
                  <a:cubicBezTo>
                    <a:pt x="240" y="0"/>
                    <a:pt x="240" y="0"/>
                    <a:pt x="240" y="0"/>
                  </a:cubicBezTo>
                  <a:cubicBezTo>
                    <a:pt x="240" y="0"/>
                    <a:pt x="240" y="1"/>
                    <a:pt x="240" y="1"/>
                  </a:cubicBezTo>
                  <a:cubicBezTo>
                    <a:pt x="219" y="75"/>
                    <a:pt x="156" y="130"/>
                    <a:pt x="81" y="130"/>
                  </a:cubicBezTo>
                  <a:cubicBezTo>
                    <a:pt x="52" y="130"/>
                    <a:pt x="24" y="121"/>
                    <a:pt x="0" y="106"/>
                  </a:cubicBezTo>
                  <a:cubicBezTo>
                    <a:pt x="0" y="371"/>
                    <a:pt x="0" y="371"/>
                    <a:pt x="0" y="371"/>
                  </a:cubicBezTo>
                  <a:cubicBezTo>
                    <a:pt x="20" y="371"/>
                    <a:pt x="35" y="372"/>
                    <a:pt x="40" y="389"/>
                  </a:cubicBezTo>
                  <a:cubicBezTo>
                    <a:pt x="319" y="398"/>
                    <a:pt x="319" y="398"/>
                    <a:pt x="319" y="398"/>
                  </a:cubicBezTo>
                  <a:cubicBezTo>
                    <a:pt x="320" y="396"/>
                    <a:pt x="321" y="393"/>
                    <a:pt x="322" y="391"/>
                  </a:cubicBezTo>
                  <a:cubicBezTo>
                    <a:pt x="340" y="348"/>
                    <a:pt x="354" y="304"/>
                    <a:pt x="365" y="26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81" name="Freeform 14"/>
            <p:cNvSpPr>
              <a:spLocks/>
            </p:cNvSpPr>
            <p:nvPr/>
          </p:nvSpPr>
          <p:spPr bwMode="auto">
            <a:xfrm>
              <a:off x="5145" y="1071"/>
              <a:ext cx="549" cy="137"/>
            </a:xfrm>
            <a:custGeom>
              <a:avLst/>
              <a:gdLst>
                <a:gd name="T0" fmla="*/ 622 w 625"/>
                <a:gd name="T1" fmla="*/ 18 h 156"/>
                <a:gd name="T2" fmla="*/ 582 w 625"/>
                <a:gd name="T3" fmla="*/ 0 h 156"/>
                <a:gd name="T4" fmla="*/ 520 w 625"/>
                <a:gd name="T5" fmla="*/ 14 h 156"/>
                <a:gd name="T6" fmla="*/ 246 w 625"/>
                <a:gd name="T7" fmla="*/ 76 h 156"/>
                <a:gd name="T8" fmla="*/ 60 w 625"/>
                <a:gd name="T9" fmla="*/ 58 h 156"/>
                <a:gd name="T10" fmla="*/ 60 w 625"/>
                <a:gd name="T11" fmla="*/ 49 h 156"/>
                <a:gd name="T12" fmla="*/ 26 w 625"/>
                <a:gd name="T13" fmla="*/ 66 h 156"/>
                <a:gd name="T14" fmla="*/ 1 w 625"/>
                <a:gd name="T15" fmla="*/ 117 h 156"/>
                <a:gd name="T16" fmla="*/ 234 w 625"/>
                <a:gd name="T17" fmla="*/ 156 h 156"/>
                <a:gd name="T18" fmla="*/ 624 w 625"/>
                <a:gd name="T19" fmla="*/ 46 h 156"/>
                <a:gd name="T20" fmla="*/ 622 w 625"/>
                <a:gd name="T21"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5" h="156">
                  <a:moveTo>
                    <a:pt x="622" y="18"/>
                  </a:moveTo>
                  <a:cubicBezTo>
                    <a:pt x="617" y="1"/>
                    <a:pt x="602" y="0"/>
                    <a:pt x="582" y="0"/>
                  </a:cubicBezTo>
                  <a:cubicBezTo>
                    <a:pt x="520" y="14"/>
                    <a:pt x="520" y="14"/>
                    <a:pt x="520" y="14"/>
                  </a:cubicBezTo>
                  <a:cubicBezTo>
                    <a:pt x="246" y="76"/>
                    <a:pt x="246" y="76"/>
                    <a:pt x="246" y="76"/>
                  </a:cubicBezTo>
                  <a:cubicBezTo>
                    <a:pt x="60" y="58"/>
                    <a:pt x="60" y="58"/>
                    <a:pt x="60" y="58"/>
                  </a:cubicBezTo>
                  <a:cubicBezTo>
                    <a:pt x="60" y="49"/>
                    <a:pt x="60" y="49"/>
                    <a:pt x="60" y="49"/>
                  </a:cubicBezTo>
                  <a:cubicBezTo>
                    <a:pt x="60" y="49"/>
                    <a:pt x="39" y="56"/>
                    <a:pt x="26" y="66"/>
                  </a:cubicBezTo>
                  <a:cubicBezTo>
                    <a:pt x="13" y="76"/>
                    <a:pt x="2" y="106"/>
                    <a:pt x="1" y="117"/>
                  </a:cubicBezTo>
                  <a:cubicBezTo>
                    <a:pt x="0" y="129"/>
                    <a:pt x="78" y="156"/>
                    <a:pt x="234" y="156"/>
                  </a:cubicBezTo>
                  <a:cubicBezTo>
                    <a:pt x="312" y="156"/>
                    <a:pt x="566" y="72"/>
                    <a:pt x="624" y="46"/>
                  </a:cubicBezTo>
                  <a:cubicBezTo>
                    <a:pt x="625" y="33"/>
                    <a:pt x="624" y="24"/>
                    <a:pt x="622" y="18"/>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82" name="Freeform 15"/>
            <p:cNvSpPr>
              <a:spLocks/>
            </p:cNvSpPr>
            <p:nvPr/>
          </p:nvSpPr>
          <p:spPr bwMode="auto">
            <a:xfrm>
              <a:off x="5361" y="826"/>
              <a:ext cx="295" cy="312"/>
            </a:xfrm>
            <a:custGeom>
              <a:avLst/>
              <a:gdLst>
                <a:gd name="T0" fmla="*/ 319 w 336"/>
                <a:gd name="T1" fmla="*/ 2 h 355"/>
                <a:gd name="T2" fmla="*/ 143 w 336"/>
                <a:gd name="T3" fmla="*/ 3 h 355"/>
                <a:gd name="T4" fmla="*/ 116 w 336"/>
                <a:gd name="T5" fmla="*/ 2 h 355"/>
                <a:gd name="T6" fmla="*/ 72 w 336"/>
                <a:gd name="T7" fmla="*/ 2 h 355"/>
                <a:gd name="T8" fmla="*/ 0 w 336"/>
                <a:gd name="T9" fmla="*/ 0 h 355"/>
                <a:gd name="T10" fmla="*/ 0 w 336"/>
                <a:gd name="T11" fmla="*/ 308 h 355"/>
                <a:gd name="T12" fmla="*/ 0 w 336"/>
                <a:gd name="T13" fmla="*/ 355 h 355"/>
                <a:gd name="T14" fmla="*/ 274 w 336"/>
                <a:gd name="T15" fmla="*/ 293 h 355"/>
                <a:gd name="T16" fmla="*/ 336 w 336"/>
                <a:gd name="T17" fmla="*/ 279 h 355"/>
                <a:gd name="T18" fmla="*/ 336 w 336"/>
                <a:gd name="T19" fmla="*/ 14 h 355"/>
                <a:gd name="T20" fmla="*/ 336 w 336"/>
                <a:gd name="T21" fmla="*/ 2 h 355"/>
                <a:gd name="T22" fmla="*/ 319 w 336"/>
                <a:gd name="T23" fmla="*/ 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6" h="355">
                  <a:moveTo>
                    <a:pt x="319" y="2"/>
                  </a:moveTo>
                  <a:cubicBezTo>
                    <a:pt x="263" y="3"/>
                    <a:pt x="200" y="3"/>
                    <a:pt x="143" y="3"/>
                  </a:cubicBezTo>
                  <a:cubicBezTo>
                    <a:pt x="134" y="3"/>
                    <a:pt x="125" y="3"/>
                    <a:pt x="116" y="2"/>
                  </a:cubicBezTo>
                  <a:cubicBezTo>
                    <a:pt x="100" y="2"/>
                    <a:pt x="86" y="2"/>
                    <a:pt x="72" y="2"/>
                  </a:cubicBezTo>
                  <a:cubicBezTo>
                    <a:pt x="43" y="2"/>
                    <a:pt x="18" y="1"/>
                    <a:pt x="0" y="0"/>
                  </a:cubicBezTo>
                  <a:cubicBezTo>
                    <a:pt x="0" y="308"/>
                    <a:pt x="0" y="308"/>
                    <a:pt x="0" y="308"/>
                  </a:cubicBezTo>
                  <a:cubicBezTo>
                    <a:pt x="0" y="355"/>
                    <a:pt x="0" y="355"/>
                    <a:pt x="0" y="355"/>
                  </a:cubicBezTo>
                  <a:cubicBezTo>
                    <a:pt x="274" y="293"/>
                    <a:pt x="274" y="293"/>
                    <a:pt x="274" y="293"/>
                  </a:cubicBezTo>
                  <a:cubicBezTo>
                    <a:pt x="336" y="279"/>
                    <a:pt x="336" y="279"/>
                    <a:pt x="336" y="279"/>
                  </a:cubicBezTo>
                  <a:cubicBezTo>
                    <a:pt x="336" y="14"/>
                    <a:pt x="336" y="14"/>
                    <a:pt x="336" y="14"/>
                  </a:cubicBezTo>
                  <a:cubicBezTo>
                    <a:pt x="336" y="2"/>
                    <a:pt x="336" y="2"/>
                    <a:pt x="336" y="2"/>
                  </a:cubicBezTo>
                  <a:cubicBezTo>
                    <a:pt x="330" y="2"/>
                    <a:pt x="325" y="2"/>
                    <a:pt x="319" y="2"/>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83" name="Freeform 16"/>
            <p:cNvSpPr>
              <a:spLocks/>
            </p:cNvSpPr>
            <p:nvPr/>
          </p:nvSpPr>
          <p:spPr bwMode="auto">
            <a:xfrm>
              <a:off x="5582" y="543"/>
              <a:ext cx="291" cy="202"/>
            </a:xfrm>
            <a:custGeom>
              <a:avLst/>
              <a:gdLst>
                <a:gd name="T0" fmla="*/ 165 w 331"/>
                <a:gd name="T1" fmla="*/ 0 h 230"/>
                <a:gd name="T2" fmla="*/ 0 w 331"/>
                <a:gd name="T3" fmla="*/ 174 h 230"/>
                <a:gd name="T4" fmla="*/ 24 w 331"/>
                <a:gd name="T5" fmla="*/ 178 h 230"/>
                <a:gd name="T6" fmla="*/ 165 w 331"/>
                <a:gd name="T7" fmla="*/ 26 h 230"/>
                <a:gd name="T8" fmla="*/ 269 w 331"/>
                <a:gd name="T9" fmla="*/ 75 h 230"/>
                <a:gd name="T10" fmla="*/ 294 w 331"/>
                <a:gd name="T11" fmla="*/ 116 h 230"/>
                <a:gd name="T12" fmla="*/ 307 w 331"/>
                <a:gd name="T13" fmla="*/ 180 h 230"/>
                <a:gd name="T14" fmla="*/ 299 w 331"/>
                <a:gd name="T15" fmla="*/ 229 h 230"/>
                <a:gd name="T16" fmla="*/ 324 w 331"/>
                <a:gd name="T17" fmla="*/ 230 h 230"/>
                <a:gd name="T18" fmla="*/ 331 w 331"/>
                <a:gd name="T19" fmla="*/ 180 h 230"/>
                <a:gd name="T20" fmla="*/ 165 w 331"/>
                <a:gd name="T21"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1" h="230">
                  <a:moveTo>
                    <a:pt x="165" y="0"/>
                  </a:moveTo>
                  <a:cubicBezTo>
                    <a:pt x="76" y="0"/>
                    <a:pt x="3" y="77"/>
                    <a:pt x="0" y="174"/>
                  </a:cubicBezTo>
                  <a:cubicBezTo>
                    <a:pt x="24" y="178"/>
                    <a:pt x="24" y="178"/>
                    <a:pt x="24" y="178"/>
                  </a:cubicBezTo>
                  <a:cubicBezTo>
                    <a:pt x="25" y="94"/>
                    <a:pt x="88" y="26"/>
                    <a:pt x="165" y="26"/>
                  </a:cubicBezTo>
                  <a:cubicBezTo>
                    <a:pt x="206" y="26"/>
                    <a:pt x="243" y="45"/>
                    <a:pt x="269" y="75"/>
                  </a:cubicBezTo>
                  <a:cubicBezTo>
                    <a:pt x="279" y="87"/>
                    <a:pt x="288" y="101"/>
                    <a:pt x="294" y="116"/>
                  </a:cubicBezTo>
                  <a:cubicBezTo>
                    <a:pt x="302" y="135"/>
                    <a:pt x="307" y="157"/>
                    <a:pt x="307" y="180"/>
                  </a:cubicBezTo>
                  <a:cubicBezTo>
                    <a:pt x="307" y="197"/>
                    <a:pt x="304" y="214"/>
                    <a:pt x="299" y="229"/>
                  </a:cubicBezTo>
                  <a:cubicBezTo>
                    <a:pt x="324" y="230"/>
                    <a:pt x="324" y="230"/>
                    <a:pt x="324" y="230"/>
                  </a:cubicBezTo>
                  <a:cubicBezTo>
                    <a:pt x="328" y="214"/>
                    <a:pt x="331" y="197"/>
                    <a:pt x="331" y="180"/>
                  </a:cubicBezTo>
                  <a:cubicBezTo>
                    <a:pt x="331" y="80"/>
                    <a:pt x="257" y="0"/>
                    <a:pt x="165" y="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84" name="Freeform 17"/>
            <p:cNvSpPr>
              <a:spLocks/>
            </p:cNvSpPr>
            <p:nvPr/>
          </p:nvSpPr>
          <p:spPr bwMode="auto">
            <a:xfrm>
              <a:off x="5604" y="566"/>
              <a:ext cx="215" cy="143"/>
            </a:xfrm>
            <a:custGeom>
              <a:avLst/>
              <a:gdLst>
                <a:gd name="T0" fmla="*/ 68 w 245"/>
                <a:gd name="T1" fmla="*/ 163 h 163"/>
                <a:gd name="T2" fmla="*/ 193 w 245"/>
                <a:gd name="T3" fmla="*/ 29 h 163"/>
                <a:gd name="T4" fmla="*/ 245 w 245"/>
                <a:gd name="T5" fmla="*/ 49 h 163"/>
                <a:gd name="T6" fmla="*/ 245 w 245"/>
                <a:gd name="T7" fmla="*/ 49 h 163"/>
                <a:gd name="T8" fmla="*/ 141 w 245"/>
                <a:gd name="T9" fmla="*/ 0 h 163"/>
                <a:gd name="T10" fmla="*/ 0 w 245"/>
                <a:gd name="T11" fmla="*/ 152 h 163"/>
                <a:gd name="T12" fmla="*/ 68 w 245"/>
                <a:gd name="T13" fmla="*/ 163 h 163"/>
              </a:gdLst>
              <a:ahLst/>
              <a:cxnLst>
                <a:cxn ang="0">
                  <a:pos x="T0" y="T1"/>
                </a:cxn>
                <a:cxn ang="0">
                  <a:pos x="T2" y="T3"/>
                </a:cxn>
                <a:cxn ang="0">
                  <a:pos x="T4" y="T5"/>
                </a:cxn>
                <a:cxn ang="0">
                  <a:pos x="T6" y="T7"/>
                </a:cxn>
                <a:cxn ang="0">
                  <a:pos x="T8" y="T9"/>
                </a:cxn>
                <a:cxn ang="0">
                  <a:pos x="T10" y="T11"/>
                </a:cxn>
                <a:cxn ang="0">
                  <a:pos x="T12" y="T13"/>
                </a:cxn>
              </a:cxnLst>
              <a:rect l="0" t="0" r="r" b="b"/>
              <a:pathLst>
                <a:path w="245" h="163">
                  <a:moveTo>
                    <a:pt x="68" y="163"/>
                  </a:moveTo>
                  <a:cubicBezTo>
                    <a:pt x="77" y="50"/>
                    <a:pt x="164" y="29"/>
                    <a:pt x="193" y="29"/>
                  </a:cubicBezTo>
                  <a:cubicBezTo>
                    <a:pt x="215" y="29"/>
                    <a:pt x="233" y="37"/>
                    <a:pt x="245" y="49"/>
                  </a:cubicBezTo>
                  <a:cubicBezTo>
                    <a:pt x="245" y="49"/>
                    <a:pt x="245" y="49"/>
                    <a:pt x="245" y="49"/>
                  </a:cubicBezTo>
                  <a:cubicBezTo>
                    <a:pt x="219" y="19"/>
                    <a:pt x="182" y="0"/>
                    <a:pt x="141" y="0"/>
                  </a:cubicBezTo>
                  <a:cubicBezTo>
                    <a:pt x="64" y="0"/>
                    <a:pt x="1" y="68"/>
                    <a:pt x="0" y="152"/>
                  </a:cubicBezTo>
                  <a:cubicBezTo>
                    <a:pt x="68" y="163"/>
                    <a:pt x="68" y="163"/>
                    <a:pt x="68" y="163"/>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85" name="Freeform 18"/>
            <p:cNvSpPr>
              <a:spLocks/>
            </p:cNvSpPr>
            <p:nvPr/>
          </p:nvSpPr>
          <p:spPr bwMode="auto">
            <a:xfrm>
              <a:off x="5656" y="744"/>
              <a:ext cx="211" cy="115"/>
            </a:xfrm>
            <a:custGeom>
              <a:avLst/>
              <a:gdLst>
                <a:gd name="T0" fmla="*/ 215 w 240"/>
                <a:gd name="T1" fmla="*/ 0 h 131"/>
                <a:gd name="T2" fmla="*/ 215 w 240"/>
                <a:gd name="T3" fmla="*/ 2 h 131"/>
                <a:gd name="T4" fmla="*/ 158 w 240"/>
                <a:gd name="T5" fmla="*/ 79 h 131"/>
                <a:gd name="T6" fmla="*/ 131 w 240"/>
                <a:gd name="T7" fmla="*/ 94 h 131"/>
                <a:gd name="T8" fmla="*/ 34 w 240"/>
                <a:gd name="T9" fmla="*/ 95 h 131"/>
                <a:gd name="T10" fmla="*/ 29 w 240"/>
                <a:gd name="T11" fmla="*/ 95 h 131"/>
                <a:gd name="T12" fmla="*/ 0 w 240"/>
                <a:gd name="T13" fmla="*/ 95 h 131"/>
                <a:gd name="T14" fmla="*/ 0 w 240"/>
                <a:gd name="T15" fmla="*/ 107 h 131"/>
                <a:gd name="T16" fmla="*/ 81 w 240"/>
                <a:gd name="T17" fmla="*/ 131 h 131"/>
                <a:gd name="T18" fmla="*/ 240 w 240"/>
                <a:gd name="T19" fmla="*/ 2 h 131"/>
                <a:gd name="T20" fmla="*/ 240 w 240"/>
                <a:gd name="T21" fmla="*/ 1 h 131"/>
                <a:gd name="T22" fmla="*/ 215 w 240"/>
                <a:gd name="T2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131">
                  <a:moveTo>
                    <a:pt x="215" y="0"/>
                  </a:moveTo>
                  <a:cubicBezTo>
                    <a:pt x="215" y="1"/>
                    <a:pt x="215" y="1"/>
                    <a:pt x="215" y="2"/>
                  </a:cubicBezTo>
                  <a:cubicBezTo>
                    <a:pt x="204" y="34"/>
                    <a:pt x="184" y="61"/>
                    <a:pt x="158" y="79"/>
                  </a:cubicBezTo>
                  <a:cubicBezTo>
                    <a:pt x="150" y="85"/>
                    <a:pt x="141" y="90"/>
                    <a:pt x="131" y="94"/>
                  </a:cubicBezTo>
                  <a:cubicBezTo>
                    <a:pt x="111" y="94"/>
                    <a:pt x="76" y="95"/>
                    <a:pt x="34" y="95"/>
                  </a:cubicBezTo>
                  <a:cubicBezTo>
                    <a:pt x="32" y="95"/>
                    <a:pt x="31" y="95"/>
                    <a:pt x="29" y="95"/>
                  </a:cubicBezTo>
                  <a:cubicBezTo>
                    <a:pt x="20" y="95"/>
                    <a:pt x="10" y="95"/>
                    <a:pt x="0" y="95"/>
                  </a:cubicBezTo>
                  <a:cubicBezTo>
                    <a:pt x="0" y="107"/>
                    <a:pt x="0" y="107"/>
                    <a:pt x="0" y="107"/>
                  </a:cubicBezTo>
                  <a:cubicBezTo>
                    <a:pt x="24" y="122"/>
                    <a:pt x="52" y="131"/>
                    <a:pt x="81" y="131"/>
                  </a:cubicBezTo>
                  <a:cubicBezTo>
                    <a:pt x="156" y="131"/>
                    <a:pt x="219" y="76"/>
                    <a:pt x="240" y="2"/>
                  </a:cubicBezTo>
                  <a:cubicBezTo>
                    <a:pt x="240" y="2"/>
                    <a:pt x="240" y="1"/>
                    <a:pt x="240" y="1"/>
                  </a:cubicBezTo>
                  <a:lnTo>
                    <a:pt x="215" y="0"/>
                  </a:ln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86" name="Freeform 19"/>
            <p:cNvSpPr>
              <a:spLocks/>
            </p:cNvSpPr>
            <p:nvPr/>
          </p:nvSpPr>
          <p:spPr bwMode="auto">
            <a:xfrm>
              <a:off x="5795" y="744"/>
              <a:ext cx="50" cy="70"/>
            </a:xfrm>
            <a:custGeom>
              <a:avLst/>
              <a:gdLst>
                <a:gd name="T0" fmla="*/ 0 w 57"/>
                <a:gd name="T1" fmla="*/ 79 h 79"/>
                <a:gd name="T2" fmla="*/ 57 w 57"/>
                <a:gd name="T3" fmla="*/ 2 h 79"/>
                <a:gd name="T4" fmla="*/ 57 w 57"/>
                <a:gd name="T5" fmla="*/ 0 h 79"/>
                <a:gd name="T6" fmla="*/ 16 w 57"/>
                <a:gd name="T7" fmla="*/ 7 h 79"/>
                <a:gd name="T8" fmla="*/ 0 w 57"/>
                <a:gd name="T9" fmla="*/ 79 h 79"/>
              </a:gdLst>
              <a:ahLst/>
              <a:cxnLst>
                <a:cxn ang="0">
                  <a:pos x="T0" y="T1"/>
                </a:cxn>
                <a:cxn ang="0">
                  <a:pos x="T2" y="T3"/>
                </a:cxn>
                <a:cxn ang="0">
                  <a:pos x="T4" y="T5"/>
                </a:cxn>
                <a:cxn ang="0">
                  <a:pos x="T6" y="T7"/>
                </a:cxn>
                <a:cxn ang="0">
                  <a:pos x="T8" y="T9"/>
                </a:cxn>
              </a:cxnLst>
              <a:rect l="0" t="0" r="r" b="b"/>
              <a:pathLst>
                <a:path w="57" h="79">
                  <a:moveTo>
                    <a:pt x="0" y="79"/>
                  </a:moveTo>
                  <a:cubicBezTo>
                    <a:pt x="26" y="61"/>
                    <a:pt x="46" y="34"/>
                    <a:pt x="57" y="2"/>
                  </a:cubicBezTo>
                  <a:cubicBezTo>
                    <a:pt x="57" y="1"/>
                    <a:pt x="57" y="1"/>
                    <a:pt x="57" y="0"/>
                  </a:cubicBezTo>
                  <a:cubicBezTo>
                    <a:pt x="16" y="7"/>
                    <a:pt x="16" y="7"/>
                    <a:pt x="16" y="7"/>
                  </a:cubicBezTo>
                  <a:cubicBezTo>
                    <a:pt x="17" y="38"/>
                    <a:pt x="7" y="64"/>
                    <a:pt x="0" y="79"/>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87" name="Freeform 20"/>
            <p:cNvSpPr>
              <a:spLocks/>
            </p:cNvSpPr>
            <p:nvPr/>
          </p:nvSpPr>
          <p:spPr bwMode="auto">
            <a:xfrm>
              <a:off x="5300" y="675"/>
              <a:ext cx="510" cy="154"/>
            </a:xfrm>
            <a:custGeom>
              <a:avLst/>
              <a:gdLst>
                <a:gd name="T0" fmla="*/ 580 w 581"/>
                <a:gd name="T1" fmla="*/ 86 h 175"/>
                <a:gd name="T2" fmla="*/ 580 w 581"/>
                <a:gd name="T3" fmla="*/ 85 h 175"/>
                <a:gd name="T4" fmla="*/ 580 w 581"/>
                <a:gd name="T5" fmla="*/ 85 h 175"/>
                <a:gd name="T6" fmla="*/ 347 w 581"/>
                <a:gd name="T7" fmla="*/ 51 h 175"/>
                <a:gd name="T8" fmla="*/ 323 w 581"/>
                <a:gd name="T9" fmla="*/ 47 h 175"/>
                <a:gd name="T10" fmla="*/ 249 w 581"/>
                <a:gd name="T11" fmla="*/ 36 h 175"/>
                <a:gd name="T12" fmla="*/ 185 w 581"/>
                <a:gd name="T13" fmla="*/ 27 h 175"/>
                <a:gd name="T14" fmla="*/ 122 w 581"/>
                <a:gd name="T15" fmla="*/ 18 h 175"/>
                <a:gd name="T16" fmla="*/ 0 w 581"/>
                <a:gd name="T17" fmla="*/ 0 h 175"/>
                <a:gd name="T18" fmla="*/ 16 w 581"/>
                <a:gd name="T19" fmla="*/ 75 h 175"/>
                <a:gd name="T20" fmla="*/ 31 w 581"/>
                <a:gd name="T21" fmla="*/ 165 h 175"/>
                <a:gd name="T22" fmla="*/ 38 w 581"/>
                <a:gd name="T23" fmla="*/ 169 h 175"/>
                <a:gd name="T24" fmla="*/ 39 w 581"/>
                <a:gd name="T25" fmla="*/ 169 h 175"/>
                <a:gd name="T26" fmla="*/ 70 w 581"/>
                <a:gd name="T27" fmla="*/ 172 h 175"/>
                <a:gd name="T28" fmla="*/ 142 w 581"/>
                <a:gd name="T29" fmla="*/ 174 h 175"/>
                <a:gd name="T30" fmla="*/ 186 w 581"/>
                <a:gd name="T31" fmla="*/ 174 h 175"/>
                <a:gd name="T32" fmla="*/ 213 w 581"/>
                <a:gd name="T33" fmla="*/ 175 h 175"/>
                <a:gd name="T34" fmla="*/ 389 w 581"/>
                <a:gd name="T35" fmla="*/ 174 h 175"/>
                <a:gd name="T36" fmla="*/ 406 w 581"/>
                <a:gd name="T37" fmla="*/ 174 h 175"/>
                <a:gd name="T38" fmla="*/ 435 w 581"/>
                <a:gd name="T39" fmla="*/ 174 h 175"/>
                <a:gd name="T40" fmla="*/ 440 w 581"/>
                <a:gd name="T41" fmla="*/ 174 h 175"/>
                <a:gd name="T42" fmla="*/ 537 w 581"/>
                <a:gd name="T43" fmla="*/ 173 h 175"/>
                <a:gd name="T44" fmla="*/ 564 w 581"/>
                <a:gd name="T45" fmla="*/ 158 h 175"/>
                <a:gd name="T46" fmla="*/ 580 w 581"/>
                <a:gd name="T47" fmla="*/ 8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1" h="175">
                  <a:moveTo>
                    <a:pt x="580" y="86"/>
                  </a:moveTo>
                  <a:cubicBezTo>
                    <a:pt x="580" y="85"/>
                    <a:pt x="580" y="85"/>
                    <a:pt x="580" y="85"/>
                  </a:cubicBezTo>
                  <a:cubicBezTo>
                    <a:pt x="580" y="85"/>
                    <a:pt x="580" y="85"/>
                    <a:pt x="580" y="85"/>
                  </a:cubicBezTo>
                  <a:cubicBezTo>
                    <a:pt x="347" y="51"/>
                    <a:pt x="347" y="51"/>
                    <a:pt x="347" y="51"/>
                  </a:cubicBezTo>
                  <a:cubicBezTo>
                    <a:pt x="323" y="47"/>
                    <a:pt x="323" y="47"/>
                    <a:pt x="323" y="47"/>
                  </a:cubicBezTo>
                  <a:cubicBezTo>
                    <a:pt x="249" y="36"/>
                    <a:pt x="249" y="36"/>
                    <a:pt x="249" y="36"/>
                  </a:cubicBezTo>
                  <a:cubicBezTo>
                    <a:pt x="185" y="27"/>
                    <a:pt x="185" y="27"/>
                    <a:pt x="185" y="27"/>
                  </a:cubicBezTo>
                  <a:cubicBezTo>
                    <a:pt x="122" y="18"/>
                    <a:pt x="122" y="18"/>
                    <a:pt x="122" y="18"/>
                  </a:cubicBezTo>
                  <a:cubicBezTo>
                    <a:pt x="0" y="0"/>
                    <a:pt x="0" y="0"/>
                    <a:pt x="0" y="0"/>
                  </a:cubicBezTo>
                  <a:cubicBezTo>
                    <a:pt x="3" y="14"/>
                    <a:pt x="16" y="67"/>
                    <a:pt x="16" y="75"/>
                  </a:cubicBezTo>
                  <a:cubicBezTo>
                    <a:pt x="16" y="84"/>
                    <a:pt x="9" y="147"/>
                    <a:pt x="31" y="165"/>
                  </a:cubicBezTo>
                  <a:cubicBezTo>
                    <a:pt x="33" y="167"/>
                    <a:pt x="35" y="168"/>
                    <a:pt x="38" y="169"/>
                  </a:cubicBezTo>
                  <a:cubicBezTo>
                    <a:pt x="38" y="169"/>
                    <a:pt x="38" y="169"/>
                    <a:pt x="39" y="169"/>
                  </a:cubicBezTo>
                  <a:cubicBezTo>
                    <a:pt x="43" y="170"/>
                    <a:pt x="54" y="171"/>
                    <a:pt x="70" y="172"/>
                  </a:cubicBezTo>
                  <a:cubicBezTo>
                    <a:pt x="88" y="173"/>
                    <a:pt x="113" y="174"/>
                    <a:pt x="142" y="174"/>
                  </a:cubicBezTo>
                  <a:cubicBezTo>
                    <a:pt x="156" y="174"/>
                    <a:pt x="170" y="174"/>
                    <a:pt x="186" y="174"/>
                  </a:cubicBezTo>
                  <a:cubicBezTo>
                    <a:pt x="195" y="175"/>
                    <a:pt x="204" y="175"/>
                    <a:pt x="213" y="175"/>
                  </a:cubicBezTo>
                  <a:cubicBezTo>
                    <a:pt x="270" y="175"/>
                    <a:pt x="333" y="175"/>
                    <a:pt x="389" y="174"/>
                  </a:cubicBezTo>
                  <a:cubicBezTo>
                    <a:pt x="395" y="174"/>
                    <a:pt x="400" y="174"/>
                    <a:pt x="406" y="174"/>
                  </a:cubicBezTo>
                  <a:cubicBezTo>
                    <a:pt x="416" y="174"/>
                    <a:pt x="426" y="174"/>
                    <a:pt x="435" y="174"/>
                  </a:cubicBezTo>
                  <a:cubicBezTo>
                    <a:pt x="437" y="174"/>
                    <a:pt x="438" y="174"/>
                    <a:pt x="440" y="174"/>
                  </a:cubicBezTo>
                  <a:cubicBezTo>
                    <a:pt x="482" y="174"/>
                    <a:pt x="517" y="173"/>
                    <a:pt x="537" y="173"/>
                  </a:cubicBezTo>
                  <a:cubicBezTo>
                    <a:pt x="547" y="169"/>
                    <a:pt x="556" y="164"/>
                    <a:pt x="564" y="158"/>
                  </a:cubicBezTo>
                  <a:cubicBezTo>
                    <a:pt x="571" y="143"/>
                    <a:pt x="581" y="117"/>
                    <a:pt x="580" y="86"/>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88" name="Freeform 21"/>
            <p:cNvSpPr>
              <a:spLocks/>
            </p:cNvSpPr>
            <p:nvPr/>
          </p:nvSpPr>
          <p:spPr bwMode="auto">
            <a:xfrm>
              <a:off x="5663" y="592"/>
              <a:ext cx="156" cy="120"/>
            </a:xfrm>
            <a:custGeom>
              <a:avLst/>
              <a:gdLst>
                <a:gd name="T0" fmla="*/ 131 w 177"/>
                <a:gd name="T1" fmla="*/ 10 h 137"/>
                <a:gd name="T2" fmla="*/ 177 w 177"/>
                <a:gd name="T3" fmla="*/ 20 h 137"/>
                <a:gd name="T4" fmla="*/ 125 w 177"/>
                <a:gd name="T5" fmla="*/ 0 h 137"/>
                <a:gd name="T6" fmla="*/ 0 w 177"/>
                <a:gd name="T7" fmla="*/ 134 h 137"/>
                <a:gd name="T8" fmla="*/ 0 w 177"/>
                <a:gd name="T9" fmla="*/ 134 h 137"/>
                <a:gd name="T10" fmla="*/ 15 w 177"/>
                <a:gd name="T11" fmla="*/ 137 h 137"/>
                <a:gd name="T12" fmla="*/ 131 w 177"/>
                <a:gd name="T13" fmla="*/ 10 h 137"/>
              </a:gdLst>
              <a:ahLst/>
              <a:cxnLst>
                <a:cxn ang="0">
                  <a:pos x="T0" y="T1"/>
                </a:cxn>
                <a:cxn ang="0">
                  <a:pos x="T2" y="T3"/>
                </a:cxn>
                <a:cxn ang="0">
                  <a:pos x="T4" y="T5"/>
                </a:cxn>
                <a:cxn ang="0">
                  <a:pos x="T6" y="T7"/>
                </a:cxn>
                <a:cxn ang="0">
                  <a:pos x="T8" y="T9"/>
                </a:cxn>
                <a:cxn ang="0">
                  <a:pos x="T10" y="T11"/>
                </a:cxn>
                <a:cxn ang="0">
                  <a:pos x="T12" y="T13"/>
                </a:cxn>
              </a:cxnLst>
              <a:rect l="0" t="0" r="r" b="b"/>
              <a:pathLst>
                <a:path w="177" h="137">
                  <a:moveTo>
                    <a:pt x="131" y="10"/>
                  </a:moveTo>
                  <a:cubicBezTo>
                    <a:pt x="150" y="10"/>
                    <a:pt x="167" y="16"/>
                    <a:pt x="177" y="20"/>
                  </a:cubicBezTo>
                  <a:cubicBezTo>
                    <a:pt x="165" y="8"/>
                    <a:pt x="147" y="0"/>
                    <a:pt x="125" y="0"/>
                  </a:cubicBezTo>
                  <a:cubicBezTo>
                    <a:pt x="96" y="0"/>
                    <a:pt x="9" y="21"/>
                    <a:pt x="0" y="134"/>
                  </a:cubicBezTo>
                  <a:cubicBezTo>
                    <a:pt x="0" y="134"/>
                    <a:pt x="0" y="134"/>
                    <a:pt x="0" y="134"/>
                  </a:cubicBezTo>
                  <a:cubicBezTo>
                    <a:pt x="15" y="137"/>
                    <a:pt x="15" y="137"/>
                    <a:pt x="15" y="137"/>
                  </a:cubicBezTo>
                  <a:cubicBezTo>
                    <a:pt x="25" y="29"/>
                    <a:pt x="114" y="10"/>
                    <a:pt x="131" y="1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89" name="Freeform 22"/>
            <p:cNvSpPr>
              <a:spLocks/>
            </p:cNvSpPr>
            <p:nvPr/>
          </p:nvSpPr>
          <p:spPr bwMode="auto">
            <a:xfrm>
              <a:off x="5676" y="600"/>
              <a:ext cx="165" cy="131"/>
            </a:xfrm>
            <a:custGeom>
              <a:avLst/>
              <a:gdLst>
                <a:gd name="T0" fmla="*/ 116 w 187"/>
                <a:gd name="T1" fmla="*/ 0 h 149"/>
                <a:gd name="T2" fmla="*/ 0 w 187"/>
                <a:gd name="T3" fmla="*/ 127 h 149"/>
                <a:gd name="T4" fmla="*/ 132 w 187"/>
                <a:gd name="T5" fmla="*/ 149 h 149"/>
                <a:gd name="T6" fmla="*/ 132 w 187"/>
                <a:gd name="T7" fmla="*/ 148 h 149"/>
                <a:gd name="T8" fmla="*/ 187 w 187"/>
                <a:gd name="T9" fmla="*/ 51 h 149"/>
                <a:gd name="T10" fmla="*/ 162 w 187"/>
                <a:gd name="T11" fmla="*/ 10 h 149"/>
                <a:gd name="T12" fmla="*/ 162 w 187"/>
                <a:gd name="T13" fmla="*/ 10 h 149"/>
                <a:gd name="T14" fmla="*/ 116 w 187"/>
                <a:gd name="T15" fmla="*/ 0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149">
                  <a:moveTo>
                    <a:pt x="116" y="0"/>
                  </a:moveTo>
                  <a:cubicBezTo>
                    <a:pt x="99" y="0"/>
                    <a:pt x="10" y="19"/>
                    <a:pt x="0" y="127"/>
                  </a:cubicBezTo>
                  <a:cubicBezTo>
                    <a:pt x="132" y="149"/>
                    <a:pt x="132" y="149"/>
                    <a:pt x="132" y="149"/>
                  </a:cubicBezTo>
                  <a:cubicBezTo>
                    <a:pt x="132" y="148"/>
                    <a:pt x="132" y="148"/>
                    <a:pt x="132" y="148"/>
                  </a:cubicBezTo>
                  <a:cubicBezTo>
                    <a:pt x="132" y="91"/>
                    <a:pt x="160" y="75"/>
                    <a:pt x="187" y="51"/>
                  </a:cubicBezTo>
                  <a:cubicBezTo>
                    <a:pt x="181" y="36"/>
                    <a:pt x="172" y="22"/>
                    <a:pt x="162" y="10"/>
                  </a:cubicBezTo>
                  <a:cubicBezTo>
                    <a:pt x="162" y="10"/>
                    <a:pt x="162" y="10"/>
                    <a:pt x="162" y="10"/>
                  </a:cubicBezTo>
                  <a:cubicBezTo>
                    <a:pt x="152" y="6"/>
                    <a:pt x="135" y="0"/>
                    <a:pt x="116" y="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90" name="Freeform 23"/>
            <p:cNvSpPr>
              <a:spLocks/>
            </p:cNvSpPr>
            <p:nvPr/>
          </p:nvSpPr>
          <p:spPr bwMode="auto">
            <a:xfrm>
              <a:off x="5047" y="652"/>
              <a:ext cx="762" cy="98"/>
            </a:xfrm>
            <a:custGeom>
              <a:avLst/>
              <a:gdLst>
                <a:gd name="T0" fmla="*/ 848 w 867"/>
                <a:gd name="T1" fmla="*/ 90 h 111"/>
                <a:gd name="T2" fmla="*/ 716 w 867"/>
                <a:gd name="T3" fmla="*/ 68 h 111"/>
                <a:gd name="T4" fmla="*/ 701 w 867"/>
                <a:gd name="T5" fmla="*/ 65 h 111"/>
                <a:gd name="T6" fmla="*/ 633 w 867"/>
                <a:gd name="T7" fmla="*/ 54 h 111"/>
                <a:gd name="T8" fmla="*/ 609 w 867"/>
                <a:gd name="T9" fmla="*/ 50 h 111"/>
                <a:gd name="T10" fmla="*/ 536 w 867"/>
                <a:gd name="T11" fmla="*/ 38 h 111"/>
                <a:gd name="T12" fmla="*/ 474 w 867"/>
                <a:gd name="T13" fmla="*/ 27 h 111"/>
                <a:gd name="T14" fmla="*/ 414 w 867"/>
                <a:gd name="T15" fmla="*/ 17 h 111"/>
                <a:gd name="T16" fmla="*/ 308 w 867"/>
                <a:gd name="T17" fmla="*/ 0 h 111"/>
                <a:gd name="T18" fmla="*/ 24 w 867"/>
                <a:gd name="T19" fmla="*/ 12 h 111"/>
                <a:gd name="T20" fmla="*/ 24 w 867"/>
                <a:gd name="T21" fmla="*/ 29 h 111"/>
                <a:gd name="T22" fmla="*/ 0 w 867"/>
                <a:gd name="T23" fmla="*/ 33 h 111"/>
                <a:gd name="T24" fmla="*/ 1 w 867"/>
                <a:gd name="T25" fmla="*/ 44 h 111"/>
                <a:gd name="T26" fmla="*/ 1 w 867"/>
                <a:gd name="T27" fmla="*/ 46 h 111"/>
                <a:gd name="T28" fmla="*/ 38 w 867"/>
                <a:gd name="T29" fmla="*/ 80 h 111"/>
                <a:gd name="T30" fmla="*/ 242 w 867"/>
                <a:gd name="T31" fmla="*/ 65 h 111"/>
                <a:gd name="T32" fmla="*/ 287 w 867"/>
                <a:gd name="T33" fmla="*/ 26 h 111"/>
                <a:gd name="T34" fmla="*/ 409 w 867"/>
                <a:gd name="T35" fmla="*/ 44 h 111"/>
                <a:gd name="T36" fmla="*/ 472 w 867"/>
                <a:gd name="T37" fmla="*/ 53 h 111"/>
                <a:gd name="T38" fmla="*/ 536 w 867"/>
                <a:gd name="T39" fmla="*/ 62 h 111"/>
                <a:gd name="T40" fmla="*/ 610 w 867"/>
                <a:gd name="T41" fmla="*/ 73 h 111"/>
                <a:gd name="T42" fmla="*/ 634 w 867"/>
                <a:gd name="T43" fmla="*/ 77 h 111"/>
                <a:gd name="T44" fmla="*/ 867 w 867"/>
                <a:gd name="T45" fmla="*/ 111 h 111"/>
                <a:gd name="T46" fmla="*/ 867 w 867"/>
                <a:gd name="T47" fmla="*/ 111 h 111"/>
                <a:gd name="T48" fmla="*/ 867 w 867"/>
                <a:gd name="T49" fmla="*/ 111 h 111"/>
                <a:gd name="T50" fmla="*/ 867 w 867"/>
                <a:gd name="T51" fmla="*/ 93 h 111"/>
                <a:gd name="T52" fmla="*/ 848 w 867"/>
                <a:gd name="T53" fmla="*/ 9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7" h="111">
                  <a:moveTo>
                    <a:pt x="848" y="90"/>
                  </a:moveTo>
                  <a:cubicBezTo>
                    <a:pt x="716" y="68"/>
                    <a:pt x="716" y="68"/>
                    <a:pt x="716" y="68"/>
                  </a:cubicBezTo>
                  <a:cubicBezTo>
                    <a:pt x="701" y="65"/>
                    <a:pt x="701" y="65"/>
                    <a:pt x="701" y="65"/>
                  </a:cubicBezTo>
                  <a:cubicBezTo>
                    <a:pt x="633" y="54"/>
                    <a:pt x="633" y="54"/>
                    <a:pt x="633" y="54"/>
                  </a:cubicBezTo>
                  <a:cubicBezTo>
                    <a:pt x="609" y="50"/>
                    <a:pt x="609" y="50"/>
                    <a:pt x="609" y="50"/>
                  </a:cubicBezTo>
                  <a:cubicBezTo>
                    <a:pt x="536" y="38"/>
                    <a:pt x="536" y="38"/>
                    <a:pt x="536" y="38"/>
                  </a:cubicBezTo>
                  <a:cubicBezTo>
                    <a:pt x="474" y="27"/>
                    <a:pt x="474" y="27"/>
                    <a:pt x="474" y="27"/>
                  </a:cubicBezTo>
                  <a:cubicBezTo>
                    <a:pt x="414" y="17"/>
                    <a:pt x="414" y="17"/>
                    <a:pt x="414" y="17"/>
                  </a:cubicBezTo>
                  <a:cubicBezTo>
                    <a:pt x="308" y="0"/>
                    <a:pt x="308" y="0"/>
                    <a:pt x="308" y="0"/>
                  </a:cubicBezTo>
                  <a:cubicBezTo>
                    <a:pt x="24" y="12"/>
                    <a:pt x="24" y="12"/>
                    <a:pt x="24" y="12"/>
                  </a:cubicBezTo>
                  <a:cubicBezTo>
                    <a:pt x="24" y="29"/>
                    <a:pt x="24" y="29"/>
                    <a:pt x="24" y="29"/>
                  </a:cubicBezTo>
                  <a:cubicBezTo>
                    <a:pt x="0" y="33"/>
                    <a:pt x="0" y="33"/>
                    <a:pt x="0" y="33"/>
                  </a:cubicBezTo>
                  <a:cubicBezTo>
                    <a:pt x="1" y="44"/>
                    <a:pt x="1" y="44"/>
                    <a:pt x="1" y="44"/>
                  </a:cubicBezTo>
                  <a:cubicBezTo>
                    <a:pt x="1" y="46"/>
                    <a:pt x="1" y="46"/>
                    <a:pt x="1" y="46"/>
                  </a:cubicBezTo>
                  <a:cubicBezTo>
                    <a:pt x="38" y="80"/>
                    <a:pt x="38" y="80"/>
                    <a:pt x="38" y="80"/>
                  </a:cubicBezTo>
                  <a:cubicBezTo>
                    <a:pt x="242" y="65"/>
                    <a:pt x="242" y="65"/>
                    <a:pt x="242" y="65"/>
                  </a:cubicBezTo>
                  <a:cubicBezTo>
                    <a:pt x="287" y="26"/>
                    <a:pt x="287" y="26"/>
                    <a:pt x="287" y="26"/>
                  </a:cubicBezTo>
                  <a:cubicBezTo>
                    <a:pt x="409" y="44"/>
                    <a:pt x="409" y="44"/>
                    <a:pt x="409" y="44"/>
                  </a:cubicBezTo>
                  <a:cubicBezTo>
                    <a:pt x="472" y="53"/>
                    <a:pt x="472" y="53"/>
                    <a:pt x="472" y="53"/>
                  </a:cubicBezTo>
                  <a:cubicBezTo>
                    <a:pt x="536" y="62"/>
                    <a:pt x="536" y="62"/>
                    <a:pt x="536" y="62"/>
                  </a:cubicBezTo>
                  <a:cubicBezTo>
                    <a:pt x="610" y="73"/>
                    <a:pt x="610" y="73"/>
                    <a:pt x="610" y="73"/>
                  </a:cubicBezTo>
                  <a:cubicBezTo>
                    <a:pt x="634" y="77"/>
                    <a:pt x="634" y="77"/>
                    <a:pt x="634" y="77"/>
                  </a:cubicBezTo>
                  <a:cubicBezTo>
                    <a:pt x="867" y="111"/>
                    <a:pt x="867" y="111"/>
                    <a:pt x="867" y="111"/>
                  </a:cubicBezTo>
                  <a:cubicBezTo>
                    <a:pt x="867" y="111"/>
                    <a:pt x="867" y="111"/>
                    <a:pt x="867" y="111"/>
                  </a:cubicBezTo>
                  <a:cubicBezTo>
                    <a:pt x="867" y="111"/>
                    <a:pt x="867" y="111"/>
                    <a:pt x="867" y="111"/>
                  </a:cubicBezTo>
                  <a:cubicBezTo>
                    <a:pt x="867" y="93"/>
                    <a:pt x="867" y="93"/>
                    <a:pt x="867" y="93"/>
                  </a:cubicBezTo>
                  <a:lnTo>
                    <a:pt x="848" y="90"/>
                  </a:ln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grpSp>
        <p:nvGrpSpPr>
          <p:cNvPr id="91" name="Group 27"/>
          <p:cNvGrpSpPr>
            <a:grpSpLocks noChangeAspect="1"/>
          </p:cNvGrpSpPr>
          <p:nvPr/>
        </p:nvGrpSpPr>
        <p:grpSpPr bwMode="auto">
          <a:xfrm>
            <a:off x="8337376" y="3861048"/>
            <a:ext cx="430286" cy="811711"/>
            <a:chOff x="5253" y="1616"/>
            <a:chExt cx="273" cy="515"/>
          </a:xfrm>
        </p:grpSpPr>
        <p:sp>
          <p:nvSpPr>
            <p:cNvPr id="92" name="Freeform 28"/>
            <p:cNvSpPr>
              <a:spLocks/>
            </p:cNvSpPr>
            <p:nvPr/>
          </p:nvSpPr>
          <p:spPr bwMode="auto">
            <a:xfrm>
              <a:off x="5253" y="1616"/>
              <a:ext cx="273" cy="515"/>
            </a:xfrm>
            <a:custGeom>
              <a:avLst/>
              <a:gdLst>
                <a:gd name="T0" fmla="*/ 193 w 193"/>
                <a:gd name="T1" fmla="*/ 116 h 365"/>
                <a:gd name="T2" fmla="*/ 152 w 193"/>
                <a:gd name="T3" fmla="*/ 69 h 365"/>
                <a:gd name="T4" fmla="*/ 152 w 193"/>
                <a:gd name="T5" fmla="*/ 65 h 365"/>
                <a:gd name="T6" fmla="*/ 156 w 193"/>
                <a:gd name="T7" fmla="*/ 61 h 365"/>
                <a:gd name="T8" fmla="*/ 152 w 193"/>
                <a:gd name="T9" fmla="*/ 57 h 365"/>
                <a:gd name="T10" fmla="*/ 152 w 193"/>
                <a:gd name="T11" fmla="*/ 56 h 365"/>
                <a:gd name="T12" fmla="*/ 156 w 193"/>
                <a:gd name="T13" fmla="*/ 52 h 365"/>
                <a:gd name="T14" fmla="*/ 155 w 193"/>
                <a:gd name="T15" fmla="*/ 50 h 365"/>
                <a:gd name="T16" fmla="*/ 172 w 193"/>
                <a:gd name="T17" fmla="*/ 50 h 365"/>
                <a:gd name="T18" fmla="*/ 172 w 193"/>
                <a:gd name="T19" fmla="*/ 0 h 365"/>
                <a:gd name="T20" fmla="*/ 21 w 193"/>
                <a:gd name="T21" fmla="*/ 0 h 365"/>
                <a:gd name="T22" fmla="*/ 21 w 193"/>
                <a:gd name="T23" fmla="*/ 50 h 365"/>
                <a:gd name="T24" fmla="*/ 38 w 193"/>
                <a:gd name="T25" fmla="*/ 50 h 365"/>
                <a:gd name="T26" fmla="*/ 37 w 193"/>
                <a:gd name="T27" fmla="*/ 52 h 365"/>
                <a:gd name="T28" fmla="*/ 41 w 193"/>
                <a:gd name="T29" fmla="*/ 56 h 365"/>
                <a:gd name="T30" fmla="*/ 41 w 193"/>
                <a:gd name="T31" fmla="*/ 57 h 365"/>
                <a:gd name="T32" fmla="*/ 37 w 193"/>
                <a:gd name="T33" fmla="*/ 61 h 365"/>
                <a:gd name="T34" fmla="*/ 41 w 193"/>
                <a:gd name="T35" fmla="*/ 65 h 365"/>
                <a:gd name="T36" fmla="*/ 41 w 193"/>
                <a:gd name="T37" fmla="*/ 69 h 365"/>
                <a:gd name="T38" fmla="*/ 0 w 193"/>
                <a:gd name="T39" fmla="*/ 116 h 365"/>
                <a:gd name="T40" fmla="*/ 0 w 193"/>
                <a:gd name="T41" fmla="*/ 295 h 365"/>
                <a:gd name="T42" fmla="*/ 0 w 193"/>
                <a:gd name="T43" fmla="*/ 309 h 365"/>
                <a:gd name="T44" fmla="*/ 0 w 193"/>
                <a:gd name="T45" fmla="*/ 349 h 365"/>
                <a:gd name="T46" fmla="*/ 15 w 193"/>
                <a:gd name="T47" fmla="*/ 365 h 365"/>
                <a:gd name="T48" fmla="*/ 177 w 193"/>
                <a:gd name="T49" fmla="*/ 365 h 365"/>
                <a:gd name="T50" fmla="*/ 193 w 193"/>
                <a:gd name="T51" fmla="*/ 349 h 365"/>
                <a:gd name="T52" fmla="*/ 193 w 193"/>
                <a:gd name="T53" fmla="*/ 310 h 365"/>
                <a:gd name="T54" fmla="*/ 193 w 193"/>
                <a:gd name="T55" fmla="*/ 309 h 365"/>
                <a:gd name="T56" fmla="*/ 193 w 193"/>
                <a:gd name="T57" fmla="*/ 116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3" h="365">
                  <a:moveTo>
                    <a:pt x="193" y="116"/>
                  </a:moveTo>
                  <a:cubicBezTo>
                    <a:pt x="193" y="92"/>
                    <a:pt x="175" y="72"/>
                    <a:pt x="152" y="69"/>
                  </a:cubicBezTo>
                  <a:cubicBezTo>
                    <a:pt x="152" y="65"/>
                    <a:pt x="152" y="65"/>
                    <a:pt x="152" y="65"/>
                  </a:cubicBezTo>
                  <a:cubicBezTo>
                    <a:pt x="154" y="65"/>
                    <a:pt x="156" y="63"/>
                    <a:pt x="156" y="61"/>
                  </a:cubicBezTo>
                  <a:cubicBezTo>
                    <a:pt x="156" y="59"/>
                    <a:pt x="154" y="57"/>
                    <a:pt x="152" y="57"/>
                  </a:cubicBezTo>
                  <a:cubicBezTo>
                    <a:pt x="152" y="56"/>
                    <a:pt x="152" y="56"/>
                    <a:pt x="152" y="56"/>
                  </a:cubicBezTo>
                  <a:cubicBezTo>
                    <a:pt x="154" y="56"/>
                    <a:pt x="156" y="54"/>
                    <a:pt x="156" y="52"/>
                  </a:cubicBezTo>
                  <a:cubicBezTo>
                    <a:pt x="156" y="51"/>
                    <a:pt x="155" y="51"/>
                    <a:pt x="155" y="50"/>
                  </a:cubicBezTo>
                  <a:cubicBezTo>
                    <a:pt x="172" y="50"/>
                    <a:pt x="172" y="50"/>
                    <a:pt x="172" y="50"/>
                  </a:cubicBezTo>
                  <a:cubicBezTo>
                    <a:pt x="172" y="0"/>
                    <a:pt x="172" y="0"/>
                    <a:pt x="172" y="0"/>
                  </a:cubicBezTo>
                  <a:cubicBezTo>
                    <a:pt x="21" y="0"/>
                    <a:pt x="21" y="0"/>
                    <a:pt x="21" y="0"/>
                  </a:cubicBezTo>
                  <a:cubicBezTo>
                    <a:pt x="21" y="50"/>
                    <a:pt x="21" y="50"/>
                    <a:pt x="21" y="50"/>
                  </a:cubicBezTo>
                  <a:cubicBezTo>
                    <a:pt x="38" y="50"/>
                    <a:pt x="38" y="50"/>
                    <a:pt x="38" y="50"/>
                  </a:cubicBezTo>
                  <a:cubicBezTo>
                    <a:pt x="37" y="51"/>
                    <a:pt x="37" y="51"/>
                    <a:pt x="37" y="52"/>
                  </a:cubicBezTo>
                  <a:cubicBezTo>
                    <a:pt x="37" y="54"/>
                    <a:pt x="39" y="56"/>
                    <a:pt x="41" y="56"/>
                  </a:cubicBezTo>
                  <a:cubicBezTo>
                    <a:pt x="41" y="57"/>
                    <a:pt x="41" y="57"/>
                    <a:pt x="41" y="57"/>
                  </a:cubicBezTo>
                  <a:cubicBezTo>
                    <a:pt x="39" y="57"/>
                    <a:pt x="37" y="59"/>
                    <a:pt x="37" y="61"/>
                  </a:cubicBezTo>
                  <a:cubicBezTo>
                    <a:pt x="37" y="63"/>
                    <a:pt x="39" y="65"/>
                    <a:pt x="41" y="65"/>
                  </a:cubicBezTo>
                  <a:cubicBezTo>
                    <a:pt x="41" y="69"/>
                    <a:pt x="41" y="69"/>
                    <a:pt x="41" y="69"/>
                  </a:cubicBezTo>
                  <a:cubicBezTo>
                    <a:pt x="18" y="72"/>
                    <a:pt x="0" y="92"/>
                    <a:pt x="0" y="116"/>
                  </a:cubicBezTo>
                  <a:cubicBezTo>
                    <a:pt x="0" y="295"/>
                    <a:pt x="0" y="295"/>
                    <a:pt x="0" y="295"/>
                  </a:cubicBezTo>
                  <a:cubicBezTo>
                    <a:pt x="0" y="309"/>
                    <a:pt x="0" y="309"/>
                    <a:pt x="0" y="309"/>
                  </a:cubicBezTo>
                  <a:cubicBezTo>
                    <a:pt x="0" y="349"/>
                    <a:pt x="0" y="349"/>
                    <a:pt x="0" y="349"/>
                  </a:cubicBezTo>
                  <a:cubicBezTo>
                    <a:pt x="0" y="358"/>
                    <a:pt x="7" y="365"/>
                    <a:pt x="15" y="365"/>
                  </a:cubicBezTo>
                  <a:cubicBezTo>
                    <a:pt x="177" y="365"/>
                    <a:pt x="177" y="365"/>
                    <a:pt x="177" y="365"/>
                  </a:cubicBezTo>
                  <a:cubicBezTo>
                    <a:pt x="186" y="365"/>
                    <a:pt x="193" y="358"/>
                    <a:pt x="193" y="349"/>
                  </a:cubicBezTo>
                  <a:cubicBezTo>
                    <a:pt x="193" y="310"/>
                    <a:pt x="193" y="310"/>
                    <a:pt x="193" y="310"/>
                  </a:cubicBezTo>
                  <a:cubicBezTo>
                    <a:pt x="193" y="310"/>
                    <a:pt x="193" y="309"/>
                    <a:pt x="193" y="309"/>
                  </a:cubicBezTo>
                  <a:lnTo>
                    <a:pt x="193" y="116"/>
                  </a:lnTo>
                  <a:close/>
                </a:path>
              </a:pathLst>
            </a:custGeom>
            <a:solidFill>
              <a:srgbClr val="A2BB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Rectangle 29"/>
            <p:cNvSpPr>
              <a:spLocks noChangeArrowheads="1"/>
            </p:cNvSpPr>
            <p:nvPr/>
          </p:nvSpPr>
          <p:spPr bwMode="auto">
            <a:xfrm>
              <a:off x="5262" y="1837"/>
              <a:ext cx="255" cy="2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94" name="Group 33"/>
          <p:cNvGrpSpPr>
            <a:grpSpLocks noChangeAspect="1"/>
          </p:cNvGrpSpPr>
          <p:nvPr/>
        </p:nvGrpSpPr>
        <p:grpSpPr bwMode="auto">
          <a:xfrm>
            <a:off x="7401272" y="4221088"/>
            <a:ext cx="805457" cy="414018"/>
            <a:chOff x="4786" y="1941"/>
            <a:chExt cx="321" cy="165"/>
          </a:xfrm>
        </p:grpSpPr>
        <p:sp>
          <p:nvSpPr>
            <p:cNvPr id="95" name="Freeform 34"/>
            <p:cNvSpPr>
              <a:spLocks/>
            </p:cNvSpPr>
            <p:nvPr/>
          </p:nvSpPr>
          <p:spPr bwMode="auto">
            <a:xfrm>
              <a:off x="4965" y="2030"/>
              <a:ext cx="142" cy="76"/>
            </a:xfrm>
            <a:custGeom>
              <a:avLst/>
              <a:gdLst>
                <a:gd name="T0" fmla="*/ 196 w 239"/>
                <a:gd name="T1" fmla="*/ 29 h 129"/>
                <a:gd name="T2" fmla="*/ 154 w 239"/>
                <a:gd name="T3" fmla="*/ 22 h 129"/>
                <a:gd name="T4" fmla="*/ 61 w 239"/>
                <a:gd name="T5" fmla="*/ 5 h 129"/>
                <a:gd name="T6" fmla="*/ 5 w 239"/>
                <a:gd name="T7" fmla="*/ 43 h 129"/>
                <a:gd name="T8" fmla="*/ 43 w 239"/>
                <a:gd name="T9" fmla="*/ 99 h 129"/>
                <a:gd name="T10" fmla="*/ 136 w 239"/>
                <a:gd name="T11" fmla="*/ 116 h 129"/>
                <a:gd name="T12" fmla="*/ 178 w 239"/>
                <a:gd name="T13" fmla="*/ 124 h 129"/>
                <a:gd name="T14" fmla="*/ 234 w 239"/>
                <a:gd name="T15" fmla="*/ 85 h 129"/>
                <a:gd name="T16" fmla="*/ 196 w 239"/>
                <a:gd name="T17" fmla="*/ 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29">
                  <a:moveTo>
                    <a:pt x="196" y="29"/>
                  </a:moveTo>
                  <a:cubicBezTo>
                    <a:pt x="154" y="22"/>
                    <a:pt x="154" y="22"/>
                    <a:pt x="154" y="22"/>
                  </a:cubicBezTo>
                  <a:cubicBezTo>
                    <a:pt x="61" y="5"/>
                    <a:pt x="61" y="5"/>
                    <a:pt x="61" y="5"/>
                  </a:cubicBezTo>
                  <a:cubicBezTo>
                    <a:pt x="35" y="0"/>
                    <a:pt x="10" y="17"/>
                    <a:pt x="5" y="43"/>
                  </a:cubicBezTo>
                  <a:cubicBezTo>
                    <a:pt x="0" y="69"/>
                    <a:pt x="17" y="94"/>
                    <a:pt x="43" y="99"/>
                  </a:cubicBezTo>
                  <a:cubicBezTo>
                    <a:pt x="136" y="116"/>
                    <a:pt x="136" y="116"/>
                    <a:pt x="136" y="116"/>
                  </a:cubicBezTo>
                  <a:cubicBezTo>
                    <a:pt x="178" y="124"/>
                    <a:pt x="178" y="124"/>
                    <a:pt x="178" y="124"/>
                  </a:cubicBezTo>
                  <a:cubicBezTo>
                    <a:pt x="204" y="129"/>
                    <a:pt x="230" y="111"/>
                    <a:pt x="234" y="85"/>
                  </a:cubicBezTo>
                  <a:cubicBezTo>
                    <a:pt x="239" y="59"/>
                    <a:pt x="222" y="34"/>
                    <a:pt x="196" y="29"/>
                  </a:cubicBezTo>
                  <a:close/>
                </a:path>
              </a:pathLst>
            </a:custGeom>
            <a:solidFill>
              <a:srgbClr val="A2BBDC"/>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96" name="Freeform 35"/>
            <p:cNvSpPr>
              <a:spLocks/>
            </p:cNvSpPr>
            <p:nvPr/>
          </p:nvSpPr>
          <p:spPr bwMode="auto">
            <a:xfrm>
              <a:off x="5028" y="2041"/>
              <a:ext cx="77" cy="63"/>
            </a:xfrm>
            <a:custGeom>
              <a:avLst/>
              <a:gdLst>
                <a:gd name="T0" fmla="*/ 0 w 129"/>
                <a:gd name="T1" fmla="*/ 89 h 106"/>
                <a:gd name="T2" fmla="*/ 72 w 129"/>
                <a:gd name="T3" fmla="*/ 102 h 106"/>
                <a:gd name="T4" fmla="*/ 124 w 129"/>
                <a:gd name="T5" fmla="*/ 66 h 106"/>
                <a:gd name="T6" fmla="*/ 88 w 129"/>
                <a:gd name="T7" fmla="*/ 13 h 106"/>
                <a:gd name="T8" fmla="*/ 17 w 129"/>
                <a:gd name="T9" fmla="*/ 0 h 106"/>
                <a:gd name="T10" fmla="*/ 50 w 129"/>
                <a:gd name="T11" fmla="*/ 52 h 106"/>
                <a:gd name="T12" fmla="*/ 0 w 129"/>
                <a:gd name="T13" fmla="*/ 89 h 106"/>
              </a:gdLst>
              <a:ahLst/>
              <a:cxnLst>
                <a:cxn ang="0">
                  <a:pos x="T0" y="T1"/>
                </a:cxn>
                <a:cxn ang="0">
                  <a:pos x="T2" y="T3"/>
                </a:cxn>
                <a:cxn ang="0">
                  <a:pos x="T4" y="T5"/>
                </a:cxn>
                <a:cxn ang="0">
                  <a:pos x="T6" y="T7"/>
                </a:cxn>
                <a:cxn ang="0">
                  <a:pos x="T8" y="T9"/>
                </a:cxn>
                <a:cxn ang="0">
                  <a:pos x="T10" y="T11"/>
                </a:cxn>
                <a:cxn ang="0">
                  <a:pos x="T12" y="T13"/>
                </a:cxn>
              </a:cxnLst>
              <a:rect l="0" t="0" r="r" b="b"/>
              <a:pathLst>
                <a:path w="129" h="106">
                  <a:moveTo>
                    <a:pt x="0" y="89"/>
                  </a:moveTo>
                  <a:cubicBezTo>
                    <a:pt x="72" y="102"/>
                    <a:pt x="72" y="102"/>
                    <a:pt x="72" y="102"/>
                  </a:cubicBezTo>
                  <a:cubicBezTo>
                    <a:pt x="96" y="106"/>
                    <a:pt x="120" y="90"/>
                    <a:pt x="124" y="66"/>
                  </a:cubicBezTo>
                  <a:cubicBezTo>
                    <a:pt x="129" y="41"/>
                    <a:pt x="113" y="18"/>
                    <a:pt x="88" y="13"/>
                  </a:cubicBezTo>
                  <a:cubicBezTo>
                    <a:pt x="17" y="0"/>
                    <a:pt x="17" y="0"/>
                    <a:pt x="17" y="0"/>
                  </a:cubicBezTo>
                  <a:cubicBezTo>
                    <a:pt x="41" y="4"/>
                    <a:pt x="55" y="27"/>
                    <a:pt x="50" y="52"/>
                  </a:cubicBezTo>
                  <a:cubicBezTo>
                    <a:pt x="46" y="76"/>
                    <a:pt x="25" y="93"/>
                    <a:pt x="0" y="89"/>
                  </a:cubicBezTo>
                  <a:close/>
                </a:path>
              </a:pathLst>
            </a:custGeom>
            <a:solidFill>
              <a:srgbClr val="FFFFFF"/>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97" name="Freeform 36"/>
            <p:cNvSpPr>
              <a:spLocks/>
            </p:cNvSpPr>
            <p:nvPr/>
          </p:nvSpPr>
          <p:spPr bwMode="auto">
            <a:xfrm>
              <a:off x="4892" y="1941"/>
              <a:ext cx="142" cy="74"/>
            </a:xfrm>
            <a:custGeom>
              <a:avLst/>
              <a:gdLst>
                <a:gd name="T0" fmla="*/ 180 w 239"/>
                <a:gd name="T1" fmla="*/ 4 h 125"/>
                <a:gd name="T2" fmla="*/ 138 w 239"/>
                <a:gd name="T3" fmla="*/ 11 h 125"/>
                <a:gd name="T4" fmla="*/ 44 w 239"/>
                <a:gd name="T5" fmla="*/ 26 h 125"/>
                <a:gd name="T6" fmla="*/ 4 w 239"/>
                <a:gd name="T7" fmla="*/ 80 h 125"/>
                <a:gd name="T8" fmla="*/ 59 w 239"/>
                <a:gd name="T9" fmla="*/ 120 h 125"/>
                <a:gd name="T10" fmla="*/ 152 w 239"/>
                <a:gd name="T11" fmla="*/ 106 h 125"/>
                <a:gd name="T12" fmla="*/ 195 w 239"/>
                <a:gd name="T13" fmla="*/ 99 h 125"/>
                <a:gd name="T14" fmla="*/ 235 w 239"/>
                <a:gd name="T15" fmla="*/ 44 h 125"/>
                <a:gd name="T16" fmla="*/ 180 w 239"/>
                <a:gd name="T17" fmla="*/ 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25">
                  <a:moveTo>
                    <a:pt x="180" y="4"/>
                  </a:moveTo>
                  <a:cubicBezTo>
                    <a:pt x="138" y="11"/>
                    <a:pt x="138" y="11"/>
                    <a:pt x="138" y="11"/>
                  </a:cubicBezTo>
                  <a:cubicBezTo>
                    <a:pt x="44" y="26"/>
                    <a:pt x="44" y="26"/>
                    <a:pt x="44" y="26"/>
                  </a:cubicBezTo>
                  <a:cubicBezTo>
                    <a:pt x="18" y="30"/>
                    <a:pt x="0" y="54"/>
                    <a:pt x="4" y="80"/>
                  </a:cubicBezTo>
                  <a:cubicBezTo>
                    <a:pt x="8" y="107"/>
                    <a:pt x="33" y="125"/>
                    <a:pt x="59" y="120"/>
                  </a:cubicBezTo>
                  <a:cubicBezTo>
                    <a:pt x="152" y="106"/>
                    <a:pt x="152" y="106"/>
                    <a:pt x="152" y="106"/>
                  </a:cubicBezTo>
                  <a:cubicBezTo>
                    <a:pt x="195" y="99"/>
                    <a:pt x="195" y="99"/>
                    <a:pt x="195" y="99"/>
                  </a:cubicBezTo>
                  <a:cubicBezTo>
                    <a:pt x="221" y="95"/>
                    <a:pt x="239" y="70"/>
                    <a:pt x="235" y="44"/>
                  </a:cubicBezTo>
                  <a:cubicBezTo>
                    <a:pt x="230" y="18"/>
                    <a:pt x="206" y="0"/>
                    <a:pt x="180" y="4"/>
                  </a:cubicBezTo>
                  <a:close/>
                </a:path>
              </a:pathLst>
            </a:custGeom>
            <a:solidFill>
              <a:srgbClr val="A2BBDC"/>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98" name="Freeform 37"/>
            <p:cNvSpPr>
              <a:spLocks/>
            </p:cNvSpPr>
            <p:nvPr/>
          </p:nvSpPr>
          <p:spPr bwMode="auto">
            <a:xfrm>
              <a:off x="4956" y="1943"/>
              <a:ext cx="75" cy="62"/>
            </a:xfrm>
            <a:custGeom>
              <a:avLst/>
              <a:gdLst>
                <a:gd name="T0" fmla="*/ 14 w 127"/>
                <a:gd name="T1" fmla="*/ 104 h 104"/>
                <a:gd name="T2" fmla="*/ 86 w 127"/>
                <a:gd name="T3" fmla="*/ 92 h 104"/>
                <a:gd name="T4" fmla="*/ 123 w 127"/>
                <a:gd name="T5" fmla="*/ 41 h 104"/>
                <a:gd name="T6" fmla="*/ 72 w 127"/>
                <a:gd name="T7" fmla="*/ 3 h 104"/>
                <a:gd name="T8" fmla="*/ 0 w 127"/>
                <a:gd name="T9" fmla="*/ 15 h 104"/>
                <a:gd name="T10" fmla="*/ 49 w 127"/>
                <a:gd name="T11" fmla="*/ 53 h 104"/>
                <a:gd name="T12" fmla="*/ 14 w 127"/>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127" h="104">
                  <a:moveTo>
                    <a:pt x="14" y="104"/>
                  </a:moveTo>
                  <a:cubicBezTo>
                    <a:pt x="86" y="92"/>
                    <a:pt x="86" y="92"/>
                    <a:pt x="86" y="92"/>
                  </a:cubicBezTo>
                  <a:cubicBezTo>
                    <a:pt x="110" y="89"/>
                    <a:pt x="127" y="66"/>
                    <a:pt x="123" y="41"/>
                  </a:cubicBezTo>
                  <a:cubicBezTo>
                    <a:pt x="120" y="16"/>
                    <a:pt x="97" y="0"/>
                    <a:pt x="72" y="3"/>
                  </a:cubicBezTo>
                  <a:cubicBezTo>
                    <a:pt x="0" y="15"/>
                    <a:pt x="0" y="15"/>
                    <a:pt x="0" y="15"/>
                  </a:cubicBezTo>
                  <a:cubicBezTo>
                    <a:pt x="25" y="11"/>
                    <a:pt x="45" y="28"/>
                    <a:pt x="49" y="53"/>
                  </a:cubicBezTo>
                  <a:cubicBezTo>
                    <a:pt x="53" y="77"/>
                    <a:pt x="39" y="100"/>
                    <a:pt x="14" y="104"/>
                  </a:cubicBezTo>
                  <a:close/>
                </a:path>
              </a:pathLst>
            </a:custGeom>
            <a:solidFill>
              <a:srgbClr val="FFFFFF"/>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99" name="Freeform 38"/>
            <p:cNvSpPr>
              <a:spLocks/>
            </p:cNvSpPr>
            <p:nvPr/>
          </p:nvSpPr>
          <p:spPr bwMode="auto">
            <a:xfrm>
              <a:off x="4786" y="2011"/>
              <a:ext cx="142" cy="79"/>
            </a:xfrm>
            <a:custGeom>
              <a:avLst/>
              <a:gdLst>
                <a:gd name="T0" fmla="*/ 197 w 239"/>
                <a:gd name="T1" fmla="*/ 34 h 134"/>
                <a:gd name="T2" fmla="*/ 155 w 239"/>
                <a:gd name="T3" fmla="*/ 25 h 134"/>
                <a:gd name="T4" fmla="*/ 62 w 239"/>
                <a:gd name="T5" fmla="*/ 5 h 134"/>
                <a:gd name="T6" fmla="*/ 5 w 239"/>
                <a:gd name="T7" fmla="*/ 42 h 134"/>
                <a:gd name="T8" fmla="*/ 42 w 239"/>
                <a:gd name="T9" fmla="*/ 99 h 134"/>
                <a:gd name="T10" fmla="*/ 135 w 239"/>
                <a:gd name="T11" fmla="*/ 119 h 134"/>
                <a:gd name="T12" fmla="*/ 176 w 239"/>
                <a:gd name="T13" fmla="*/ 128 h 134"/>
                <a:gd name="T14" fmla="*/ 233 w 239"/>
                <a:gd name="T15" fmla="*/ 92 h 134"/>
                <a:gd name="T16" fmla="*/ 197 w 239"/>
                <a:gd name="T17"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34">
                  <a:moveTo>
                    <a:pt x="197" y="34"/>
                  </a:moveTo>
                  <a:cubicBezTo>
                    <a:pt x="155" y="25"/>
                    <a:pt x="155" y="25"/>
                    <a:pt x="155" y="25"/>
                  </a:cubicBezTo>
                  <a:cubicBezTo>
                    <a:pt x="62" y="5"/>
                    <a:pt x="62" y="5"/>
                    <a:pt x="62" y="5"/>
                  </a:cubicBezTo>
                  <a:cubicBezTo>
                    <a:pt x="37" y="0"/>
                    <a:pt x="11" y="16"/>
                    <a:pt x="5" y="42"/>
                  </a:cubicBezTo>
                  <a:cubicBezTo>
                    <a:pt x="0" y="68"/>
                    <a:pt x="16" y="93"/>
                    <a:pt x="42" y="99"/>
                  </a:cubicBezTo>
                  <a:cubicBezTo>
                    <a:pt x="135" y="119"/>
                    <a:pt x="135" y="119"/>
                    <a:pt x="135" y="119"/>
                  </a:cubicBezTo>
                  <a:cubicBezTo>
                    <a:pt x="176" y="128"/>
                    <a:pt x="176" y="128"/>
                    <a:pt x="176" y="128"/>
                  </a:cubicBezTo>
                  <a:cubicBezTo>
                    <a:pt x="202" y="134"/>
                    <a:pt x="228" y="117"/>
                    <a:pt x="233" y="92"/>
                  </a:cubicBezTo>
                  <a:cubicBezTo>
                    <a:pt x="239" y="66"/>
                    <a:pt x="223" y="40"/>
                    <a:pt x="197" y="34"/>
                  </a:cubicBezTo>
                  <a:close/>
                </a:path>
              </a:pathLst>
            </a:custGeom>
            <a:solidFill>
              <a:srgbClr val="A2BBDC"/>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00" name="Freeform 39"/>
            <p:cNvSpPr>
              <a:spLocks/>
            </p:cNvSpPr>
            <p:nvPr/>
          </p:nvSpPr>
          <p:spPr bwMode="auto">
            <a:xfrm>
              <a:off x="4844" y="2024"/>
              <a:ext cx="81" cy="64"/>
            </a:xfrm>
            <a:custGeom>
              <a:avLst/>
              <a:gdLst>
                <a:gd name="T0" fmla="*/ 98 w 138"/>
                <a:gd name="T1" fmla="*/ 14 h 107"/>
                <a:gd name="T2" fmla="*/ 59 w 138"/>
                <a:gd name="T3" fmla="*/ 5 h 107"/>
                <a:gd name="T4" fmla="*/ 5 w 138"/>
                <a:gd name="T5" fmla="*/ 40 h 107"/>
                <a:gd name="T6" fmla="*/ 39 w 138"/>
                <a:gd name="T7" fmla="*/ 94 h 107"/>
                <a:gd name="T8" fmla="*/ 79 w 138"/>
                <a:gd name="T9" fmla="*/ 102 h 107"/>
                <a:gd name="T10" fmla="*/ 132 w 138"/>
                <a:gd name="T11" fmla="*/ 68 h 107"/>
                <a:gd name="T12" fmla="*/ 98 w 138"/>
                <a:gd name="T13" fmla="*/ 14 h 107"/>
              </a:gdLst>
              <a:ahLst/>
              <a:cxnLst>
                <a:cxn ang="0">
                  <a:pos x="T0" y="T1"/>
                </a:cxn>
                <a:cxn ang="0">
                  <a:pos x="T2" y="T3"/>
                </a:cxn>
                <a:cxn ang="0">
                  <a:pos x="T4" y="T5"/>
                </a:cxn>
                <a:cxn ang="0">
                  <a:pos x="T6" y="T7"/>
                </a:cxn>
                <a:cxn ang="0">
                  <a:pos x="T8" y="T9"/>
                </a:cxn>
                <a:cxn ang="0">
                  <a:pos x="T10" y="T11"/>
                </a:cxn>
                <a:cxn ang="0">
                  <a:pos x="T12" y="T13"/>
                </a:cxn>
              </a:cxnLst>
              <a:rect l="0" t="0" r="r" b="b"/>
              <a:pathLst>
                <a:path w="138" h="107">
                  <a:moveTo>
                    <a:pt x="98" y="14"/>
                  </a:moveTo>
                  <a:cubicBezTo>
                    <a:pt x="59" y="5"/>
                    <a:pt x="59" y="5"/>
                    <a:pt x="59" y="5"/>
                  </a:cubicBezTo>
                  <a:cubicBezTo>
                    <a:pt x="34" y="0"/>
                    <a:pt x="10" y="16"/>
                    <a:pt x="5" y="40"/>
                  </a:cubicBezTo>
                  <a:cubicBezTo>
                    <a:pt x="0" y="64"/>
                    <a:pt x="15" y="88"/>
                    <a:pt x="39" y="94"/>
                  </a:cubicBezTo>
                  <a:cubicBezTo>
                    <a:pt x="79" y="102"/>
                    <a:pt x="79" y="102"/>
                    <a:pt x="79" y="102"/>
                  </a:cubicBezTo>
                  <a:cubicBezTo>
                    <a:pt x="103" y="107"/>
                    <a:pt x="127" y="92"/>
                    <a:pt x="132" y="68"/>
                  </a:cubicBezTo>
                  <a:cubicBezTo>
                    <a:pt x="138" y="43"/>
                    <a:pt x="122" y="19"/>
                    <a:pt x="98" y="14"/>
                  </a:cubicBezTo>
                  <a:close/>
                </a:path>
              </a:pathLst>
            </a:custGeom>
            <a:solidFill>
              <a:srgbClr val="FFFFFF"/>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sp>
        <p:nvSpPr>
          <p:cNvPr id="101" name="テキスト ボックス 100"/>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t>JETRO</a:t>
            </a:r>
            <a:r>
              <a:rPr lang="ja-JP" altLang="en-US" sz="800" dirty="0"/>
              <a:t> ホームページ、</a:t>
            </a:r>
            <a:r>
              <a:rPr lang="en-US" altLang="ja-JP" sz="800" dirty="0"/>
              <a:t>JETRO</a:t>
            </a:r>
            <a:r>
              <a:rPr lang="ja-JP" altLang="en-US" sz="800" dirty="0"/>
              <a:t>「 ロシアにおける会社設立マニュアル （</a:t>
            </a:r>
            <a:r>
              <a:rPr lang="en-US" altLang="ja-JP" sz="800" dirty="0"/>
              <a:t>2018 </a:t>
            </a:r>
            <a:r>
              <a:rPr lang="ja-JP" altLang="en-US" sz="800" dirty="0"/>
              <a:t>年 </a:t>
            </a:r>
            <a:r>
              <a:rPr lang="en-US" altLang="ja-JP" sz="800" dirty="0"/>
              <a:t>3 </a:t>
            </a:r>
            <a:r>
              <a:rPr lang="ja-JP" altLang="en-US" sz="800" dirty="0"/>
              <a:t>月改訂版） 」</a:t>
            </a:r>
            <a:endParaRPr lang="ja-JP" altLang="ja-JP" sz="800" dirty="0"/>
          </a:p>
        </p:txBody>
      </p:sp>
      <p:grpSp>
        <p:nvGrpSpPr>
          <p:cNvPr id="10" name="グループ化 9"/>
          <p:cNvGrpSpPr/>
          <p:nvPr/>
        </p:nvGrpSpPr>
        <p:grpSpPr>
          <a:xfrm>
            <a:off x="5673080" y="2420891"/>
            <a:ext cx="876592" cy="523484"/>
            <a:chOff x="5673080" y="2339455"/>
            <a:chExt cx="876592" cy="523484"/>
          </a:xfrm>
        </p:grpSpPr>
        <p:sp>
          <p:nvSpPr>
            <p:cNvPr id="9" name="二等辺三角形 8"/>
            <p:cNvSpPr/>
            <p:nvPr/>
          </p:nvSpPr>
          <p:spPr>
            <a:xfrm rot="5400000">
              <a:off x="6183730" y="2496996"/>
              <a:ext cx="523484" cy="208401"/>
            </a:xfrm>
            <a:prstGeom prst="triangle">
              <a:avLst/>
            </a:prstGeom>
            <a:solidFill>
              <a:srgbClr val="002060"/>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角丸四角形 3"/>
            <p:cNvSpPr/>
            <p:nvPr/>
          </p:nvSpPr>
          <p:spPr>
            <a:xfrm>
              <a:off x="5673080" y="2420888"/>
              <a:ext cx="720080" cy="360040"/>
            </a:xfrm>
            <a:prstGeom prst="roundRect">
              <a:avLst>
                <a:gd name="adj" fmla="val 10053"/>
              </a:avLst>
            </a:prstGeom>
            <a:solidFill>
              <a:srgbClr val="002060"/>
            </a:solidFill>
          </p:spPr>
          <p:txBody>
            <a:bodyPr wrap="none" lIns="72000" rtlCol="0" anchor="ctr">
              <a:noAutofit/>
            </a:bodyPr>
            <a:lstStyle/>
            <a:p>
              <a:pPr fontAlgn="ctr"/>
              <a:r>
                <a:rPr kumimoji="1" lang="ja-JP" altLang="en-US"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ただし</a:t>
              </a:r>
            </a:p>
          </p:txBody>
        </p:sp>
      </p:grpSp>
      <p:grpSp>
        <p:nvGrpSpPr>
          <p:cNvPr id="102" name="グループ化 7"/>
          <p:cNvGrpSpPr/>
          <p:nvPr/>
        </p:nvGrpSpPr>
        <p:grpSpPr>
          <a:xfrm>
            <a:off x="632518" y="2041103"/>
            <a:ext cx="8640960" cy="288032"/>
            <a:chOff x="4944173" y="2113806"/>
            <a:chExt cx="5861371" cy="288032"/>
          </a:xfrm>
        </p:grpSpPr>
        <p:cxnSp>
          <p:nvCxnSpPr>
            <p:cNvPr id="103" name="直線コネクタ 102"/>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4" name="Rectangle 6"/>
            <p:cNvSpPr>
              <a:spLocks noChangeArrowheads="1"/>
            </p:cNvSpPr>
            <p:nvPr/>
          </p:nvSpPr>
          <p:spPr bwMode="auto">
            <a:xfrm>
              <a:off x="4951181" y="2113806"/>
              <a:ext cx="5854362"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latin typeface="Arial Black" pitchFamily="34" charset="0"/>
                  <a:ea typeface="HGP創英角ｺﾞｼｯｸUB" pitchFamily="50" charset="-128"/>
                </a:rPr>
                <a:t>現地法人</a:t>
              </a:r>
              <a:r>
                <a:rPr lang="ja-JP" altLang="en-US" sz="1400" dirty="0">
                  <a:solidFill>
                    <a:srgbClr val="000000"/>
                  </a:solidFill>
                  <a:latin typeface="Arial Black" pitchFamily="34" charset="0"/>
                  <a:ea typeface="HGP創英角ｺﾞｼｯｸUB" pitchFamily="50" charset="-128"/>
                </a:rPr>
                <a:t>設立の条件等</a:t>
              </a:r>
            </a:p>
          </p:txBody>
        </p:sp>
      </p:grpSp>
      <p:sp>
        <p:nvSpPr>
          <p:cNvPr id="106" name="角丸四角形 7">
            <a:extLst>
              <a:ext uri="{FF2B5EF4-FFF2-40B4-BE49-F238E27FC236}">
                <a16:creationId xmlns:a16="http://schemas.microsoft.com/office/drawing/2014/main" id="{89B00FD1-ED41-46B9-B217-E0CAC8069097}"/>
              </a:ext>
            </a:extLst>
          </p:cNvPr>
          <p:cNvSpPr/>
          <p:nvPr/>
        </p:nvSpPr>
        <p:spPr>
          <a:xfrm>
            <a:off x="2090396" y="3160710"/>
            <a:ext cx="3484612" cy="648072"/>
          </a:xfrm>
          <a:prstGeom prst="roundRect">
            <a:avLst>
              <a:gd name="adj" fmla="val 10778"/>
            </a:avLst>
          </a:prstGeom>
          <a:solidFill>
            <a:srgbClr val="A2BBDC"/>
          </a:solidFill>
        </p:spPr>
        <p:txBody>
          <a:bodyPr wrap="square" anchor="ctr" anchorCtr="0">
            <a:noAutofit/>
          </a:bodyPr>
          <a:lstStyle/>
          <a:p>
            <a:r>
              <a:rPr lang="ja-JP" altLang="en-US" sz="1400" b="1" dirty="0"/>
              <a:t>手続としては駐在員事務所・支店よりも　　容易</a:t>
            </a:r>
            <a:r>
              <a:rPr lang="ja-JP" altLang="en-US" sz="1400" dirty="0"/>
              <a:t>であると言える</a:t>
            </a:r>
          </a:p>
        </p:txBody>
      </p:sp>
    </p:spTree>
    <p:extLst>
      <p:ext uri="{BB962C8B-B14F-4D97-AF65-F5344CB8AC3E}">
        <p14:creationId xmlns:p14="http://schemas.microsoft.com/office/powerpoint/2010/main" val="730365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ロシア／一般概況／規制</a:t>
            </a:r>
            <a:endParaRPr kumimoji="1" lang="ja-JP" altLang="en-US" dirty="0"/>
          </a:p>
        </p:txBody>
      </p:sp>
      <p:sp>
        <p:nvSpPr>
          <p:cNvPr id="2" name="テキスト プレースホルダー 1"/>
          <p:cNvSpPr>
            <a:spLocks noGrp="1"/>
          </p:cNvSpPr>
          <p:nvPr>
            <p:ph type="body" sz="quarter" idx="15"/>
          </p:nvPr>
        </p:nvSpPr>
        <p:spPr/>
        <p:txBody>
          <a:bodyPr/>
          <a:lstStyle/>
          <a:p>
            <a:r>
              <a:rPr lang="zh-CN" altLang="en-US" dirty="0"/>
              <a:t>会社法（税制）</a:t>
            </a:r>
          </a:p>
        </p:txBody>
      </p:sp>
      <p:sp>
        <p:nvSpPr>
          <p:cNvPr id="7" name="片側の 2 つの角を丸めた四角形 6"/>
          <p:cNvSpPr/>
          <p:nvPr/>
        </p:nvSpPr>
        <p:spPr>
          <a:xfrm>
            <a:off x="344488" y="1916832"/>
            <a:ext cx="4464496" cy="2016224"/>
          </a:xfrm>
          <a:prstGeom prst="round2SameRect">
            <a:avLst>
              <a:gd name="adj1" fmla="val 0"/>
              <a:gd name="adj2" fmla="val 9158"/>
            </a:avLst>
          </a:prstGeom>
          <a:solidFill>
            <a:srgbClr val="DDE6F3"/>
          </a:solidFill>
        </p:spPr>
        <p:txBody>
          <a:bodyPr wrap="square" rtlCol="0" anchor="ctr">
            <a:noAutofit/>
          </a:bodyPr>
          <a:lstStyle/>
          <a:p>
            <a:pPr algn="ctr" font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片側の 2 つの角を丸めた四角形 15"/>
          <p:cNvSpPr/>
          <p:nvPr/>
        </p:nvSpPr>
        <p:spPr>
          <a:xfrm>
            <a:off x="344488" y="4365104"/>
            <a:ext cx="4464496" cy="1918026"/>
          </a:xfrm>
          <a:prstGeom prst="round2SameRect">
            <a:avLst>
              <a:gd name="adj1" fmla="val 0"/>
              <a:gd name="adj2" fmla="val 9158"/>
            </a:avLst>
          </a:prstGeom>
          <a:solidFill>
            <a:srgbClr val="DDE6F3"/>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片側の 2 つの角を丸めた四角形 29"/>
          <p:cNvSpPr/>
          <p:nvPr/>
        </p:nvSpPr>
        <p:spPr>
          <a:xfrm>
            <a:off x="5097016" y="1916832"/>
            <a:ext cx="4464496" cy="2016224"/>
          </a:xfrm>
          <a:prstGeom prst="round2SameRect">
            <a:avLst>
              <a:gd name="adj1" fmla="val 0"/>
              <a:gd name="adj2" fmla="val 9158"/>
            </a:avLst>
          </a:prstGeom>
          <a:solidFill>
            <a:srgbClr val="DDE6F3"/>
          </a:solidFill>
        </p:spPr>
        <p:txBody>
          <a:bodyPr wrap="square" lIns="144000" rIns="0" rtlCol="0" anchor="ctr">
            <a:noAutofit/>
          </a:bodyPr>
          <a:lstStyle/>
          <a:p>
            <a:pPr algn="ctr" font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1 つの角を丸めた四角形 28"/>
          <p:cNvSpPr/>
          <p:nvPr/>
        </p:nvSpPr>
        <p:spPr>
          <a:xfrm>
            <a:off x="704528" y="4005064"/>
            <a:ext cx="4104456" cy="360040"/>
          </a:xfrm>
          <a:prstGeom prst="round1Rect">
            <a:avLst>
              <a:gd name="adj" fmla="val 32099"/>
            </a:avLst>
          </a:prstGeom>
          <a:solidFill>
            <a:srgbClr val="3D6AA7"/>
          </a:solidFill>
        </p:spPr>
        <p:txBody>
          <a:bodyPr wrap="square" rtlCol="0" anchor="ctr">
            <a:noAutofit/>
          </a:bodyPr>
          <a:lstStyle/>
          <a:p>
            <a:pP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rPr>
              <a:t>法人資産税</a:t>
            </a:r>
          </a:p>
        </p:txBody>
      </p:sp>
      <p:sp>
        <p:nvSpPr>
          <p:cNvPr id="31" name="正方形/長方形 30"/>
          <p:cNvSpPr/>
          <p:nvPr/>
        </p:nvSpPr>
        <p:spPr>
          <a:xfrm>
            <a:off x="488504" y="4437112"/>
            <a:ext cx="1983235" cy="307777"/>
          </a:xfrm>
          <a:prstGeom prst="rect">
            <a:avLst/>
          </a:prstGeom>
        </p:spPr>
        <p:txBody>
          <a:bodyPr wrap="none">
            <a:spAutoFit/>
          </a:bodyPr>
          <a:lstStyle/>
          <a:p>
            <a:pPr marL="190500" indent="-190500" fontAlgn="ctr">
              <a:spcAft>
                <a:spcPts val="600"/>
              </a:spcAft>
              <a:buClr>
                <a:srgbClr val="5F8AC3"/>
              </a:buClr>
              <a:buFont typeface="Wingdings" panose="05000000000000000000" pitchFamily="2" charset="2"/>
              <a:buChar char="n"/>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税率の上限は、</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2.2%</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正方形/長方形 31"/>
          <p:cNvSpPr/>
          <p:nvPr/>
        </p:nvSpPr>
        <p:spPr>
          <a:xfrm>
            <a:off x="704528" y="4726950"/>
            <a:ext cx="3960440" cy="718274"/>
          </a:xfrm>
          <a:prstGeom prst="rect">
            <a:avLst/>
          </a:prstGeom>
        </p:spPr>
        <p:txBody>
          <a:bodyPr wrap="square">
            <a:spAutoFit/>
          </a:bodyPr>
          <a:lstStyle/>
          <a:p>
            <a:pPr algn="just" fontAlgn="ctr">
              <a:lnSpc>
                <a:spcPct val="113000"/>
              </a:lnSpc>
            </a:pPr>
            <a:r>
              <a:rPr lang="ja-JP" altLang="ja-JP" sz="1200" dirty="0"/>
              <a:t>恒久的施設を通じて</a:t>
            </a:r>
            <a:r>
              <a:rPr lang="ja-JP" altLang="en-US" sz="1200" dirty="0"/>
              <a:t>、</a:t>
            </a:r>
            <a:r>
              <a:rPr lang="ja-JP" altLang="ja-JP" sz="1200" dirty="0"/>
              <a:t>ロシア国内</a:t>
            </a:r>
            <a:r>
              <a:rPr lang="ja-JP" altLang="en-US" sz="1200" dirty="0"/>
              <a:t>で</a:t>
            </a:r>
            <a:r>
              <a:rPr lang="ja-JP" altLang="ja-JP" sz="1200" dirty="0"/>
              <a:t>営業活動を行い、かつ、ロシア国内にある資産を有する外国組織は、固定資産</a:t>
            </a:r>
            <a:r>
              <a:rPr lang="ja-JP" altLang="en-US" sz="1200" dirty="0"/>
              <a:t>への</a:t>
            </a:r>
            <a:r>
              <a:rPr lang="ja-JP" altLang="ja-JP" sz="1200" dirty="0"/>
              <a:t>課税</a:t>
            </a:r>
            <a:r>
              <a:rPr lang="ja-JP" altLang="en-US" sz="1200" dirty="0"/>
              <a:t>がある</a:t>
            </a:r>
            <a:endParaRPr lang="ja-JP" altLang="en-US" sz="1200" dirty="0">
              <a:latin typeface="ＭＳ Ｐゴシック" panose="020B0600070205080204" pitchFamily="50" charset="-128"/>
              <a:ea typeface="ＭＳ Ｐゴシック" panose="020B0600070205080204" pitchFamily="50" charset="-128"/>
            </a:endParaRPr>
          </a:p>
        </p:txBody>
      </p:sp>
      <p:sp>
        <p:nvSpPr>
          <p:cNvPr id="36" name="1 つの角を丸めた四角形 35"/>
          <p:cNvSpPr/>
          <p:nvPr/>
        </p:nvSpPr>
        <p:spPr>
          <a:xfrm>
            <a:off x="5457056" y="4005064"/>
            <a:ext cx="4104456" cy="360040"/>
          </a:xfrm>
          <a:prstGeom prst="round1Rect">
            <a:avLst>
              <a:gd name="adj" fmla="val 32099"/>
            </a:avLst>
          </a:prstGeom>
          <a:solidFill>
            <a:srgbClr val="3D6AA7"/>
          </a:solidFill>
        </p:spPr>
        <p:txBody>
          <a:bodyPr wrap="square" rtlCol="0" anchor="ctr">
            <a:noAutofit/>
          </a:bodyPr>
          <a:lstStyle/>
          <a:p>
            <a:pP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rPr>
              <a:t>中小企業に対する簡易税制</a:t>
            </a:r>
          </a:p>
        </p:txBody>
      </p:sp>
      <p:sp>
        <p:nvSpPr>
          <p:cNvPr id="37" name="片側の 2 つの角を丸めた四角形 36"/>
          <p:cNvSpPr/>
          <p:nvPr/>
        </p:nvSpPr>
        <p:spPr>
          <a:xfrm>
            <a:off x="5097016" y="4365104"/>
            <a:ext cx="4464496" cy="1918026"/>
          </a:xfrm>
          <a:prstGeom prst="round2SameRect">
            <a:avLst>
              <a:gd name="adj1" fmla="val 0"/>
              <a:gd name="adj2" fmla="val 9158"/>
            </a:avLst>
          </a:prstGeom>
          <a:solidFill>
            <a:srgbClr val="DDE6F3"/>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正方形/長方形 37"/>
          <p:cNvSpPr/>
          <p:nvPr/>
        </p:nvSpPr>
        <p:spPr>
          <a:xfrm>
            <a:off x="5241032" y="4437112"/>
            <a:ext cx="4176464" cy="1846018"/>
          </a:xfrm>
          <a:prstGeom prst="rect">
            <a:avLst/>
          </a:prstGeom>
        </p:spPr>
        <p:txBody>
          <a:bodyPr wrap="square">
            <a:spAutoFit/>
          </a:bodyPr>
          <a:lstStyle/>
          <a:p>
            <a:pPr marL="190500" indent="-190500" fontAlgn="ctr">
              <a:lnSpc>
                <a:spcPct val="113000"/>
              </a:lnSpc>
              <a:spcAft>
                <a:spcPts val="300"/>
              </a:spcAft>
              <a:buClr>
                <a:srgbClr val="5F8AC3"/>
              </a:buClr>
              <a:buSzPct val="90000"/>
              <a:buFont typeface="Wingdings" panose="05000000000000000000" pitchFamily="2" charset="2"/>
              <a:buChar char="n"/>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従業員</a:t>
            </a:r>
            <a:r>
              <a:rPr lang="en-US" altLang="ja-JP" sz="1400" b="1" dirty="0">
                <a:latin typeface="Arial Black" panose="020B0A04020102020204" pitchFamily="34" charset="0"/>
                <a:ea typeface="ＭＳ Ｐゴシック" panose="020B0600070205080204" pitchFamily="50" charset="-128"/>
                <a:cs typeface="Arial" panose="020B0604020202020204" pitchFamily="34" charset="0"/>
              </a:rPr>
              <a:t>100</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人</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以下</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fontAlgn="ctr">
              <a:lnSpc>
                <a:spcPct val="113000"/>
              </a:lnSpc>
              <a:spcAft>
                <a:spcPts val="300"/>
              </a:spcAft>
              <a:buClr>
                <a:srgbClr val="5F8AC3"/>
              </a:buClr>
              <a:buSzPct val="90000"/>
              <a:buFont typeface="Wingdings" panose="05000000000000000000" pitchFamily="2" charset="2"/>
              <a:buChar char="n"/>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年間の売上</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b="1" dirty="0">
                <a:latin typeface="Arial Black" panose="020B0A04020102020204" pitchFamily="34" charset="0"/>
                <a:ea typeface="ＭＳ Ｐゴシック" panose="020B0600070205080204" pitchFamily="50" charset="-128"/>
                <a:cs typeface="Arial" panose="020B0604020202020204" pitchFamily="34" charset="0"/>
              </a:rPr>
              <a:t>1,250</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万ルーブル以下</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fontAlgn="ctr">
              <a:lnSpc>
                <a:spcPct val="113000"/>
              </a:lnSpc>
              <a:spcAft>
                <a:spcPts val="300"/>
              </a:spcAft>
              <a:buClr>
                <a:srgbClr val="5F8AC3"/>
              </a:buClr>
              <a:buSzPct val="90000"/>
              <a:buFont typeface="Wingdings" panose="05000000000000000000" pitchFamily="2" charset="2"/>
              <a:buChar char="n"/>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固定資産価格</a:t>
            </a:r>
            <a:r>
              <a:rPr lang="en-US" altLang="ja-JP" sz="1400" b="1" dirty="0">
                <a:latin typeface="Arial Black" panose="020B0A04020102020204" pitchFamily="34" charset="0"/>
                <a:ea typeface="ＭＳ Ｐゴシック" panose="020B0600070205080204" pitchFamily="50" charset="-128"/>
                <a:cs typeface="Arial" panose="020B0604020202020204" pitchFamily="34" charset="0"/>
              </a:rPr>
              <a:t>1</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5,000</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万ルーブル以下</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fontAlgn="ctr">
              <a:lnSpc>
                <a:spcPct val="113000"/>
              </a:lnSpc>
              <a:spcAft>
                <a:spcPts val="300"/>
              </a:spcAft>
              <a:buClr>
                <a:srgbClr val="5F8AC3"/>
              </a:buClr>
              <a:buSzPct val="90000"/>
              <a:buFont typeface="Wingdings" panose="05000000000000000000" pitchFamily="2" charset="2"/>
              <a:buChar char="n"/>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その他の用件</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fontAlgn="ctr">
              <a:lnSpc>
                <a:spcPct val="113000"/>
              </a:lnSpc>
            </a:pPr>
            <a:r>
              <a:rPr lang="ja-JP" altLang="en-US" sz="1200" dirty="0"/>
              <a:t>を満たす企業は、　　～　　の税を納める代わりに、</a:t>
            </a:r>
            <a:r>
              <a:rPr lang="ja-JP" altLang="en-US" sz="1200" b="0" i="0" dirty="0">
                <a:effectLst/>
                <a:latin typeface="ヒラギノ角ゴ Pro W3"/>
              </a:rPr>
              <a:t>総収入方式（控除なし。税率</a:t>
            </a:r>
            <a:r>
              <a:rPr lang="en-US" altLang="ja-JP" sz="1200" b="0" i="0" dirty="0">
                <a:effectLst/>
                <a:latin typeface="ヒラギノ角ゴ Pro W3"/>
              </a:rPr>
              <a:t>6</a:t>
            </a:r>
            <a:r>
              <a:rPr lang="ja-JP" altLang="en-US" sz="1200" b="0" i="0" dirty="0">
                <a:effectLst/>
                <a:latin typeface="ヒラギノ角ゴ Pro W3"/>
              </a:rPr>
              <a:t>％）または純収入方式（総収入から特定の支出が控除される。税率</a:t>
            </a:r>
            <a:r>
              <a:rPr lang="en-US" altLang="ja-JP" sz="1200" b="0" i="0" dirty="0">
                <a:effectLst/>
                <a:latin typeface="ヒラギノ角ゴ Pro W3"/>
              </a:rPr>
              <a:t>5</a:t>
            </a:r>
            <a:r>
              <a:rPr lang="ja-JP" altLang="en-US" sz="1200" b="0" i="0" dirty="0">
                <a:effectLst/>
                <a:latin typeface="ヒラギノ角ゴ Pro W3"/>
              </a:rPr>
              <a:t>～</a:t>
            </a:r>
            <a:r>
              <a:rPr lang="en-US" altLang="ja-JP" sz="1200" b="0" i="0" dirty="0">
                <a:effectLst/>
                <a:latin typeface="ヒラギノ角ゴ Pro W3"/>
              </a:rPr>
              <a:t>15</a:t>
            </a:r>
            <a:r>
              <a:rPr lang="ja-JP" altLang="en-US" sz="1200" b="0" i="0" dirty="0">
                <a:effectLst/>
                <a:latin typeface="ヒラギノ角ゴ Pro W3"/>
              </a:rPr>
              <a:t>％）</a:t>
            </a:r>
            <a:r>
              <a:rPr lang="ja-JP" altLang="en-US" sz="1200" dirty="0">
                <a:latin typeface="ヒラギノ角ゴ Pro W3"/>
              </a:rPr>
              <a:t>のいずれかを選択</a:t>
            </a:r>
            <a:endParaRPr lang="ja-JP" altLang="en-US" sz="1200" dirty="0">
              <a:latin typeface="ＭＳ Ｐゴシック" panose="020B0600070205080204" pitchFamily="50" charset="-128"/>
              <a:ea typeface="ＭＳ Ｐゴシック" panose="020B0600070205080204" pitchFamily="50" charset="-128"/>
            </a:endParaRPr>
          </a:p>
        </p:txBody>
      </p:sp>
      <p:sp>
        <p:nvSpPr>
          <p:cNvPr id="39" name="テキスト ボックス 38"/>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会社法で定められた税金は、大きく分けて</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つある。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テキスト ボックス 39"/>
          <p:cNvSpPr txBox="1"/>
          <p:nvPr/>
        </p:nvSpPr>
        <p:spPr>
          <a:xfrm>
            <a:off x="200472" y="6525344"/>
            <a:ext cx="5616624" cy="144016"/>
          </a:xfrm>
          <a:prstGeom prst="rect">
            <a:avLst/>
          </a:prstGeom>
          <a:noFill/>
        </p:spPr>
        <p:txBody>
          <a:bodyPr wrap="square" lIns="0" tIns="0" rIns="0" bIns="0" rtlCol="0" anchor="b"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年までは連邦政府予算に</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割り当てられる。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t>JETRO</a:t>
            </a:r>
            <a:r>
              <a:rPr lang="ja-JP" altLang="en-US" sz="800" dirty="0"/>
              <a:t> </a:t>
            </a:r>
            <a:r>
              <a:rPr kumimoji="0" lang="ja-JP" altLang="en-US" sz="800" dirty="0" bmk=""/>
              <a:t>ホームページ</a:t>
            </a:r>
          </a:p>
        </p:txBody>
      </p:sp>
      <p:sp>
        <p:nvSpPr>
          <p:cNvPr id="4" name="正方形/長方形 3"/>
          <p:cNvSpPr/>
          <p:nvPr/>
        </p:nvSpPr>
        <p:spPr>
          <a:xfrm>
            <a:off x="344488" y="1556792"/>
            <a:ext cx="360040" cy="360040"/>
          </a:xfrm>
          <a:prstGeom prst="rect">
            <a:avLst/>
          </a:prstGeom>
          <a:solidFill>
            <a:srgbClr val="002060"/>
          </a:solidFill>
        </p:spPr>
        <p:txBody>
          <a:bodyPr wrap="square" rtlCol="0" anchor="ctr">
            <a:noAutofit/>
          </a:bodyPr>
          <a:lstStyle/>
          <a:p>
            <a:pPr algn="ctr" fontAlgn="ctr"/>
            <a:r>
              <a:rPr kumimoji="1" lang="en-US" altLang="ja-JP"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1</a:t>
            </a:r>
            <a:endParaRPr kumimoji="1" lang="ja-JP" altLang="en-US"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34" name="正方形/長方形 33"/>
          <p:cNvSpPr/>
          <p:nvPr/>
        </p:nvSpPr>
        <p:spPr>
          <a:xfrm>
            <a:off x="344488" y="4005064"/>
            <a:ext cx="360040" cy="360040"/>
          </a:xfrm>
          <a:prstGeom prst="rect">
            <a:avLst/>
          </a:prstGeom>
          <a:solidFill>
            <a:srgbClr val="002060"/>
          </a:solidFill>
        </p:spPr>
        <p:txBody>
          <a:bodyPr wrap="square" rtlCol="0" anchor="ctr">
            <a:noAutofit/>
          </a:bodyPr>
          <a:lstStyle/>
          <a:p>
            <a:pPr algn="ctr" fontAlgn="ctr"/>
            <a:r>
              <a:rPr kumimoji="1" lang="en-US" altLang="ja-JP"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3</a:t>
            </a:r>
            <a:endParaRPr kumimoji="1" lang="ja-JP" altLang="en-US"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5097016" y="1556792"/>
            <a:ext cx="360040" cy="360040"/>
          </a:xfrm>
          <a:prstGeom prst="rect">
            <a:avLst/>
          </a:prstGeom>
          <a:solidFill>
            <a:srgbClr val="002060"/>
          </a:solidFill>
        </p:spPr>
        <p:txBody>
          <a:bodyPr wrap="square" rtlCol="0" anchor="ctr">
            <a:noAutofit/>
          </a:bodyPr>
          <a:lstStyle/>
          <a:p>
            <a:pPr algn="ctr" fontAlgn="ctr"/>
            <a:r>
              <a:rPr kumimoji="1" lang="en-US" altLang="ja-JP"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2</a:t>
            </a:r>
            <a:endParaRPr kumimoji="1" lang="ja-JP" altLang="en-US"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41" name="正方形/長方形 40"/>
          <p:cNvSpPr/>
          <p:nvPr/>
        </p:nvSpPr>
        <p:spPr>
          <a:xfrm>
            <a:off x="5097016" y="4005064"/>
            <a:ext cx="360040" cy="360040"/>
          </a:xfrm>
          <a:prstGeom prst="rect">
            <a:avLst/>
          </a:prstGeom>
          <a:solidFill>
            <a:srgbClr val="002060"/>
          </a:solidFill>
        </p:spPr>
        <p:txBody>
          <a:bodyPr wrap="square" rtlCol="0" anchor="ctr">
            <a:noAutofit/>
          </a:bodyPr>
          <a:lstStyle/>
          <a:p>
            <a:pPr algn="ctr" fontAlgn="ctr"/>
            <a:r>
              <a:rPr kumimoji="1" lang="en-US" altLang="ja-JP"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4</a:t>
            </a:r>
            <a:endParaRPr kumimoji="1" lang="ja-JP" altLang="en-US"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42" name="正方形/長方形 41"/>
          <p:cNvSpPr/>
          <p:nvPr/>
        </p:nvSpPr>
        <p:spPr>
          <a:xfrm>
            <a:off x="6507958" y="5639248"/>
            <a:ext cx="160561" cy="160561"/>
          </a:xfrm>
          <a:prstGeom prst="rect">
            <a:avLst/>
          </a:prstGeom>
          <a:solidFill>
            <a:srgbClr val="002060"/>
          </a:solidFill>
        </p:spPr>
        <p:txBody>
          <a:bodyPr wrap="square" lIns="0" tIns="0" rIns="0" bIns="0" rtlCol="0" anchor="ctr">
            <a:noAutofit/>
          </a:bodyPr>
          <a:lstStyle/>
          <a:p>
            <a:pPr algn="ctr" fontAlgn="ctr"/>
            <a:r>
              <a:rPr kumimoji="1" lang="en-US" altLang="ja-JP" sz="10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1</a:t>
            </a:r>
            <a:endParaRPr kumimoji="1" lang="ja-JP" altLang="en-US" sz="10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43" name="正方形/長方形 42"/>
          <p:cNvSpPr/>
          <p:nvPr/>
        </p:nvSpPr>
        <p:spPr>
          <a:xfrm>
            <a:off x="6853239" y="5639248"/>
            <a:ext cx="160561" cy="160561"/>
          </a:xfrm>
          <a:prstGeom prst="rect">
            <a:avLst/>
          </a:prstGeom>
          <a:solidFill>
            <a:srgbClr val="002060"/>
          </a:solidFill>
        </p:spPr>
        <p:txBody>
          <a:bodyPr wrap="square" lIns="0" tIns="0" rIns="0" bIns="0" rtlCol="0" anchor="ctr">
            <a:noAutofit/>
          </a:bodyPr>
          <a:lstStyle/>
          <a:p>
            <a:pPr algn="ctr" fontAlgn="ctr"/>
            <a:r>
              <a:rPr kumimoji="1" lang="en-US" altLang="ja-JP" sz="10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3</a:t>
            </a:r>
            <a:endParaRPr kumimoji="1" lang="ja-JP" altLang="en-US" sz="10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6" name="1 つの角を丸めた四角形 5"/>
          <p:cNvSpPr/>
          <p:nvPr/>
        </p:nvSpPr>
        <p:spPr>
          <a:xfrm>
            <a:off x="5458316" y="1556792"/>
            <a:ext cx="4104456" cy="360040"/>
          </a:xfrm>
          <a:prstGeom prst="round1Rect">
            <a:avLst>
              <a:gd name="adj" fmla="val 32099"/>
            </a:avLst>
          </a:prstGeom>
          <a:solidFill>
            <a:srgbClr val="3D6AA7"/>
          </a:solidFill>
        </p:spPr>
        <p:txBody>
          <a:bodyPr wrap="square" rtlCol="0" anchor="ctr">
            <a:noAutofit/>
          </a:bodyPr>
          <a:lstStyle/>
          <a:p>
            <a:pPr fontAlgn="ctr"/>
            <a:r>
              <a:rPr lang="ja-JP" altLang="ja-JP" sz="1400" dirty="0">
                <a:solidFill>
                  <a:schemeClr val="bg1"/>
                </a:solidFill>
                <a:latin typeface="HGP創英角ｺﾞｼｯｸUB" panose="020B0900000000000000" pitchFamily="50" charset="-128"/>
                <a:ea typeface="HGP創英角ｺﾞｼｯｸUB" panose="020B0900000000000000" pitchFamily="50" charset="-128"/>
              </a:rPr>
              <a:t>付加価値税</a:t>
            </a:r>
          </a:p>
        </p:txBody>
      </p:sp>
      <p:sp>
        <p:nvSpPr>
          <p:cNvPr id="9" name="正方形/長方形 8"/>
          <p:cNvSpPr/>
          <p:nvPr/>
        </p:nvSpPr>
        <p:spPr>
          <a:xfrm>
            <a:off x="5183704" y="1988840"/>
            <a:ext cx="4320480" cy="1107996"/>
          </a:xfrm>
          <a:prstGeom prst="rect">
            <a:avLst/>
          </a:prstGeom>
        </p:spPr>
        <p:txBody>
          <a:bodyPr wrap="square">
            <a:spAutoFit/>
          </a:bodyPr>
          <a:lstStyle/>
          <a:p>
            <a:pPr marL="190500" indent="-190500" fontAlgn="ctr">
              <a:spcAft>
                <a:spcPts val="600"/>
              </a:spcAft>
              <a:buClr>
                <a:srgbClr val="5F8AC3"/>
              </a:buClr>
              <a:buFont typeface="Wingdings" panose="05000000000000000000" pitchFamily="2" charset="2"/>
              <a:buChar char="n"/>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基本は</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a:t>
            </a:r>
            <a:endParaRPr lang="en-US" altLang="ja-JP" sz="1400" b="1" dirty="0">
              <a:latin typeface="Arial Black" panose="020B0A04020102020204" pitchFamily="34" charset="0"/>
              <a:ea typeface="ＭＳ Ｐゴシック" panose="020B0600070205080204" pitchFamily="50" charset="-128"/>
              <a:cs typeface="Arial" panose="020B0604020202020204" pitchFamily="34" charset="0"/>
            </a:endParaRPr>
          </a:p>
          <a:p>
            <a:pPr marL="190500" indent="-190500" fontAlgn="ctr">
              <a:spcAft>
                <a:spcPts val="600"/>
              </a:spcAft>
              <a:buClr>
                <a:srgbClr val="5F8AC3"/>
              </a:buClr>
              <a:buFont typeface="Wingdings" panose="05000000000000000000" pitchFamily="2" charset="2"/>
              <a:buChar char="n"/>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特定の医薬品、医療製品等</a:t>
            </a:r>
            <a:r>
              <a:rPr lang="ja-JP" altLang="ja-JP" sz="1400" b="1" dirty="0">
                <a:latin typeface="Arial" panose="020B0604020202020204" pitchFamily="34" charset="0"/>
                <a:ea typeface="ＭＳ Ｐゴシック" panose="020B0600070205080204" pitchFamily="50" charset="-128"/>
                <a:cs typeface="Arial" panose="020B0604020202020204" pitchFamily="34" charset="0"/>
              </a:rPr>
              <a:t>の税率は</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10%</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fontAlgn="ctr">
              <a:spcAft>
                <a:spcPts val="600"/>
              </a:spcAft>
              <a:buClr>
                <a:srgbClr val="5F8AC3"/>
              </a:buClr>
              <a:buFont typeface="Wingdings" panose="05000000000000000000" pitchFamily="2" charset="2"/>
              <a:buChar char="n"/>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必要不可欠な医療機器や医療サービス、教育サービス、銀行サービス等の付加価値税は免除されている</a:t>
            </a:r>
          </a:p>
        </p:txBody>
      </p:sp>
      <p:sp>
        <p:nvSpPr>
          <p:cNvPr id="20" name="二等辺三角形 19"/>
          <p:cNvSpPr/>
          <p:nvPr/>
        </p:nvSpPr>
        <p:spPr>
          <a:xfrm rot="5400000">
            <a:off x="2720752" y="2267580"/>
            <a:ext cx="720080" cy="432048"/>
          </a:xfrm>
          <a:prstGeom prst="triangle">
            <a:avLst/>
          </a:prstGeom>
          <a:gradFill flip="none" rotWithShape="1">
            <a:gsLst>
              <a:gs pos="0">
                <a:srgbClr val="868686"/>
              </a:gs>
              <a:gs pos="100000">
                <a:schemeClr val="bg1">
                  <a:alpha val="0"/>
                </a:schemeClr>
              </a:gs>
            </a:gsLst>
            <a:lin ang="5400000" scaled="1"/>
            <a:tileRect/>
          </a:gradFill>
        </p:spPr>
        <p:txBody>
          <a:bodyPr wrap="square" rtlCol="0" anchor="ctr">
            <a:noAutofit/>
          </a:bodyPr>
          <a:lstStyle/>
          <a:p>
            <a:pPr algn="ctr" font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1 つの角を丸めた四角形 14"/>
          <p:cNvSpPr/>
          <p:nvPr/>
        </p:nvSpPr>
        <p:spPr>
          <a:xfrm>
            <a:off x="704528" y="1556792"/>
            <a:ext cx="4104456" cy="360040"/>
          </a:xfrm>
          <a:prstGeom prst="round1Rect">
            <a:avLst>
              <a:gd name="adj" fmla="val 32099"/>
            </a:avLst>
          </a:prstGeom>
          <a:solidFill>
            <a:srgbClr val="3D6AA7"/>
          </a:solidFill>
        </p:spPr>
        <p:txBody>
          <a:bodyPr wrap="square" rtlCol="0" anchor="ctr">
            <a:noAutofit/>
          </a:bodyPr>
          <a:lstStyle/>
          <a:p>
            <a:pP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rPr>
              <a:t>法人税</a:t>
            </a:r>
          </a:p>
        </p:txBody>
      </p:sp>
      <p:sp>
        <p:nvSpPr>
          <p:cNvPr id="17" name="正方形/長方形 16"/>
          <p:cNvSpPr/>
          <p:nvPr/>
        </p:nvSpPr>
        <p:spPr>
          <a:xfrm>
            <a:off x="488504" y="1988840"/>
            <a:ext cx="1813317" cy="307777"/>
          </a:xfrm>
          <a:prstGeom prst="rect">
            <a:avLst/>
          </a:prstGeom>
        </p:spPr>
        <p:txBody>
          <a:bodyPr wrap="none">
            <a:spAutoFit/>
          </a:bodyPr>
          <a:lstStyle/>
          <a:p>
            <a:pPr marL="190500" indent="-190500" fontAlgn="ctr">
              <a:spcAft>
                <a:spcPts val="600"/>
              </a:spcAft>
              <a:buClr>
                <a:srgbClr val="5F8AC3"/>
              </a:buClr>
              <a:buFont typeface="Wingdings" panose="05000000000000000000" pitchFamily="2" charset="2"/>
              <a:buChar char="n"/>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企業利潤税は</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正方形/長方形 17"/>
          <p:cNvSpPr/>
          <p:nvPr/>
        </p:nvSpPr>
        <p:spPr>
          <a:xfrm>
            <a:off x="704528" y="2232447"/>
            <a:ext cx="2376264" cy="509627"/>
          </a:xfrm>
          <a:prstGeom prst="rect">
            <a:avLst/>
          </a:prstGeom>
        </p:spPr>
        <p:txBody>
          <a:bodyPr wrap="square">
            <a:spAutoFit/>
          </a:bodyPr>
          <a:lstStyle/>
          <a:p>
            <a:pPr fontAlgn="ctr">
              <a:lnSpc>
                <a:spcPct val="113000"/>
              </a:lnSpc>
            </a:pPr>
            <a:r>
              <a:rPr lang="ja-JP" altLang="en-US" sz="1200" dirty="0"/>
              <a:t>うち、</a:t>
            </a:r>
            <a:r>
              <a:rPr lang="en-US" altLang="ja-JP" sz="1200" dirty="0"/>
              <a:t>2%</a:t>
            </a:r>
            <a:r>
              <a:rPr lang="ja-JP" altLang="ja-JP" sz="1200" dirty="0"/>
              <a:t>が連邦政府予算、</a:t>
            </a:r>
            <a:br>
              <a:rPr lang="en-US" altLang="ja-JP" sz="1200" dirty="0"/>
            </a:br>
            <a:r>
              <a:rPr lang="ja-JP" altLang="ja-JP" sz="1200" dirty="0"/>
              <a:t>残りは地方政府予算に割り当て</a:t>
            </a:r>
            <a:r>
              <a:rPr lang="ja-JP" altLang="en-US" sz="1200" baseline="30000" dirty="0"/>
              <a:t>注）</a:t>
            </a:r>
          </a:p>
        </p:txBody>
      </p:sp>
      <p:sp>
        <p:nvSpPr>
          <p:cNvPr id="19" name="正方形/長方形 18"/>
          <p:cNvSpPr/>
          <p:nvPr/>
        </p:nvSpPr>
        <p:spPr>
          <a:xfrm>
            <a:off x="560512" y="2852936"/>
            <a:ext cx="4248472" cy="430887"/>
          </a:xfrm>
          <a:prstGeom prst="rect">
            <a:avLst/>
          </a:prstGeom>
        </p:spPr>
        <p:txBody>
          <a:bodyPr wrap="square" lIns="0">
            <a:spAutoFit/>
          </a:bodyPr>
          <a:lstStyle/>
          <a:p>
            <a:pPr marL="180975" indent="-180975" fontAlgn="ctr"/>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納税者が外国組織である場合、以下</a:t>
            </a:r>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種類に分類され、資産や</a:t>
            </a:r>
            <a:br>
              <a:rPr lang="en-US" altLang="ja-JP" sz="11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取引、配当金などに対して、課税を受けることがある</a:t>
            </a:r>
          </a:p>
        </p:txBody>
      </p:sp>
      <p:sp>
        <p:nvSpPr>
          <p:cNvPr id="23" name="角丸四角形 22"/>
          <p:cNvSpPr/>
          <p:nvPr/>
        </p:nvSpPr>
        <p:spPr>
          <a:xfrm>
            <a:off x="776536" y="3306190"/>
            <a:ext cx="1224136" cy="504056"/>
          </a:xfrm>
          <a:prstGeom prst="roundRect">
            <a:avLst/>
          </a:prstGeom>
          <a:solidFill>
            <a:srgbClr val="CCDAEC"/>
          </a:solidFill>
        </p:spPr>
        <p:txBody>
          <a:bodyPr wrap="square" lIns="36000" rIns="36000" rtlCol="0" anchor="ctr">
            <a:noAutofit/>
          </a:bodyPr>
          <a:lstStyle/>
          <a:p>
            <a:pPr marL="152400" indent="-152400" algn="just" fontAlgn="ctr"/>
            <a:r>
              <a:rPr lang="en-US" altLang="ja-JP" sz="950" dirty="0">
                <a:solidFill>
                  <a:srgbClr val="000000"/>
                </a:solidFill>
                <a:latin typeface="ＭＳ Ｐゴシック" panose="020B0600070205080204" pitchFamily="50" charset="-128"/>
                <a:ea typeface="ＭＳ Ｐゴシック" panose="020B0600070205080204" pitchFamily="50" charset="-128"/>
              </a:rPr>
              <a:t>	</a:t>
            </a:r>
            <a:r>
              <a:rPr lang="ja-JP" altLang="ja-JP" sz="950" dirty="0">
                <a:solidFill>
                  <a:srgbClr val="000000"/>
                </a:solidFill>
                <a:latin typeface="ＭＳ Ｐゴシック" panose="020B0600070205080204" pitchFamily="50" charset="-128"/>
                <a:ea typeface="ＭＳ Ｐゴシック" panose="020B0600070205080204" pitchFamily="50" charset="-128"/>
              </a:rPr>
              <a:t>ロシア国内法に基づき設立された外資企業</a:t>
            </a:r>
            <a:endParaRPr lang="en-US" altLang="ja-JP" sz="950" dirty="0">
              <a:solidFill>
                <a:srgbClr val="000000"/>
              </a:solidFill>
              <a:latin typeface="ＭＳ Ｐゴシック" panose="020B0600070205080204" pitchFamily="50" charset="-128"/>
              <a:ea typeface="ＭＳ Ｐゴシック" panose="020B0600070205080204" pitchFamily="50" charset="-128"/>
            </a:endParaRPr>
          </a:p>
        </p:txBody>
      </p:sp>
      <p:sp>
        <p:nvSpPr>
          <p:cNvPr id="24" name="角丸四角形 23"/>
          <p:cNvSpPr/>
          <p:nvPr/>
        </p:nvSpPr>
        <p:spPr>
          <a:xfrm>
            <a:off x="2110780" y="3306190"/>
            <a:ext cx="1224136" cy="504056"/>
          </a:xfrm>
          <a:prstGeom prst="roundRect">
            <a:avLst/>
          </a:prstGeom>
          <a:solidFill>
            <a:srgbClr val="CCDAEC"/>
          </a:solidFill>
        </p:spPr>
        <p:txBody>
          <a:bodyPr wrap="square" lIns="36000" rIns="36000" rtlCol="0" anchor="ctr">
            <a:noAutofit/>
          </a:bodyPr>
          <a:lstStyle/>
          <a:p>
            <a:pPr marL="152400" lvl="0" indent="-152400" algn="just" fontAlgn="ctr"/>
            <a:r>
              <a:rPr lang="en-US" altLang="ja-JP" sz="950" dirty="0">
                <a:solidFill>
                  <a:srgbClr val="000000"/>
                </a:solidFill>
                <a:latin typeface="ＭＳ Ｐゴシック" panose="020B0600070205080204" pitchFamily="50" charset="-128"/>
                <a:ea typeface="ＭＳ Ｐゴシック" panose="020B0600070205080204" pitchFamily="50" charset="-128"/>
              </a:rPr>
              <a:t>	</a:t>
            </a:r>
            <a:r>
              <a:rPr lang="ja-JP" altLang="ja-JP" sz="950" dirty="0">
                <a:solidFill>
                  <a:srgbClr val="000000"/>
                </a:solidFill>
                <a:latin typeface="ＭＳ Ｐゴシック" panose="020B0600070205080204" pitchFamily="50" charset="-128"/>
                <a:ea typeface="ＭＳ Ｐゴシック" panose="020B0600070205080204" pitchFamily="50" charset="-128"/>
              </a:rPr>
              <a:t>ロシア国内において恒久的施設を有する外国組織</a:t>
            </a:r>
            <a:endParaRPr lang="en-US" altLang="ja-JP" sz="950" dirty="0">
              <a:solidFill>
                <a:srgbClr val="000000"/>
              </a:solidFill>
              <a:latin typeface="ＭＳ Ｐゴシック" panose="020B0600070205080204" pitchFamily="50" charset="-128"/>
              <a:ea typeface="ＭＳ Ｐゴシック" panose="020B0600070205080204" pitchFamily="50" charset="-128"/>
            </a:endParaRPr>
          </a:p>
        </p:txBody>
      </p:sp>
      <p:sp>
        <p:nvSpPr>
          <p:cNvPr id="25" name="角丸四角形 24"/>
          <p:cNvSpPr/>
          <p:nvPr/>
        </p:nvSpPr>
        <p:spPr>
          <a:xfrm>
            <a:off x="3440832" y="3306190"/>
            <a:ext cx="1224136" cy="504056"/>
          </a:xfrm>
          <a:prstGeom prst="roundRect">
            <a:avLst/>
          </a:prstGeom>
          <a:solidFill>
            <a:srgbClr val="CCDAEC"/>
          </a:solidFill>
        </p:spPr>
        <p:txBody>
          <a:bodyPr wrap="square" lIns="36000" rIns="36000" rtlCol="0" anchor="ctr">
            <a:noAutofit/>
          </a:bodyPr>
          <a:lstStyle/>
          <a:p>
            <a:pPr marL="152400" lvl="1" indent="-152400" algn="just" fontAlgn="ctr"/>
            <a:r>
              <a:rPr lang="en-US" altLang="ja-JP" sz="950" dirty="0">
                <a:solidFill>
                  <a:srgbClr val="000000"/>
                </a:solidFill>
                <a:latin typeface="ＭＳ Ｐゴシック" panose="020B0600070205080204" pitchFamily="50" charset="-128"/>
                <a:ea typeface="ＭＳ Ｐゴシック" panose="020B0600070205080204" pitchFamily="50" charset="-128"/>
              </a:rPr>
              <a:t>	</a:t>
            </a:r>
            <a:r>
              <a:rPr lang="ja-JP" altLang="ja-JP" sz="950" dirty="0">
                <a:solidFill>
                  <a:srgbClr val="000000"/>
                </a:solidFill>
                <a:latin typeface="ＭＳ Ｐゴシック" panose="020B0600070205080204" pitchFamily="50" charset="-128"/>
                <a:ea typeface="ＭＳ Ｐゴシック" panose="020B0600070205080204" pitchFamily="50" charset="-128"/>
              </a:rPr>
              <a:t>ロシア国内の源泉から所得を取得する外国組織</a:t>
            </a:r>
            <a:endParaRPr lang="ja-JP" altLang="en-US" sz="950" dirty="0">
              <a:solidFill>
                <a:srgbClr val="000000"/>
              </a:solidFill>
              <a:latin typeface="ＭＳ Ｐゴシック" panose="020B0600070205080204" pitchFamily="50" charset="-128"/>
              <a:ea typeface="ＭＳ Ｐゴシック" panose="020B0600070205080204" pitchFamily="50" charset="-128"/>
            </a:endParaRPr>
          </a:p>
        </p:txBody>
      </p:sp>
      <p:sp>
        <p:nvSpPr>
          <p:cNvPr id="26" name="片側の 2 つの角を丸めた四角形 25"/>
          <p:cNvSpPr/>
          <p:nvPr/>
        </p:nvSpPr>
        <p:spPr>
          <a:xfrm rot="16200000">
            <a:off x="1944183" y="3472791"/>
            <a:ext cx="504056" cy="170858"/>
          </a:xfrm>
          <a:prstGeom prst="round2SameRect">
            <a:avLst>
              <a:gd name="adj1" fmla="val 35773"/>
              <a:gd name="adj2" fmla="val 0"/>
            </a:avLst>
          </a:prstGeom>
          <a:solidFill>
            <a:srgbClr val="83A4D1"/>
          </a:solidFill>
        </p:spPr>
        <p:txBody>
          <a:bodyPr vert="vert" wrap="square" lIns="0" tIns="0" rIns="0" bIns="0" rtlCol="0" anchor="ctr">
            <a:noAutofit/>
          </a:bodyPr>
          <a:lstStyle/>
          <a:p>
            <a:pPr algn="ctr" font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2</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27" name="片側の 2 つの角を丸めた四角形 26"/>
          <p:cNvSpPr/>
          <p:nvPr/>
        </p:nvSpPr>
        <p:spPr>
          <a:xfrm rot="16200000">
            <a:off x="609939" y="3472792"/>
            <a:ext cx="504056" cy="170856"/>
          </a:xfrm>
          <a:prstGeom prst="round2SameRect">
            <a:avLst>
              <a:gd name="adj1" fmla="val 35773"/>
              <a:gd name="adj2" fmla="val 0"/>
            </a:avLst>
          </a:prstGeom>
          <a:solidFill>
            <a:srgbClr val="83A4D1"/>
          </a:solidFill>
        </p:spPr>
        <p:txBody>
          <a:bodyPr vert="vert" wrap="square" lIns="0" tIns="0" rIns="0" bIns="0" rtlCol="0" anchor="ctr">
            <a:noAutofit/>
          </a:bodyPr>
          <a:lstStyle/>
          <a:p>
            <a:pPr algn="ctr" font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1</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28" name="片側の 2 つの角を丸めた四角形 27"/>
          <p:cNvSpPr/>
          <p:nvPr/>
        </p:nvSpPr>
        <p:spPr>
          <a:xfrm rot="16200000">
            <a:off x="3274235" y="3472790"/>
            <a:ext cx="504056" cy="170857"/>
          </a:xfrm>
          <a:prstGeom prst="round2SameRect">
            <a:avLst>
              <a:gd name="adj1" fmla="val 35773"/>
              <a:gd name="adj2" fmla="val 0"/>
            </a:avLst>
          </a:prstGeom>
          <a:solidFill>
            <a:srgbClr val="83A4D1"/>
          </a:solidFill>
        </p:spPr>
        <p:txBody>
          <a:bodyPr vert="vert" wrap="square" lIns="0" tIns="0" rIns="0" bIns="0" rtlCol="0" anchor="ctr">
            <a:noAutofit/>
          </a:bodyPr>
          <a:lstStyle/>
          <a:p>
            <a:pPr algn="ctr" fontAlgn="ctr"/>
            <a:r>
              <a:rPr kumimoji="1" lang="en-US" altLang="ja-JP"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3</a:t>
            </a:r>
            <a:endParaRPr kumimoji="1" lang="ja-JP" altLang="en-US" sz="1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5" name="TextBox 4">
            <a:extLst>
              <a:ext uri="{FF2B5EF4-FFF2-40B4-BE49-F238E27FC236}">
                <a16:creationId xmlns:a16="http://schemas.microsoft.com/office/drawing/2014/main" id="{5E32431E-4CC7-48CB-BE0B-5AE9BB1D7D76}"/>
              </a:ext>
            </a:extLst>
          </p:cNvPr>
          <p:cNvSpPr txBox="1"/>
          <p:nvPr/>
        </p:nvSpPr>
        <p:spPr>
          <a:xfrm>
            <a:off x="3252095" y="1988840"/>
            <a:ext cx="1484881" cy="892552"/>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200" dirty="0"/>
              <a:t>優遇税制を受けられる場合においても、</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最低税率は原則</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12.5</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endParaRPr lang="en-US" sz="1400" b="1"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678259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5F1C6C7B-5882-4B7B-BDB1-E1D406CED75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14" name="Object 13" hidden="1">
                        <a:extLst>
                          <a:ext uri="{FF2B5EF4-FFF2-40B4-BE49-F238E27FC236}">
                            <a16:creationId xmlns:a16="http://schemas.microsoft.com/office/drawing/2014/main" id="{5F1C6C7B-5882-4B7B-BDB1-E1D406CED75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p:txBody>
          <a:bodyPr vert="horz"/>
          <a:lstStyle/>
          <a:p>
            <a:r>
              <a:rPr lang="ja-JP" altLang="en-US" dirty="0"/>
              <a:t>ロシア／一般概況／規制</a:t>
            </a:r>
            <a:endParaRPr kumimoji="1" lang="ja-JP" altLang="en-US" dirty="0"/>
          </a:p>
        </p:txBody>
      </p:sp>
      <p:sp>
        <p:nvSpPr>
          <p:cNvPr id="4" name="テキスト プレースホルダー 3"/>
          <p:cNvSpPr>
            <a:spLocks noGrp="1"/>
          </p:cNvSpPr>
          <p:nvPr>
            <p:ph type="body" sz="quarter" idx="15"/>
          </p:nvPr>
        </p:nvSpPr>
        <p:spPr/>
        <p:txBody>
          <a:bodyPr/>
          <a:lstStyle/>
          <a:p>
            <a:r>
              <a:rPr kumimoji="1" lang="ja-JP" altLang="en-US" dirty="0"/>
              <a:t>外貨持出規制</a:t>
            </a:r>
          </a:p>
        </p:txBody>
      </p:sp>
      <p:sp>
        <p:nvSpPr>
          <p:cNvPr id="7" name="テキスト ボックス 6"/>
          <p:cNvSpPr txBox="1"/>
          <p:nvPr/>
        </p:nvSpPr>
        <p:spPr>
          <a:xfrm>
            <a:off x="187437" y="975422"/>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b="0" i="0" dirty="0">
                <a:effectLst/>
              </a:rPr>
              <a:t>ロシア連邦を仕向地とする支払手段（銀行券及び政府紙幣に限る）及び貴金属の輸出（日本からロシアへの持ち込み）については、一部の場合を除き</a:t>
            </a:r>
            <a:r>
              <a:rPr lang="ja-JP" altLang="en-US" sz="1400" b="1" i="0" dirty="0">
                <a:effectLst/>
              </a:rPr>
              <a:t>財務大臣（税関長）の許可を受ける義務が課されている。</a:t>
            </a:r>
            <a:endParaRPr lang="en-US" altLang="ja-JP" sz="1400" b="1" i="0" dirty="0">
              <a:effectLst/>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b="0" i="0" dirty="0">
                <a:effectLst/>
              </a:rPr>
              <a:t>ロシア連邦税関庁によれば、</a:t>
            </a:r>
            <a:r>
              <a:rPr lang="en-US" altLang="ja-JP" sz="1400" b="0" i="0" dirty="0">
                <a:effectLst/>
              </a:rPr>
              <a:t>2022</a:t>
            </a:r>
            <a:r>
              <a:rPr lang="ja-JP" altLang="en-US" sz="1400" b="0" i="0" dirty="0">
                <a:effectLst/>
              </a:rPr>
              <a:t>年</a:t>
            </a:r>
            <a:r>
              <a:rPr lang="en-US" altLang="ja-JP" sz="1400" b="0" i="0" dirty="0">
                <a:effectLst/>
              </a:rPr>
              <a:t>3</a:t>
            </a:r>
            <a:r>
              <a:rPr lang="ja-JP" altLang="en-US" sz="1400" b="0" i="0" dirty="0">
                <a:effectLst/>
              </a:rPr>
              <a:t>月に発表された制限措置により、ロシア出国前に税関申告を行っても</a:t>
            </a:r>
            <a:r>
              <a:rPr lang="en-US" altLang="ja-JP" sz="1400" b="1" i="0" dirty="0">
                <a:effectLst/>
              </a:rPr>
              <a:t>1</a:t>
            </a:r>
            <a:r>
              <a:rPr lang="ja-JP" altLang="en-US" sz="1400" b="1" i="0" dirty="0">
                <a:effectLst/>
              </a:rPr>
              <a:t>万</a:t>
            </a:r>
            <a:r>
              <a:rPr lang="en-US" altLang="ja-JP" sz="1400" b="1" i="0" dirty="0">
                <a:effectLst/>
              </a:rPr>
              <a:t>US$</a:t>
            </a:r>
            <a:r>
              <a:rPr lang="ja-JP" altLang="en-US" sz="1400" b="1" i="0" dirty="0">
                <a:effectLst/>
              </a:rPr>
              <a:t>を超える外貨現金等は持ち出せない。</a:t>
            </a:r>
            <a:r>
              <a:rPr lang="en-US" altLang="ja-JP" sz="1400" b="1" i="0" baseline="30000" dirty="0">
                <a:effectLst/>
              </a:rPr>
              <a:t>1</a:t>
            </a:r>
            <a:r>
              <a:rPr lang="en-US" altLang="ja-JP" sz="1400" b="1" i="0" dirty="0">
                <a:effectLst/>
              </a:rPr>
              <a:t> </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5" name="Group 14">
            <a:extLst>
              <a:ext uri="{FF2B5EF4-FFF2-40B4-BE49-F238E27FC236}">
                <a16:creationId xmlns:a16="http://schemas.microsoft.com/office/drawing/2014/main" id="{A5197122-CCE2-4618-994A-120AEBAE6D86}"/>
              </a:ext>
            </a:extLst>
          </p:cNvPr>
          <p:cNvGrpSpPr/>
          <p:nvPr/>
        </p:nvGrpSpPr>
        <p:grpSpPr>
          <a:xfrm>
            <a:off x="776536" y="5939056"/>
            <a:ext cx="8568952" cy="396999"/>
            <a:chOff x="776536" y="5589244"/>
            <a:chExt cx="8568952" cy="936105"/>
          </a:xfrm>
        </p:grpSpPr>
        <p:sp>
          <p:nvSpPr>
            <p:cNvPr id="35" name="円/楕円 34"/>
            <p:cNvSpPr/>
            <p:nvPr/>
          </p:nvSpPr>
          <p:spPr>
            <a:xfrm>
              <a:off x="848544" y="5589244"/>
              <a:ext cx="8424936" cy="936105"/>
            </a:xfrm>
            <a:prstGeom prst="ellipse">
              <a:avLst/>
            </a:prstGeom>
            <a:gradFill flip="none" rotWithShape="1">
              <a:gsLst>
                <a:gs pos="0">
                  <a:srgbClr val="FB8265"/>
                </a:gs>
                <a:gs pos="100000">
                  <a:schemeClr val="bg1">
                    <a:alpha val="0"/>
                  </a:schemeClr>
                </a:gs>
              </a:gsLst>
              <a:path path="shape">
                <a:fillToRect l="50000" t="50000" r="50000" b="50000"/>
              </a:path>
              <a:tileRect/>
            </a:gradFill>
          </p:spPr>
          <p:txBody>
            <a:bodyPr wrap="none" anchor="ctr" anchorCtr="0">
              <a:noAutofit/>
            </a:bodyPr>
            <a:lstStyle/>
            <a:p>
              <a:pPr algn="ctr"/>
              <a:endParaRPr lang="ja-JP" altLang="en-US" sz="12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5" name="正方形/長方形 4"/>
            <p:cNvSpPr/>
            <p:nvPr/>
          </p:nvSpPr>
          <p:spPr>
            <a:xfrm>
              <a:off x="776536" y="5733256"/>
              <a:ext cx="8568952" cy="758989"/>
            </a:xfrm>
            <a:prstGeom prst="rect">
              <a:avLst/>
            </a:prstGeom>
          </p:spPr>
          <p:txBody>
            <a:bodyPr anchor="ctr" anchorCtr="0">
              <a:noAutofit/>
            </a:bodyPr>
            <a:lstStyle/>
            <a:p>
              <a:pPr algn="ctr"/>
              <a:r>
                <a:rPr lang="ja-JP" altLang="en-US" sz="1400" dirty="0">
                  <a:latin typeface="HGP創英角ｺﾞｼｯｸUB" panose="020B0900000000000000" pitchFamily="50" charset="-128"/>
                  <a:ea typeface="HGP創英角ｺﾞｼｯｸUB" panose="020B0900000000000000" pitchFamily="50" charset="-128"/>
                </a:rPr>
                <a:t>上記を守らなかった場合、没収、罰金、もしくは刑事罰が科されることがある。</a:t>
              </a:r>
            </a:p>
          </p:txBody>
        </p:sp>
      </p:grpSp>
      <p:sp>
        <p:nvSpPr>
          <p:cNvPr id="41" name="テキスト ボックス 40"/>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在ロシア日本大使館ホームページ</a:t>
            </a:r>
            <a:endParaRPr lang="en-US" altLang="ja-JP" sz="800" dirty="0"/>
          </a:p>
        </p:txBody>
      </p:sp>
      <p:sp>
        <p:nvSpPr>
          <p:cNvPr id="2" name="4. Footnote">
            <a:extLst>
              <a:ext uri="{FF2B5EF4-FFF2-40B4-BE49-F238E27FC236}">
                <a16:creationId xmlns:a16="http://schemas.microsoft.com/office/drawing/2014/main" id="{8608CAC9-4A8E-4291-805C-EF9F17EC7014}"/>
              </a:ext>
            </a:extLst>
          </p:cNvPr>
          <p:cNvSpPr txBox="1"/>
          <p:nvPr>
            <p:custDataLst>
              <p:tags r:id="rId2"/>
            </p:custDataLst>
          </p:nvPr>
        </p:nvSpPr>
        <p:spPr>
          <a:xfrm>
            <a:off x="219007" y="6385683"/>
            <a:ext cx="9285628" cy="123111"/>
          </a:xfrm>
          <a:prstGeom prst="rect">
            <a:avLst/>
          </a:prstGeom>
          <a:noFill/>
        </p:spPr>
        <p:txBody>
          <a:bodyPr vert="horz" wrap="square" lIns="0" tIns="0" rIns="0" bIns="0" rtlCol="0" anchor="b" anchorCtr="0">
            <a:spAutoFit/>
          </a:bodyPr>
          <a:lstStyle/>
          <a:p>
            <a:pPr marL="203200" indent="-212725"/>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制限には外貨建ての金融商品も含まれており、金額の計算にあたっては、持出し日のロシア中央銀行の公式為替レートが適用される</a:t>
            </a:r>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7" name="Group 46">
            <a:extLst>
              <a:ext uri="{FF2B5EF4-FFF2-40B4-BE49-F238E27FC236}">
                <a16:creationId xmlns:a16="http://schemas.microsoft.com/office/drawing/2014/main" id="{92C06C84-8A68-4DD7-94CE-CF4F5BD0E088}"/>
              </a:ext>
            </a:extLst>
          </p:cNvPr>
          <p:cNvGrpSpPr/>
          <p:nvPr/>
        </p:nvGrpSpPr>
        <p:grpSpPr>
          <a:xfrm>
            <a:off x="200471" y="2132856"/>
            <a:ext cx="9505058" cy="3714635"/>
            <a:chOff x="200471" y="1988840"/>
            <a:chExt cx="9505058" cy="4086098"/>
          </a:xfrm>
        </p:grpSpPr>
        <p:sp>
          <p:nvSpPr>
            <p:cNvPr id="39" name="角丸四角形 38"/>
            <p:cNvSpPr/>
            <p:nvPr/>
          </p:nvSpPr>
          <p:spPr>
            <a:xfrm>
              <a:off x="560512" y="2405698"/>
              <a:ext cx="1296144" cy="1800200"/>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40" name="角丸四角形 39"/>
            <p:cNvSpPr/>
            <p:nvPr/>
          </p:nvSpPr>
          <p:spPr>
            <a:xfrm>
              <a:off x="560512" y="4277906"/>
              <a:ext cx="1296144" cy="1764000"/>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grpSp>
          <p:nvGrpSpPr>
            <p:cNvPr id="21" name="Group 4"/>
            <p:cNvGrpSpPr>
              <a:grpSpLocks noChangeAspect="1"/>
            </p:cNvGrpSpPr>
            <p:nvPr/>
          </p:nvGrpSpPr>
          <p:grpSpPr bwMode="auto">
            <a:xfrm>
              <a:off x="5025008" y="3252376"/>
              <a:ext cx="4498512" cy="2822562"/>
              <a:chOff x="-647" y="1570"/>
              <a:chExt cx="2906" cy="1633"/>
            </a:xfrm>
          </p:grpSpPr>
          <p:sp>
            <p:nvSpPr>
              <p:cNvPr id="22" name="Freeform 5"/>
              <p:cNvSpPr>
                <a:spLocks/>
              </p:cNvSpPr>
              <p:nvPr/>
            </p:nvSpPr>
            <p:spPr bwMode="auto">
              <a:xfrm>
                <a:off x="509" y="1570"/>
                <a:ext cx="105" cy="91"/>
              </a:xfrm>
              <a:custGeom>
                <a:avLst/>
                <a:gdLst>
                  <a:gd name="T0" fmla="*/ 35 w 105"/>
                  <a:gd name="T1" fmla="*/ 91 h 91"/>
                  <a:gd name="T2" fmla="*/ 70 w 105"/>
                  <a:gd name="T3" fmla="*/ 91 h 91"/>
                  <a:gd name="T4" fmla="*/ 70 w 105"/>
                  <a:gd name="T5" fmla="*/ 91 h 91"/>
                  <a:gd name="T6" fmla="*/ 105 w 105"/>
                  <a:gd name="T7" fmla="*/ 91 h 91"/>
                  <a:gd name="T8" fmla="*/ 105 w 105"/>
                  <a:gd name="T9" fmla="*/ 45 h 91"/>
                  <a:gd name="T10" fmla="*/ 105 w 105"/>
                  <a:gd name="T11" fmla="*/ 45 h 91"/>
                  <a:gd name="T12" fmla="*/ 105 w 105"/>
                  <a:gd name="T13" fmla="*/ 0 h 91"/>
                  <a:gd name="T14" fmla="*/ 70 w 105"/>
                  <a:gd name="T15" fmla="*/ 0 h 91"/>
                  <a:gd name="T16" fmla="*/ 70 w 105"/>
                  <a:gd name="T17" fmla="*/ 0 h 91"/>
                  <a:gd name="T18" fmla="*/ 35 w 105"/>
                  <a:gd name="T19" fmla="*/ 0 h 91"/>
                  <a:gd name="T20" fmla="*/ 35 w 105"/>
                  <a:gd name="T21" fmla="*/ 45 h 91"/>
                  <a:gd name="T22" fmla="*/ 0 w 105"/>
                  <a:gd name="T23" fmla="*/ 45 h 91"/>
                  <a:gd name="T24" fmla="*/ 0 w 105"/>
                  <a:gd name="T25" fmla="*/ 91 h 91"/>
                  <a:gd name="T26" fmla="*/ 35 w 105"/>
                  <a:gd name="T27" fmla="*/ 91 h 91"/>
                  <a:gd name="T28" fmla="*/ 35 w 105"/>
                  <a:gd name="T29"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91">
                    <a:moveTo>
                      <a:pt x="35" y="91"/>
                    </a:moveTo>
                    <a:lnTo>
                      <a:pt x="70" y="91"/>
                    </a:lnTo>
                    <a:lnTo>
                      <a:pt x="70" y="91"/>
                    </a:lnTo>
                    <a:lnTo>
                      <a:pt x="105" y="91"/>
                    </a:lnTo>
                    <a:lnTo>
                      <a:pt x="105" y="45"/>
                    </a:lnTo>
                    <a:lnTo>
                      <a:pt x="105" y="45"/>
                    </a:lnTo>
                    <a:lnTo>
                      <a:pt x="105" y="0"/>
                    </a:lnTo>
                    <a:lnTo>
                      <a:pt x="70" y="0"/>
                    </a:lnTo>
                    <a:lnTo>
                      <a:pt x="70" y="0"/>
                    </a:lnTo>
                    <a:lnTo>
                      <a:pt x="35" y="0"/>
                    </a:lnTo>
                    <a:lnTo>
                      <a:pt x="35" y="45"/>
                    </a:lnTo>
                    <a:lnTo>
                      <a:pt x="0" y="45"/>
                    </a:lnTo>
                    <a:lnTo>
                      <a:pt x="0" y="91"/>
                    </a:lnTo>
                    <a:lnTo>
                      <a:pt x="35" y="91"/>
                    </a:lnTo>
                    <a:lnTo>
                      <a:pt x="35" y="91"/>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6"/>
              <p:cNvSpPr>
                <a:spLocks/>
              </p:cNvSpPr>
              <p:nvPr/>
            </p:nvSpPr>
            <p:spPr bwMode="auto">
              <a:xfrm>
                <a:off x="648" y="1615"/>
                <a:ext cx="70" cy="46"/>
              </a:xfrm>
              <a:custGeom>
                <a:avLst/>
                <a:gdLst>
                  <a:gd name="T0" fmla="*/ 35 w 70"/>
                  <a:gd name="T1" fmla="*/ 46 h 46"/>
                  <a:gd name="T2" fmla="*/ 70 w 70"/>
                  <a:gd name="T3" fmla="*/ 46 h 46"/>
                  <a:gd name="T4" fmla="*/ 70 w 70"/>
                  <a:gd name="T5" fmla="*/ 0 h 46"/>
                  <a:gd name="T6" fmla="*/ 35 w 70"/>
                  <a:gd name="T7" fmla="*/ 0 h 46"/>
                  <a:gd name="T8" fmla="*/ 35 w 70"/>
                  <a:gd name="T9" fmla="*/ 0 h 46"/>
                  <a:gd name="T10" fmla="*/ 0 w 70"/>
                  <a:gd name="T11" fmla="*/ 0 h 46"/>
                  <a:gd name="T12" fmla="*/ 0 w 70"/>
                  <a:gd name="T13" fmla="*/ 46 h 46"/>
                  <a:gd name="T14" fmla="*/ 35 w 70"/>
                  <a:gd name="T15" fmla="*/ 46 h 46"/>
                  <a:gd name="T16" fmla="*/ 35 w 70"/>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46">
                    <a:moveTo>
                      <a:pt x="35" y="46"/>
                    </a:moveTo>
                    <a:lnTo>
                      <a:pt x="70" y="46"/>
                    </a:lnTo>
                    <a:lnTo>
                      <a:pt x="70" y="0"/>
                    </a:lnTo>
                    <a:lnTo>
                      <a:pt x="35" y="0"/>
                    </a:lnTo>
                    <a:lnTo>
                      <a:pt x="35" y="0"/>
                    </a:lnTo>
                    <a:lnTo>
                      <a:pt x="0" y="0"/>
                    </a:lnTo>
                    <a:lnTo>
                      <a:pt x="0" y="46"/>
                    </a:lnTo>
                    <a:lnTo>
                      <a:pt x="35" y="46"/>
                    </a:lnTo>
                    <a:lnTo>
                      <a:pt x="35" y="4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7"/>
              <p:cNvSpPr>
                <a:spLocks/>
              </p:cNvSpPr>
              <p:nvPr/>
            </p:nvSpPr>
            <p:spPr bwMode="auto">
              <a:xfrm>
                <a:off x="-226" y="1752"/>
                <a:ext cx="314" cy="317"/>
              </a:xfrm>
              <a:custGeom>
                <a:avLst/>
                <a:gdLst>
                  <a:gd name="T0" fmla="*/ 35 w 314"/>
                  <a:gd name="T1" fmla="*/ 271 h 317"/>
                  <a:gd name="T2" fmla="*/ 70 w 314"/>
                  <a:gd name="T3" fmla="*/ 271 h 317"/>
                  <a:gd name="T4" fmla="*/ 70 w 314"/>
                  <a:gd name="T5" fmla="*/ 317 h 317"/>
                  <a:gd name="T6" fmla="*/ 103 w 314"/>
                  <a:gd name="T7" fmla="*/ 317 h 317"/>
                  <a:gd name="T8" fmla="*/ 103 w 314"/>
                  <a:gd name="T9" fmla="*/ 317 h 317"/>
                  <a:gd name="T10" fmla="*/ 138 w 314"/>
                  <a:gd name="T11" fmla="*/ 317 h 317"/>
                  <a:gd name="T12" fmla="*/ 138 w 314"/>
                  <a:gd name="T13" fmla="*/ 271 h 317"/>
                  <a:gd name="T14" fmla="*/ 103 w 314"/>
                  <a:gd name="T15" fmla="*/ 271 h 317"/>
                  <a:gd name="T16" fmla="*/ 103 w 314"/>
                  <a:gd name="T17" fmla="*/ 226 h 317"/>
                  <a:gd name="T18" fmla="*/ 103 w 314"/>
                  <a:gd name="T19" fmla="*/ 226 h 317"/>
                  <a:gd name="T20" fmla="*/ 103 w 314"/>
                  <a:gd name="T21" fmla="*/ 180 h 317"/>
                  <a:gd name="T22" fmla="*/ 103 w 314"/>
                  <a:gd name="T23" fmla="*/ 180 h 317"/>
                  <a:gd name="T24" fmla="*/ 103 w 314"/>
                  <a:gd name="T25" fmla="*/ 135 h 317"/>
                  <a:gd name="T26" fmla="*/ 138 w 314"/>
                  <a:gd name="T27" fmla="*/ 135 h 317"/>
                  <a:gd name="T28" fmla="*/ 138 w 314"/>
                  <a:gd name="T29" fmla="*/ 89 h 317"/>
                  <a:gd name="T30" fmla="*/ 174 w 314"/>
                  <a:gd name="T31" fmla="*/ 89 h 317"/>
                  <a:gd name="T32" fmla="*/ 174 w 314"/>
                  <a:gd name="T33" fmla="*/ 89 h 317"/>
                  <a:gd name="T34" fmla="*/ 209 w 314"/>
                  <a:gd name="T35" fmla="*/ 89 h 317"/>
                  <a:gd name="T36" fmla="*/ 209 w 314"/>
                  <a:gd name="T37" fmla="*/ 89 h 317"/>
                  <a:gd name="T38" fmla="*/ 244 w 314"/>
                  <a:gd name="T39" fmla="*/ 89 h 317"/>
                  <a:gd name="T40" fmla="*/ 244 w 314"/>
                  <a:gd name="T41" fmla="*/ 43 h 317"/>
                  <a:gd name="T42" fmla="*/ 279 w 314"/>
                  <a:gd name="T43" fmla="*/ 43 h 317"/>
                  <a:gd name="T44" fmla="*/ 279 w 314"/>
                  <a:gd name="T45" fmla="*/ 43 h 317"/>
                  <a:gd name="T46" fmla="*/ 314 w 314"/>
                  <a:gd name="T47" fmla="*/ 43 h 317"/>
                  <a:gd name="T48" fmla="*/ 314 w 314"/>
                  <a:gd name="T49" fmla="*/ 0 h 317"/>
                  <a:gd name="T50" fmla="*/ 279 w 314"/>
                  <a:gd name="T51" fmla="*/ 0 h 317"/>
                  <a:gd name="T52" fmla="*/ 279 w 314"/>
                  <a:gd name="T53" fmla="*/ 0 h 317"/>
                  <a:gd name="T54" fmla="*/ 244 w 314"/>
                  <a:gd name="T55" fmla="*/ 0 h 317"/>
                  <a:gd name="T56" fmla="*/ 244 w 314"/>
                  <a:gd name="T57" fmla="*/ 43 h 317"/>
                  <a:gd name="T58" fmla="*/ 209 w 314"/>
                  <a:gd name="T59" fmla="*/ 43 h 317"/>
                  <a:gd name="T60" fmla="*/ 209 w 314"/>
                  <a:gd name="T61" fmla="*/ 43 h 317"/>
                  <a:gd name="T62" fmla="*/ 174 w 314"/>
                  <a:gd name="T63" fmla="*/ 43 h 317"/>
                  <a:gd name="T64" fmla="*/ 174 w 314"/>
                  <a:gd name="T65" fmla="*/ 43 h 317"/>
                  <a:gd name="T66" fmla="*/ 138 w 314"/>
                  <a:gd name="T67" fmla="*/ 43 h 317"/>
                  <a:gd name="T68" fmla="*/ 138 w 314"/>
                  <a:gd name="T69" fmla="*/ 43 h 317"/>
                  <a:gd name="T70" fmla="*/ 103 w 314"/>
                  <a:gd name="T71" fmla="*/ 43 h 317"/>
                  <a:gd name="T72" fmla="*/ 103 w 314"/>
                  <a:gd name="T73" fmla="*/ 89 h 317"/>
                  <a:gd name="T74" fmla="*/ 70 w 314"/>
                  <a:gd name="T75" fmla="*/ 89 h 317"/>
                  <a:gd name="T76" fmla="*/ 70 w 314"/>
                  <a:gd name="T77" fmla="*/ 89 h 317"/>
                  <a:gd name="T78" fmla="*/ 35 w 314"/>
                  <a:gd name="T79" fmla="*/ 89 h 317"/>
                  <a:gd name="T80" fmla="*/ 35 w 314"/>
                  <a:gd name="T81" fmla="*/ 135 h 317"/>
                  <a:gd name="T82" fmla="*/ 35 w 314"/>
                  <a:gd name="T83" fmla="*/ 135 h 317"/>
                  <a:gd name="T84" fmla="*/ 35 w 314"/>
                  <a:gd name="T85" fmla="*/ 180 h 317"/>
                  <a:gd name="T86" fmla="*/ 0 w 314"/>
                  <a:gd name="T87" fmla="*/ 180 h 317"/>
                  <a:gd name="T88" fmla="*/ 0 w 314"/>
                  <a:gd name="T89" fmla="*/ 226 h 317"/>
                  <a:gd name="T90" fmla="*/ 0 w 314"/>
                  <a:gd name="T91" fmla="*/ 226 h 317"/>
                  <a:gd name="T92" fmla="*/ 0 w 314"/>
                  <a:gd name="T93" fmla="*/ 271 h 317"/>
                  <a:gd name="T94" fmla="*/ 35 w 314"/>
                  <a:gd name="T95" fmla="*/ 271 h 317"/>
                  <a:gd name="T96" fmla="*/ 35 w 314"/>
                  <a:gd name="T97" fmla="*/ 27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4" h="317">
                    <a:moveTo>
                      <a:pt x="35" y="271"/>
                    </a:moveTo>
                    <a:lnTo>
                      <a:pt x="70" y="271"/>
                    </a:lnTo>
                    <a:lnTo>
                      <a:pt x="70" y="317"/>
                    </a:lnTo>
                    <a:lnTo>
                      <a:pt x="103" y="317"/>
                    </a:lnTo>
                    <a:lnTo>
                      <a:pt x="103" y="317"/>
                    </a:lnTo>
                    <a:lnTo>
                      <a:pt x="138" y="317"/>
                    </a:lnTo>
                    <a:lnTo>
                      <a:pt x="138" y="271"/>
                    </a:lnTo>
                    <a:lnTo>
                      <a:pt x="103" y="271"/>
                    </a:lnTo>
                    <a:lnTo>
                      <a:pt x="103" y="226"/>
                    </a:lnTo>
                    <a:lnTo>
                      <a:pt x="103" y="226"/>
                    </a:lnTo>
                    <a:lnTo>
                      <a:pt x="103" y="180"/>
                    </a:lnTo>
                    <a:lnTo>
                      <a:pt x="103" y="180"/>
                    </a:lnTo>
                    <a:lnTo>
                      <a:pt x="103" y="135"/>
                    </a:lnTo>
                    <a:lnTo>
                      <a:pt x="138" y="135"/>
                    </a:lnTo>
                    <a:lnTo>
                      <a:pt x="138" y="89"/>
                    </a:lnTo>
                    <a:lnTo>
                      <a:pt x="174" y="89"/>
                    </a:lnTo>
                    <a:lnTo>
                      <a:pt x="174" y="89"/>
                    </a:lnTo>
                    <a:lnTo>
                      <a:pt x="209" y="89"/>
                    </a:lnTo>
                    <a:lnTo>
                      <a:pt x="209" y="89"/>
                    </a:lnTo>
                    <a:lnTo>
                      <a:pt x="244" y="89"/>
                    </a:lnTo>
                    <a:lnTo>
                      <a:pt x="244" y="43"/>
                    </a:lnTo>
                    <a:lnTo>
                      <a:pt x="279" y="43"/>
                    </a:lnTo>
                    <a:lnTo>
                      <a:pt x="279" y="43"/>
                    </a:lnTo>
                    <a:lnTo>
                      <a:pt x="314" y="43"/>
                    </a:lnTo>
                    <a:lnTo>
                      <a:pt x="314" y="0"/>
                    </a:lnTo>
                    <a:lnTo>
                      <a:pt x="279" y="0"/>
                    </a:lnTo>
                    <a:lnTo>
                      <a:pt x="279" y="0"/>
                    </a:lnTo>
                    <a:lnTo>
                      <a:pt x="244" y="0"/>
                    </a:lnTo>
                    <a:lnTo>
                      <a:pt x="244" y="43"/>
                    </a:lnTo>
                    <a:lnTo>
                      <a:pt x="209" y="43"/>
                    </a:lnTo>
                    <a:lnTo>
                      <a:pt x="209" y="43"/>
                    </a:lnTo>
                    <a:lnTo>
                      <a:pt x="174" y="43"/>
                    </a:lnTo>
                    <a:lnTo>
                      <a:pt x="174" y="43"/>
                    </a:lnTo>
                    <a:lnTo>
                      <a:pt x="138" y="43"/>
                    </a:lnTo>
                    <a:lnTo>
                      <a:pt x="138" y="43"/>
                    </a:lnTo>
                    <a:lnTo>
                      <a:pt x="103" y="43"/>
                    </a:lnTo>
                    <a:lnTo>
                      <a:pt x="103" y="89"/>
                    </a:lnTo>
                    <a:lnTo>
                      <a:pt x="70" y="89"/>
                    </a:lnTo>
                    <a:lnTo>
                      <a:pt x="70" y="89"/>
                    </a:lnTo>
                    <a:lnTo>
                      <a:pt x="35" y="89"/>
                    </a:lnTo>
                    <a:lnTo>
                      <a:pt x="35" y="135"/>
                    </a:lnTo>
                    <a:lnTo>
                      <a:pt x="35" y="135"/>
                    </a:lnTo>
                    <a:lnTo>
                      <a:pt x="35" y="180"/>
                    </a:lnTo>
                    <a:lnTo>
                      <a:pt x="0" y="180"/>
                    </a:lnTo>
                    <a:lnTo>
                      <a:pt x="0" y="226"/>
                    </a:lnTo>
                    <a:lnTo>
                      <a:pt x="0" y="226"/>
                    </a:lnTo>
                    <a:lnTo>
                      <a:pt x="0" y="271"/>
                    </a:lnTo>
                    <a:lnTo>
                      <a:pt x="35" y="271"/>
                    </a:lnTo>
                    <a:lnTo>
                      <a:pt x="35" y="271"/>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Rectangle 8"/>
              <p:cNvSpPr>
                <a:spLocks noChangeArrowheads="1"/>
              </p:cNvSpPr>
              <p:nvPr/>
            </p:nvSpPr>
            <p:spPr bwMode="auto">
              <a:xfrm>
                <a:off x="-473" y="2205"/>
                <a:ext cx="36" cy="46"/>
              </a:xfrm>
              <a:prstGeom prst="rect">
                <a:avLst/>
              </a:prstGeom>
              <a:solidFill>
                <a:srgbClr val="1E80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9"/>
              <p:cNvSpPr>
                <a:spLocks/>
              </p:cNvSpPr>
              <p:nvPr/>
            </p:nvSpPr>
            <p:spPr bwMode="auto">
              <a:xfrm>
                <a:off x="-647" y="1707"/>
                <a:ext cx="2906" cy="1496"/>
              </a:xfrm>
              <a:custGeom>
                <a:avLst/>
                <a:gdLst>
                  <a:gd name="T0" fmla="*/ 2802 w 2906"/>
                  <a:gd name="T1" fmla="*/ 498 h 1496"/>
                  <a:gd name="T2" fmla="*/ 2661 w 2906"/>
                  <a:gd name="T3" fmla="*/ 362 h 1496"/>
                  <a:gd name="T4" fmla="*/ 2485 w 2906"/>
                  <a:gd name="T5" fmla="*/ 362 h 1496"/>
                  <a:gd name="T6" fmla="*/ 2346 w 2906"/>
                  <a:gd name="T7" fmla="*/ 316 h 1496"/>
                  <a:gd name="T8" fmla="*/ 2170 w 2906"/>
                  <a:gd name="T9" fmla="*/ 271 h 1496"/>
                  <a:gd name="T10" fmla="*/ 2032 w 2906"/>
                  <a:gd name="T11" fmla="*/ 180 h 1496"/>
                  <a:gd name="T12" fmla="*/ 2032 w 2906"/>
                  <a:gd name="T13" fmla="*/ 88 h 1496"/>
                  <a:gd name="T14" fmla="*/ 2032 w 2906"/>
                  <a:gd name="T15" fmla="*/ 180 h 1496"/>
                  <a:gd name="T16" fmla="*/ 1891 w 2906"/>
                  <a:gd name="T17" fmla="*/ 271 h 1496"/>
                  <a:gd name="T18" fmla="*/ 1785 w 2906"/>
                  <a:gd name="T19" fmla="*/ 180 h 1496"/>
                  <a:gd name="T20" fmla="*/ 1611 w 2906"/>
                  <a:gd name="T21" fmla="*/ 225 h 1496"/>
                  <a:gd name="T22" fmla="*/ 1471 w 2906"/>
                  <a:gd name="T23" fmla="*/ 180 h 1496"/>
                  <a:gd name="T24" fmla="*/ 1471 w 2906"/>
                  <a:gd name="T25" fmla="*/ 45 h 1496"/>
                  <a:gd name="T26" fmla="*/ 1330 w 2906"/>
                  <a:gd name="T27" fmla="*/ 45 h 1496"/>
                  <a:gd name="T28" fmla="*/ 1156 w 2906"/>
                  <a:gd name="T29" fmla="*/ 88 h 1496"/>
                  <a:gd name="T30" fmla="*/ 1015 w 2906"/>
                  <a:gd name="T31" fmla="*/ 180 h 1496"/>
                  <a:gd name="T32" fmla="*/ 841 w 2906"/>
                  <a:gd name="T33" fmla="*/ 271 h 1496"/>
                  <a:gd name="T34" fmla="*/ 700 w 2906"/>
                  <a:gd name="T35" fmla="*/ 316 h 1496"/>
                  <a:gd name="T36" fmla="*/ 630 w 2906"/>
                  <a:gd name="T37" fmla="*/ 362 h 1496"/>
                  <a:gd name="T38" fmla="*/ 491 w 2906"/>
                  <a:gd name="T39" fmla="*/ 407 h 1496"/>
                  <a:gd name="T40" fmla="*/ 385 w 2906"/>
                  <a:gd name="T41" fmla="*/ 453 h 1496"/>
                  <a:gd name="T42" fmla="*/ 280 w 2906"/>
                  <a:gd name="T43" fmla="*/ 498 h 1496"/>
                  <a:gd name="T44" fmla="*/ 139 w 2906"/>
                  <a:gd name="T45" fmla="*/ 587 h 1496"/>
                  <a:gd name="T46" fmla="*/ 245 w 2906"/>
                  <a:gd name="T47" fmla="*/ 453 h 1496"/>
                  <a:gd name="T48" fmla="*/ 71 w 2906"/>
                  <a:gd name="T49" fmla="*/ 362 h 1496"/>
                  <a:gd name="T50" fmla="*/ 35 w 2906"/>
                  <a:gd name="T51" fmla="*/ 544 h 1496"/>
                  <a:gd name="T52" fmla="*/ 0 w 2906"/>
                  <a:gd name="T53" fmla="*/ 724 h 1496"/>
                  <a:gd name="T54" fmla="*/ 35 w 2906"/>
                  <a:gd name="T55" fmla="*/ 952 h 1496"/>
                  <a:gd name="T56" fmla="*/ 174 w 2906"/>
                  <a:gd name="T57" fmla="*/ 1132 h 1496"/>
                  <a:gd name="T58" fmla="*/ 174 w 2906"/>
                  <a:gd name="T59" fmla="*/ 1314 h 1496"/>
                  <a:gd name="T60" fmla="*/ 350 w 2906"/>
                  <a:gd name="T61" fmla="*/ 1405 h 1496"/>
                  <a:gd name="T62" fmla="*/ 385 w 2906"/>
                  <a:gd name="T63" fmla="*/ 1359 h 1496"/>
                  <a:gd name="T64" fmla="*/ 350 w 2906"/>
                  <a:gd name="T65" fmla="*/ 1177 h 1496"/>
                  <a:gd name="T66" fmla="*/ 491 w 2906"/>
                  <a:gd name="T67" fmla="*/ 1086 h 1496"/>
                  <a:gd name="T68" fmla="*/ 630 w 2906"/>
                  <a:gd name="T69" fmla="*/ 997 h 1496"/>
                  <a:gd name="T70" fmla="*/ 771 w 2906"/>
                  <a:gd name="T71" fmla="*/ 997 h 1496"/>
                  <a:gd name="T72" fmla="*/ 945 w 2906"/>
                  <a:gd name="T73" fmla="*/ 1086 h 1496"/>
                  <a:gd name="T74" fmla="*/ 1085 w 2906"/>
                  <a:gd name="T75" fmla="*/ 1132 h 1496"/>
                  <a:gd name="T76" fmla="*/ 1261 w 2906"/>
                  <a:gd name="T77" fmla="*/ 1132 h 1496"/>
                  <a:gd name="T78" fmla="*/ 1365 w 2906"/>
                  <a:gd name="T79" fmla="*/ 1132 h 1496"/>
                  <a:gd name="T80" fmla="*/ 1541 w 2906"/>
                  <a:gd name="T81" fmla="*/ 1132 h 1496"/>
                  <a:gd name="T82" fmla="*/ 1646 w 2906"/>
                  <a:gd name="T83" fmla="*/ 1043 h 1496"/>
                  <a:gd name="T84" fmla="*/ 1821 w 2906"/>
                  <a:gd name="T85" fmla="*/ 1132 h 1496"/>
                  <a:gd name="T86" fmla="*/ 1821 w 2906"/>
                  <a:gd name="T87" fmla="*/ 1359 h 1496"/>
                  <a:gd name="T88" fmla="*/ 1926 w 2906"/>
                  <a:gd name="T89" fmla="*/ 1314 h 1496"/>
                  <a:gd name="T90" fmla="*/ 1996 w 2906"/>
                  <a:gd name="T91" fmla="*/ 1086 h 1496"/>
                  <a:gd name="T92" fmla="*/ 1926 w 2906"/>
                  <a:gd name="T93" fmla="*/ 997 h 1496"/>
                  <a:gd name="T94" fmla="*/ 2032 w 2906"/>
                  <a:gd name="T95" fmla="*/ 769 h 1496"/>
                  <a:gd name="T96" fmla="*/ 2206 w 2906"/>
                  <a:gd name="T97" fmla="*/ 815 h 1496"/>
                  <a:gd name="T98" fmla="*/ 2346 w 2906"/>
                  <a:gd name="T99" fmla="*/ 769 h 1496"/>
                  <a:gd name="T100" fmla="*/ 2276 w 2906"/>
                  <a:gd name="T101" fmla="*/ 952 h 1496"/>
                  <a:gd name="T102" fmla="*/ 2311 w 2906"/>
                  <a:gd name="T103" fmla="*/ 1086 h 1496"/>
                  <a:gd name="T104" fmla="*/ 2417 w 2906"/>
                  <a:gd name="T105" fmla="*/ 906 h 1496"/>
                  <a:gd name="T106" fmla="*/ 2485 w 2906"/>
                  <a:gd name="T107" fmla="*/ 769 h 1496"/>
                  <a:gd name="T108" fmla="*/ 2661 w 2906"/>
                  <a:gd name="T109" fmla="*/ 678 h 1496"/>
                  <a:gd name="T110" fmla="*/ 2767 w 2906"/>
                  <a:gd name="T111" fmla="*/ 587 h 1496"/>
                  <a:gd name="T112" fmla="*/ 2870 w 2906"/>
                  <a:gd name="T113" fmla="*/ 633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06" h="1496">
                    <a:moveTo>
                      <a:pt x="2870" y="633"/>
                    </a:moveTo>
                    <a:lnTo>
                      <a:pt x="2870" y="587"/>
                    </a:lnTo>
                    <a:lnTo>
                      <a:pt x="2870" y="587"/>
                    </a:lnTo>
                    <a:lnTo>
                      <a:pt x="2870" y="544"/>
                    </a:lnTo>
                    <a:lnTo>
                      <a:pt x="2870" y="544"/>
                    </a:lnTo>
                    <a:lnTo>
                      <a:pt x="2870" y="498"/>
                    </a:lnTo>
                    <a:lnTo>
                      <a:pt x="2837" y="498"/>
                    </a:lnTo>
                    <a:lnTo>
                      <a:pt x="2837" y="498"/>
                    </a:lnTo>
                    <a:lnTo>
                      <a:pt x="2802" y="498"/>
                    </a:lnTo>
                    <a:lnTo>
                      <a:pt x="2802" y="498"/>
                    </a:lnTo>
                    <a:lnTo>
                      <a:pt x="2767" y="498"/>
                    </a:lnTo>
                    <a:lnTo>
                      <a:pt x="2767" y="453"/>
                    </a:lnTo>
                    <a:lnTo>
                      <a:pt x="2732" y="453"/>
                    </a:lnTo>
                    <a:lnTo>
                      <a:pt x="2732" y="407"/>
                    </a:lnTo>
                    <a:lnTo>
                      <a:pt x="2696" y="407"/>
                    </a:lnTo>
                    <a:lnTo>
                      <a:pt x="2696" y="407"/>
                    </a:lnTo>
                    <a:lnTo>
                      <a:pt x="2661" y="407"/>
                    </a:lnTo>
                    <a:lnTo>
                      <a:pt x="2661" y="362"/>
                    </a:lnTo>
                    <a:lnTo>
                      <a:pt x="2626" y="362"/>
                    </a:lnTo>
                    <a:lnTo>
                      <a:pt x="2626" y="362"/>
                    </a:lnTo>
                    <a:lnTo>
                      <a:pt x="2591" y="362"/>
                    </a:lnTo>
                    <a:lnTo>
                      <a:pt x="2591" y="362"/>
                    </a:lnTo>
                    <a:lnTo>
                      <a:pt x="2556" y="362"/>
                    </a:lnTo>
                    <a:lnTo>
                      <a:pt x="2556" y="362"/>
                    </a:lnTo>
                    <a:lnTo>
                      <a:pt x="2520" y="362"/>
                    </a:lnTo>
                    <a:lnTo>
                      <a:pt x="2520" y="362"/>
                    </a:lnTo>
                    <a:lnTo>
                      <a:pt x="2485" y="362"/>
                    </a:lnTo>
                    <a:lnTo>
                      <a:pt x="2485" y="362"/>
                    </a:lnTo>
                    <a:lnTo>
                      <a:pt x="2452" y="362"/>
                    </a:lnTo>
                    <a:lnTo>
                      <a:pt x="2450" y="362"/>
                    </a:lnTo>
                    <a:lnTo>
                      <a:pt x="2417" y="362"/>
                    </a:lnTo>
                    <a:lnTo>
                      <a:pt x="2417" y="362"/>
                    </a:lnTo>
                    <a:lnTo>
                      <a:pt x="2382" y="362"/>
                    </a:lnTo>
                    <a:lnTo>
                      <a:pt x="2382" y="362"/>
                    </a:lnTo>
                    <a:lnTo>
                      <a:pt x="2346" y="362"/>
                    </a:lnTo>
                    <a:lnTo>
                      <a:pt x="2346" y="316"/>
                    </a:lnTo>
                    <a:lnTo>
                      <a:pt x="2311" y="316"/>
                    </a:lnTo>
                    <a:lnTo>
                      <a:pt x="2311" y="316"/>
                    </a:lnTo>
                    <a:lnTo>
                      <a:pt x="2276" y="316"/>
                    </a:lnTo>
                    <a:lnTo>
                      <a:pt x="2276" y="316"/>
                    </a:lnTo>
                    <a:lnTo>
                      <a:pt x="2241" y="316"/>
                    </a:lnTo>
                    <a:lnTo>
                      <a:pt x="2241" y="316"/>
                    </a:lnTo>
                    <a:lnTo>
                      <a:pt x="2206" y="316"/>
                    </a:lnTo>
                    <a:lnTo>
                      <a:pt x="2206" y="271"/>
                    </a:lnTo>
                    <a:lnTo>
                      <a:pt x="2170" y="271"/>
                    </a:lnTo>
                    <a:lnTo>
                      <a:pt x="2170" y="271"/>
                    </a:lnTo>
                    <a:lnTo>
                      <a:pt x="2135" y="271"/>
                    </a:lnTo>
                    <a:lnTo>
                      <a:pt x="2135" y="271"/>
                    </a:lnTo>
                    <a:lnTo>
                      <a:pt x="2100" y="271"/>
                    </a:lnTo>
                    <a:lnTo>
                      <a:pt x="2100" y="225"/>
                    </a:lnTo>
                    <a:lnTo>
                      <a:pt x="2065" y="225"/>
                    </a:lnTo>
                    <a:lnTo>
                      <a:pt x="2065" y="225"/>
                    </a:lnTo>
                    <a:lnTo>
                      <a:pt x="2032" y="225"/>
                    </a:lnTo>
                    <a:lnTo>
                      <a:pt x="2032" y="180"/>
                    </a:lnTo>
                    <a:lnTo>
                      <a:pt x="2065" y="180"/>
                    </a:lnTo>
                    <a:lnTo>
                      <a:pt x="2065" y="180"/>
                    </a:lnTo>
                    <a:lnTo>
                      <a:pt x="2100" y="180"/>
                    </a:lnTo>
                    <a:lnTo>
                      <a:pt x="2100" y="134"/>
                    </a:lnTo>
                    <a:lnTo>
                      <a:pt x="2065" y="134"/>
                    </a:lnTo>
                    <a:lnTo>
                      <a:pt x="2065" y="134"/>
                    </a:lnTo>
                    <a:lnTo>
                      <a:pt x="2032" y="134"/>
                    </a:lnTo>
                    <a:lnTo>
                      <a:pt x="2032" y="88"/>
                    </a:lnTo>
                    <a:lnTo>
                      <a:pt x="2032" y="88"/>
                    </a:lnTo>
                    <a:lnTo>
                      <a:pt x="2032" y="45"/>
                    </a:lnTo>
                    <a:lnTo>
                      <a:pt x="1996" y="45"/>
                    </a:lnTo>
                    <a:lnTo>
                      <a:pt x="1996" y="45"/>
                    </a:lnTo>
                    <a:lnTo>
                      <a:pt x="1961" y="45"/>
                    </a:lnTo>
                    <a:lnTo>
                      <a:pt x="1961" y="88"/>
                    </a:lnTo>
                    <a:lnTo>
                      <a:pt x="1996" y="88"/>
                    </a:lnTo>
                    <a:lnTo>
                      <a:pt x="1996" y="134"/>
                    </a:lnTo>
                    <a:lnTo>
                      <a:pt x="2032" y="134"/>
                    </a:lnTo>
                    <a:lnTo>
                      <a:pt x="2032" y="180"/>
                    </a:lnTo>
                    <a:lnTo>
                      <a:pt x="1996" y="180"/>
                    </a:lnTo>
                    <a:lnTo>
                      <a:pt x="1996" y="225"/>
                    </a:lnTo>
                    <a:lnTo>
                      <a:pt x="1996" y="225"/>
                    </a:lnTo>
                    <a:lnTo>
                      <a:pt x="1996" y="271"/>
                    </a:lnTo>
                    <a:lnTo>
                      <a:pt x="1961" y="271"/>
                    </a:lnTo>
                    <a:lnTo>
                      <a:pt x="1961" y="271"/>
                    </a:lnTo>
                    <a:lnTo>
                      <a:pt x="1926" y="271"/>
                    </a:lnTo>
                    <a:lnTo>
                      <a:pt x="1926" y="271"/>
                    </a:lnTo>
                    <a:lnTo>
                      <a:pt x="1891" y="271"/>
                    </a:lnTo>
                    <a:lnTo>
                      <a:pt x="1891" y="271"/>
                    </a:lnTo>
                    <a:lnTo>
                      <a:pt x="1856" y="271"/>
                    </a:lnTo>
                    <a:lnTo>
                      <a:pt x="1856" y="271"/>
                    </a:lnTo>
                    <a:lnTo>
                      <a:pt x="1821" y="271"/>
                    </a:lnTo>
                    <a:lnTo>
                      <a:pt x="1821" y="271"/>
                    </a:lnTo>
                    <a:lnTo>
                      <a:pt x="1785" y="271"/>
                    </a:lnTo>
                    <a:lnTo>
                      <a:pt x="1785" y="225"/>
                    </a:lnTo>
                    <a:lnTo>
                      <a:pt x="1785" y="225"/>
                    </a:lnTo>
                    <a:lnTo>
                      <a:pt x="1785" y="180"/>
                    </a:lnTo>
                    <a:lnTo>
                      <a:pt x="1750" y="180"/>
                    </a:lnTo>
                    <a:lnTo>
                      <a:pt x="1750" y="180"/>
                    </a:lnTo>
                    <a:lnTo>
                      <a:pt x="1715" y="180"/>
                    </a:lnTo>
                    <a:lnTo>
                      <a:pt x="1715" y="180"/>
                    </a:lnTo>
                    <a:lnTo>
                      <a:pt x="1680" y="180"/>
                    </a:lnTo>
                    <a:lnTo>
                      <a:pt x="1680" y="225"/>
                    </a:lnTo>
                    <a:lnTo>
                      <a:pt x="1646" y="225"/>
                    </a:lnTo>
                    <a:lnTo>
                      <a:pt x="1646" y="225"/>
                    </a:lnTo>
                    <a:lnTo>
                      <a:pt x="1611" y="225"/>
                    </a:lnTo>
                    <a:lnTo>
                      <a:pt x="1611" y="180"/>
                    </a:lnTo>
                    <a:lnTo>
                      <a:pt x="1576" y="180"/>
                    </a:lnTo>
                    <a:lnTo>
                      <a:pt x="1576" y="180"/>
                    </a:lnTo>
                    <a:lnTo>
                      <a:pt x="1541" y="180"/>
                    </a:lnTo>
                    <a:lnTo>
                      <a:pt x="1541" y="180"/>
                    </a:lnTo>
                    <a:lnTo>
                      <a:pt x="1506" y="180"/>
                    </a:lnTo>
                    <a:lnTo>
                      <a:pt x="1506" y="225"/>
                    </a:lnTo>
                    <a:lnTo>
                      <a:pt x="1471" y="225"/>
                    </a:lnTo>
                    <a:lnTo>
                      <a:pt x="1471" y="180"/>
                    </a:lnTo>
                    <a:lnTo>
                      <a:pt x="1471" y="180"/>
                    </a:lnTo>
                    <a:lnTo>
                      <a:pt x="1471" y="134"/>
                    </a:lnTo>
                    <a:lnTo>
                      <a:pt x="1506" y="134"/>
                    </a:lnTo>
                    <a:lnTo>
                      <a:pt x="1506" y="134"/>
                    </a:lnTo>
                    <a:lnTo>
                      <a:pt x="1541" y="134"/>
                    </a:lnTo>
                    <a:lnTo>
                      <a:pt x="1541" y="88"/>
                    </a:lnTo>
                    <a:lnTo>
                      <a:pt x="1506" y="88"/>
                    </a:lnTo>
                    <a:lnTo>
                      <a:pt x="1506" y="45"/>
                    </a:lnTo>
                    <a:lnTo>
                      <a:pt x="1471" y="45"/>
                    </a:lnTo>
                    <a:lnTo>
                      <a:pt x="1471" y="45"/>
                    </a:lnTo>
                    <a:lnTo>
                      <a:pt x="1435" y="45"/>
                    </a:lnTo>
                    <a:lnTo>
                      <a:pt x="1435" y="45"/>
                    </a:lnTo>
                    <a:lnTo>
                      <a:pt x="1400" y="45"/>
                    </a:lnTo>
                    <a:lnTo>
                      <a:pt x="1400" y="0"/>
                    </a:lnTo>
                    <a:lnTo>
                      <a:pt x="1365" y="0"/>
                    </a:lnTo>
                    <a:lnTo>
                      <a:pt x="1365" y="0"/>
                    </a:lnTo>
                    <a:lnTo>
                      <a:pt x="1330" y="0"/>
                    </a:lnTo>
                    <a:lnTo>
                      <a:pt x="1330" y="45"/>
                    </a:lnTo>
                    <a:lnTo>
                      <a:pt x="1295" y="45"/>
                    </a:lnTo>
                    <a:lnTo>
                      <a:pt x="1295" y="45"/>
                    </a:lnTo>
                    <a:lnTo>
                      <a:pt x="1261" y="45"/>
                    </a:lnTo>
                    <a:lnTo>
                      <a:pt x="1261" y="88"/>
                    </a:lnTo>
                    <a:lnTo>
                      <a:pt x="1226" y="88"/>
                    </a:lnTo>
                    <a:lnTo>
                      <a:pt x="1226" y="88"/>
                    </a:lnTo>
                    <a:lnTo>
                      <a:pt x="1191" y="88"/>
                    </a:lnTo>
                    <a:lnTo>
                      <a:pt x="1191" y="88"/>
                    </a:lnTo>
                    <a:lnTo>
                      <a:pt x="1156" y="88"/>
                    </a:lnTo>
                    <a:lnTo>
                      <a:pt x="1156" y="88"/>
                    </a:lnTo>
                    <a:lnTo>
                      <a:pt x="1121" y="88"/>
                    </a:lnTo>
                    <a:lnTo>
                      <a:pt x="1121" y="88"/>
                    </a:lnTo>
                    <a:lnTo>
                      <a:pt x="1085" y="88"/>
                    </a:lnTo>
                    <a:lnTo>
                      <a:pt x="1085" y="134"/>
                    </a:lnTo>
                    <a:lnTo>
                      <a:pt x="1050" y="134"/>
                    </a:lnTo>
                    <a:lnTo>
                      <a:pt x="1050" y="180"/>
                    </a:lnTo>
                    <a:lnTo>
                      <a:pt x="1015" y="180"/>
                    </a:lnTo>
                    <a:lnTo>
                      <a:pt x="1015" y="180"/>
                    </a:lnTo>
                    <a:lnTo>
                      <a:pt x="980" y="180"/>
                    </a:lnTo>
                    <a:lnTo>
                      <a:pt x="980" y="180"/>
                    </a:lnTo>
                    <a:lnTo>
                      <a:pt x="945" y="180"/>
                    </a:lnTo>
                    <a:lnTo>
                      <a:pt x="945" y="180"/>
                    </a:lnTo>
                    <a:lnTo>
                      <a:pt x="909" y="180"/>
                    </a:lnTo>
                    <a:lnTo>
                      <a:pt x="909" y="225"/>
                    </a:lnTo>
                    <a:lnTo>
                      <a:pt x="876" y="225"/>
                    </a:lnTo>
                    <a:lnTo>
                      <a:pt x="876" y="271"/>
                    </a:lnTo>
                    <a:lnTo>
                      <a:pt x="841" y="271"/>
                    </a:lnTo>
                    <a:lnTo>
                      <a:pt x="841" y="225"/>
                    </a:lnTo>
                    <a:lnTo>
                      <a:pt x="806" y="225"/>
                    </a:lnTo>
                    <a:lnTo>
                      <a:pt x="806" y="225"/>
                    </a:lnTo>
                    <a:lnTo>
                      <a:pt x="771" y="225"/>
                    </a:lnTo>
                    <a:lnTo>
                      <a:pt x="771" y="225"/>
                    </a:lnTo>
                    <a:lnTo>
                      <a:pt x="735" y="225"/>
                    </a:lnTo>
                    <a:lnTo>
                      <a:pt x="735" y="271"/>
                    </a:lnTo>
                    <a:lnTo>
                      <a:pt x="700" y="271"/>
                    </a:lnTo>
                    <a:lnTo>
                      <a:pt x="700" y="316"/>
                    </a:lnTo>
                    <a:lnTo>
                      <a:pt x="700" y="316"/>
                    </a:lnTo>
                    <a:lnTo>
                      <a:pt x="700" y="362"/>
                    </a:lnTo>
                    <a:lnTo>
                      <a:pt x="735" y="362"/>
                    </a:lnTo>
                    <a:lnTo>
                      <a:pt x="735" y="407"/>
                    </a:lnTo>
                    <a:lnTo>
                      <a:pt x="700" y="407"/>
                    </a:lnTo>
                    <a:lnTo>
                      <a:pt x="700" y="407"/>
                    </a:lnTo>
                    <a:lnTo>
                      <a:pt x="665" y="407"/>
                    </a:lnTo>
                    <a:lnTo>
                      <a:pt x="665" y="362"/>
                    </a:lnTo>
                    <a:lnTo>
                      <a:pt x="630" y="362"/>
                    </a:lnTo>
                    <a:lnTo>
                      <a:pt x="630" y="362"/>
                    </a:lnTo>
                    <a:lnTo>
                      <a:pt x="595" y="362"/>
                    </a:lnTo>
                    <a:lnTo>
                      <a:pt x="595" y="407"/>
                    </a:lnTo>
                    <a:lnTo>
                      <a:pt x="559" y="407"/>
                    </a:lnTo>
                    <a:lnTo>
                      <a:pt x="559" y="407"/>
                    </a:lnTo>
                    <a:lnTo>
                      <a:pt x="524" y="407"/>
                    </a:lnTo>
                    <a:lnTo>
                      <a:pt x="524" y="407"/>
                    </a:lnTo>
                    <a:lnTo>
                      <a:pt x="491" y="407"/>
                    </a:lnTo>
                    <a:lnTo>
                      <a:pt x="491" y="407"/>
                    </a:lnTo>
                    <a:lnTo>
                      <a:pt x="456" y="407"/>
                    </a:lnTo>
                    <a:lnTo>
                      <a:pt x="456" y="407"/>
                    </a:lnTo>
                    <a:lnTo>
                      <a:pt x="421" y="407"/>
                    </a:lnTo>
                    <a:lnTo>
                      <a:pt x="421" y="362"/>
                    </a:lnTo>
                    <a:lnTo>
                      <a:pt x="385" y="362"/>
                    </a:lnTo>
                    <a:lnTo>
                      <a:pt x="385" y="407"/>
                    </a:lnTo>
                    <a:lnTo>
                      <a:pt x="421" y="407"/>
                    </a:lnTo>
                    <a:lnTo>
                      <a:pt x="421" y="453"/>
                    </a:lnTo>
                    <a:lnTo>
                      <a:pt x="385" y="453"/>
                    </a:lnTo>
                    <a:lnTo>
                      <a:pt x="385" y="453"/>
                    </a:lnTo>
                    <a:lnTo>
                      <a:pt x="350" y="453"/>
                    </a:lnTo>
                    <a:lnTo>
                      <a:pt x="350" y="407"/>
                    </a:lnTo>
                    <a:lnTo>
                      <a:pt x="315" y="407"/>
                    </a:lnTo>
                    <a:lnTo>
                      <a:pt x="315" y="407"/>
                    </a:lnTo>
                    <a:lnTo>
                      <a:pt x="280" y="407"/>
                    </a:lnTo>
                    <a:lnTo>
                      <a:pt x="280" y="453"/>
                    </a:lnTo>
                    <a:lnTo>
                      <a:pt x="280" y="453"/>
                    </a:lnTo>
                    <a:lnTo>
                      <a:pt x="280" y="498"/>
                    </a:lnTo>
                    <a:lnTo>
                      <a:pt x="280" y="498"/>
                    </a:lnTo>
                    <a:lnTo>
                      <a:pt x="280" y="544"/>
                    </a:lnTo>
                    <a:lnTo>
                      <a:pt x="245" y="544"/>
                    </a:lnTo>
                    <a:lnTo>
                      <a:pt x="245" y="587"/>
                    </a:lnTo>
                    <a:lnTo>
                      <a:pt x="210" y="587"/>
                    </a:lnTo>
                    <a:lnTo>
                      <a:pt x="210" y="587"/>
                    </a:lnTo>
                    <a:lnTo>
                      <a:pt x="174" y="587"/>
                    </a:lnTo>
                    <a:lnTo>
                      <a:pt x="174" y="587"/>
                    </a:lnTo>
                    <a:lnTo>
                      <a:pt x="139" y="587"/>
                    </a:lnTo>
                    <a:lnTo>
                      <a:pt x="139" y="544"/>
                    </a:lnTo>
                    <a:lnTo>
                      <a:pt x="139" y="544"/>
                    </a:lnTo>
                    <a:lnTo>
                      <a:pt x="139" y="498"/>
                    </a:lnTo>
                    <a:lnTo>
                      <a:pt x="174" y="498"/>
                    </a:lnTo>
                    <a:lnTo>
                      <a:pt x="174" y="498"/>
                    </a:lnTo>
                    <a:lnTo>
                      <a:pt x="210" y="498"/>
                    </a:lnTo>
                    <a:lnTo>
                      <a:pt x="210" y="498"/>
                    </a:lnTo>
                    <a:lnTo>
                      <a:pt x="245" y="498"/>
                    </a:lnTo>
                    <a:lnTo>
                      <a:pt x="245" y="453"/>
                    </a:lnTo>
                    <a:lnTo>
                      <a:pt x="210" y="453"/>
                    </a:lnTo>
                    <a:lnTo>
                      <a:pt x="210" y="407"/>
                    </a:lnTo>
                    <a:lnTo>
                      <a:pt x="174" y="407"/>
                    </a:lnTo>
                    <a:lnTo>
                      <a:pt x="174" y="407"/>
                    </a:lnTo>
                    <a:lnTo>
                      <a:pt x="139" y="407"/>
                    </a:lnTo>
                    <a:lnTo>
                      <a:pt x="139" y="362"/>
                    </a:lnTo>
                    <a:lnTo>
                      <a:pt x="106" y="362"/>
                    </a:lnTo>
                    <a:lnTo>
                      <a:pt x="106" y="362"/>
                    </a:lnTo>
                    <a:lnTo>
                      <a:pt x="71" y="362"/>
                    </a:lnTo>
                    <a:lnTo>
                      <a:pt x="71" y="362"/>
                    </a:lnTo>
                    <a:lnTo>
                      <a:pt x="35" y="362"/>
                    </a:lnTo>
                    <a:lnTo>
                      <a:pt x="35" y="407"/>
                    </a:lnTo>
                    <a:lnTo>
                      <a:pt x="35" y="407"/>
                    </a:lnTo>
                    <a:lnTo>
                      <a:pt x="35" y="453"/>
                    </a:lnTo>
                    <a:lnTo>
                      <a:pt x="35" y="453"/>
                    </a:lnTo>
                    <a:lnTo>
                      <a:pt x="35" y="498"/>
                    </a:lnTo>
                    <a:lnTo>
                      <a:pt x="35" y="498"/>
                    </a:lnTo>
                    <a:lnTo>
                      <a:pt x="35" y="544"/>
                    </a:lnTo>
                    <a:lnTo>
                      <a:pt x="71" y="544"/>
                    </a:lnTo>
                    <a:lnTo>
                      <a:pt x="71" y="587"/>
                    </a:lnTo>
                    <a:lnTo>
                      <a:pt x="71" y="587"/>
                    </a:lnTo>
                    <a:lnTo>
                      <a:pt x="71" y="633"/>
                    </a:lnTo>
                    <a:lnTo>
                      <a:pt x="71" y="633"/>
                    </a:lnTo>
                    <a:lnTo>
                      <a:pt x="71" y="678"/>
                    </a:lnTo>
                    <a:lnTo>
                      <a:pt x="35" y="678"/>
                    </a:lnTo>
                    <a:lnTo>
                      <a:pt x="35" y="724"/>
                    </a:lnTo>
                    <a:lnTo>
                      <a:pt x="0" y="724"/>
                    </a:lnTo>
                    <a:lnTo>
                      <a:pt x="0" y="769"/>
                    </a:lnTo>
                    <a:lnTo>
                      <a:pt x="0" y="769"/>
                    </a:lnTo>
                    <a:lnTo>
                      <a:pt x="0" y="815"/>
                    </a:lnTo>
                    <a:lnTo>
                      <a:pt x="0" y="815"/>
                    </a:lnTo>
                    <a:lnTo>
                      <a:pt x="0" y="861"/>
                    </a:lnTo>
                    <a:lnTo>
                      <a:pt x="0" y="861"/>
                    </a:lnTo>
                    <a:lnTo>
                      <a:pt x="0" y="906"/>
                    </a:lnTo>
                    <a:lnTo>
                      <a:pt x="35" y="906"/>
                    </a:lnTo>
                    <a:lnTo>
                      <a:pt x="35" y="952"/>
                    </a:lnTo>
                    <a:lnTo>
                      <a:pt x="71" y="952"/>
                    </a:lnTo>
                    <a:lnTo>
                      <a:pt x="71" y="997"/>
                    </a:lnTo>
                    <a:lnTo>
                      <a:pt x="71" y="997"/>
                    </a:lnTo>
                    <a:lnTo>
                      <a:pt x="71" y="1043"/>
                    </a:lnTo>
                    <a:lnTo>
                      <a:pt x="106" y="1043"/>
                    </a:lnTo>
                    <a:lnTo>
                      <a:pt x="106" y="1086"/>
                    </a:lnTo>
                    <a:lnTo>
                      <a:pt x="139" y="1086"/>
                    </a:lnTo>
                    <a:lnTo>
                      <a:pt x="139" y="1132"/>
                    </a:lnTo>
                    <a:lnTo>
                      <a:pt x="174" y="1132"/>
                    </a:lnTo>
                    <a:lnTo>
                      <a:pt x="174" y="1132"/>
                    </a:lnTo>
                    <a:lnTo>
                      <a:pt x="210" y="1132"/>
                    </a:lnTo>
                    <a:lnTo>
                      <a:pt x="210" y="1177"/>
                    </a:lnTo>
                    <a:lnTo>
                      <a:pt x="210" y="1177"/>
                    </a:lnTo>
                    <a:lnTo>
                      <a:pt x="210" y="1223"/>
                    </a:lnTo>
                    <a:lnTo>
                      <a:pt x="174" y="1223"/>
                    </a:lnTo>
                    <a:lnTo>
                      <a:pt x="174" y="1268"/>
                    </a:lnTo>
                    <a:lnTo>
                      <a:pt x="174" y="1268"/>
                    </a:lnTo>
                    <a:lnTo>
                      <a:pt x="174" y="1314"/>
                    </a:lnTo>
                    <a:lnTo>
                      <a:pt x="210" y="1314"/>
                    </a:lnTo>
                    <a:lnTo>
                      <a:pt x="210" y="1359"/>
                    </a:lnTo>
                    <a:lnTo>
                      <a:pt x="245" y="1359"/>
                    </a:lnTo>
                    <a:lnTo>
                      <a:pt x="245" y="1359"/>
                    </a:lnTo>
                    <a:lnTo>
                      <a:pt x="280" y="1359"/>
                    </a:lnTo>
                    <a:lnTo>
                      <a:pt x="280" y="1359"/>
                    </a:lnTo>
                    <a:lnTo>
                      <a:pt x="315" y="1359"/>
                    </a:lnTo>
                    <a:lnTo>
                      <a:pt x="315" y="1405"/>
                    </a:lnTo>
                    <a:lnTo>
                      <a:pt x="350" y="1405"/>
                    </a:lnTo>
                    <a:lnTo>
                      <a:pt x="350" y="1451"/>
                    </a:lnTo>
                    <a:lnTo>
                      <a:pt x="385" y="1451"/>
                    </a:lnTo>
                    <a:lnTo>
                      <a:pt x="385" y="1496"/>
                    </a:lnTo>
                    <a:lnTo>
                      <a:pt x="421" y="1496"/>
                    </a:lnTo>
                    <a:lnTo>
                      <a:pt x="421" y="1451"/>
                    </a:lnTo>
                    <a:lnTo>
                      <a:pt x="385" y="1451"/>
                    </a:lnTo>
                    <a:lnTo>
                      <a:pt x="385" y="1405"/>
                    </a:lnTo>
                    <a:lnTo>
                      <a:pt x="385" y="1405"/>
                    </a:lnTo>
                    <a:lnTo>
                      <a:pt x="385" y="1359"/>
                    </a:lnTo>
                    <a:lnTo>
                      <a:pt x="350" y="1359"/>
                    </a:lnTo>
                    <a:lnTo>
                      <a:pt x="350" y="1314"/>
                    </a:lnTo>
                    <a:lnTo>
                      <a:pt x="350" y="1314"/>
                    </a:lnTo>
                    <a:lnTo>
                      <a:pt x="350" y="1268"/>
                    </a:lnTo>
                    <a:lnTo>
                      <a:pt x="385" y="1268"/>
                    </a:lnTo>
                    <a:lnTo>
                      <a:pt x="385" y="1223"/>
                    </a:lnTo>
                    <a:lnTo>
                      <a:pt x="350" y="1223"/>
                    </a:lnTo>
                    <a:lnTo>
                      <a:pt x="350" y="1177"/>
                    </a:lnTo>
                    <a:lnTo>
                      <a:pt x="350" y="1177"/>
                    </a:lnTo>
                    <a:lnTo>
                      <a:pt x="350" y="1132"/>
                    </a:lnTo>
                    <a:lnTo>
                      <a:pt x="385" y="1132"/>
                    </a:lnTo>
                    <a:lnTo>
                      <a:pt x="385" y="1086"/>
                    </a:lnTo>
                    <a:lnTo>
                      <a:pt x="421" y="1086"/>
                    </a:lnTo>
                    <a:lnTo>
                      <a:pt x="421" y="1043"/>
                    </a:lnTo>
                    <a:lnTo>
                      <a:pt x="456" y="1043"/>
                    </a:lnTo>
                    <a:lnTo>
                      <a:pt x="456" y="1043"/>
                    </a:lnTo>
                    <a:lnTo>
                      <a:pt x="491" y="1043"/>
                    </a:lnTo>
                    <a:lnTo>
                      <a:pt x="491" y="1086"/>
                    </a:lnTo>
                    <a:lnTo>
                      <a:pt x="524" y="1086"/>
                    </a:lnTo>
                    <a:lnTo>
                      <a:pt x="524" y="1086"/>
                    </a:lnTo>
                    <a:lnTo>
                      <a:pt x="559" y="1086"/>
                    </a:lnTo>
                    <a:lnTo>
                      <a:pt x="559" y="1086"/>
                    </a:lnTo>
                    <a:lnTo>
                      <a:pt x="595" y="1086"/>
                    </a:lnTo>
                    <a:lnTo>
                      <a:pt x="595" y="1043"/>
                    </a:lnTo>
                    <a:lnTo>
                      <a:pt x="595" y="1043"/>
                    </a:lnTo>
                    <a:lnTo>
                      <a:pt x="595" y="997"/>
                    </a:lnTo>
                    <a:lnTo>
                      <a:pt x="630" y="997"/>
                    </a:lnTo>
                    <a:lnTo>
                      <a:pt x="630" y="997"/>
                    </a:lnTo>
                    <a:lnTo>
                      <a:pt x="665" y="997"/>
                    </a:lnTo>
                    <a:lnTo>
                      <a:pt x="665" y="997"/>
                    </a:lnTo>
                    <a:lnTo>
                      <a:pt x="700" y="997"/>
                    </a:lnTo>
                    <a:lnTo>
                      <a:pt x="700" y="952"/>
                    </a:lnTo>
                    <a:lnTo>
                      <a:pt x="735" y="952"/>
                    </a:lnTo>
                    <a:lnTo>
                      <a:pt x="735" y="997"/>
                    </a:lnTo>
                    <a:lnTo>
                      <a:pt x="771" y="997"/>
                    </a:lnTo>
                    <a:lnTo>
                      <a:pt x="771" y="997"/>
                    </a:lnTo>
                    <a:lnTo>
                      <a:pt x="806" y="997"/>
                    </a:lnTo>
                    <a:lnTo>
                      <a:pt x="806" y="997"/>
                    </a:lnTo>
                    <a:lnTo>
                      <a:pt x="841" y="997"/>
                    </a:lnTo>
                    <a:lnTo>
                      <a:pt x="841" y="997"/>
                    </a:lnTo>
                    <a:lnTo>
                      <a:pt x="876" y="997"/>
                    </a:lnTo>
                    <a:lnTo>
                      <a:pt x="876" y="1043"/>
                    </a:lnTo>
                    <a:lnTo>
                      <a:pt x="909" y="1043"/>
                    </a:lnTo>
                    <a:lnTo>
                      <a:pt x="909" y="1086"/>
                    </a:lnTo>
                    <a:lnTo>
                      <a:pt x="945" y="1086"/>
                    </a:lnTo>
                    <a:lnTo>
                      <a:pt x="945" y="1086"/>
                    </a:lnTo>
                    <a:lnTo>
                      <a:pt x="980" y="1086"/>
                    </a:lnTo>
                    <a:lnTo>
                      <a:pt x="980" y="1132"/>
                    </a:lnTo>
                    <a:lnTo>
                      <a:pt x="1015" y="1132"/>
                    </a:lnTo>
                    <a:lnTo>
                      <a:pt x="1015" y="1132"/>
                    </a:lnTo>
                    <a:lnTo>
                      <a:pt x="1050" y="1132"/>
                    </a:lnTo>
                    <a:lnTo>
                      <a:pt x="1050" y="1132"/>
                    </a:lnTo>
                    <a:lnTo>
                      <a:pt x="1085" y="1132"/>
                    </a:lnTo>
                    <a:lnTo>
                      <a:pt x="1085" y="1132"/>
                    </a:lnTo>
                    <a:lnTo>
                      <a:pt x="1121" y="1132"/>
                    </a:lnTo>
                    <a:lnTo>
                      <a:pt x="1121" y="1086"/>
                    </a:lnTo>
                    <a:lnTo>
                      <a:pt x="1156" y="1086"/>
                    </a:lnTo>
                    <a:lnTo>
                      <a:pt x="1156" y="1086"/>
                    </a:lnTo>
                    <a:lnTo>
                      <a:pt x="1191" y="1086"/>
                    </a:lnTo>
                    <a:lnTo>
                      <a:pt x="1191" y="1132"/>
                    </a:lnTo>
                    <a:lnTo>
                      <a:pt x="1226" y="1132"/>
                    </a:lnTo>
                    <a:lnTo>
                      <a:pt x="1226" y="1132"/>
                    </a:lnTo>
                    <a:lnTo>
                      <a:pt x="1261" y="1132"/>
                    </a:lnTo>
                    <a:lnTo>
                      <a:pt x="1261" y="1086"/>
                    </a:lnTo>
                    <a:lnTo>
                      <a:pt x="1261" y="1086"/>
                    </a:lnTo>
                    <a:lnTo>
                      <a:pt x="1261" y="1043"/>
                    </a:lnTo>
                    <a:lnTo>
                      <a:pt x="1295" y="1043"/>
                    </a:lnTo>
                    <a:lnTo>
                      <a:pt x="1295" y="1086"/>
                    </a:lnTo>
                    <a:lnTo>
                      <a:pt x="1330" y="1086"/>
                    </a:lnTo>
                    <a:lnTo>
                      <a:pt x="1330" y="1132"/>
                    </a:lnTo>
                    <a:lnTo>
                      <a:pt x="1365" y="1132"/>
                    </a:lnTo>
                    <a:lnTo>
                      <a:pt x="1365" y="1132"/>
                    </a:lnTo>
                    <a:lnTo>
                      <a:pt x="1400" y="1132"/>
                    </a:lnTo>
                    <a:lnTo>
                      <a:pt x="1400" y="1132"/>
                    </a:lnTo>
                    <a:lnTo>
                      <a:pt x="1435" y="1132"/>
                    </a:lnTo>
                    <a:lnTo>
                      <a:pt x="1435" y="1132"/>
                    </a:lnTo>
                    <a:lnTo>
                      <a:pt x="1471" y="1132"/>
                    </a:lnTo>
                    <a:lnTo>
                      <a:pt x="1471" y="1132"/>
                    </a:lnTo>
                    <a:lnTo>
                      <a:pt x="1506" y="1132"/>
                    </a:lnTo>
                    <a:lnTo>
                      <a:pt x="1506" y="1132"/>
                    </a:lnTo>
                    <a:lnTo>
                      <a:pt x="1541" y="1132"/>
                    </a:lnTo>
                    <a:lnTo>
                      <a:pt x="1541" y="1132"/>
                    </a:lnTo>
                    <a:lnTo>
                      <a:pt x="1576" y="1132"/>
                    </a:lnTo>
                    <a:lnTo>
                      <a:pt x="1576" y="1132"/>
                    </a:lnTo>
                    <a:lnTo>
                      <a:pt x="1611" y="1132"/>
                    </a:lnTo>
                    <a:lnTo>
                      <a:pt x="1611" y="1132"/>
                    </a:lnTo>
                    <a:lnTo>
                      <a:pt x="1646" y="1132"/>
                    </a:lnTo>
                    <a:lnTo>
                      <a:pt x="1646" y="1086"/>
                    </a:lnTo>
                    <a:lnTo>
                      <a:pt x="1646" y="1086"/>
                    </a:lnTo>
                    <a:lnTo>
                      <a:pt x="1646" y="1043"/>
                    </a:lnTo>
                    <a:lnTo>
                      <a:pt x="1680" y="1043"/>
                    </a:lnTo>
                    <a:lnTo>
                      <a:pt x="1680" y="997"/>
                    </a:lnTo>
                    <a:lnTo>
                      <a:pt x="1715" y="997"/>
                    </a:lnTo>
                    <a:lnTo>
                      <a:pt x="1715" y="1043"/>
                    </a:lnTo>
                    <a:lnTo>
                      <a:pt x="1750" y="1043"/>
                    </a:lnTo>
                    <a:lnTo>
                      <a:pt x="1750" y="1086"/>
                    </a:lnTo>
                    <a:lnTo>
                      <a:pt x="1785" y="1086"/>
                    </a:lnTo>
                    <a:lnTo>
                      <a:pt x="1785" y="1132"/>
                    </a:lnTo>
                    <a:lnTo>
                      <a:pt x="1821" y="1132"/>
                    </a:lnTo>
                    <a:lnTo>
                      <a:pt x="1821" y="1177"/>
                    </a:lnTo>
                    <a:lnTo>
                      <a:pt x="1821" y="1177"/>
                    </a:lnTo>
                    <a:lnTo>
                      <a:pt x="1821" y="1223"/>
                    </a:lnTo>
                    <a:lnTo>
                      <a:pt x="1856" y="1223"/>
                    </a:lnTo>
                    <a:lnTo>
                      <a:pt x="1856" y="1268"/>
                    </a:lnTo>
                    <a:lnTo>
                      <a:pt x="1821" y="1268"/>
                    </a:lnTo>
                    <a:lnTo>
                      <a:pt x="1821" y="1314"/>
                    </a:lnTo>
                    <a:lnTo>
                      <a:pt x="1821" y="1314"/>
                    </a:lnTo>
                    <a:lnTo>
                      <a:pt x="1821" y="1359"/>
                    </a:lnTo>
                    <a:lnTo>
                      <a:pt x="1821" y="1359"/>
                    </a:lnTo>
                    <a:lnTo>
                      <a:pt x="1821" y="1405"/>
                    </a:lnTo>
                    <a:lnTo>
                      <a:pt x="1856" y="1405"/>
                    </a:lnTo>
                    <a:lnTo>
                      <a:pt x="1856" y="1405"/>
                    </a:lnTo>
                    <a:lnTo>
                      <a:pt x="1891" y="1405"/>
                    </a:lnTo>
                    <a:lnTo>
                      <a:pt x="1891" y="1359"/>
                    </a:lnTo>
                    <a:lnTo>
                      <a:pt x="1926" y="1359"/>
                    </a:lnTo>
                    <a:lnTo>
                      <a:pt x="1926" y="1314"/>
                    </a:lnTo>
                    <a:lnTo>
                      <a:pt x="1926" y="1314"/>
                    </a:lnTo>
                    <a:lnTo>
                      <a:pt x="1926" y="1268"/>
                    </a:lnTo>
                    <a:lnTo>
                      <a:pt x="1961" y="1268"/>
                    </a:lnTo>
                    <a:lnTo>
                      <a:pt x="1961" y="1223"/>
                    </a:lnTo>
                    <a:lnTo>
                      <a:pt x="1996" y="1223"/>
                    </a:lnTo>
                    <a:lnTo>
                      <a:pt x="1996" y="1177"/>
                    </a:lnTo>
                    <a:lnTo>
                      <a:pt x="1996" y="1177"/>
                    </a:lnTo>
                    <a:lnTo>
                      <a:pt x="1996" y="1132"/>
                    </a:lnTo>
                    <a:lnTo>
                      <a:pt x="1996" y="1132"/>
                    </a:lnTo>
                    <a:lnTo>
                      <a:pt x="1996" y="1086"/>
                    </a:lnTo>
                    <a:lnTo>
                      <a:pt x="1996" y="1086"/>
                    </a:lnTo>
                    <a:lnTo>
                      <a:pt x="1996" y="1043"/>
                    </a:lnTo>
                    <a:lnTo>
                      <a:pt x="1996" y="1043"/>
                    </a:lnTo>
                    <a:lnTo>
                      <a:pt x="1996" y="997"/>
                    </a:lnTo>
                    <a:lnTo>
                      <a:pt x="1996" y="997"/>
                    </a:lnTo>
                    <a:lnTo>
                      <a:pt x="1996" y="952"/>
                    </a:lnTo>
                    <a:lnTo>
                      <a:pt x="1961" y="952"/>
                    </a:lnTo>
                    <a:lnTo>
                      <a:pt x="1961" y="997"/>
                    </a:lnTo>
                    <a:lnTo>
                      <a:pt x="1926" y="997"/>
                    </a:lnTo>
                    <a:lnTo>
                      <a:pt x="1926" y="952"/>
                    </a:lnTo>
                    <a:lnTo>
                      <a:pt x="1926" y="952"/>
                    </a:lnTo>
                    <a:lnTo>
                      <a:pt x="1926" y="906"/>
                    </a:lnTo>
                    <a:lnTo>
                      <a:pt x="1961" y="906"/>
                    </a:lnTo>
                    <a:lnTo>
                      <a:pt x="1961" y="861"/>
                    </a:lnTo>
                    <a:lnTo>
                      <a:pt x="1996" y="861"/>
                    </a:lnTo>
                    <a:lnTo>
                      <a:pt x="1996" y="815"/>
                    </a:lnTo>
                    <a:lnTo>
                      <a:pt x="2032" y="815"/>
                    </a:lnTo>
                    <a:lnTo>
                      <a:pt x="2032" y="769"/>
                    </a:lnTo>
                    <a:lnTo>
                      <a:pt x="2065" y="769"/>
                    </a:lnTo>
                    <a:lnTo>
                      <a:pt x="2065" y="769"/>
                    </a:lnTo>
                    <a:lnTo>
                      <a:pt x="2100" y="769"/>
                    </a:lnTo>
                    <a:lnTo>
                      <a:pt x="2100" y="815"/>
                    </a:lnTo>
                    <a:lnTo>
                      <a:pt x="2135" y="815"/>
                    </a:lnTo>
                    <a:lnTo>
                      <a:pt x="2135" y="815"/>
                    </a:lnTo>
                    <a:lnTo>
                      <a:pt x="2170" y="815"/>
                    </a:lnTo>
                    <a:lnTo>
                      <a:pt x="2170" y="815"/>
                    </a:lnTo>
                    <a:lnTo>
                      <a:pt x="2206" y="815"/>
                    </a:lnTo>
                    <a:lnTo>
                      <a:pt x="2206" y="815"/>
                    </a:lnTo>
                    <a:lnTo>
                      <a:pt x="2241" y="815"/>
                    </a:lnTo>
                    <a:lnTo>
                      <a:pt x="2241" y="769"/>
                    </a:lnTo>
                    <a:lnTo>
                      <a:pt x="2276" y="769"/>
                    </a:lnTo>
                    <a:lnTo>
                      <a:pt x="2276" y="724"/>
                    </a:lnTo>
                    <a:lnTo>
                      <a:pt x="2311" y="724"/>
                    </a:lnTo>
                    <a:lnTo>
                      <a:pt x="2311" y="724"/>
                    </a:lnTo>
                    <a:lnTo>
                      <a:pt x="2346" y="724"/>
                    </a:lnTo>
                    <a:lnTo>
                      <a:pt x="2346" y="769"/>
                    </a:lnTo>
                    <a:lnTo>
                      <a:pt x="2346" y="769"/>
                    </a:lnTo>
                    <a:lnTo>
                      <a:pt x="2346" y="815"/>
                    </a:lnTo>
                    <a:lnTo>
                      <a:pt x="2311" y="815"/>
                    </a:lnTo>
                    <a:lnTo>
                      <a:pt x="2311" y="861"/>
                    </a:lnTo>
                    <a:lnTo>
                      <a:pt x="2276" y="861"/>
                    </a:lnTo>
                    <a:lnTo>
                      <a:pt x="2276" y="906"/>
                    </a:lnTo>
                    <a:lnTo>
                      <a:pt x="2276" y="906"/>
                    </a:lnTo>
                    <a:lnTo>
                      <a:pt x="2276" y="952"/>
                    </a:lnTo>
                    <a:lnTo>
                      <a:pt x="2276" y="952"/>
                    </a:lnTo>
                    <a:lnTo>
                      <a:pt x="2276" y="997"/>
                    </a:lnTo>
                    <a:lnTo>
                      <a:pt x="2276" y="997"/>
                    </a:lnTo>
                    <a:lnTo>
                      <a:pt x="2276" y="1043"/>
                    </a:lnTo>
                    <a:lnTo>
                      <a:pt x="2276" y="1043"/>
                    </a:lnTo>
                    <a:lnTo>
                      <a:pt x="2276" y="1086"/>
                    </a:lnTo>
                    <a:lnTo>
                      <a:pt x="2276" y="1086"/>
                    </a:lnTo>
                    <a:lnTo>
                      <a:pt x="2276" y="1132"/>
                    </a:lnTo>
                    <a:lnTo>
                      <a:pt x="2311" y="1132"/>
                    </a:lnTo>
                    <a:lnTo>
                      <a:pt x="2311" y="1086"/>
                    </a:lnTo>
                    <a:lnTo>
                      <a:pt x="2346" y="1086"/>
                    </a:lnTo>
                    <a:lnTo>
                      <a:pt x="2346" y="1043"/>
                    </a:lnTo>
                    <a:lnTo>
                      <a:pt x="2382" y="1043"/>
                    </a:lnTo>
                    <a:lnTo>
                      <a:pt x="2382" y="997"/>
                    </a:lnTo>
                    <a:lnTo>
                      <a:pt x="2382" y="997"/>
                    </a:lnTo>
                    <a:lnTo>
                      <a:pt x="2382" y="952"/>
                    </a:lnTo>
                    <a:lnTo>
                      <a:pt x="2417" y="952"/>
                    </a:lnTo>
                    <a:lnTo>
                      <a:pt x="2417" y="906"/>
                    </a:lnTo>
                    <a:lnTo>
                      <a:pt x="2417" y="906"/>
                    </a:lnTo>
                    <a:lnTo>
                      <a:pt x="2417" y="861"/>
                    </a:lnTo>
                    <a:lnTo>
                      <a:pt x="2417" y="861"/>
                    </a:lnTo>
                    <a:lnTo>
                      <a:pt x="2417" y="815"/>
                    </a:lnTo>
                    <a:lnTo>
                      <a:pt x="2417" y="815"/>
                    </a:lnTo>
                    <a:lnTo>
                      <a:pt x="2417" y="769"/>
                    </a:lnTo>
                    <a:lnTo>
                      <a:pt x="2450" y="769"/>
                    </a:lnTo>
                    <a:lnTo>
                      <a:pt x="2452" y="769"/>
                    </a:lnTo>
                    <a:lnTo>
                      <a:pt x="2485" y="769"/>
                    </a:lnTo>
                    <a:lnTo>
                      <a:pt x="2485" y="769"/>
                    </a:lnTo>
                    <a:lnTo>
                      <a:pt x="2520" y="769"/>
                    </a:lnTo>
                    <a:lnTo>
                      <a:pt x="2520" y="769"/>
                    </a:lnTo>
                    <a:lnTo>
                      <a:pt x="2556" y="769"/>
                    </a:lnTo>
                    <a:lnTo>
                      <a:pt x="2556" y="724"/>
                    </a:lnTo>
                    <a:lnTo>
                      <a:pt x="2591" y="724"/>
                    </a:lnTo>
                    <a:lnTo>
                      <a:pt x="2591" y="724"/>
                    </a:lnTo>
                    <a:lnTo>
                      <a:pt x="2626" y="724"/>
                    </a:lnTo>
                    <a:lnTo>
                      <a:pt x="2626" y="678"/>
                    </a:lnTo>
                    <a:lnTo>
                      <a:pt x="2661" y="678"/>
                    </a:lnTo>
                    <a:lnTo>
                      <a:pt x="2661" y="678"/>
                    </a:lnTo>
                    <a:lnTo>
                      <a:pt x="2696" y="678"/>
                    </a:lnTo>
                    <a:lnTo>
                      <a:pt x="2696" y="633"/>
                    </a:lnTo>
                    <a:lnTo>
                      <a:pt x="2696" y="633"/>
                    </a:lnTo>
                    <a:lnTo>
                      <a:pt x="2696" y="587"/>
                    </a:lnTo>
                    <a:lnTo>
                      <a:pt x="2732" y="587"/>
                    </a:lnTo>
                    <a:lnTo>
                      <a:pt x="2732" y="587"/>
                    </a:lnTo>
                    <a:lnTo>
                      <a:pt x="2767" y="587"/>
                    </a:lnTo>
                    <a:lnTo>
                      <a:pt x="2767" y="587"/>
                    </a:lnTo>
                    <a:lnTo>
                      <a:pt x="2802" y="587"/>
                    </a:lnTo>
                    <a:lnTo>
                      <a:pt x="2802" y="633"/>
                    </a:lnTo>
                    <a:lnTo>
                      <a:pt x="2837" y="633"/>
                    </a:lnTo>
                    <a:lnTo>
                      <a:pt x="2837" y="633"/>
                    </a:lnTo>
                    <a:lnTo>
                      <a:pt x="2870" y="633"/>
                    </a:lnTo>
                    <a:lnTo>
                      <a:pt x="2870" y="678"/>
                    </a:lnTo>
                    <a:lnTo>
                      <a:pt x="2906" y="678"/>
                    </a:lnTo>
                    <a:lnTo>
                      <a:pt x="2906" y="633"/>
                    </a:lnTo>
                    <a:lnTo>
                      <a:pt x="2870" y="633"/>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0"/>
              <p:cNvSpPr>
                <a:spLocks/>
              </p:cNvSpPr>
              <p:nvPr/>
            </p:nvSpPr>
            <p:spPr bwMode="auto">
              <a:xfrm>
                <a:off x="1385" y="2704"/>
                <a:ext cx="33" cy="317"/>
              </a:xfrm>
              <a:custGeom>
                <a:avLst/>
                <a:gdLst>
                  <a:gd name="T0" fmla="*/ 0 w 33"/>
                  <a:gd name="T1" fmla="*/ 46 h 317"/>
                  <a:gd name="T2" fmla="*/ 0 w 33"/>
                  <a:gd name="T3" fmla="*/ 46 h 317"/>
                  <a:gd name="T4" fmla="*/ 0 w 33"/>
                  <a:gd name="T5" fmla="*/ 89 h 317"/>
                  <a:gd name="T6" fmla="*/ 0 w 33"/>
                  <a:gd name="T7" fmla="*/ 89 h 317"/>
                  <a:gd name="T8" fmla="*/ 0 w 33"/>
                  <a:gd name="T9" fmla="*/ 135 h 317"/>
                  <a:gd name="T10" fmla="*/ 0 w 33"/>
                  <a:gd name="T11" fmla="*/ 135 h 317"/>
                  <a:gd name="T12" fmla="*/ 0 w 33"/>
                  <a:gd name="T13" fmla="*/ 180 h 317"/>
                  <a:gd name="T14" fmla="*/ 0 w 33"/>
                  <a:gd name="T15" fmla="*/ 180 h 317"/>
                  <a:gd name="T16" fmla="*/ 0 w 33"/>
                  <a:gd name="T17" fmla="*/ 226 h 317"/>
                  <a:gd name="T18" fmla="*/ 0 w 33"/>
                  <a:gd name="T19" fmla="*/ 226 h 317"/>
                  <a:gd name="T20" fmla="*/ 0 w 33"/>
                  <a:gd name="T21" fmla="*/ 271 h 317"/>
                  <a:gd name="T22" fmla="*/ 0 w 33"/>
                  <a:gd name="T23" fmla="*/ 271 h 317"/>
                  <a:gd name="T24" fmla="*/ 0 w 33"/>
                  <a:gd name="T25" fmla="*/ 317 h 317"/>
                  <a:gd name="T26" fmla="*/ 33 w 33"/>
                  <a:gd name="T27" fmla="*/ 317 h 317"/>
                  <a:gd name="T28" fmla="*/ 33 w 33"/>
                  <a:gd name="T29" fmla="*/ 271 h 317"/>
                  <a:gd name="T30" fmla="*/ 33 w 33"/>
                  <a:gd name="T31" fmla="*/ 271 h 317"/>
                  <a:gd name="T32" fmla="*/ 33 w 33"/>
                  <a:gd name="T33" fmla="*/ 226 h 317"/>
                  <a:gd name="T34" fmla="*/ 33 w 33"/>
                  <a:gd name="T35" fmla="*/ 226 h 317"/>
                  <a:gd name="T36" fmla="*/ 33 w 33"/>
                  <a:gd name="T37" fmla="*/ 180 h 317"/>
                  <a:gd name="T38" fmla="*/ 33 w 33"/>
                  <a:gd name="T39" fmla="*/ 180 h 317"/>
                  <a:gd name="T40" fmla="*/ 33 w 33"/>
                  <a:gd name="T41" fmla="*/ 135 h 317"/>
                  <a:gd name="T42" fmla="*/ 33 w 33"/>
                  <a:gd name="T43" fmla="*/ 135 h 317"/>
                  <a:gd name="T44" fmla="*/ 33 w 33"/>
                  <a:gd name="T45" fmla="*/ 89 h 317"/>
                  <a:gd name="T46" fmla="*/ 33 w 33"/>
                  <a:gd name="T47" fmla="*/ 89 h 317"/>
                  <a:gd name="T48" fmla="*/ 33 w 33"/>
                  <a:gd name="T49" fmla="*/ 46 h 317"/>
                  <a:gd name="T50" fmla="*/ 33 w 33"/>
                  <a:gd name="T51" fmla="*/ 46 h 317"/>
                  <a:gd name="T52" fmla="*/ 33 w 33"/>
                  <a:gd name="T53" fmla="*/ 0 h 317"/>
                  <a:gd name="T54" fmla="*/ 0 w 33"/>
                  <a:gd name="T55" fmla="*/ 0 h 317"/>
                  <a:gd name="T56" fmla="*/ 0 w 33"/>
                  <a:gd name="T57" fmla="*/ 4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 h="317">
                    <a:moveTo>
                      <a:pt x="0" y="46"/>
                    </a:moveTo>
                    <a:lnTo>
                      <a:pt x="0" y="46"/>
                    </a:lnTo>
                    <a:lnTo>
                      <a:pt x="0" y="89"/>
                    </a:lnTo>
                    <a:lnTo>
                      <a:pt x="0" y="89"/>
                    </a:lnTo>
                    <a:lnTo>
                      <a:pt x="0" y="135"/>
                    </a:lnTo>
                    <a:lnTo>
                      <a:pt x="0" y="135"/>
                    </a:lnTo>
                    <a:lnTo>
                      <a:pt x="0" y="180"/>
                    </a:lnTo>
                    <a:lnTo>
                      <a:pt x="0" y="180"/>
                    </a:lnTo>
                    <a:lnTo>
                      <a:pt x="0" y="226"/>
                    </a:lnTo>
                    <a:lnTo>
                      <a:pt x="0" y="226"/>
                    </a:lnTo>
                    <a:lnTo>
                      <a:pt x="0" y="271"/>
                    </a:lnTo>
                    <a:lnTo>
                      <a:pt x="0" y="271"/>
                    </a:lnTo>
                    <a:lnTo>
                      <a:pt x="0" y="317"/>
                    </a:lnTo>
                    <a:lnTo>
                      <a:pt x="33" y="317"/>
                    </a:lnTo>
                    <a:lnTo>
                      <a:pt x="33" y="271"/>
                    </a:lnTo>
                    <a:lnTo>
                      <a:pt x="33" y="271"/>
                    </a:lnTo>
                    <a:lnTo>
                      <a:pt x="33" y="226"/>
                    </a:lnTo>
                    <a:lnTo>
                      <a:pt x="33" y="226"/>
                    </a:lnTo>
                    <a:lnTo>
                      <a:pt x="33" y="180"/>
                    </a:lnTo>
                    <a:lnTo>
                      <a:pt x="33" y="180"/>
                    </a:lnTo>
                    <a:lnTo>
                      <a:pt x="33" y="135"/>
                    </a:lnTo>
                    <a:lnTo>
                      <a:pt x="33" y="135"/>
                    </a:lnTo>
                    <a:lnTo>
                      <a:pt x="33" y="89"/>
                    </a:lnTo>
                    <a:lnTo>
                      <a:pt x="33" y="89"/>
                    </a:lnTo>
                    <a:lnTo>
                      <a:pt x="33" y="46"/>
                    </a:lnTo>
                    <a:lnTo>
                      <a:pt x="33" y="46"/>
                    </a:lnTo>
                    <a:lnTo>
                      <a:pt x="33" y="0"/>
                    </a:lnTo>
                    <a:lnTo>
                      <a:pt x="0" y="0"/>
                    </a:lnTo>
                    <a:lnTo>
                      <a:pt x="0" y="4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8" name="Group 4"/>
            <p:cNvGrpSpPr>
              <a:grpSpLocks noChangeAspect="1"/>
            </p:cNvGrpSpPr>
            <p:nvPr/>
          </p:nvGrpSpPr>
          <p:grpSpPr bwMode="auto">
            <a:xfrm>
              <a:off x="5025008" y="3197786"/>
              <a:ext cx="4498512" cy="2822562"/>
              <a:chOff x="-647" y="1570"/>
              <a:chExt cx="2906" cy="1633"/>
            </a:xfrm>
          </p:grpSpPr>
          <p:sp>
            <p:nvSpPr>
              <p:cNvPr id="29" name="Freeform 5"/>
              <p:cNvSpPr>
                <a:spLocks/>
              </p:cNvSpPr>
              <p:nvPr/>
            </p:nvSpPr>
            <p:spPr bwMode="auto">
              <a:xfrm>
                <a:off x="509" y="1570"/>
                <a:ext cx="105" cy="91"/>
              </a:xfrm>
              <a:custGeom>
                <a:avLst/>
                <a:gdLst>
                  <a:gd name="T0" fmla="*/ 35 w 105"/>
                  <a:gd name="T1" fmla="*/ 91 h 91"/>
                  <a:gd name="T2" fmla="*/ 70 w 105"/>
                  <a:gd name="T3" fmla="*/ 91 h 91"/>
                  <a:gd name="T4" fmla="*/ 70 w 105"/>
                  <a:gd name="T5" fmla="*/ 91 h 91"/>
                  <a:gd name="T6" fmla="*/ 105 w 105"/>
                  <a:gd name="T7" fmla="*/ 91 h 91"/>
                  <a:gd name="T8" fmla="*/ 105 w 105"/>
                  <a:gd name="T9" fmla="*/ 45 h 91"/>
                  <a:gd name="T10" fmla="*/ 105 w 105"/>
                  <a:gd name="T11" fmla="*/ 45 h 91"/>
                  <a:gd name="T12" fmla="*/ 105 w 105"/>
                  <a:gd name="T13" fmla="*/ 0 h 91"/>
                  <a:gd name="T14" fmla="*/ 70 w 105"/>
                  <a:gd name="T15" fmla="*/ 0 h 91"/>
                  <a:gd name="T16" fmla="*/ 70 w 105"/>
                  <a:gd name="T17" fmla="*/ 0 h 91"/>
                  <a:gd name="T18" fmla="*/ 35 w 105"/>
                  <a:gd name="T19" fmla="*/ 0 h 91"/>
                  <a:gd name="T20" fmla="*/ 35 w 105"/>
                  <a:gd name="T21" fmla="*/ 45 h 91"/>
                  <a:gd name="T22" fmla="*/ 0 w 105"/>
                  <a:gd name="T23" fmla="*/ 45 h 91"/>
                  <a:gd name="T24" fmla="*/ 0 w 105"/>
                  <a:gd name="T25" fmla="*/ 91 h 91"/>
                  <a:gd name="T26" fmla="*/ 35 w 105"/>
                  <a:gd name="T27" fmla="*/ 91 h 91"/>
                  <a:gd name="T28" fmla="*/ 35 w 105"/>
                  <a:gd name="T29"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91">
                    <a:moveTo>
                      <a:pt x="35" y="91"/>
                    </a:moveTo>
                    <a:lnTo>
                      <a:pt x="70" y="91"/>
                    </a:lnTo>
                    <a:lnTo>
                      <a:pt x="70" y="91"/>
                    </a:lnTo>
                    <a:lnTo>
                      <a:pt x="105" y="91"/>
                    </a:lnTo>
                    <a:lnTo>
                      <a:pt x="105" y="45"/>
                    </a:lnTo>
                    <a:lnTo>
                      <a:pt x="105" y="45"/>
                    </a:lnTo>
                    <a:lnTo>
                      <a:pt x="105" y="0"/>
                    </a:lnTo>
                    <a:lnTo>
                      <a:pt x="70" y="0"/>
                    </a:lnTo>
                    <a:lnTo>
                      <a:pt x="70" y="0"/>
                    </a:lnTo>
                    <a:lnTo>
                      <a:pt x="35" y="0"/>
                    </a:lnTo>
                    <a:lnTo>
                      <a:pt x="35" y="45"/>
                    </a:lnTo>
                    <a:lnTo>
                      <a:pt x="0" y="45"/>
                    </a:lnTo>
                    <a:lnTo>
                      <a:pt x="0" y="91"/>
                    </a:lnTo>
                    <a:lnTo>
                      <a:pt x="35" y="91"/>
                    </a:lnTo>
                    <a:lnTo>
                      <a:pt x="35" y="91"/>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6"/>
              <p:cNvSpPr>
                <a:spLocks/>
              </p:cNvSpPr>
              <p:nvPr/>
            </p:nvSpPr>
            <p:spPr bwMode="auto">
              <a:xfrm>
                <a:off x="648" y="1615"/>
                <a:ext cx="70" cy="46"/>
              </a:xfrm>
              <a:custGeom>
                <a:avLst/>
                <a:gdLst>
                  <a:gd name="T0" fmla="*/ 35 w 70"/>
                  <a:gd name="T1" fmla="*/ 46 h 46"/>
                  <a:gd name="T2" fmla="*/ 70 w 70"/>
                  <a:gd name="T3" fmla="*/ 46 h 46"/>
                  <a:gd name="T4" fmla="*/ 70 w 70"/>
                  <a:gd name="T5" fmla="*/ 0 h 46"/>
                  <a:gd name="T6" fmla="*/ 35 w 70"/>
                  <a:gd name="T7" fmla="*/ 0 h 46"/>
                  <a:gd name="T8" fmla="*/ 35 w 70"/>
                  <a:gd name="T9" fmla="*/ 0 h 46"/>
                  <a:gd name="T10" fmla="*/ 0 w 70"/>
                  <a:gd name="T11" fmla="*/ 0 h 46"/>
                  <a:gd name="T12" fmla="*/ 0 w 70"/>
                  <a:gd name="T13" fmla="*/ 46 h 46"/>
                  <a:gd name="T14" fmla="*/ 35 w 70"/>
                  <a:gd name="T15" fmla="*/ 46 h 46"/>
                  <a:gd name="T16" fmla="*/ 35 w 70"/>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46">
                    <a:moveTo>
                      <a:pt x="35" y="46"/>
                    </a:moveTo>
                    <a:lnTo>
                      <a:pt x="70" y="46"/>
                    </a:lnTo>
                    <a:lnTo>
                      <a:pt x="70" y="0"/>
                    </a:lnTo>
                    <a:lnTo>
                      <a:pt x="35" y="0"/>
                    </a:lnTo>
                    <a:lnTo>
                      <a:pt x="35" y="0"/>
                    </a:lnTo>
                    <a:lnTo>
                      <a:pt x="0" y="0"/>
                    </a:lnTo>
                    <a:lnTo>
                      <a:pt x="0" y="46"/>
                    </a:lnTo>
                    <a:lnTo>
                      <a:pt x="35" y="46"/>
                    </a:lnTo>
                    <a:lnTo>
                      <a:pt x="35" y="46"/>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7"/>
              <p:cNvSpPr>
                <a:spLocks/>
              </p:cNvSpPr>
              <p:nvPr/>
            </p:nvSpPr>
            <p:spPr bwMode="auto">
              <a:xfrm>
                <a:off x="-226" y="1752"/>
                <a:ext cx="314" cy="317"/>
              </a:xfrm>
              <a:custGeom>
                <a:avLst/>
                <a:gdLst>
                  <a:gd name="T0" fmla="*/ 35 w 314"/>
                  <a:gd name="T1" fmla="*/ 271 h 317"/>
                  <a:gd name="T2" fmla="*/ 70 w 314"/>
                  <a:gd name="T3" fmla="*/ 271 h 317"/>
                  <a:gd name="T4" fmla="*/ 70 w 314"/>
                  <a:gd name="T5" fmla="*/ 317 h 317"/>
                  <a:gd name="T6" fmla="*/ 103 w 314"/>
                  <a:gd name="T7" fmla="*/ 317 h 317"/>
                  <a:gd name="T8" fmla="*/ 103 w 314"/>
                  <a:gd name="T9" fmla="*/ 317 h 317"/>
                  <a:gd name="T10" fmla="*/ 138 w 314"/>
                  <a:gd name="T11" fmla="*/ 317 h 317"/>
                  <a:gd name="T12" fmla="*/ 138 w 314"/>
                  <a:gd name="T13" fmla="*/ 271 h 317"/>
                  <a:gd name="T14" fmla="*/ 103 w 314"/>
                  <a:gd name="T15" fmla="*/ 271 h 317"/>
                  <a:gd name="T16" fmla="*/ 103 w 314"/>
                  <a:gd name="T17" fmla="*/ 226 h 317"/>
                  <a:gd name="T18" fmla="*/ 103 w 314"/>
                  <a:gd name="T19" fmla="*/ 226 h 317"/>
                  <a:gd name="T20" fmla="*/ 103 w 314"/>
                  <a:gd name="T21" fmla="*/ 180 h 317"/>
                  <a:gd name="T22" fmla="*/ 103 w 314"/>
                  <a:gd name="T23" fmla="*/ 180 h 317"/>
                  <a:gd name="T24" fmla="*/ 103 w 314"/>
                  <a:gd name="T25" fmla="*/ 135 h 317"/>
                  <a:gd name="T26" fmla="*/ 138 w 314"/>
                  <a:gd name="T27" fmla="*/ 135 h 317"/>
                  <a:gd name="T28" fmla="*/ 138 w 314"/>
                  <a:gd name="T29" fmla="*/ 89 h 317"/>
                  <a:gd name="T30" fmla="*/ 174 w 314"/>
                  <a:gd name="T31" fmla="*/ 89 h 317"/>
                  <a:gd name="T32" fmla="*/ 174 w 314"/>
                  <a:gd name="T33" fmla="*/ 89 h 317"/>
                  <a:gd name="T34" fmla="*/ 209 w 314"/>
                  <a:gd name="T35" fmla="*/ 89 h 317"/>
                  <a:gd name="T36" fmla="*/ 209 w 314"/>
                  <a:gd name="T37" fmla="*/ 89 h 317"/>
                  <a:gd name="T38" fmla="*/ 244 w 314"/>
                  <a:gd name="T39" fmla="*/ 89 h 317"/>
                  <a:gd name="T40" fmla="*/ 244 w 314"/>
                  <a:gd name="T41" fmla="*/ 43 h 317"/>
                  <a:gd name="T42" fmla="*/ 279 w 314"/>
                  <a:gd name="T43" fmla="*/ 43 h 317"/>
                  <a:gd name="T44" fmla="*/ 279 w 314"/>
                  <a:gd name="T45" fmla="*/ 43 h 317"/>
                  <a:gd name="T46" fmla="*/ 314 w 314"/>
                  <a:gd name="T47" fmla="*/ 43 h 317"/>
                  <a:gd name="T48" fmla="*/ 314 w 314"/>
                  <a:gd name="T49" fmla="*/ 0 h 317"/>
                  <a:gd name="T50" fmla="*/ 279 w 314"/>
                  <a:gd name="T51" fmla="*/ 0 h 317"/>
                  <a:gd name="T52" fmla="*/ 279 w 314"/>
                  <a:gd name="T53" fmla="*/ 0 h 317"/>
                  <a:gd name="T54" fmla="*/ 244 w 314"/>
                  <a:gd name="T55" fmla="*/ 0 h 317"/>
                  <a:gd name="T56" fmla="*/ 244 w 314"/>
                  <a:gd name="T57" fmla="*/ 43 h 317"/>
                  <a:gd name="T58" fmla="*/ 209 w 314"/>
                  <a:gd name="T59" fmla="*/ 43 h 317"/>
                  <a:gd name="T60" fmla="*/ 209 w 314"/>
                  <a:gd name="T61" fmla="*/ 43 h 317"/>
                  <a:gd name="T62" fmla="*/ 174 w 314"/>
                  <a:gd name="T63" fmla="*/ 43 h 317"/>
                  <a:gd name="T64" fmla="*/ 174 w 314"/>
                  <a:gd name="T65" fmla="*/ 43 h 317"/>
                  <a:gd name="T66" fmla="*/ 138 w 314"/>
                  <a:gd name="T67" fmla="*/ 43 h 317"/>
                  <a:gd name="T68" fmla="*/ 138 w 314"/>
                  <a:gd name="T69" fmla="*/ 43 h 317"/>
                  <a:gd name="T70" fmla="*/ 103 w 314"/>
                  <a:gd name="T71" fmla="*/ 43 h 317"/>
                  <a:gd name="T72" fmla="*/ 103 w 314"/>
                  <a:gd name="T73" fmla="*/ 89 h 317"/>
                  <a:gd name="T74" fmla="*/ 70 w 314"/>
                  <a:gd name="T75" fmla="*/ 89 h 317"/>
                  <a:gd name="T76" fmla="*/ 70 w 314"/>
                  <a:gd name="T77" fmla="*/ 89 h 317"/>
                  <a:gd name="T78" fmla="*/ 35 w 314"/>
                  <a:gd name="T79" fmla="*/ 89 h 317"/>
                  <a:gd name="T80" fmla="*/ 35 w 314"/>
                  <a:gd name="T81" fmla="*/ 135 h 317"/>
                  <a:gd name="T82" fmla="*/ 35 w 314"/>
                  <a:gd name="T83" fmla="*/ 135 h 317"/>
                  <a:gd name="T84" fmla="*/ 35 w 314"/>
                  <a:gd name="T85" fmla="*/ 180 h 317"/>
                  <a:gd name="T86" fmla="*/ 0 w 314"/>
                  <a:gd name="T87" fmla="*/ 180 h 317"/>
                  <a:gd name="T88" fmla="*/ 0 w 314"/>
                  <a:gd name="T89" fmla="*/ 226 h 317"/>
                  <a:gd name="T90" fmla="*/ 0 w 314"/>
                  <a:gd name="T91" fmla="*/ 226 h 317"/>
                  <a:gd name="T92" fmla="*/ 0 w 314"/>
                  <a:gd name="T93" fmla="*/ 271 h 317"/>
                  <a:gd name="T94" fmla="*/ 35 w 314"/>
                  <a:gd name="T95" fmla="*/ 271 h 317"/>
                  <a:gd name="T96" fmla="*/ 35 w 314"/>
                  <a:gd name="T97" fmla="*/ 27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4" h="317">
                    <a:moveTo>
                      <a:pt x="35" y="271"/>
                    </a:moveTo>
                    <a:lnTo>
                      <a:pt x="70" y="271"/>
                    </a:lnTo>
                    <a:lnTo>
                      <a:pt x="70" y="317"/>
                    </a:lnTo>
                    <a:lnTo>
                      <a:pt x="103" y="317"/>
                    </a:lnTo>
                    <a:lnTo>
                      <a:pt x="103" y="317"/>
                    </a:lnTo>
                    <a:lnTo>
                      <a:pt x="138" y="317"/>
                    </a:lnTo>
                    <a:lnTo>
                      <a:pt x="138" y="271"/>
                    </a:lnTo>
                    <a:lnTo>
                      <a:pt x="103" y="271"/>
                    </a:lnTo>
                    <a:lnTo>
                      <a:pt x="103" y="226"/>
                    </a:lnTo>
                    <a:lnTo>
                      <a:pt x="103" y="226"/>
                    </a:lnTo>
                    <a:lnTo>
                      <a:pt x="103" y="180"/>
                    </a:lnTo>
                    <a:lnTo>
                      <a:pt x="103" y="180"/>
                    </a:lnTo>
                    <a:lnTo>
                      <a:pt x="103" y="135"/>
                    </a:lnTo>
                    <a:lnTo>
                      <a:pt x="138" y="135"/>
                    </a:lnTo>
                    <a:lnTo>
                      <a:pt x="138" y="89"/>
                    </a:lnTo>
                    <a:lnTo>
                      <a:pt x="174" y="89"/>
                    </a:lnTo>
                    <a:lnTo>
                      <a:pt x="174" y="89"/>
                    </a:lnTo>
                    <a:lnTo>
                      <a:pt x="209" y="89"/>
                    </a:lnTo>
                    <a:lnTo>
                      <a:pt x="209" y="89"/>
                    </a:lnTo>
                    <a:lnTo>
                      <a:pt x="244" y="89"/>
                    </a:lnTo>
                    <a:lnTo>
                      <a:pt x="244" y="43"/>
                    </a:lnTo>
                    <a:lnTo>
                      <a:pt x="279" y="43"/>
                    </a:lnTo>
                    <a:lnTo>
                      <a:pt x="279" y="43"/>
                    </a:lnTo>
                    <a:lnTo>
                      <a:pt x="314" y="43"/>
                    </a:lnTo>
                    <a:lnTo>
                      <a:pt x="314" y="0"/>
                    </a:lnTo>
                    <a:lnTo>
                      <a:pt x="279" y="0"/>
                    </a:lnTo>
                    <a:lnTo>
                      <a:pt x="279" y="0"/>
                    </a:lnTo>
                    <a:lnTo>
                      <a:pt x="244" y="0"/>
                    </a:lnTo>
                    <a:lnTo>
                      <a:pt x="244" y="43"/>
                    </a:lnTo>
                    <a:lnTo>
                      <a:pt x="209" y="43"/>
                    </a:lnTo>
                    <a:lnTo>
                      <a:pt x="209" y="43"/>
                    </a:lnTo>
                    <a:lnTo>
                      <a:pt x="174" y="43"/>
                    </a:lnTo>
                    <a:lnTo>
                      <a:pt x="174" y="43"/>
                    </a:lnTo>
                    <a:lnTo>
                      <a:pt x="138" y="43"/>
                    </a:lnTo>
                    <a:lnTo>
                      <a:pt x="138" y="43"/>
                    </a:lnTo>
                    <a:lnTo>
                      <a:pt x="103" y="43"/>
                    </a:lnTo>
                    <a:lnTo>
                      <a:pt x="103" y="89"/>
                    </a:lnTo>
                    <a:lnTo>
                      <a:pt x="70" y="89"/>
                    </a:lnTo>
                    <a:lnTo>
                      <a:pt x="70" y="89"/>
                    </a:lnTo>
                    <a:lnTo>
                      <a:pt x="35" y="89"/>
                    </a:lnTo>
                    <a:lnTo>
                      <a:pt x="35" y="135"/>
                    </a:lnTo>
                    <a:lnTo>
                      <a:pt x="35" y="135"/>
                    </a:lnTo>
                    <a:lnTo>
                      <a:pt x="35" y="180"/>
                    </a:lnTo>
                    <a:lnTo>
                      <a:pt x="0" y="180"/>
                    </a:lnTo>
                    <a:lnTo>
                      <a:pt x="0" y="226"/>
                    </a:lnTo>
                    <a:lnTo>
                      <a:pt x="0" y="226"/>
                    </a:lnTo>
                    <a:lnTo>
                      <a:pt x="0" y="271"/>
                    </a:lnTo>
                    <a:lnTo>
                      <a:pt x="35" y="271"/>
                    </a:lnTo>
                    <a:lnTo>
                      <a:pt x="35" y="271"/>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Rectangle 8"/>
              <p:cNvSpPr>
                <a:spLocks noChangeArrowheads="1"/>
              </p:cNvSpPr>
              <p:nvPr/>
            </p:nvSpPr>
            <p:spPr bwMode="auto">
              <a:xfrm>
                <a:off x="-473" y="2205"/>
                <a:ext cx="36" cy="46"/>
              </a:xfrm>
              <a:prstGeom prst="rect">
                <a:avLst/>
              </a:prstGeom>
              <a:solidFill>
                <a:srgbClr val="BAE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9"/>
              <p:cNvSpPr>
                <a:spLocks/>
              </p:cNvSpPr>
              <p:nvPr/>
            </p:nvSpPr>
            <p:spPr bwMode="auto">
              <a:xfrm>
                <a:off x="-647" y="1707"/>
                <a:ext cx="2906" cy="1496"/>
              </a:xfrm>
              <a:custGeom>
                <a:avLst/>
                <a:gdLst>
                  <a:gd name="T0" fmla="*/ 2802 w 2906"/>
                  <a:gd name="T1" fmla="*/ 498 h 1496"/>
                  <a:gd name="T2" fmla="*/ 2661 w 2906"/>
                  <a:gd name="T3" fmla="*/ 362 h 1496"/>
                  <a:gd name="T4" fmla="*/ 2485 w 2906"/>
                  <a:gd name="T5" fmla="*/ 362 h 1496"/>
                  <a:gd name="T6" fmla="*/ 2346 w 2906"/>
                  <a:gd name="T7" fmla="*/ 316 h 1496"/>
                  <a:gd name="T8" fmla="*/ 2170 w 2906"/>
                  <a:gd name="T9" fmla="*/ 271 h 1496"/>
                  <a:gd name="T10" fmla="*/ 2032 w 2906"/>
                  <a:gd name="T11" fmla="*/ 180 h 1496"/>
                  <a:gd name="T12" fmla="*/ 2032 w 2906"/>
                  <a:gd name="T13" fmla="*/ 88 h 1496"/>
                  <a:gd name="T14" fmla="*/ 2032 w 2906"/>
                  <a:gd name="T15" fmla="*/ 180 h 1496"/>
                  <a:gd name="T16" fmla="*/ 1891 w 2906"/>
                  <a:gd name="T17" fmla="*/ 271 h 1496"/>
                  <a:gd name="T18" fmla="*/ 1785 w 2906"/>
                  <a:gd name="T19" fmla="*/ 180 h 1496"/>
                  <a:gd name="T20" fmla="*/ 1611 w 2906"/>
                  <a:gd name="T21" fmla="*/ 225 h 1496"/>
                  <a:gd name="T22" fmla="*/ 1471 w 2906"/>
                  <a:gd name="T23" fmla="*/ 180 h 1496"/>
                  <a:gd name="T24" fmla="*/ 1471 w 2906"/>
                  <a:gd name="T25" fmla="*/ 45 h 1496"/>
                  <a:gd name="T26" fmla="*/ 1330 w 2906"/>
                  <a:gd name="T27" fmla="*/ 45 h 1496"/>
                  <a:gd name="T28" fmla="*/ 1156 w 2906"/>
                  <a:gd name="T29" fmla="*/ 88 h 1496"/>
                  <a:gd name="T30" fmla="*/ 1015 w 2906"/>
                  <a:gd name="T31" fmla="*/ 180 h 1496"/>
                  <a:gd name="T32" fmla="*/ 841 w 2906"/>
                  <a:gd name="T33" fmla="*/ 271 h 1496"/>
                  <a:gd name="T34" fmla="*/ 700 w 2906"/>
                  <a:gd name="T35" fmla="*/ 316 h 1496"/>
                  <a:gd name="T36" fmla="*/ 630 w 2906"/>
                  <a:gd name="T37" fmla="*/ 362 h 1496"/>
                  <a:gd name="T38" fmla="*/ 491 w 2906"/>
                  <a:gd name="T39" fmla="*/ 407 h 1496"/>
                  <a:gd name="T40" fmla="*/ 385 w 2906"/>
                  <a:gd name="T41" fmla="*/ 453 h 1496"/>
                  <a:gd name="T42" fmla="*/ 280 w 2906"/>
                  <a:gd name="T43" fmla="*/ 498 h 1496"/>
                  <a:gd name="T44" fmla="*/ 139 w 2906"/>
                  <a:gd name="T45" fmla="*/ 587 h 1496"/>
                  <a:gd name="T46" fmla="*/ 245 w 2906"/>
                  <a:gd name="T47" fmla="*/ 453 h 1496"/>
                  <a:gd name="T48" fmla="*/ 71 w 2906"/>
                  <a:gd name="T49" fmla="*/ 362 h 1496"/>
                  <a:gd name="T50" fmla="*/ 35 w 2906"/>
                  <a:gd name="T51" fmla="*/ 544 h 1496"/>
                  <a:gd name="T52" fmla="*/ 0 w 2906"/>
                  <a:gd name="T53" fmla="*/ 724 h 1496"/>
                  <a:gd name="T54" fmla="*/ 35 w 2906"/>
                  <a:gd name="T55" fmla="*/ 952 h 1496"/>
                  <a:gd name="T56" fmla="*/ 174 w 2906"/>
                  <a:gd name="T57" fmla="*/ 1132 h 1496"/>
                  <a:gd name="T58" fmla="*/ 174 w 2906"/>
                  <a:gd name="T59" fmla="*/ 1314 h 1496"/>
                  <a:gd name="T60" fmla="*/ 350 w 2906"/>
                  <a:gd name="T61" fmla="*/ 1405 h 1496"/>
                  <a:gd name="T62" fmla="*/ 385 w 2906"/>
                  <a:gd name="T63" fmla="*/ 1359 h 1496"/>
                  <a:gd name="T64" fmla="*/ 350 w 2906"/>
                  <a:gd name="T65" fmla="*/ 1177 h 1496"/>
                  <a:gd name="T66" fmla="*/ 491 w 2906"/>
                  <a:gd name="T67" fmla="*/ 1086 h 1496"/>
                  <a:gd name="T68" fmla="*/ 630 w 2906"/>
                  <a:gd name="T69" fmla="*/ 997 h 1496"/>
                  <a:gd name="T70" fmla="*/ 771 w 2906"/>
                  <a:gd name="T71" fmla="*/ 997 h 1496"/>
                  <a:gd name="T72" fmla="*/ 945 w 2906"/>
                  <a:gd name="T73" fmla="*/ 1086 h 1496"/>
                  <a:gd name="T74" fmla="*/ 1085 w 2906"/>
                  <a:gd name="T75" fmla="*/ 1132 h 1496"/>
                  <a:gd name="T76" fmla="*/ 1261 w 2906"/>
                  <a:gd name="T77" fmla="*/ 1132 h 1496"/>
                  <a:gd name="T78" fmla="*/ 1365 w 2906"/>
                  <a:gd name="T79" fmla="*/ 1132 h 1496"/>
                  <a:gd name="T80" fmla="*/ 1541 w 2906"/>
                  <a:gd name="T81" fmla="*/ 1132 h 1496"/>
                  <a:gd name="T82" fmla="*/ 1646 w 2906"/>
                  <a:gd name="T83" fmla="*/ 1043 h 1496"/>
                  <a:gd name="T84" fmla="*/ 1821 w 2906"/>
                  <a:gd name="T85" fmla="*/ 1132 h 1496"/>
                  <a:gd name="T86" fmla="*/ 1821 w 2906"/>
                  <a:gd name="T87" fmla="*/ 1359 h 1496"/>
                  <a:gd name="T88" fmla="*/ 1926 w 2906"/>
                  <a:gd name="T89" fmla="*/ 1314 h 1496"/>
                  <a:gd name="T90" fmla="*/ 1996 w 2906"/>
                  <a:gd name="T91" fmla="*/ 1086 h 1496"/>
                  <a:gd name="T92" fmla="*/ 1926 w 2906"/>
                  <a:gd name="T93" fmla="*/ 997 h 1496"/>
                  <a:gd name="T94" fmla="*/ 2032 w 2906"/>
                  <a:gd name="T95" fmla="*/ 769 h 1496"/>
                  <a:gd name="T96" fmla="*/ 2206 w 2906"/>
                  <a:gd name="T97" fmla="*/ 815 h 1496"/>
                  <a:gd name="T98" fmla="*/ 2346 w 2906"/>
                  <a:gd name="T99" fmla="*/ 769 h 1496"/>
                  <a:gd name="T100" fmla="*/ 2276 w 2906"/>
                  <a:gd name="T101" fmla="*/ 952 h 1496"/>
                  <a:gd name="T102" fmla="*/ 2311 w 2906"/>
                  <a:gd name="T103" fmla="*/ 1086 h 1496"/>
                  <a:gd name="T104" fmla="*/ 2417 w 2906"/>
                  <a:gd name="T105" fmla="*/ 906 h 1496"/>
                  <a:gd name="T106" fmla="*/ 2485 w 2906"/>
                  <a:gd name="T107" fmla="*/ 769 h 1496"/>
                  <a:gd name="T108" fmla="*/ 2661 w 2906"/>
                  <a:gd name="T109" fmla="*/ 678 h 1496"/>
                  <a:gd name="T110" fmla="*/ 2767 w 2906"/>
                  <a:gd name="T111" fmla="*/ 587 h 1496"/>
                  <a:gd name="T112" fmla="*/ 2870 w 2906"/>
                  <a:gd name="T113" fmla="*/ 633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06" h="1496">
                    <a:moveTo>
                      <a:pt x="2870" y="633"/>
                    </a:moveTo>
                    <a:lnTo>
                      <a:pt x="2870" y="587"/>
                    </a:lnTo>
                    <a:lnTo>
                      <a:pt x="2870" y="587"/>
                    </a:lnTo>
                    <a:lnTo>
                      <a:pt x="2870" y="544"/>
                    </a:lnTo>
                    <a:lnTo>
                      <a:pt x="2870" y="544"/>
                    </a:lnTo>
                    <a:lnTo>
                      <a:pt x="2870" y="498"/>
                    </a:lnTo>
                    <a:lnTo>
                      <a:pt x="2837" y="498"/>
                    </a:lnTo>
                    <a:lnTo>
                      <a:pt x="2837" y="498"/>
                    </a:lnTo>
                    <a:lnTo>
                      <a:pt x="2802" y="498"/>
                    </a:lnTo>
                    <a:lnTo>
                      <a:pt x="2802" y="498"/>
                    </a:lnTo>
                    <a:lnTo>
                      <a:pt x="2767" y="498"/>
                    </a:lnTo>
                    <a:lnTo>
                      <a:pt x="2767" y="453"/>
                    </a:lnTo>
                    <a:lnTo>
                      <a:pt x="2732" y="453"/>
                    </a:lnTo>
                    <a:lnTo>
                      <a:pt x="2732" y="407"/>
                    </a:lnTo>
                    <a:lnTo>
                      <a:pt x="2696" y="407"/>
                    </a:lnTo>
                    <a:lnTo>
                      <a:pt x="2696" y="407"/>
                    </a:lnTo>
                    <a:lnTo>
                      <a:pt x="2661" y="407"/>
                    </a:lnTo>
                    <a:lnTo>
                      <a:pt x="2661" y="362"/>
                    </a:lnTo>
                    <a:lnTo>
                      <a:pt x="2626" y="362"/>
                    </a:lnTo>
                    <a:lnTo>
                      <a:pt x="2626" y="362"/>
                    </a:lnTo>
                    <a:lnTo>
                      <a:pt x="2591" y="362"/>
                    </a:lnTo>
                    <a:lnTo>
                      <a:pt x="2591" y="362"/>
                    </a:lnTo>
                    <a:lnTo>
                      <a:pt x="2556" y="362"/>
                    </a:lnTo>
                    <a:lnTo>
                      <a:pt x="2556" y="362"/>
                    </a:lnTo>
                    <a:lnTo>
                      <a:pt x="2520" y="362"/>
                    </a:lnTo>
                    <a:lnTo>
                      <a:pt x="2520" y="362"/>
                    </a:lnTo>
                    <a:lnTo>
                      <a:pt x="2485" y="362"/>
                    </a:lnTo>
                    <a:lnTo>
                      <a:pt x="2485" y="362"/>
                    </a:lnTo>
                    <a:lnTo>
                      <a:pt x="2452" y="362"/>
                    </a:lnTo>
                    <a:lnTo>
                      <a:pt x="2450" y="362"/>
                    </a:lnTo>
                    <a:lnTo>
                      <a:pt x="2417" y="362"/>
                    </a:lnTo>
                    <a:lnTo>
                      <a:pt x="2417" y="362"/>
                    </a:lnTo>
                    <a:lnTo>
                      <a:pt x="2382" y="362"/>
                    </a:lnTo>
                    <a:lnTo>
                      <a:pt x="2382" y="362"/>
                    </a:lnTo>
                    <a:lnTo>
                      <a:pt x="2346" y="362"/>
                    </a:lnTo>
                    <a:lnTo>
                      <a:pt x="2346" y="316"/>
                    </a:lnTo>
                    <a:lnTo>
                      <a:pt x="2311" y="316"/>
                    </a:lnTo>
                    <a:lnTo>
                      <a:pt x="2311" y="316"/>
                    </a:lnTo>
                    <a:lnTo>
                      <a:pt x="2276" y="316"/>
                    </a:lnTo>
                    <a:lnTo>
                      <a:pt x="2276" y="316"/>
                    </a:lnTo>
                    <a:lnTo>
                      <a:pt x="2241" y="316"/>
                    </a:lnTo>
                    <a:lnTo>
                      <a:pt x="2241" y="316"/>
                    </a:lnTo>
                    <a:lnTo>
                      <a:pt x="2206" y="316"/>
                    </a:lnTo>
                    <a:lnTo>
                      <a:pt x="2206" y="271"/>
                    </a:lnTo>
                    <a:lnTo>
                      <a:pt x="2170" y="271"/>
                    </a:lnTo>
                    <a:lnTo>
                      <a:pt x="2170" y="271"/>
                    </a:lnTo>
                    <a:lnTo>
                      <a:pt x="2135" y="271"/>
                    </a:lnTo>
                    <a:lnTo>
                      <a:pt x="2135" y="271"/>
                    </a:lnTo>
                    <a:lnTo>
                      <a:pt x="2100" y="271"/>
                    </a:lnTo>
                    <a:lnTo>
                      <a:pt x="2100" y="225"/>
                    </a:lnTo>
                    <a:lnTo>
                      <a:pt x="2065" y="225"/>
                    </a:lnTo>
                    <a:lnTo>
                      <a:pt x="2065" y="225"/>
                    </a:lnTo>
                    <a:lnTo>
                      <a:pt x="2032" y="225"/>
                    </a:lnTo>
                    <a:lnTo>
                      <a:pt x="2032" y="180"/>
                    </a:lnTo>
                    <a:lnTo>
                      <a:pt x="2065" y="180"/>
                    </a:lnTo>
                    <a:lnTo>
                      <a:pt x="2065" y="180"/>
                    </a:lnTo>
                    <a:lnTo>
                      <a:pt x="2100" y="180"/>
                    </a:lnTo>
                    <a:lnTo>
                      <a:pt x="2100" y="134"/>
                    </a:lnTo>
                    <a:lnTo>
                      <a:pt x="2065" y="134"/>
                    </a:lnTo>
                    <a:lnTo>
                      <a:pt x="2065" y="134"/>
                    </a:lnTo>
                    <a:lnTo>
                      <a:pt x="2032" y="134"/>
                    </a:lnTo>
                    <a:lnTo>
                      <a:pt x="2032" y="88"/>
                    </a:lnTo>
                    <a:lnTo>
                      <a:pt x="2032" y="88"/>
                    </a:lnTo>
                    <a:lnTo>
                      <a:pt x="2032" y="45"/>
                    </a:lnTo>
                    <a:lnTo>
                      <a:pt x="1996" y="45"/>
                    </a:lnTo>
                    <a:lnTo>
                      <a:pt x="1996" y="45"/>
                    </a:lnTo>
                    <a:lnTo>
                      <a:pt x="1961" y="45"/>
                    </a:lnTo>
                    <a:lnTo>
                      <a:pt x="1961" y="88"/>
                    </a:lnTo>
                    <a:lnTo>
                      <a:pt x="1996" y="88"/>
                    </a:lnTo>
                    <a:lnTo>
                      <a:pt x="1996" y="134"/>
                    </a:lnTo>
                    <a:lnTo>
                      <a:pt x="2032" y="134"/>
                    </a:lnTo>
                    <a:lnTo>
                      <a:pt x="2032" y="180"/>
                    </a:lnTo>
                    <a:lnTo>
                      <a:pt x="1996" y="180"/>
                    </a:lnTo>
                    <a:lnTo>
                      <a:pt x="1996" y="225"/>
                    </a:lnTo>
                    <a:lnTo>
                      <a:pt x="1996" y="225"/>
                    </a:lnTo>
                    <a:lnTo>
                      <a:pt x="1996" y="271"/>
                    </a:lnTo>
                    <a:lnTo>
                      <a:pt x="1961" y="271"/>
                    </a:lnTo>
                    <a:lnTo>
                      <a:pt x="1961" y="271"/>
                    </a:lnTo>
                    <a:lnTo>
                      <a:pt x="1926" y="271"/>
                    </a:lnTo>
                    <a:lnTo>
                      <a:pt x="1926" y="271"/>
                    </a:lnTo>
                    <a:lnTo>
                      <a:pt x="1891" y="271"/>
                    </a:lnTo>
                    <a:lnTo>
                      <a:pt x="1891" y="271"/>
                    </a:lnTo>
                    <a:lnTo>
                      <a:pt x="1856" y="271"/>
                    </a:lnTo>
                    <a:lnTo>
                      <a:pt x="1856" y="271"/>
                    </a:lnTo>
                    <a:lnTo>
                      <a:pt x="1821" y="271"/>
                    </a:lnTo>
                    <a:lnTo>
                      <a:pt x="1821" y="271"/>
                    </a:lnTo>
                    <a:lnTo>
                      <a:pt x="1785" y="271"/>
                    </a:lnTo>
                    <a:lnTo>
                      <a:pt x="1785" y="225"/>
                    </a:lnTo>
                    <a:lnTo>
                      <a:pt x="1785" y="225"/>
                    </a:lnTo>
                    <a:lnTo>
                      <a:pt x="1785" y="180"/>
                    </a:lnTo>
                    <a:lnTo>
                      <a:pt x="1750" y="180"/>
                    </a:lnTo>
                    <a:lnTo>
                      <a:pt x="1750" y="180"/>
                    </a:lnTo>
                    <a:lnTo>
                      <a:pt x="1715" y="180"/>
                    </a:lnTo>
                    <a:lnTo>
                      <a:pt x="1715" y="180"/>
                    </a:lnTo>
                    <a:lnTo>
                      <a:pt x="1680" y="180"/>
                    </a:lnTo>
                    <a:lnTo>
                      <a:pt x="1680" y="225"/>
                    </a:lnTo>
                    <a:lnTo>
                      <a:pt x="1646" y="225"/>
                    </a:lnTo>
                    <a:lnTo>
                      <a:pt x="1646" y="225"/>
                    </a:lnTo>
                    <a:lnTo>
                      <a:pt x="1611" y="225"/>
                    </a:lnTo>
                    <a:lnTo>
                      <a:pt x="1611" y="180"/>
                    </a:lnTo>
                    <a:lnTo>
                      <a:pt x="1576" y="180"/>
                    </a:lnTo>
                    <a:lnTo>
                      <a:pt x="1576" y="180"/>
                    </a:lnTo>
                    <a:lnTo>
                      <a:pt x="1541" y="180"/>
                    </a:lnTo>
                    <a:lnTo>
                      <a:pt x="1541" y="180"/>
                    </a:lnTo>
                    <a:lnTo>
                      <a:pt x="1506" y="180"/>
                    </a:lnTo>
                    <a:lnTo>
                      <a:pt x="1506" y="225"/>
                    </a:lnTo>
                    <a:lnTo>
                      <a:pt x="1471" y="225"/>
                    </a:lnTo>
                    <a:lnTo>
                      <a:pt x="1471" y="180"/>
                    </a:lnTo>
                    <a:lnTo>
                      <a:pt x="1471" y="180"/>
                    </a:lnTo>
                    <a:lnTo>
                      <a:pt x="1471" y="134"/>
                    </a:lnTo>
                    <a:lnTo>
                      <a:pt x="1506" y="134"/>
                    </a:lnTo>
                    <a:lnTo>
                      <a:pt x="1506" y="134"/>
                    </a:lnTo>
                    <a:lnTo>
                      <a:pt x="1541" y="134"/>
                    </a:lnTo>
                    <a:lnTo>
                      <a:pt x="1541" y="88"/>
                    </a:lnTo>
                    <a:lnTo>
                      <a:pt x="1506" y="88"/>
                    </a:lnTo>
                    <a:lnTo>
                      <a:pt x="1506" y="45"/>
                    </a:lnTo>
                    <a:lnTo>
                      <a:pt x="1471" y="45"/>
                    </a:lnTo>
                    <a:lnTo>
                      <a:pt x="1471" y="45"/>
                    </a:lnTo>
                    <a:lnTo>
                      <a:pt x="1435" y="45"/>
                    </a:lnTo>
                    <a:lnTo>
                      <a:pt x="1435" y="45"/>
                    </a:lnTo>
                    <a:lnTo>
                      <a:pt x="1400" y="45"/>
                    </a:lnTo>
                    <a:lnTo>
                      <a:pt x="1400" y="0"/>
                    </a:lnTo>
                    <a:lnTo>
                      <a:pt x="1365" y="0"/>
                    </a:lnTo>
                    <a:lnTo>
                      <a:pt x="1365" y="0"/>
                    </a:lnTo>
                    <a:lnTo>
                      <a:pt x="1330" y="0"/>
                    </a:lnTo>
                    <a:lnTo>
                      <a:pt x="1330" y="45"/>
                    </a:lnTo>
                    <a:lnTo>
                      <a:pt x="1295" y="45"/>
                    </a:lnTo>
                    <a:lnTo>
                      <a:pt x="1295" y="45"/>
                    </a:lnTo>
                    <a:lnTo>
                      <a:pt x="1261" y="45"/>
                    </a:lnTo>
                    <a:lnTo>
                      <a:pt x="1261" y="88"/>
                    </a:lnTo>
                    <a:lnTo>
                      <a:pt x="1226" y="88"/>
                    </a:lnTo>
                    <a:lnTo>
                      <a:pt x="1226" y="88"/>
                    </a:lnTo>
                    <a:lnTo>
                      <a:pt x="1191" y="88"/>
                    </a:lnTo>
                    <a:lnTo>
                      <a:pt x="1191" y="88"/>
                    </a:lnTo>
                    <a:lnTo>
                      <a:pt x="1156" y="88"/>
                    </a:lnTo>
                    <a:lnTo>
                      <a:pt x="1156" y="88"/>
                    </a:lnTo>
                    <a:lnTo>
                      <a:pt x="1121" y="88"/>
                    </a:lnTo>
                    <a:lnTo>
                      <a:pt x="1121" y="88"/>
                    </a:lnTo>
                    <a:lnTo>
                      <a:pt x="1085" y="88"/>
                    </a:lnTo>
                    <a:lnTo>
                      <a:pt x="1085" y="134"/>
                    </a:lnTo>
                    <a:lnTo>
                      <a:pt x="1050" y="134"/>
                    </a:lnTo>
                    <a:lnTo>
                      <a:pt x="1050" y="180"/>
                    </a:lnTo>
                    <a:lnTo>
                      <a:pt x="1015" y="180"/>
                    </a:lnTo>
                    <a:lnTo>
                      <a:pt x="1015" y="180"/>
                    </a:lnTo>
                    <a:lnTo>
                      <a:pt x="980" y="180"/>
                    </a:lnTo>
                    <a:lnTo>
                      <a:pt x="980" y="180"/>
                    </a:lnTo>
                    <a:lnTo>
                      <a:pt x="945" y="180"/>
                    </a:lnTo>
                    <a:lnTo>
                      <a:pt x="945" y="180"/>
                    </a:lnTo>
                    <a:lnTo>
                      <a:pt x="909" y="180"/>
                    </a:lnTo>
                    <a:lnTo>
                      <a:pt x="909" y="225"/>
                    </a:lnTo>
                    <a:lnTo>
                      <a:pt x="876" y="225"/>
                    </a:lnTo>
                    <a:lnTo>
                      <a:pt x="876" y="271"/>
                    </a:lnTo>
                    <a:lnTo>
                      <a:pt x="841" y="271"/>
                    </a:lnTo>
                    <a:lnTo>
                      <a:pt x="841" y="225"/>
                    </a:lnTo>
                    <a:lnTo>
                      <a:pt x="806" y="225"/>
                    </a:lnTo>
                    <a:lnTo>
                      <a:pt x="806" y="225"/>
                    </a:lnTo>
                    <a:lnTo>
                      <a:pt x="771" y="225"/>
                    </a:lnTo>
                    <a:lnTo>
                      <a:pt x="771" y="225"/>
                    </a:lnTo>
                    <a:lnTo>
                      <a:pt x="735" y="225"/>
                    </a:lnTo>
                    <a:lnTo>
                      <a:pt x="735" y="271"/>
                    </a:lnTo>
                    <a:lnTo>
                      <a:pt x="700" y="271"/>
                    </a:lnTo>
                    <a:lnTo>
                      <a:pt x="700" y="316"/>
                    </a:lnTo>
                    <a:lnTo>
                      <a:pt x="700" y="316"/>
                    </a:lnTo>
                    <a:lnTo>
                      <a:pt x="700" y="362"/>
                    </a:lnTo>
                    <a:lnTo>
                      <a:pt x="735" y="362"/>
                    </a:lnTo>
                    <a:lnTo>
                      <a:pt x="735" y="407"/>
                    </a:lnTo>
                    <a:lnTo>
                      <a:pt x="700" y="407"/>
                    </a:lnTo>
                    <a:lnTo>
                      <a:pt x="700" y="407"/>
                    </a:lnTo>
                    <a:lnTo>
                      <a:pt x="665" y="407"/>
                    </a:lnTo>
                    <a:lnTo>
                      <a:pt x="665" y="362"/>
                    </a:lnTo>
                    <a:lnTo>
                      <a:pt x="630" y="362"/>
                    </a:lnTo>
                    <a:lnTo>
                      <a:pt x="630" y="362"/>
                    </a:lnTo>
                    <a:lnTo>
                      <a:pt x="595" y="362"/>
                    </a:lnTo>
                    <a:lnTo>
                      <a:pt x="595" y="407"/>
                    </a:lnTo>
                    <a:lnTo>
                      <a:pt x="559" y="407"/>
                    </a:lnTo>
                    <a:lnTo>
                      <a:pt x="559" y="407"/>
                    </a:lnTo>
                    <a:lnTo>
                      <a:pt x="524" y="407"/>
                    </a:lnTo>
                    <a:lnTo>
                      <a:pt x="524" y="407"/>
                    </a:lnTo>
                    <a:lnTo>
                      <a:pt x="491" y="407"/>
                    </a:lnTo>
                    <a:lnTo>
                      <a:pt x="491" y="407"/>
                    </a:lnTo>
                    <a:lnTo>
                      <a:pt x="456" y="407"/>
                    </a:lnTo>
                    <a:lnTo>
                      <a:pt x="456" y="407"/>
                    </a:lnTo>
                    <a:lnTo>
                      <a:pt x="421" y="407"/>
                    </a:lnTo>
                    <a:lnTo>
                      <a:pt x="421" y="362"/>
                    </a:lnTo>
                    <a:lnTo>
                      <a:pt x="385" y="362"/>
                    </a:lnTo>
                    <a:lnTo>
                      <a:pt x="385" y="407"/>
                    </a:lnTo>
                    <a:lnTo>
                      <a:pt x="421" y="407"/>
                    </a:lnTo>
                    <a:lnTo>
                      <a:pt x="421" y="453"/>
                    </a:lnTo>
                    <a:lnTo>
                      <a:pt x="385" y="453"/>
                    </a:lnTo>
                    <a:lnTo>
                      <a:pt x="385" y="453"/>
                    </a:lnTo>
                    <a:lnTo>
                      <a:pt x="350" y="453"/>
                    </a:lnTo>
                    <a:lnTo>
                      <a:pt x="350" y="407"/>
                    </a:lnTo>
                    <a:lnTo>
                      <a:pt x="315" y="407"/>
                    </a:lnTo>
                    <a:lnTo>
                      <a:pt x="315" y="407"/>
                    </a:lnTo>
                    <a:lnTo>
                      <a:pt x="280" y="407"/>
                    </a:lnTo>
                    <a:lnTo>
                      <a:pt x="280" y="453"/>
                    </a:lnTo>
                    <a:lnTo>
                      <a:pt x="280" y="453"/>
                    </a:lnTo>
                    <a:lnTo>
                      <a:pt x="280" y="498"/>
                    </a:lnTo>
                    <a:lnTo>
                      <a:pt x="280" y="498"/>
                    </a:lnTo>
                    <a:lnTo>
                      <a:pt x="280" y="544"/>
                    </a:lnTo>
                    <a:lnTo>
                      <a:pt x="245" y="544"/>
                    </a:lnTo>
                    <a:lnTo>
                      <a:pt x="245" y="587"/>
                    </a:lnTo>
                    <a:lnTo>
                      <a:pt x="210" y="587"/>
                    </a:lnTo>
                    <a:lnTo>
                      <a:pt x="210" y="587"/>
                    </a:lnTo>
                    <a:lnTo>
                      <a:pt x="174" y="587"/>
                    </a:lnTo>
                    <a:lnTo>
                      <a:pt x="174" y="587"/>
                    </a:lnTo>
                    <a:lnTo>
                      <a:pt x="139" y="587"/>
                    </a:lnTo>
                    <a:lnTo>
                      <a:pt x="139" y="544"/>
                    </a:lnTo>
                    <a:lnTo>
                      <a:pt x="139" y="544"/>
                    </a:lnTo>
                    <a:lnTo>
                      <a:pt x="139" y="498"/>
                    </a:lnTo>
                    <a:lnTo>
                      <a:pt x="174" y="498"/>
                    </a:lnTo>
                    <a:lnTo>
                      <a:pt x="174" y="498"/>
                    </a:lnTo>
                    <a:lnTo>
                      <a:pt x="210" y="498"/>
                    </a:lnTo>
                    <a:lnTo>
                      <a:pt x="210" y="498"/>
                    </a:lnTo>
                    <a:lnTo>
                      <a:pt x="245" y="498"/>
                    </a:lnTo>
                    <a:lnTo>
                      <a:pt x="245" y="453"/>
                    </a:lnTo>
                    <a:lnTo>
                      <a:pt x="210" y="453"/>
                    </a:lnTo>
                    <a:lnTo>
                      <a:pt x="210" y="407"/>
                    </a:lnTo>
                    <a:lnTo>
                      <a:pt x="174" y="407"/>
                    </a:lnTo>
                    <a:lnTo>
                      <a:pt x="174" y="407"/>
                    </a:lnTo>
                    <a:lnTo>
                      <a:pt x="139" y="407"/>
                    </a:lnTo>
                    <a:lnTo>
                      <a:pt x="139" y="362"/>
                    </a:lnTo>
                    <a:lnTo>
                      <a:pt x="106" y="362"/>
                    </a:lnTo>
                    <a:lnTo>
                      <a:pt x="106" y="362"/>
                    </a:lnTo>
                    <a:lnTo>
                      <a:pt x="71" y="362"/>
                    </a:lnTo>
                    <a:lnTo>
                      <a:pt x="71" y="362"/>
                    </a:lnTo>
                    <a:lnTo>
                      <a:pt x="35" y="362"/>
                    </a:lnTo>
                    <a:lnTo>
                      <a:pt x="35" y="407"/>
                    </a:lnTo>
                    <a:lnTo>
                      <a:pt x="35" y="407"/>
                    </a:lnTo>
                    <a:lnTo>
                      <a:pt x="35" y="453"/>
                    </a:lnTo>
                    <a:lnTo>
                      <a:pt x="35" y="453"/>
                    </a:lnTo>
                    <a:lnTo>
                      <a:pt x="35" y="498"/>
                    </a:lnTo>
                    <a:lnTo>
                      <a:pt x="35" y="498"/>
                    </a:lnTo>
                    <a:lnTo>
                      <a:pt x="35" y="544"/>
                    </a:lnTo>
                    <a:lnTo>
                      <a:pt x="71" y="544"/>
                    </a:lnTo>
                    <a:lnTo>
                      <a:pt x="71" y="587"/>
                    </a:lnTo>
                    <a:lnTo>
                      <a:pt x="71" y="587"/>
                    </a:lnTo>
                    <a:lnTo>
                      <a:pt x="71" y="633"/>
                    </a:lnTo>
                    <a:lnTo>
                      <a:pt x="71" y="633"/>
                    </a:lnTo>
                    <a:lnTo>
                      <a:pt x="71" y="678"/>
                    </a:lnTo>
                    <a:lnTo>
                      <a:pt x="35" y="678"/>
                    </a:lnTo>
                    <a:lnTo>
                      <a:pt x="35" y="724"/>
                    </a:lnTo>
                    <a:lnTo>
                      <a:pt x="0" y="724"/>
                    </a:lnTo>
                    <a:lnTo>
                      <a:pt x="0" y="769"/>
                    </a:lnTo>
                    <a:lnTo>
                      <a:pt x="0" y="769"/>
                    </a:lnTo>
                    <a:lnTo>
                      <a:pt x="0" y="815"/>
                    </a:lnTo>
                    <a:lnTo>
                      <a:pt x="0" y="815"/>
                    </a:lnTo>
                    <a:lnTo>
                      <a:pt x="0" y="861"/>
                    </a:lnTo>
                    <a:lnTo>
                      <a:pt x="0" y="861"/>
                    </a:lnTo>
                    <a:lnTo>
                      <a:pt x="0" y="906"/>
                    </a:lnTo>
                    <a:lnTo>
                      <a:pt x="35" y="906"/>
                    </a:lnTo>
                    <a:lnTo>
                      <a:pt x="35" y="952"/>
                    </a:lnTo>
                    <a:lnTo>
                      <a:pt x="71" y="952"/>
                    </a:lnTo>
                    <a:lnTo>
                      <a:pt x="71" y="997"/>
                    </a:lnTo>
                    <a:lnTo>
                      <a:pt x="71" y="997"/>
                    </a:lnTo>
                    <a:lnTo>
                      <a:pt x="71" y="1043"/>
                    </a:lnTo>
                    <a:lnTo>
                      <a:pt x="106" y="1043"/>
                    </a:lnTo>
                    <a:lnTo>
                      <a:pt x="106" y="1086"/>
                    </a:lnTo>
                    <a:lnTo>
                      <a:pt x="139" y="1086"/>
                    </a:lnTo>
                    <a:lnTo>
                      <a:pt x="139" y="1132"/>
                    </a:lnTo>
                    <a:lnTo>
                      <a:pt x="174" y="1132"/>
                    </a:lnTo>
                    <a:lnTo>
                      <a:pt x="174" y="1132"/>
                    </a:lnTo>
                    <a:lnTo>
                      <a:pt x="210" y="1132"/>
                    </a:lnTo>
                    <a:lnTo>
                      <a:pt x="210" y="1177"/>
                    </a:lnTo>
                    <a:lnTo>
                      <a:pt x="210" y="1177"/>
                    </a:lnTo>
                    <a:lnTo>
                      <a:pt x="210" y="1223"/>
                    </a:lnTo>
                    <a:lnTo>
                      <a:pt x="174" y="1223"/>
                    </a:lnTo>
                    <a:lnTo>
                      <a:pt x="174" y="1268"/>
                    </a:lnTo>
                    <a:lnTo>
                      <a:pt x="174" y="1268"/>
                    </a:lnTo>
                    <a:lnTo>
                      <a:pt x="174" y="1314"/>
                    </a:lnTo>
                    <a:lnTo>
                      <a:pt x="210" y="1314"/>
                    </a:lnTo>
                    <a:lnTo>
                      <a:pt x="210" y="1359"/>
                    </a:lnTo>
                    <a:lnTo>
                      <a:pt x="245" y="1359"/>
                    </a:lnTo>
                    <a:lnTo>
                      <a:pt x="245" y="1359"/>
                    </a:lnTo>
                    <a:lnTo>
                      <a:pt x="280" y="1359"/>
                    </a:lnTo>
                    <a:lnTo>
                      <a:pt x="280" y="1359"/>
                    </a:lnTo>
                    <a:lnTo>
                      <a:pt x="315" y="1359"/>
                    </a:lnTo>
                    <a:lnTo>
                      <a:pt x="315" y="1405"/>
                    </a:lnTo>
                    <a:lnTo>
                      <a:pt x="350" y="1405"/>
                    </a:lnTo>
                    <a:lnTo>
                      <a:pt x="350" y="1451"/>
                    </a:lnTo>
                    <a:lnTo>
                      <a:pt x="385" y="1451"/>
                    </a:lnTo>
                    <a:lnTo>
                      <a:pt x="385" y="1496"/>
                    </a:lnTo>
                    <a:lnTo>
                      <a:pt x="421" y="1496"/>
                    </a:lnTo>
                    <a:lnTo>
                      <a:pt x="421" y="1451"/>
                    </a:lnTo>
                    <a:lnTo>
                      <a:pt x="385" y="1451"/>
                    </a:lnTo>
                    <a:lnTo>
                      <a:pt x="385" y="1405"/>
                    </a:lnTo>
                    <a:lnTo>
                      <a:pt x="385" y="1405"/>
                    </a:lnTo>
                    <a:lnTo>
                      <a:pt x="385" y="1359"/>
                    </a:lnTo>
                    <a:lnTo>
                      <a:pt x="350" y="1359"/>
                    </a:lnTo>
                    <a:lnTo>
                      <a:pt x="350" y="1314"/>
                    </a:lnTo>
                    <a:lnTo>
                      <a:pt x="350" y="1314"/>
                    </a:lnTo>
                    <a:lnTo>
                      <a:pt x="350" y="1268"/>
                    </a:lnTo>
                    <a:lnTo>
                      <a:pt x="385" y="1268"/>
                    </a:lnTo>
                    <a:lnTo>
                      <a:pt x="385" y="1223"/>
                    </a:lnTo>
                    <a:lnTo>
                      <a:pt x="350" y="1223"/>
                    </a:lnTo>
                    <a:lnTo>
                      <a:pt x="350" y="1177"/>
                    </a:lnTo>
                    <a:lnTo>
                      <a:pt x="350" y="1177"/>
                    </a:lnTo>
                    <a:lnTo>
                      <a:pt x="350" y="1132"/>
                    </a:lnTo>
                    <a:lnTo>
                      <a:pt x="385" y="1132"/>
                    </a:lnTo>
                    <a:lnTo>
                      <a:pt x="385" y="1086"/>
                    </a:lnTo>
                    <a:lnTo>
                      <a:pt x="421" y="1086"/>
                    </a:lnTo>
                    <a:lnTo>
                      <a:pt x="421" y="1043"/>
                    </a:lnTo>
                    <a:lnTo>
                      <a:pt x="456" y="1043"/>
                    </a:lnTo>
                    <a:lnTo>
                      <a:pt x="456" y="1043"/>
                    </a:lnTo>
                    <a:lnTo>
                      <a:pt x="491" y="1043"/>
                    </a:lnTo>
                    <a:lnTo>
                      <a:pt x="491" y="1086"/>
                    </a:lnTo>
                    <a:lnTo>
                      <a:pt x="524" y="1086"/>
                    </a:lnTo>
                    <a:lnTo>
                      <a:pt x="524" y="1086"/>
                    </a:lnTo>
                    <a:lnTo>
                      <a:pt x="559" y="1086"/>
                    </a:lnTo>
                    <a:lnTo>
                      <a:pt x="559" y="1086"/>
                    </a:lnTo>
                    <a:lnTo>
                      <a:pt x="595" y="1086"/>
                    </a:lnTo>
                    <a:lnTo>
                      <a:pt x="595" y="1043"/>
                    </a:lnTo>
                    <a:lnTo>
                      <a:pt x="595" y="1043"/>
                    </a:lnTo>
                    <a:lnTo>
                      <a:pt x="595" y="997"/>
                    </a:lnTo>
                    <a:lnTo>
                      <a:pt x="630" y="997"/>
                    </a:lnTo>
                    <a:lnTo>
                      <a:pt x="630" y="997"/>
                    </a:lnTo>
                    <a:lnTo>
                      <a:pt x="665" y="997"/>
                    </a:lnTo>
                    <a:lnTo>
                      <a:pt x="665" y="997"/>
                    </a:lnTo>
                    <a:lnTo>
                      <a:pt x="700" y="997"/>
                    </a:lnTo>
                    <a:lnTo>
                      <a:pt x="700" y="952"/>
                    </a:lnTo>
                    <a:lnTo>
                      <a:pt x="735" y="952"/>
                    </a:lnTo>
                    <a:lnTo>
                      <a:pt x="735" y="997"/>
                    </a:lnTo>
                    <a:lnTo>
                      <a:pt x="771" y="997"/>
                    </a:lnTo>
                    <a:lnTo>
                      <a:pt x="771" y="997"/>
                    </a:lnTo>
                    <a:lnTo>
                      <a:pt x="806" y="997"/>
                    </a:lnTo>
                    <a:lnTo>
                      <a:pt x="806" y="997"/>
                    </a:lnTo>
                    <a:lnTo>
                      <a:pt x="841" y="997"/>
                    </a:lnTo>
                    <a:lnTo>
                      <a:pt x="841" y="997"/>
                    </a:lnTo>
                    <a:lnTo>
                      <a:pt x="876" y="997"/>
                    </a:lnTo>
                    <a:lnTo>
                      <a:pt x="876" y="1043"/>
                    </a:lnTo>
                    <a:lnTo>
                      <a:pt x="909" y="1043"/>
                    </a:lnTo>
                    <a:lnTo>
                      <a:pt x="909" y="1086"/>
                    </a:lnTo>
                    <a:lnTo>
                      <a:pt x="945" y="1086"/>
                    </a:lnTo>
                    <a:lnTo>
                      <a:pt x="945" y="1086"/>
                    </a:lnTo>
                    <a:lnTo>
                      <a:pt x="980" y="1086"/>
                    </a:lnTo>
                    <a:lnTo>
                      <a:pt x="980" y="1132"/>
                    </a:lnTo>
                    <a:lnTo>
                      <a:pt x="1015" y="1132"/>
                    </a:lnTo>
                    <a:lnTo>
                      <a:pt x="1015" y="1132"/>
                    </a:lnTo>
                    <a:lnTo>
                      <a:pt x="1050" y="1132"/>
                    </a:lnTo>
                    <a:lnTo>
                      <a:pt x="1050" y="1132"/>
                    </a:lnTo>
                    <a:lnTo>
                      <a:pt x="1085" y="1132"/>
                    </a:lnTo>
                    <a:lnTo>
                      <a:pt x="1085" y="1132"/>
                    </a:lnTo>
                    <a:lnTo>
                      <a:pt x="1121" y="1132"/>
                    </a:lnTo>
                    <a:lnTo>
                      <a:pt x="1121" y="1086"/>
                    </a:lnTo>
                    <a:lnTo>
                      <a:pt x="1156" y="1086"/>
                    </a:lnTo>
                    <a:lnTo>
                      <a:pt x="1156" y="1086"/>
                    </a:lnTo>
                    <a:lnTo>
                      <a:pt x="1191" y="1086"/>
                    </a:lnTo>
                    <a:lnTo>
                      <a:pt x="1191" y="1132"/>
                    </a:lnTo>
                    <a:lnTo>
                      <a:pt x="1226" y="1132"/>
                    </a:lnTo>
                    <a:lnTo>
                      <a:pt x="1226" y="1132"/>
                    </a:lnTo>
                    <a:lnTo>
                      <a:pt x="1261" y="1132"/>
                    </a:lnTo>
                    <a:lnTo>
                      <a:pt x="1261" y="1086"/>
                    </a:lnTo>
                    <a:lnTo>
                      <a:pt x="1261" y="1086"/>
                    </a:lnTo>
                    <a:lnTo>
                      <a:pt x="1261" y="1043"/>
                    </a:lnTo>
                    <a:lnTo>
                      <a:pt x="1295" y="1043"/>
                    </a:lnTo>
                    <a:lnTo>
                      <a:pt x="1295" y="1086"/>
                    </a:lnTo>
                    <a:lnTo>
                      <a:pt x="1330" y="1086"/>
                    </a:lnTo>
                    <a:lnTo>
                      <a:pt x="1330" y="1132"/>
                    </a:lnTo>
                    <a:lnTo>
                      <a:pt x="1365" y="1132"/>
                    </a:lnTo>
                    <a:lnTo>
                      <a:pt x="1365" y="1132"/>
                    </a:lnTo>
                    <a:lnTo>
                      <a:pt x="1400" y="1132"/>
                    </a:lnTo>
                    <a:lnTo>
                      <a:pt x="1400" y="1132"/>
                    </a:lnTo>
                    <a:lnTo>
                      <a:pt x="1435" y="1132"/>
                    </a:lnTo>
                    <a:lnTo>
                      <a:pt x="1435" y="1132"/>
                    </a:lnTo>
                    <a:lnTo>
                      <a:pt x="1471" y="1132"/>
                    </a:lnTo>
                    <a:lnTo>
                      <a:pt x="1471" y="1132"/>
                    </a:lnTo>
                    <a:lnTo>
                      <a:pt x="1506" y="1132"/>
                    </a:lnTo>
                    <a:lnTo>
                      <a:pt x="1506" y="1132"/>
                    </a:lnTo>
                    <a:lnTo>
                      <a:pt x="1541" y="1132"/>
                    </a:lnTo>
                    <a:lnTo>
                      <a:pt x="1541" y="1132"/>
                    </a:lnTo>
                    <a:lnTo>
                      <a:pt x="1576" y="1132"/>
                    </a:lnTo>
                    <a:lnTo>
                      <a:pt x="1576" y="1132"/>
                    </a:lnTo>
                    <a:lnTo>
                      <a:pt x="1611" y="1132"/>
                    </a:lnTo>
                    <a:lnTo>
                      <a:pt x="1611" y="1132"/>
                    </a:lnTo>
                    <a:lnTo>
                      <a:pt x="1646" y="1132"/>
                    </a:lnTo>
                    <a:lnTo>
                      <a:pt x="1646" y="1086"/>
                    </a:lnTo>
                    <a:lnTo>
                      <a:pt x="1646" y="1086"/>
                    </a:lnTo>
                    <a:lnTo>
                      <a:pt x="1646" y="1043"/>
                    </a:lnTo>
                    <a:lnTo>
                      <a:pt x="1680" y="1043"/>
                    </a:lnTo>
                    <a:lnTo>
                      <a:pt x="1680" y="997"/>
                    </a:lnTo>
                    <a:lnTo>
                      <a:pt x="1715" y="997"/>
                    </a:lnTo>
                    <a:lnTo>
                      <a:pt x="1715" y="1043"/>
                    </a:lnTo>
                    <a:lnTo>
                      <a:pt x="1750" y="1043"/>
                    </a:lnTo>
                    <a:lnTo>
                      <a:pt x="1750" y="1086"/>
                    </a:lnTo>
                    <a:lnTo>
                      <a:pt x="1785" y="1086"/>
                    </a:lnTo>
                    <a:lnTo>
                      <a:pt x="1785" y="1132"/>
                    </a:lnTo>
                    <a:lnTo>
                      <a:pt x="1821" y="1132"/>
                    </a:lnTo>
                    <a:lnTo>
                      <a:pt x="1821" y="1177"/>
                    </a:lnTo>
                    <a:lnTo>
                      <a:pt x="1821" y="1177"/>
                    </a:lnTo>
                    <a:lnTo>
                      <a:pt x="1821" y="1223"/>
                    </a:lnTo>
                    <a:lnTo>
                      <a:pt x="1856" y="1223"/>
                    </a:lnTo>
                    <a:lnTo>
                      <a:pt x="1856" y="1268"/>
                    </a:lnTo>
                    <a:lnTo>
                      <a:pt x="1821" y="1268"/>
                    </a:lnTo>
                    <a:lnTo>
                      <a:pt x="1821" y="1314"/>
                    </a:lnTo>
                    <a:lnTo>
                      <a:pt x="1821" y="1314"/>
                    </a:lnTo>
                    <a:lnTo>
                      <a:pt x="1821" y="1359"/>
                    </a:lnTo>
                    <a:lnTo>
                      <a:pt x="1821" y="1359"/>
                    </a:lnTo>
                    <a:lnTo>
                      <a:pt x="1821" y="1405"/>
                    </a:lnTo>
                    <a:lnTo>
                      <a:pt x="1856" y="1405"/>
                    </a:lnTo>
                    <a:lnTo>
                      <a:pt x="1856" y="1405"/>
                    </a:lnTo>
                    <a:lnTo>
                      <a:pt x="1891" y="1405"/>
                    </a:lnTo>
                    <a:lnTo>
                      <a:pt x="1891" y="1359"/>
                    </a:lnTo>
                    <a:lnTo>
                      <a:pt x="1926" y="1359"/>
                    </a:lnTo>
                    <a:lnTo>
                      <a:pt x="1926" y="1314"/>
                    </a:lnTo>
                    <a:lnTo>
                      <a:pt x="1926" y="1314"/>
                    </a:lnTo>
                    <a:lnTo>
                      <a:pt x="1926" y="1268"/>
                    </a:lnTo>
                    <a:lnTo>
                      <a:pt x="1961" y="1268"/>
                    </a:lnTo>
                    <a:lnTo>
                      <a:pt x="1961" y="1223"/>
                    </a:lnTo>
                    <a:lnTo>
                      <a:pt x="1996" y="1223"/>
                    </a:lnTo>
                    <a:lnTo>
                      <a:pt x="1996" y="1177"/>
                    </a:lnTo>
                    <a:lnTo>
                      <a:pt x="1996" y="1177"/>
                    </a:lnTo>
                    <a:lnTo>
                      <a:pt x="1996" y="1132"/>
                    </a:lnTo>
                    <a:lnTo>
                      <a:pt x="1996" y="1132"/>
                    </a:lnTo>
                    <a:lnTo>
                      <a:pt x="1996" y="1086"/>
                    </a:lnTo>
                    <a:lnTo>
                      <a:pt x="1996" y="1086"/>
                    </a:lnTo>
                    <a:lnTo>
                      <a:pt x="1996" y="1043"/>
                    </a:lnTo>
                    <a:lnTo>
                      <a:pt x="1996" y="1043"/>
                    </a:lnTo>
                    <a:lnTo>
                      <a:pt x="1996" y="997"/>
                    </a:lnTo>
                    <a:lnTo>
                      <a:pt x="1996" y="997"/>
                    </a:lnTo>
                    <a:lnTo>
                      <a:pt x="1996" y="952"/>
                    </a:lnTo>
                    <a:lnTo>
                      <a:pt x="1961" y="952"/>
                    </a:lnTo>
                    <a:lnTo>
                      <a:pt x="1961" y="997"/>
                    </a:lnTo>
                    <a:lnTo>
                      <a:pt x="1926" y="997"/>
                    </a:lnTo>
                    <a:lnTo>
                      <a:pt x="1926" y="952"/>
                    </a:lnTo>
                    <a:lnTo>
                      <a:pt x="1926" y="952"/>
                    </a:lnTo>
                    <a:lnTo>
                      <a:pt x="1926" y="906"/>
                    </a:lnTo>
                    <a:lnTo>
                      <a:pt x="1961" y="906"/>
                    </a:lnTo>
                    <a:lnTo>
                      <a:pt x="1961" y="861"/>
                    </a:lnTo>
                    <a:lnTo>
                      <a:pt x="1996" y="861"/>
                    </a:lnTo>
                    <a:lnTo>
                      <a:pt x="1996" y="815"/>
                    </a:lnTo>
                    <a:lnTo>
                      <a:pt x="2032" y="815"/>
                    </a:lnTo>
                    <a:lnTo>
                      <a:pt x="2032" y="769"/>
                    </a:lnTo>
                    <a:lnTo>
                      <a:pt x="2065" y="769"/>
                    </a:lnTo>
                    <a:lnTo>
                      <a:pt x="2065" y="769"/>
                    </a:lnTo>
                    <a:lnTo>
                      <a:pt x="2100" y="769"/>
                    </a:lnTo>
                    <a:lnTo>
                      <a:pt x="2100" y="815"/>
                    </a:lnTo>
                    <a:lnTo>
                      <a:pt x="2135" y="815"/>
                    </a:lnTo>
                    <a:lnTo>
                      <a:pt x="2135" y="815"/>
                    </a:lnTo>
                    <a:lnTo>
                      <a:pt x="2170" y="815"/>
                    </a:lnTo>
                    <a:lnTo>
                      <a:pt x="2170" y="815"/>
                    </a:lnTo>
                    <a:lnTo>
                      <a:pt x="2206" y="815"/>
                    </a:lnTo>
                    <a:lnTo>
                      <a:pt x="2206" y="815"/>
                    </a:lnTo>
                    <a:lnTo>
                      <a:pt x="2241" y="815"/>
                    </a:lnTo>
                    <a:lnTo>
                      <a:pt x="2241" y="769"/>
                    </a:lnTo>
                    <a:lnTo>
                      <a:pt x="2276" y="769"/>
                    </a:lnTo>
                    <a:lnTo>
                      <a:pt x="2276" y="724"/>
                    </a:lnTo>
                    <a:lnTo>
                      <a:pt x="2311" y="724"/>
                    </a:lnTo>
                    <a:lnTo>
                      <a:pt x="2311" y="724"/>
                    </a:lnTo>
                    <a:lnTo>
                      <a:pt x="2346" y="724"/>
                    </a:lnTo>
                    <a:lnTo>
                      <a:pt x="2346" y="769"/>
                    </a:lnTo>
                    <a:lnTo>
                      <a:pt x="2346" y="769"/>
                    </a:lnTo>
                    <a:lnTo>
                      <a:pt x="2346" y="815"/>
                    </a:lnTo>
                    <a:lnTo>
                      <a:pt x="2311" y="815"/>
                    </a:lnTo>
                    <a:lnTo>
                      <a:pt x="2311" y="861"/>
                    </a:lnTo>
                    <a:lnTo>
                      <a:pt x="2276" y="861"/>
                    </a:lnTo>
                    <a:lnTo>
                      <a:pt x="2276" y="906"/>
                    </a:lnTo>
                    <a:lnTo>
                      <a:pt x="2276" y="906"/>
                    </a:lnTo>
                    <a:lnTo>
                      <a:pt x="2276" y="952"/>
                    </a:lnTo>
                    <a:lnTo>
                      <a:pt x="2276" y="952"/>
                    </a:lnTo>
                    <a:lnTo>
                      <a:pt x="2276" y="997"/>
                    </a:lnTo>
                    <a:lnTo>
                      <a:pt x="2276" y="997"/>
                    </a:lnTo>
                    <a:lnTo>
                      <a:pt x="2276" y="1043"/>
                    </a:lnTo>
                    <a:lnTo>
                      <a:pt x="2276" y="1043"/>
                    </a:lnTo>
                    <a:lnTo>
                      <a:pt x="2276" y="1086"/>
                    </a:lnTo>
                    <a:lnTo>
                      <a:pt x="2276" y="1086"/>
                    </a:lnTo>
                    <a:lnTo>
                      <a:pt x="2276" y="1132"/>
                    </a:lnTo>
                    <a:lnTo>
                      <a:pt x="2311" y="1132"/>
                    </a:lnTo>
                    <a:lnTo>
                      <a:pt x="2311" y="1086"/>
                    </a:lnTo>
                    <a:lnTo>
                      <a:pt x="2346" y="1086"/>
                    </a:lnTo>
                    <a:lnTo>
                      <a:pt x="2346" y="1043"/>
                    </a:lnTo>
                    <a:lnTo>
                      <a:pt x="2382" y="1043"/>
                    </a:lnTo>
                    <a:lnTo>
                      <a:pt x="2382" y="997"/>
                    </a:lnTo>
                    <a:lnTo>
                      <a:pt x="2382" y="997"/>
                    </a:lnTo>
                    <a:lnTo>
                      <a:pt x="2382" y="952"/>
                    </a:lnTo>
                    <a:lnTo>
                      <a:pt x="2417" y="952"/>
                    </a:lnTo>
                    <a:lnTo>
                      <a:pt x="2417" y="906"/>
                    </a:lnTo>
                    <a:lnTo>
                      <a:pt x="2417" y="906"/>
                    </a:lnTo>
                    <a:lnTo>
                      <a:pt x="2417" y="861"/>
                    </a:lnTo>
                    <a:lnTo>
                      <a:pt x="2417" y="861"/>
                    </a:lnTo>
                    <a:lnTo>
                      <a:pt x="2417" y="815"/>
                    </a:lnTo>
                    <a:lnTo>
                      <a:pt x="2417" y="815"/>
                    </a:lnTo>
                    <a:lnTo>
                      <a:pt x="2417" y="769"/>
                    </a:lnTo>
                    <a:lnTo>
                      <a:pt x="2450" y="769"/>
                    </a:lnTo>
                    <a:lnTo>
                      <a:pt x="2452" y="769"/>
                    </a:lnTo>
                    <a:lnTo>
                      <a:pt x="2485" y="769"/>
                    </a:lnTo>
                    <a:lnTo>
                      <a:pt x="2485" y="769"/>
                    </a:lnTo>
                    <a:lnTo>
                      <a:pt x="2520" y="769"/>
                    </a:lnTo>
                    <a:lnTo>
                      <a:pt x="2520" y="769"/>
                    </a:lnTo>
                    <a:lnTo>
                      <a:pt x="2556" y="769"/>
                    </a:lnTo>
                    <a:lnTo>
                      <a:pt x="2556" y="724"/>
                    </a:lnTo>
                    <a:lnTo>
                      <a:pt x="2591" y="724"/>
                    </a:lnTo>
                    <a:lnTo>
                      <a:pt x="2591" y="724"/>
                    </a:lnTo>
                    <a:lnTo>
                      <a:pt x="2626" y="724"/>
                    </a:lnTo>
                    <a:lnTo>
                      <a:pt x="2626" y="678"/>
                    </a:lnTo>
                    <a:lnTo>
                      <a:pt x="2661" y="678"/>
                    </a:lnTo>
                    <a:lnTo>
                      <a:pt x="2661" y="678"/>
                    </a:lnTo>
                    <a:lnTo>
                      <a:pt x="2696" y="678"/>
                    </a:lnTo>
                    <a:lnTo>
                      <a:pt x="2696" y="633"/>
                    </a:lnTo>
                    <a:lnTo>
                      <a:pt x="2696" y="633"/>
                    </a:lnTo>
                    <a:lnTo>
                      <a:pt x="2696" y="587"/>
                    </a:lnTo>
                    <a:lnTo>
                      <a:pt x="2732" y="587"/>
                    </a:lnTo>
                    <a:lnTo>
                      <a:pt x="2732" y="587"/>
                    </a:lnTo>
                    <a:lnTo>
                      <a:pt x="2767" y="587"/>
                    </a:lnTo>
                    <a:lnTo>
                      <a:pt x="2767" y="587"/>
                    </a:lnTo>
                    <a:lnTo>
                      <a:pt x="2802" y="587"/>
                    </a:lnTo>
                    <a:lnTo>
                      <a:pt x="2802" y="633"/>
                    </a:lnTo>
                    <a:lnTo>
                      <a:pt x="2837" y="633"/>
                    </a:lnTo>
                    <a:lnTo>
                      <a:pt x="2837" y="633"/>
                    </a:lnTo>
                    <a:lnTo>
                      <a:pt x="2870" y="633"/>
                    </a:lnTo>
                    <a:lnTo>
                      <a:pt x="2870" y="678"/>
                    </a:lnTo>
                    <a:lnTo>
                      <a:pt x="2906" y="678"/>
                    </a:lnTo>
                    <a:lnTo>
                      <a:pt x="2906" y="633"/>
                    </a:lnTo>
                    <a:lnTo>
                      <a:pt x="2870" y="633"/>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10"/>
              <p:cNvSpPr>
                <a:spLocks/>
              </p:cNvSpPr>
              <p:nvPr/>
            </p:nvSpPr>
            <p:spPr bwMode="auto">
              <a:xfrm>
                <a:off x="1385" y="2704"/>
                <a:ext cx="33" cy="317"/>
              </a:xfrm>
              <a:custGeom>
                <a:avLst/>
                <a:gdLst>
                  <a:gd name="T0" fmla="*/ 0 w 33"/>
                  <a:gd name="T1" fmla="*/ 46 h 317"/>
                  <a:gd name="T2" fmla="*/ 0 w 33"/>
                  <a:gd name="T3" fmla="*/ 46 h 317"/>
                  <a:gd name="T4" fmla="*/ 0 w 33"/>
                  <a:gd name="T5" fmla="*/ 89 h 317"/>
                  <a:gd name="T6" fmla="*/ 0 w 33"/>
                  <a:gd name="T7" fmla="*/ 89 h 317"/>
                  <a:gd name="T8" fmla="*/ 0 w 33"/>
                  <a:gd name="T9" fmla="*/ 135 h 317"/>
                  <a:gd name="T10" fmla="*/ 0 w 33"/>
                  <a:gd name="T11" fmla="*/ 135 h 317"/>
                  <a:gd name="T12" fmla="*/ 0 w 33"/>
                  <a:gd name="T13" fmla="*/ 180 h 317"/>
                  <a:gd name="T14" fmla="*/ 0 w 33"/>
                  <a:gd name="T15" fmla="*/ 180 h 317"/>
                  <a:gd name="T16" fmla="*/ 0 w 33"/>
                  <a:gd name="T17" fmla="*/ 226 h 317"/>
                  <a:gd name="T18" fmla="*/ 0 w 33"/>
                  <a:gd name="T19" fmla="*/ 226 h 317"/>
                  <a:gd name="T20" fmla="*/ 0 w 33"/>
                  <a:gd name="T21" fmla="*/ 271 h 317"/>
                  <a:gd name="T22" fmla="*/ 0 w 33"/>
                  <a:gd name="T23" fmla="*/ 271 h 317"/>
                  <a:gd name="T24" fmla="*/ 0 w 33"/>
                  <a:gd name="T25" fmla="*/ 317 h 317"/>
                  <a:gd name="T26" fmla="*/ 33 w 33"/>
                  <a:gd name="T27" fmla="*/ 317 h 317"/>
                  <a:gd name="T28" fmla="*/ 33 w 33"/>
                  <a:gd name="T29" fmla="*/ 271 h 317"/>
                  <a:gd name="T30" fmla="*/ 33 w 33"/>
                  <a:gd name="T31" fmla="*/ 271 h 317"/>
                  <a:gd name="T32" fmla="*/ 33 w 33"/>
                  <a:gd name="T33" fmla="*/ 226 h 317"/>
                  <a:gd name="T34" fmla="*/ 33 w 33"/>
                  <a:gd name="T35" fmla="*/ 226 h 317"/>
                  <a:gd name="T36" fmla="*/ 33 w 33"/>
                  <a:gd name="T37" fmla="*/ 180 h 317"/>
                  <a:gd name="T38" fmla="*/ 33 w 33"/>
                  <a:gd name="T39" fmla="*/ 180 h 317"/>
                  <a:gd name="T40" fmla="*/ 33 w 33"/>
                  <a:gd name="T41" fmla="*/ 135 h 317"/>
                  <a:gd name="T42" fmla="*/ 33 w 33"/>
                  <a:gd name="T43" fmla="*/ 135 h 317"/>
                  <a:gd name="T44" fmla="*/ 33 w 33"/>
                  <a:gd name="T45" fmla="*/ 89 h 317"/>
                  <a:gd name="T46" fmla="*/ 33 w 33"/>
                  <a:gd name="T47" fmla="*/ 89 h 317"/>
                  <a:gd name="T48" fmla="*/ 33 w 33"/>
                  <a:gd name="T49" fmla="*/ 46 h 317"/>
                  <a:gd name="T50" fmla="*/ 33 w 33"/>
                  <a:gd name="T51" fmla="*/ 46 h 317"/>
                  <a:gd name="T52" fmla="*/ 33 w 33"/>
                  <a:gd name="T53" fmla="*/ 0 h 317"/>
                  <a:gd name="T54" fmla="*/ 0 w 33"/>
                  <a:gd name="T55" fmla="*/ 0 h 317"/>
                  <a:gd name="T56" fmla="*/ 0 w 33"/>
                  <a:gd name="T57" fmla="*/ 4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 h="317">
                    <a:moveTo>
                      <a:pt x="0" y="46"/>
                    </a:moveTo>
                    <a:lnTo>
                      <a:pt x="0" y="46"/>
                    </a:lnTo>
                    <a:lnTo>
                      <a:pt x="0" y="89"/>
                    </a:lnTo>
                    <a:lnTo>
                      <a:pt x="0" y="89"/>
                    </a:lnTo>
                    <a:lnTo>
                      <a:pt x="0" y="135"/>
                    </a:lnTo>
                    <a:lnTo>
                      <a:pt x="0" y="135"/>
                    </a:lnTo>
                    <a:lnTo>
                      <a:pt x="0" y="180"/>
                    </a:lnTo>
                    <a:lnTo>
                      <a:pt x="0" y="180"/>
                    </a:lnTo>
                    <a:lnTo>
                      <a:pt x="0" y="226"/>
                    </a:lnTo>
                    <a:lnTo>
                      <a:pt x="0" y="226"/>
                    </a:lnTo>
                    <a:lnTo>
                      <a:pt x="0" y="271"/>
                    </a:lnTo>
                    <a:lnTo>
                      <a:pt x="0" y="271"/>
                    </a:lnTo>
                    <a:lnTo>
                      <a:pt x="0" y="317"/>
                    </a:lnTo>
                    <a:lnTo>
                      <a:pt x="33" y="317"/>
                    </a:lnTo>
                    <a:lnTo>
                      <a:pt x="33" y="271"/>
                    </a:lnTo>
                    <a:lnTo>
                      <a:pt x="33" y="271"/>
                    </a:lnTo>
                    <a:lnTo>
                      <a:pt x="33" y="226"/>
                    </a:lnTo>
                    <a:lnTo>
                      <a:pt x="33" y="226"/>
                    </a:lnTo>
                    <a:lnTo>
                      <a:pt x="33" y="180"/>
                    </a:lnTo>
                    <a:lnTo>
                      <a:pt x="33" y="180"/>
                    </a:lnTo>
                    <a:lnTo>
                      <a:pt x="33" y="135"/>
                    </a:lnTo>
                    <a:lnTo>
                      <a:pt x="33" y="135"/>
                    </a:lnTo>
                    <a:lnTo>
                      <a:pt x="33" y="89"/>
                    </a:lnTo>
                    <a:lnTo>
                      <a:pt x="33" y="89"/>
                    </a:lnTo>
                    <a:lnTo>
                      <a:pt x="33" y="46"/>
                    </a:lnTo>
                    <a:lnTo>
                      <a:pt x="33" y="46"/>
                    </a:lnTo>
                    <a:lnTo>
                      <a:pt x="33" y="0"/>
                    </a:lnTo>
                    <a:lnTo>
                      <a:pt x="0" y="0"/>
                    </a:lnTo>
                    <a:lnTo>
                      <a:pt x="0" y="46"/>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 name="Freeform 6"/>
            <p:cNvSpPr>
              <a:spLocks/>
            </p:cNvSpPr>
            <p:nvPr/>
          </p:nvSpPr>
          <p:spPr bwMode="auto">
            <a:xfrm>
              <a:off x="2072680" y="3197786"/>
              <a:ext cx="5244997"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Freeform 12"/>
            <p:cNvSpPr>
              <a:spLocks/>
            </p:cNvSpPr>
            <p:nvPr/>
          </p:nvSpPr>
          <p:spPr bwMode="auto">
            <a:xfrm>
              <a:off x="2216696" y="2405698"/>
              <a:ext cx="2447328"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テキスト ボックス 11"/>
            <p:cNvSpPr txBox="1"/>
            <p:nvPr/>
          </p:nvSpPr>
          <p:spPr>
            <a:xfrm>
              <a:off x="2389433" y="3276277"/>
              <a:ext cx="2132404" cy="914097"/>
            </a:xfrm>
            <a:prstGeom prst="rect">
              <a:avLst/>
            </a:prstGeom>
            <a:noFill/>
          </p:spPr>
          <p:txBody>
            <a:bodyPr wrap="square" rtlCol="0">
              <a:spAutoFit/>
            </a:bodyPr>
            <a:lstStyle/>
            <a:p>
              <a:pPr algn="ct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原則として財務大臣      （税関長）の許可が必要</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例外に関してはロシア大使館の  ウェブサイトを参照</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正方形/長方形 12"/>
            <p:cNvSpPr/>
            <p:nvPr/>
          </p:nvSpPr>
          <p:spPr>
            <a:xfrm>
              <a:off x="2642706" y="2909754"/>
              <a:ext cx="1595309" cy="3046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財務大臣の許可が必要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nvGrpSpPr>
            <p:cNvPr id="36" name="グループ化 7"/>
            <p:cNvGrpSpPr/>
            <p:nvPr/>
          </p:nvGrpSpPr>
          <p:grpSpPr>
            <a:xfrm>
              <a:off x="200471" y="1988840"/>
              <a:ext cx="9505058" cy="288032"/>
              <a:chOff x="4803500" y="2113806"/>
              <a:chExt cx="6189609" cy="288032"/>
            </a:xfrm>
          </p:grpSpPr>
          <p:cxnSp>
            <p:nvCxnSpPr>
              <p:cNvPr id="37" name="直線コネクタ 36"/>
              <p:cNvCxnSpPr/>
              <p:nvPr/>
            </p:nvCxnSpPr>
            <p:spPr>
              <a:xfrm>
                <a:off x="4808984" y="2401838"/>
                <a:ext cx="618412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8" name="Rectangle 6"/>
              <p:cNvSpPr>
                <a:spLocks noChangeArrowheads="1"/>
              </p:cNvSpPr>
              <p:nvPr/>
            </p:nvSpPr>
            <p:spPr bwMode="auto">
              <a:xfrm>
                <a:off x="4803500" y="2113806"/>
                <a:ext cx="61896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税関申告が必要なケース</a:t>
                </a:r>
                <a:r>
                  <a:rPr lang="ja-JP" altLang="en-US" sz="1400" dirty="0">
                    <a:latin typeface="Arial Black" pitchFamily="34" charset="0"/>
                    <a:ea typeface="HGP創英角ｺﾞｼｯｸUB" pitchFamily="50" charset="-128"/>
                  </a:rPr>
                  <a:t>・外貨持出禁止のケース</a:t>
                </a:r>
              </a:p>
            </p:txBody>
          </p:sp>
        </p:grpSp>
        <p:sp>
          <p:nvSpPr>
            <p:cNvPr id="8" name="Freeform 7"/>
            <p:cNvSpPr>
              <a:spLocks/>
            </p:cNvSpPr>
            <p:nvPr/>
          </p:nvSpPr>
          <p:spPr bwMode="auto">
            <a:xfrm>
              <a:off x="1784648" y="4565938"/>
              <a:ext cx="5274451"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角丸四角形 19"/>
            <p:cNvSpPr/>
            <p:nvPr/>
          </p:nvSpPr>
          <p:spPr>
            <a:xfrm>
              <a:off x="2912624" y="4331147"/>
              <a:ext cx="1631855" cy="1368152"/>
            </a:xfrm>
            <a:prstGeom prst="roundRect">
              <a:avLst>
                <a:gd name="adj" fmla="val 7235"/>
              </a:avLst>
            </a:prstGeom>
            <a:solidFill>
              <a:srgbClr val="D9D2E6">
                <a:alpha val="67843"/>
              </a:srgb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just" fontAlgn="base">
                <a:lnSpc>
                  <a:spcPct val="110000"/>
                </a:lnSpc>
                <a:spcAft>
                  <a:spcPts val="400"/>
                </a:spcAft>
              </a:pPr>
              <a:r>
                <a:rPr lang="ja-JP" altLang="en-US" sz="1100"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合計</a:t>
              </a:r>
              <a:r>
                <a:rPr lang="en-US" altLang="ja-JP" sz="1100" b="1"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10,000US$</a:t>
              </a:r>
              <a:r>
                <a:rPr lang="ja-JP" altLang="en-US" sz="1100"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相当以上の外貨現金</a:t>
              </a:r>
              <a:r>
                <a:rPr lang="en-US" altLang="ja-JP" sz="1100"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100"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外貨建ての金融商品も含む</a:t>
              </a:r>
              <a:r>
                <a:rPr lang="en-US" altLang="ja-JP" sz="1100"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100"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は</a:t>
              </a:r>
              <a:r>
                <a:rPr lang="ja-JP" altLang="en-US" sz="1100" b="1"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持ち出し不可</a:t>
              </a:r>
              <a:r>
                <a:rPr lang="ja-JP" altLang="en-US" sz="1100"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となっている</a:t>
              </a:r>
            </a:p>
          </p:txBody>
        </p:sp>
        <p:grpSp>
          <p:nvGrpSpPr>
            <p:cNvPr id="43" name="グループ化 42">
              <a:extLst>
                <a:ext uri="{FF2B5EF4-FFF2-40B4-BE49-F238E27FC236}">
                  <a16:creationId xmlns:a16="http://schemas.microsoft.com/office/drawing/2014/main" id="{7E5F5473-8649-4109-BDEB-A22043D48066}"/>
                </a:ext>
              </a:extLst>
            </p:cNvPr>
            <p:cNvGrpSpPr/>
            <p:nvPr/>
          </p:nvGrpSpPr>
          <p:grpSpPr>
            <a:xfrm>
              <a:off x="4603112" y="3827091"/>
              <a:ext cx="2161184" cy="1821260"/>
              <a:chOff x="2287194" y="2575129"/>
              <a:chExt cx="2161184" cy="1821260"/>
            </a:xfrm>
          </p:grpSpPr>
          <p:sp>
            <p:nvSpPr>
              <p:cNvPr id="44" name="Freeform 12">
                <a:extLst>
                  <a:ext uri="{FF2B5EF4-FFF2-40B4-BE49-F238E27FC236}">
                    <a16:creationId xmlns:a16="http://schemas.microsoft.com/office/drawing/2014/main" id="{C0D05641-05BD-479D-A41E-39162664D8F6}"/>
                  </a:ext>
                </a:extLst>
              </p:cNvPr>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100" normalizeH="0" baseline="0" noProof="0" dirty="0">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sz="2400" b="1" spc="-100"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100" normalizeH="0" baseline="0" noProof="0" dirty="0">
                    <a:ln>
                      <a:noFill/>
                    </a:ln>
                    <a:effectLst/>
                    <a:uLnTx/>
                    <a:uFillTx/>
                    <a:latin typeface="Arial Black" panose="020B0A04020102020204" pitchFamily="34" charset="0"/>
                    <a:ea typeface="ＭＳ Ｐゴシック" panose="020B0600070205080204" pitchFamily="50" charset="-128"/>
                    <a:cs typeface="Arial" panose="020B0604020202020204" pitchFamily="34" charset="0"/>
                  </a:rPr>
                  <a:t>10,00</a:t>
                </a:r>
                <a:r>
                  <a:rPr kumimoji="1" lang="en-US" altLang="ja-JP" sz="2400" b="1" i="0" u="none" strike="noStrike" kern="1200" cap="none" spc="0" normalizeH="0" baseline="0" noProof="0" dirty="0">
                    <a:ln>
                      <a:noFill/>
                    </a:ln>
                    <a:effectLst/>
                    <a:uLnTx/>
                    <a:uFillTx/>
                    <a:latin typeface="Arial Black" panose="020B0A04020102020204" pitchFamily="34" charset="0"/>
                    <a:ea typeface="ＭＳ Ｐゴシック" panose="020B0600070205080204" pitchFamily="50" charset="-128"/>
                    <a:cs typeface="Arial" panose="020B0604020202020204" pitchFamily="34" charset="0"/>
                  </a:rPr>
                  <a:t>0</a:t>
                </a:r>
                <a:r>
                  <a:rPr kumimoji="1" lang="en-US" altLang="ja-JP" sz="1200" b="1" i="0" u="none" strike="noStrike" kern="1200" cap="none" spc="0" normalizeH="0" baseline="0" noProof="0" dirty="0">
                    <a:ln>
                      <a:noFill/>
                    </a:ln>
                    <a:effectLst/>
                    <a:uLnTx/>
                    <a:uFillTx/>
                    <a:latin typeface="Arial Black" panose="020B0A04020102020204" pitchFamily="34" charset="0"/>
                    <a:ea typeface="ＭＳ Ｐゴシック" panose="020B0600070205080204" pitchFamily="50" charset="-128"/>
                    <a:cs typeface="Arial" panose="020B0604020202020204" pitchFamily="34" charset="0"/>
                  </a:rPr>
                  <a:t>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Arial Black" panose="020B0A04020102020204" pitchFamily="34" charset="0"/>
                    <a:ea typeface="ＭＳ Ｐゴシック" panose="020B0600070205080204" pitchFamily="50" charset="-128"/>
                    <a:cs typeface="Arial" panose="020B0604020202020204" pitchFamily="34" charset="0"/>
                  </a:rPr>
                  <a:t>相当以上</a:t>
                </a:r>
                <a:r>
                  <a:rPr lang="ja-JP" altLang="en-US" sz="1400" b="1" dirty="0">
                    <a:latin typeface="Arial Black" panose="020B0A04020102020204" pitchFamily="34" charset="0"/>
                    <a:ea typeface="ＭＳ Ｐゴシック" panose="020B0600070205080204" pitchFamily="50" charset="-128"/>
                    <a:cs typeface="Arial" panose="020B0604020202020204" pitchFamily="34" charset="0"/>
                  </a:rPr>
                  <a:t>の外貨現金等</a:t>
                </a:r>
              </a:p>
            </p:txBody>
          </p:sp>
          <p:sp>
            <p:nvSpPr>
              <p:cNvPr id="45" name="テキスト ボックス 44">
                <a:extLst>
                  <a:ext uri="{FF2B5EF4-FFF2-40B4-BE49-F238E27FC236}">
                    <a16:creationId xmlns:a16="http://schemas.microsoft.com/office/drawing/2014/main" id="{B5BCF396-9704-46CE-999B-79DD703B5561}"/>
                  </a:ext>
                </a:extLst>
              </p:cNvPr>
              <p:cNvSpPr txBox="1"/>
              <p:nvPr/>
            </p:nvSpPr>
            <p:spPr>
              <a:xfrm>
                <a:off x="3275421" y="3486296"/>
                <a:ext cx="184731" cy="304699"/>
              </a:xfrm>
              <a:prstGeom prst="rect">
                <a:avLst/>
              </a:prstGeom>
              <a:noFill/>
            </p:spPr>
            <p:txBody>
              <a:bodyPr wrap="none" rtlCol="0">
                <a:spAutoFit/>
              </a:bodyPr>
              <a:lstStyle/>
              <a:p>
                <a:pPr algn="ct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a:extLst>
                  <a:ext uri="{FF2B5EF4-FFF2-40B4-BE49-F238E27FC236}">
                    <a16:creationId xmlns:a16="http://schemas.microsoft.com/office/drawing/2014/main" id="{E3A790CC-BFA7-415A-82A9-AC56F9EC6F54}"/>
                  </a:ext>
                </a:extLst>
              </p:cNvPr>
              <p:cNvSpPr/>
              <p:nvPr/>
            </p:nvSpPr>
            <p:spPr>
              <a:xfrm>
                <a:off x="2880322" y="3079185"/>
                <a:ext cx="974946" cy="3046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持ち出し禁止</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grpSp>
    </p:spTree>
    <p:extLst>
      <p:ext uri="{BB962C8B-B14F-4D97-AF65-F5344CB8AC3E}">
        <p14:creationId xmlns:p14="http://schemas.microsoft.com/office/powerpoint/2010/main" val="4032082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医療関連</a:t>
            </a:r>
            <a:endParaRPr kumimoji="1" lang="ja-JP" altLang="en-US" dirty="0"/>
          </a:p>
        </p:txBody>
      </p:sp>
    </p:spTree>
    <p:extLst>
      <p:ext uri="{BB962C8B-B14F-4D97-AF65-F5344CB8AC3E}">
        <p14:creationId xmlns:p14="http://schemas.microsoft.com/office/powerpoint/2010/main" val="1525774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ロシア／医療関連／医療・公衆衛生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健康水準および医療水準</a:t>
            </a:r>
          </a:p>
        </p:txBody>
      </p:sp>
      <p:sp>
        <p:nvSpPr>
          <p:cNvPr id="13" name="テキスト プレースホルダー 1"/>
          <p:cNvSpPr txBox="1">
            <a:spLocks/>
          </p:cNvSpPr>
          <p:nvPr/>
        </p:nvSpPr>
        <p:spPr>
          <a:xfrm>
            <a:off x="199710" y="1124745"/>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平均寿命は</a:t>
            </a:r>
            <a:r>
              <a:rPr lang="en-US" altLang="ja-JP" dirty="0"/>
              <a:t>70</a:t>
            </a:r>
            <a:r>
              <a:rPr lang="ja-JP" altLang="en-US" dirty="0"/>
              <a:t>歳、健康寿命は</a:t>
            </a:r>
            <a:r>
              <a:rPr lang="en-US" altLang="ja-JP" dirty="0"/>
              <a:t>60.9</a:t>
            </a:r>
            <a:r>
              <a:rPr lang="ja-JP" altLang="en-US" dirty="0"/>
              <a:t>歳である。</a:t>
            </a:r>
            <a:endParaRPr lang="en-US" altLang="ja-JP" dirty="0"/>
          </a:p>
        </p:txBody>
      </p:sp>
      <p:sp>
        <p:nvSpPr>
          <p:cNvPr id="14" name="Rectangle 6"/>
          <p:cNvSpPr>
            <a:spLocks noChangeArrowheads="1"/>
          </p:cNvSpPr>
          <p:nvPr/>
        </p:nvSpPr>
        <p:spPr bwMode="auto">
          <a:xfrm>
            <a:off x="1352600" y="134076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704528" y="630932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）収縮期血圧（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140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以上もしくは拡張期血圧（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以上を高血圧とする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BMI30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a:t>
            </a:r>
            <a:r>
              <a:rPr lang="zh-TW" altLang="en-US" sz="800" dirty="0"/>
              <a:t>「体重（</a:t>
            </a:r>
            <a:r>
              <a:rPr lang="en-US" altLang="zh-TW" sz="800" dirty="0"/>
              <a:t>kg</a:t>
            </a:r>
            <a:r>
              <a:rPr lang="zh-TW" altLang="en-US" sz="800" dirty="0"/>
              <a:t>）</a:t>
            </a:r>
            <a:r>
              <a:rPr lang="en-US" altLang="zh-TW" sz="800" dirty="0"/>
              <a:t>÷</a:t>
            </a:r>
            <a:r>
              <a:rPr lang="zh-TW" altLang="en-US" sz="800" dirty="0"/>
              <a:t>（身長（</a:t>
            </a:r>
            <a:r>
              <a:rPr lang="en-US" altLang="zh-TW" sz="800" dirty="0"/>
              <a:t>m</a:t>
            </a:r>
            <a:r>
              <a:rPr lang="zh-TW" altLang="en-US" sz="800" dirty="0"/>
              <a:t>）</a:t>
            </a:r>
            <a:r>
              <a:rPr lang="en-US" altLang="zh-TW" sz="800" dirty="0"/>
              <a:t>×</a:t>
            </a:r>
            <a:r>
              <a:rPr lang="zh-TW" altLang="en-US" sz="800" dirty="0"/>
              <a:t>身長（</a:t>
            </a:r>
            <a:r>
              <a:rPr lang="en-US" altLang="zh-TW" sz="800" dirty="0"/>
              <a:t>m</a:t>
            </a:r>
            <a:r>
              <a:rPr lang="zh-TW" altLang="en-US" sz="800" dirty="0"/>
              <a:t>））」</a:t>
            </a:r>
            <a:r>
              <a:rPr lang="ja-JP" altLang="en-US" sz="800" dirty="0" err="1"/>
              <a:t>で算</a:t>
            </a:r>
            <a:r>
              <a:rPr lang="ja-JP" altLang="en-US" sz="800" dirty="0"/>
              <a:t>出される。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t>「</a:t>
            </a:r>
            <a:r>
              <a:rPr kumimoji="0" lang="en-US" altLang="ja-JP" sz="800" dirty="0" bmk=""/>
              <a:t>Global Health Observatory (GHO) data</a:t>
            </a:r>
            <a:r>
              <a:rPr kumimoji="0" lang="ja-JP" altLang="en-US" sz="800" dirty="0" bmk=""/>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0" lang="en-US" altLang="ja-JP" sz="800" dirty="0" bmk=""/>
          </a:p>
        </p:txBody>
      </p:sp>
      <p:graphicFrame>
        <p:nvGraphicFramePr>
          <p:cNvPr id="16" name="表 15"/>
          <p:cNvGraphicFramePr>
            <a:graphicFrameLocks noGrp="1"/>
          </p:cNvGraphicFramePr>
          <p:nvPr>
            <p:extLst>
              <p:ext uri="{D42A27DB-BD31-4B8C-83A1-F6EECF244321}">
                <p14:modId xmlns:p14="http://schemas.microsoft.com/office/powerpoint/2010/main" val="1811805169"/>
              </p:ext>
            </p:extLst>
          </p:nvPr>
        </p:nvGraphicFramePr>
        <p:xfrm>
          <a:off x="1352600" y="1700808"/>
          <a:ext cx="7295827" cy="4390020"/>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男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女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平均寿命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65.6</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74.3</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tc>
                <a:tc gridSpan="2">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70.0</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健康寿命 </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58.2</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63.6</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60.9</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歳以下の乳幼児死亡率</a:t>
                      </a:r>
                      <a:b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人あたり</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4.75</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妊産婦死亡率</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万人あたり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9.4</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高血圧</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患者の割合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47.3%</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41.2%</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肥満</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の人の割合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23.4%</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24.0%</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喫煙者の割合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34.7%</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18.4%</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935555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1"/>
            </p:custDataLst>
            <p:extLst>
              <p:ext uri="{D42A27DB-BD31-4B8C-83A1-F6EECF244321}">
                <p14:modId xmlns:p14="http://schemas.microsoft.com/office/powerpoint/2010/main" val="5101129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11" imgW="270" imgH="270" progId="TCLayout.ActiveDocument.1">
                  <p:embed/>
                </p:oleObj>
              </mc:Choice>
              <mc:Fallback>
                <p:oleObj name="think-cellスライド" r:id="rId211" imgW="270" imgH="270" progId="TCLayout.ActiveDocument.1">
                  <p:embed/>
                  <p:pic>
                    <p:nvPicPr>
                      <p:cNvPr id="8" name="オブジェクト 7" hidden="1"/>
                      <p:cNvPicPr>
                        <a:picLocks noChangeAspect="1" noChangeArrowheads="1"/>
                      </p:cNvPicPr>
                      <p:nvPr/>
                    </p:nvPicPr>
                    <p:blipFill>
                      <a:blip r:embed="rId2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3" name="タイトル 2"/>
          <p:cNvSpPr>
            <a:spLocks noGrp="1"/>
          </p:cNvSpPr>
          <p:nvPr>
            <p:ph type="title"/>
          </p:nvPr>
        </p:nvSpPr>
        <p:spPr/>
        <p:txBody>
          <a:bodyPr vert="horz"/>
          <a:lstStyle/>
          <a:p>
            <a:r>
              <a:rPr lang="ja-JP" altLang="en-US" dirty="0"/>
              <a:t>ロシア／医療関連／医療・公衆衛生</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医療費支出額</a:t>
            </a:r>
          </a:p>
        </p:txBody>
      </p:sp>
      <p:sp>
        <p:nvSpPr>
          <p:cNvPr id="16" name="テキスト ボックス 15"/>
          <p:cNvSpPr txBox="1"/>
          <p:nvPr/>
        </p:nvSpPr>
        <p:spPr>
          <a:xfrm>
            <a:off x="848543" y="2011212"/>
            <a:ext cx="828032"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3" name="テキスト ボックス 32"/>
          <p:cNvSpPr txBox="1"/>
          <p:nvPr/>
        </p:nvSpPr>
        <p:spPr>
          <a:xfrm>
            <a:off x="848543" y="4293096"/>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28" name="グループ化 7"/>
          <p:cNvGrpSpPr/>
          <p:nvPr/>
        </p:nvGrpSpPr>
        <p:grpSpPr>
          <a:xfrm>
            <a:off x="632520" y="1700808"/>
            <a:ext cx="8640960" cy="288032"/>
            <a:chOff x="4803500" y="2113806"/>
            <a:chExt cx="5626916" cy="288032"/>
          </a:xfrm>
        </p:grpSpPr>
        <p:cxnSp>
          <p:nvCxnSpPr>
            <p:cNvPr id="29" name="直線コネクタ 2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医療費支出総額と政府の医療費支出、政府の負担割合</a:t>
              </a:r>
              <a:endParaRPr lang="en-US" altLang="ja-JP" sz="1400" baseline="30000" dirty="0">
                <a:solidFill>
                  <a:srgbClr val="000000"/>
                </a:solidFill>
                <a:ea typeface="HGP創英角ｺﾞｼｯｸUB" pitchFamily="50" charset="-128"/>
                <a:cs typeface="Arial" panose="020B0604020202020204" pitchFamily="34" charset="0"/>
              </a:endParaRPr>
            </a:p>
          </p:txBody>
        </p:sp>
      </p:grpSp>
      <p:grpSp>
        <p:nvGrpSpPr>
          <p:cNvPr id="32" name="グループ化 7"/>
          <p:cNvGrpSpPr/>
          <p:nvPr/>
        </p:nvGrpSpPr>
        <p:grpSpPr>
          <a:xfrm>
            <a:off x="632520" y="3933825"/>
            <a:ext cx="8640960" cy="288032"/>
            <a:chOff x="4803500" y="1993813"/>
            <a:chExt cx="5626916" cy="288032"/>
          </a:xfrm>
        </p:grpSpPr>
        <p:cxnSp>
          <p:nvCxnSpPr>
            <p:cNvPr id="34" name="直線コネクタ 33"/>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1993813"/>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一人当たり医療費の推移</a:t>
              </a:r>
              <a:endParaRPr lang="en-US" altLang="ja-JP" sz="1400" baseline="30000" dirty="0">
                <a:solidFill>
                  <a:srgbClr val="000000"/>
                </a:solidFill>
                <a:ea typeface="HGP創英角ｺﾞｼｯｸUB" pitchFamily="50" charset="-128"/>
                <a:cs typeface="Arial" panose="020B0604020202020204" pitchFamily="34" charset="0"/>
              </a:endParaRPr>
            </a:p>
          </p:txBody>
        </p:sp>
      </p:grpSp>
      <p:sp>
        <p:nvSpPr>
          <p:cNvPr id="24" name="テキスト ボックス 23"/>
          <p:cNvSpPr txBox="1"/>
          <p:nvPr/>
        </p:nvSpPr>
        <p:spPr>
          <a:xfrm>
            <a:off x="7833320" y="2011212"/>
            <a:ext cx="432048" cy="144016"/>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5" name="Rectangle 174"/>
          <p:cNvSpPr/>
          <p:nvPr>
            <p:custDataLst>
              <p:tags r:id="rId3"/>
            </p:custDataLst>
          </p:nvPr>
        </p:nvSpPr>
        <p:spPr bwMode="gray">
          <a:xfrm>
            <a:off x="8047038" y="2806700"/>
            <a:ext cx="160338" cy="120650"/>
          </a:xfrm>
          <a:prstGeom prst="rect">
            <a:avLst/>
          </a:prstGeom>
          <a:solidFill>
            <a:srgbClr val="80CCE8"/>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6" name="Rectangle 185"/>
          <p:cNvSpPr/>
          <p:nvPr>
            <p:custDataLst>
              <p:tags r:id="rId4"/>
            </p:custDataLst>
          </p:nvPr>
        </p:nvSpPr>
        <p:spPr bwMode="gray">
          <a:xfrm>
            <a:off x="8047038" y="2994025"/>
            <a:ext cx="160338" cy="120650"/>
          </a:xfrm>
          <a:prstGeom prst="rect">
            <a:avLst/>
          </a:prstGeom>
          <a:solidFill>
            <a:srgbClr val="C0E6F4"/>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3" name="テキスト プレースホルダ 9"/>
          <p:cNvSpPr>
            <a:spLocks noGrp="1"/>
          </p:cNvSpPr>
          <p:nvPr>
            <p:custDataLst>
              <p:tags r:id="rId5"/>
            </p:custDataLst>
          </p:nvPr>
        </p:nvSpPr>
        <p:spPr bwMode="auto">
          <a:xfrm>
            <a:off x="8258175" y="2803525"/>
            <a:ext cx="1143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9991A36-9BCF-448A-B411-09CF0581220D}" type="datetime'政''府''''''''''''以''外''''''''''の''医''療費支''''''出'">
              <a:rPr lang="ja-JP" altLang="en-US" sz="900">
                <a:sym typeface="+mn-lt"/>
              </a:rPr>
              <a:pPr marL="0" indent="0">
                <a:spcBef>
                  <a:spcPct val="0"/>
                </a:spcBef>
                <a:buNone/>
              </a:pPr>
              <a:t>政府以外の医療費支出</a:t>
            </a:fld>
            <a:endParaRPr kumimoji="0" lang="ja-JP" altLang="en-US" sz="900" dirty="0">
              <a:sym typeface="+mn-lt"/>
            </a:endParaRPr>
          </a:p>
        </p:txBody>
      </p:sp>
      <p:sp>
        <p:nvSpPr>
          <p:cNvPr id="176" name="テキスト プレースホルダ 9"/>
          <p:cNvSpPr>
            <a:spLocks noGrp="1"/>
          </p:cNvSpPr>
          <p:nvPr>
            <p:custDataLst>
              <p:tags r:id="rId6"/>
            </p:custDataLst>
          </p:nvPr>
        </p:nvSpPr>
        <p:spPr bwMode="auto">
          <a:xfrm>
            <a:off x="8258175" y="2990850"/>
            <a:ext cx="914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ABEDAF3-7BEF-48B8-8DCD-B6A3EFFE2A55}" type="datetime'政''''府''の医''''''''''''''''''''療''''''''費''''''''''支''出'''''">
              <a:rPr lang="ja-JP" altLang="en-US" sz="900">
                <a:sym typeface="+mn-lt"/>
              </a:rPr>
              <a:pPr marL="0" indent="0">
                <a:spcBef>
                  <a:spcPct val="0"/>
                </a:spcBef>
                <a:buNone/>
              </a:pPr>
              <a:t>政府の医療費支出</a:t>
            </a:fld>
            <a:endParaRPr kumimoji="0" lang="ja-JP" altLang="en-US" sz="900" dirty="0">
              <a:sym typeface="+mn-lt"/>
            </a:endParaRPr>
          </a:p>
        </p:txBody>
      </p:sp>
      <p:sp>
        <p:nvSpPr>
          <p:cNvPr id="278" name="Rectangle 277"/>
          <p:cNvSpPr/>
          <p:nvPr>
            <p:custDataLst>
              <p:tags r:id="rId7"/>
            </p:custDataLst>
          </p:nvPr>
        </p:nvSpPr>
        <p:spPr bwMode="gray">
          <a:xfrm>
            <a:off x="8053387" y="5194300"/>
            <a:ext cx="179388" cy="133350"/>
          </a:xfrm>
          <a:prstGeom prst="rect">
            <a:avLst/>
          </a:prstGeom>
          <a:solidFill>
            <a:srgbClr val="80CCE8"/>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9" name="Rectangle 278"/>
          <p:cNvSpPr/>
          <p:nvPr>
            <p:custDataLst>
              <p:tags r:id="rId8"/>
            </p:custDataLst>
          </p:nvPr>
        </p:nvSpPr>
        <p:spPr bwMode="gray">
          <a:xfrm>
            <a:off x="8053387" y="5397500"/>
            <a:ext cx="179388" cy="133350"/>
          </a:xfrm>
          <a:prstGeom prst="rect">
            <a:avLst/>
          </a:prstGeom>
          <a:solidFill>
            <a:srgbClr val="C0E6F4"/>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7" name="テキスト プレースホルダ 9"/>
          <p:cNvSpPr>
            <a:spLocks noGrp="1"/>
          </p:cNvSpPr>
          <p:nvPr>
            <p:custDataLst>
              <p:tags r:id="rId9"/>
            </p:custDataLst>
          </p:nvPr>
        </p:nvSpPr>
        <p:spPr bwMode="auto">
          <a:xfrm>
            <a:off x="8283575" y="5189538"/>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984A8DF-2616-4B02-97B0-4C034A3BD15A}" type="datetime'''''''''''''''''''''''''''政''府以''''''''''''''''''''''外'">
              <a:rPr lang="ja-JP" altLang="en-US" sz="1000"/>
              <a:pPr marL="0" indent="0">
                <a:spcBef>
                  <a:spcPct val="0"/>
                </a:spcBef>
                <a:buNone/>
              </a:pPr>
              <a:t>政府以外</a:t>
            </a:fld>
            <a:endParaRPr kumimoji="0" lang="ja-JP" altLang="en-US" sz="1000" dirty="0">
              <a:sym typeface="+mn-lt"/>
            </a:endParaRPr>
          </a:p>
        </p:txBody>
      </p:sp>
      <p:sp>
        <p:nvSpPr>
          <p:cNvPr id="276" name="テキスト プレースホルダ 9"/>
          <p:cNvSpPr>
            <a:spLocks noGrp="1"/>
          </p:cNvSpPr>
          <p:nvPr>
            <p:custDataLst>
              <p:tags r:id="rId10"/>
            </p:custDataLst>
          </p:nvPr>
        </p:nvSpPr>
        <p:spPr bwMode="auto">
          <a:xfrm>
            <a:off x="8283575" y="539273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6ADBA2D-72AE-4DB0-9809-CBF2D30C033E}" type="datetime'政''''''''''''''''''府'''''''''''''''''''''''''''''''''">
              <a:rPr lang="ja-JP" altLang="en-US" sz="1000"/>
              <a:pPr marL="0" indent="0">
                <a:spcBef>
                  <a:spcPct val="0"/>
                </a:spcBef>
                <a:buNone/>
              </a:pPr>
              <a:t>政府</a:t>
            </a:fld>
            <a:endParaRPr kumimoji="0" lang="ja-JP" altLang="en-US" sz="1000" dirty="0">
              <a:sym typeface="+mn-lt"/>
            </a:endParaRPr>
          </a:p>
        </p:txBody>
      </p:sp>
      <p:cxnSp>
        <p:nvCxnSpPr>
          <p:cNvPr id="5" name="Straight Connector 4">
            <a:extLst>
              <a:ext uri="{FF2B5EF4-FFF2-40B4-BE49-F238E27FC236}">
                <a16:creationId xmlns:a16="http://schemas.microsoft.com/office/drawing/2014/main" id="{03C1E20B-9098-46B1-AF9F-8026D00876CF}"/>
              </a:ext>
            </a:extLst>
          </p:cNvPr>
          <p:cNvCxnSpPr/>
          <p:nvPr>
            <p:custDataLst>
              <p:tags r:id="rId11"/>
            </p:custDataLst>
          </p:nvPr>
        </p:nvCxnSpPr>
        <p:spPr bwMode="gray">
          <a:xfrm>
            <a:off x="8047038" y="3271838"/>
            <a:ext cx="219075" cy="0"/>
          </a:xfrm>
          <a:prstGeom prst="line">
            <a:avLst/>
          </a:prstGeom>
          <a:ln w="9525" cap="rnd"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98" name="Oval 297"/>
          <p:cNvSpPr/>
          <p:nvPr>
            <p:custDataLst>
              <p:tags r:id="rId12"/>
            </p:custDataLst>
          </p:nvPr>
        </p:nvSpPr>
        <p:spPr bwMode="gray">
          <a:xfrm>
            <a:off x="8118475" y="3233738"/>
            <a:ext cx="76200" cy="762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6" name="テキスト プレースホルダ 9"/>
          <p:cNvSpPr>
            <a:spLocks noGrp="1"/>
          </p:cNvSpPr>
          <p:nvPr>
            <p:custDataLst>
              <p:tags r:id="rId13"/>
            </p:custDataLst>
          </p:nvPr>
        </p:nvSpPr>
        <p:spPr bwMode="auto">
          <a:xfrm>
            <a:off x="8321675" y="3214688"/>
            <a:ext cx="1087438"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2F8FBE4-5702-448E-ADAD-A8F4960942D1}" type="datetime'''医''''''療''費''''支出''''''総額''''''''に''おける''''&#10;''政''府の負''担''割合'">
              <a:rPr lang="ja-JP" altLang="en-US" sz="800"/>
              <a:pPr marL="0" indent="0">
                <a:spcBef>
                  <a:spcPct val="0"/>
                </a:spcBef>
                <a:buNone/>
              </a:pPr>
              <a:t>医療費支出総額における
政府の負担割合</a:t>
            </a:fld>
            <a:endParaRPr kumimoji="0" lang="ja-JP" altLang="en-US" sz="800" dirty="0">
              <a:sym typeface="+mn-lt"/>
            </a:endParaRPr>
          </a:p>
        </p:txBody>
      </p:sp>
      <p:sp>
        <p:nvSpPr>
          <p:cNvPr id="137" name="テキスト ボックス 35"/>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年の医療費支出総額は約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1,460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。そのうち</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を政府が捻出している。</a:t>
            </a:r>
          </a:p>
        </p:txBody>
      </p:sp>
      <p:sp>
        <p:nvSpPr>
          <p:cNvPr id="293" name="テキスト ボックス 18">
            <a:extLst>
              <a:ext uri="{FF2B5EF4-FFF2-40B4-BE49-F238E27FC236}">
                <a16:creationId xmlns:a16="http://schemas.microsoft.com/office/drawing/2014/main" id="{E5C205D7-66F6-4A0C-B87E-0BF9F0C985CE}"/>
              </a:ext>
            </a:extLst>
          </p:cNvPr>
          <p:cNvSpPr txBox="1"/>
          <p:nvPr/>
        </p:nvSpPr>
        <p:spPr>
          <a:xfrm>
            <a:off x="200025" y="666936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WHO</a:t>
            </a:r>
            <a:r>
              <a:rPr kumimoji="0" lang="ja-JP" altLang="en-US" sz="800" dirty="0" bmk=""/>
              <a:t>）「</a:t>
            </a:r>
            <a:r>
              <a:rPr kumimoji="0" lang="en-US" altLang="ja-JP" sz="800" dirty="0" bmk=""/>
              <a:t>Global Health Expenditure Database</a:t>
            </a:r>
            <a:r>
              <a:rPr kumimoji="0" lang="ja-JP" altLang="en-US" sz="800" dirty="0" bmk=""/>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294" name="テキスト ボックス 6">
            <a:extLst>
              <a:ext uri="{FF2B5EF4-FFF2-40B4-BE49-F238E27FC236}">
                <a16:creationId xmlns:a16="http://schemas.microsoft.com/office/drawing/2014/main" id="{4F6B2FFB-3EC2-47B8-AA07-E722A5E18E5B}"/>
              </a:ext>
            </a:extLst>
          </p:cNvPr>
          <p:cNvSpPr txBox="1"/>
          <p:nvPr/>
        </p:nvSpPr>
        <p:spPr>
          <a:xfrm>
            <a:off x="5745088" y="6229350"/>
            <a:ext cx="3656087" cy="523220"/>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月時点の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のデータから計算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：全て</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年価値で計算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Current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を医療費支出総額として計算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Domestic General Government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を政府の医療費支出として計算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89" name="Chart 88">
            <a:extLst>
              <a:ext uri="{FF2B5EF4-FFF2-40B4-BE49-F238E27FC236}">
                <a16:creationId xmlns:a16="http://schemas.microsoft.com/office/drawing/2014/main" id="{8901859E-C647-F8C8-2BAA-08C0D96798C5}"/>
              </a:ext>
            </a:extLst>
          </p:cNvPr>
          <p:cNvGraphicFramePr/>
          <p:nvPr>
            <p:custDataLst>
              <p:tags r:id="rId14"/>
            </p:custDataLst>
            <p:extLst>
              <p:ext uri="{D42A27DB-BD31-4B8C-83A1-F6EECF244321}">
                <p14:modId xmlns:p14="http://schemas.microsoft.com/office/powerpoint/2010/main" val="537572613"/>
              </p:ext>
            </p:extLst>
          </p:nvPr>
        </p:nvGraphicFramePr>
        <p:xfrm>
          <a:off x="1249363" y="1897063"/>
          <a:ext cx="6746875" cy="1819275"/>
        </p:xfrm>
        <a:graphic>
          <a:graphicData uri="http://schemas.openxmlformats.org/drawingml/2006/chart">
            <c:chart xmlns:c="http://schemas.openxmlformats.org/drawingml/2006/chart" xmlns:r="http://schemas.openxmlformats.org/officeDocument/2006/relationships" r:id="rId213"/>
          </a:graphicData>
        </a:graphic>
      </p:graphicFrame>
      <p:graphicFrame>
        <p:nvGraphicFramePr>
          <p:cNvPr id="402" name="Chart 401">
            <a:extLst>
              <a:ext uri="{FF2B5EF4-FFF2-40B4-BE49-F238E27FC236}">
                <a16:creationId xmlns:a16="http://schemas.microsoft.com/office/drawing/2014/main" id="{D0D48F6E-76B5-4B4F-7D22-A37FB3A89DD9}"/>
              </a:ext>
            </a:extLst>
          </p:cNvPr>
          <p:cNvGraphicFramePr/>
          <p:nvPr>
            <p:custDataLst>
              <p:tags r:id="rId15"/>
            </p:custDataLst>
            <p:extLst>
              <p:ext uri="{D42A27DB-BD31-4B8C-83A1-F6EECF244321}">
                <p14:modId xmlns:p14="http://schemas.microsoft.com/office/powerpoint/2010/main" val="2539285907"/>
              </p:ext>
            </p:extLst>
          </p:nvPr>
        </p:nvGraphicFramePr>
        <p:xfrm>
          <a:off x="1125538" y="2338388"/>
          <a:ext cx="6870700" cy="1274762"/>
        </p:xfrm>
        <a:graphic>
          <a:graphicData uri="http://schemas.openxmlformats.org/drawingml/2006/chart">
            <c:chart xmlns:c="http://schemas.openxmlformats.org/drawingml/2006/chart" xmlns:r="http://schemas.openxmlformats.org/officeDocument/2006/relationships" r:id="rId214"/>
          </a:graphicData>
        </a:graphic>
      </p:graphicFrame>
      <p:sp>
        <p:nvSpPr>
          <p:cNvPr id="310" name="テキスト プレースホルダ 9">
            <a:extLst>
              <a:ext uri="{FF2B5EF4-FFF2-40B4-BE49-F238E27FC236}">
                <a16:creationId xmlns:a16="http://schemas.microsoft.com/office/drawing/2014/main" id="{41A32F18-2F33-4BAE-AA17-21475D577199}"/>
              </a:ext>
            </a:extLst>
          </p:cNvPr>
          <p:cNvSpPr>
            <a:spLocks noGrp="1"/>
          </p:cNvSpPr>
          <p:nvPr>
            <p:custDataLst>
              <p:tags r:id="rId16"/>
            </p:custDataLst>
          </p:nvPr>
        </p:nvSpPr>
        <p:spPr bwMode="gray">
          <a:xfrm>
            <a:off x="1276351" y="3382963"/>
            <a:ext cx="142875" cy="122238"/>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64597E4-870E-4D98-9608-060F82AA7BB0}" type="datetime'''''''3''''''''''''''''''''''1'''''''''''''''''''''''''''''''">
              <a:rPr kumimoji="0" lang="ja-JP" altLang="en-US" sz="800" b="1" smtClean="0">
                <a:effectLst/>
              </a:rPr>
              <a:pPr/>
              <a:t>31</a:t>
            </a:fld>
            <a:endParaRPr kumimoji="0" lang="ja-JP" altLang="en-US" sz="800" b="1" dirty="0">
              <a:sym typeface="+mn-lt"/>
            </a:endParaRPr>
          </a:p>
        </p:txBody>
      </p:sp>
      <p:sp>
        <p:nvSpPr>
          <p:cNvPr id="73" name="テキスト プレースホルダ 9">
            <a:extLst>
              <a:ext uri="{FF2B5EF4-FFF2-40B4-BE49-F238E27FC236}">
                <a16:creationId xmlns:a16="http://schemas.microsoft.com/office/drawing/2014/main" id="{F82D1958-8DFD-7952-AB1E-D1FC73080548}"/>
              </a:ext>
            </a:extLst>
          </p:cNvPr>
          <p:cNvSpPr>
            <a:spLocks noGrp="1"/>
          </p:cNvSpPr>
          <p:nvPr>
            <p:custDataLst>
              <p:tags r:id="rId17"/>
            </p:custDataLst>
          </p:nvPr>
        </p:nvSpPr>
        <p:spPr bwMode="auto">
          <a:xfrm>
            <a:off x="1227138" y="3597275"/>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3365AD7-38AB-408D-A40C-E2CD269B220C}" type="datetime'''''20''''''''''''''''''''''0''''''''''''''''''''0'">
              <a:rPr kumimoji="0" lang="ja-JP" altLang="en-US" sz="800" b="1"/>
              <a:pPr marL="0" indent="0" algn="ctr">
                <a:spcBef>
                  <a:spcPct val="0"/>
                </a:spcBef>
                <a:buNone/>
              </a:pPr>
              <a:t>2000</a:t>
            </a:fld>
            <a:endParaRPr kumimoji="0" lang="ja-JP" altLang="en-US" sz="800" b="1" dirty="0">
              <a:sym typeface="+mn-lt"/>
            </a:endParaRPr>
          </a:p>
        </p:txBody>
      </p:sp>
      <p:sp>
        <p:nvSpPr>
          <p:cNvPr id="311" name="テキスト プレースホルダ 9">
            <a:extLst>
              <a:ext uri="{FF2B5EF4-FFF2-40B4-BE49-F238E27FC236}">
                <a16:creationId xmlns:a16="http://schemas.microsoft.com/office/drawing/2014/main" id="{836FBDBA-3BAE-CC3C-262C-EA928C7CDF9B}"/>
              </a:ext>
            </a:extLst>
          </p:cNvPr>
          <p:cNvSpPr>
            <a:spLocks noGrp="1"/>
          </p:cNvSpPr>
          <p:nvPr>
            <p:custDataLst>
              <p:tags r:id="rId18"/>
            </p:custDataLst>
          </p:nvPr>
        </p:nvSpPr>
        <p:spPr bwMode="gray">
          <a:xfrm>
            <a:off x="1555751" y="3217863"/>
            <a:ext cx="142875" cy="122238"/>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1E653E3-18D0-42FD-91F4-CD0DF3807674}" type="datetime'''2''''''''4'''''''''''''''''''''''''''''''''''''''''''''">
              <a:rPr kumimoji="0" lang="ja-JP" altLang="en-US" sz="800" b="1" smtClean="0">
                <a:effectLst/>
              </a:rPr>
              <a:pPr/>
              <a:t>24</a:t>
            </a:fld>
            <a:endParaRPr kumimoji="0" lang="ja-JP" altLang="en-US" sz="800" b="1" dirty="0">
              <a:sym typeface="+mn-lt"/>
            </a:endParaRPr>
          </a:p>
        </p:txBody>
      </p:sp>
      <p:sp>
        <p:nvSpPr>
          <p:cNvPr id="312" name="テキスト プレースホルダ 9">
            <a:extLst>
              <a:ext uri="{FF2B5EF4-FFF2-40B4-BE49-F238E27FC236}">
                <a16:creationId xmlns:a16="http://schemas.microsoft.com/office/drawing/2014/main" id="{19E78EB7-B51E-B8BE-ED5D-0F2BC4625370}"/>
              </a:ext>
            </a:extLst>
          </p:cNvPr>
          <p:cNvSpPr>
            <a:spLocks noGrp="1"/>
          </p:cNvSpPr>
          <p:nvPr>
            <p:custDataLst>
              <p:tags r:id="rId19"/>
            </p:custDataLst>
          </p:nvPr>
        </p:nvSpPr>
        <p:spPr bwMode="gray">
          <a:xfrm>
            <a:off x="1555751" y="3376613"/>
            <a:ext cx="142875" cy="122238"/>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B79D6D-3092-42FD-9F57-7180A5BDC0AC}" type="datetime'''''''''''''''''3''''''''''''4'''''''''''''''''''''''''''">
              <a:rPr kumimoji="0" lang="ja-JP" altLang="en-US" sz="800" b="1" smtClean="0">
                <a:effectLst/>
              </a:rPr>
              <a:pPr/>
              <a:t>34</a:t>
            </a:fld>
            <a:endParaRPr kumimoji="0" lang="ja-JP" altLang="en-US" sz="800" b="1" dirty="0">
              <a:sym typeface="+mn-lt"/>
            </a:endParaRPr>
          </a:p>
        </p:txBody>
      </p:sp>
      <p:sp>
        <p:nvSpPr>
          <p:cNvPr id="10" name="テキスト プレースホルダ 9">
            <a:extLst>
              <a:ext uri="{FF2B5EF4-FFF2-40B4-BE49-F238E27FC236}">
                <a16:creationId xmlns:a16="http://schemas.microsoft.com/office/drawing/2014/main" id="{266AE683-B7C4-B015-0201-43642E9F4BD3}"/>
              </a:ext>
            </a:extLst>
          </p:cNvPr>
          <p:cNvSpPr>
            <a:spLocks noGrp="1"/>
          </p:cNvSpPr>
          <p:nvPr>
            <p:custDataLst>
              <p:tags r:id="rId20"/>
            </p:custDataLst>
          </p:nvPr>
        </p:nvSpPr>
        <p:spPr bwMode="auto">
          <a:xfrm>
            <a:off x="1563688" y="3597275"/>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F2313EC-3850-4BB6-AF3B-F2408E6DA89B}" type="datetime'0''''''''''''''''''''''1'''''''''''''''''''''''''''''">
              <a:rPr kumimoji="0" lang="ja-JP" altLang="en-US" sz="800" b="1"/>
              <a:pPr marL="0" indent="0" algn="ctr">
                <a:spcBef>
                  <a:spcPct val="0"/>
                </a:spcBef>
                <a:buNone/>
              </a:pPr>
              <a:t>01</a:t>
            </a:fld>
            <a:endParaRPr kumimoji="0" lang="ja-JP" altLang="en-US" sz="800" b="1" dirty="0">
              <a:sym typeface="+mn-lt"/>
            </a:endParaRPr>
          </a:p>
        </p:txBody>
      </p:sp>
      <p:sp>
        <p:nvSpPr>
          <p:cNvPr id="313" name="テキスト プレースホルダ 9">
            <a:extLst>
              <a:ext uri="{FF2B5EF4-FFF2-40B4-BE49-F238E27FC236}">
                <a16:creationId xmlns:a16="http://schemas.microsoft.com/office/drawing/2014/main" id="{1FFA2F54-5B2F-7450-75F8-A56D2BDD3168}"/>
              </a:ext>
            </a:extLst>
          </p:cNvPr>
          <p:cNvSpPr>
            <a:spLocks noGrp="1"/>
          </p:cNvSpPr>
          <p:nvPr>
            <p:custDataLst>
              <p:tags r:id="rId21"/>
            </p:custDataLst>
          </p:nvPr>
        </p:nvSpPr>
        <p:spPr bwMode="gray">
          <a:xfrm>
            <a:off x="1835151" y="3190875"/>
            <a:ext cx="142875" cy="122238"/>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0CB8C68-C286-497D-987F-A303E44C69D3}" type="datetime'2''''''''''''''6'''''">
              <a:rPr kumimoji="0" lang="ja-JP" altLang="en-US" sz="800" b="1" smtClean="0">
                <a:effectLst/>
              </a:rPr>
              <a:pPr/>
              <a:t>26</a:t>
            </a:fld>
            <a:endParaRPr kumimoji="0" lang="ja-JP" altLang="en-US" sz="800" b="1" dirty="0">
              <a:sym typeface="+mn-lt"/>
            </a:endParaRPr>
          </a:p>
        </p:txBody>
      </p:sp>
      <p:sp>
        <p:nvSpPr>
          <p:cNvPr id="314" name="テキスト プレースホルダ 9">
            <a:extLst>
              <a:ext uri="{FF2B5EF4-FFF2-40B4-BE49-F238E27FC236}">
                <a16:creationId xmlns:a16="http://schemas.microsoft.com/office/drawing/2014/main" id="{BAA872EF-420A-0427-9359-CD4159AE076D}"/>
              </a:ext>
            </a:extLst>
          </p:cNvPr>
          <p:cNvSpPr>
            <a:spLocks noGrp="1"/>
          </p:cNvSpPr>
          <p:nvPr>
            <p:custDataLst>
              <p:tags r:id="rId22"/>
            </p:custDataLst>
          </p:nvPr>
        </p:nvSpPr>
        <p:spPr bwMode="gray">
          <a:xfrm>
            <a:off x="1835151" y="3367088"/>
            <a:ext cx="142875" cy="122238"/>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592120D-B5C8-41F2-A20F-90BDC88CED03}" type="datetime'''''''''''''''''''''''''3''''''''''''''''''''''7'''''">
              <a:rPr kumimoji="0" lang="ja-JP" altLang="en-US" sz="800" b="1" smtClean="0">
                <a:effectLst/>
              </a:rPr>
              <a:pPr/>
              <a:t>37</a:t>
            </a:fld>
            <a:endParaRPr kumimoji="0" lang="ja-JP" altLang="en-US" sz="800" b="1" dirty="0">
              <a:sym typeface="+mn-lt"/>
            </a:endParaRPr>
          </a:p>
        </p:txBody>
      </p:sp>
      <p:sp>
        <p:nvSpPr>
          <p:cNvPr id="18" name="テキスト プレースホルダ 9">
            <a:extLst>
              <a:ext uri="{FF2B5EF4-FFF2-40B4-BE49-F238E27FC236}">
                <a16:creationId xmlns:a16="http://schemas.microsoft.com/office/drawing/2014/main" id="{361F0CFF-F4EB-ECE2-C030-20D5084B0E2C}"/>
              </a:ext>
            </a:extLst>
          </p:cNvPr>
          <p:cNvSpPr>
            <a:spLocks noGrp="1"/>
          </p:cNvSpPr>
          <p:nvPr>
            <p:custDataLst>
              <p:tags r:id="rId23"/>
            </p:custDataLst>
          </p:nvPr>
        </p:nvSpPr>
        <p:spPr bwMode="auto">
          <a:xfrm>
            <a:off x="1843088" y="3597275"/>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7A3BCD0-CE16-4625-971F-374D09824AA5}" type="datetime'''''''''''''''''0''''''''''''''''''''''''''''''''''''2'''''">
              <a:rPr kumimoji="0" lang="ja-JP" altLang="en-US" sz="800" b="1"/>
              <a:pPr marL="0" indent="0" algn="ctr">
                <a:spcBef>
                  <a:spcPct val="0"/>
                </a:spcBef>
                <a:buNone/>
              </a:pPr>
              <a:t>02</a:t>
            </a:fld>
            <a:endParaRPr kumimoji="0" lang="ja-JP" altLang="en-US" sz="800" b="1" dirty="0">
              <a:sym typeface="+mn-lt"/>
            </a:endParaRPr>
          </a:p>
        </p:txBody>
      </p:sp>
      <p:sp>
        <p:nvSpPr>
          <p:cNvPr id="315" name="テキスト プレースホルダ 9">
            <a:extLst>
              <a:ext uri="{FF2B5EF4-FFF2-40B4-BE49-F238E27FC236}">
                <a16:creationId xmlns:a16="http://schemas.microsoft.com/office/drawing/2014/main" id="{D6BFF4B1-78CA-E11B-F7A7-B6B62490B21B}"/>
              </a:ext>
            </a:extLst>
          </p:cNvPr>
          <p:cNvSpPr>
            <a:spLocks noGrp="1"/>
          </p:cNvSpPr>
          <p:nvPr>
            <p:custDataLst>
              <p:tags r:id="rId24"/>
            </p:custDataLst>
          </p:nvPr>
        </p:nvSpPr>
        <p:spPr bwMode="gray">
          <a:xfrm>
            <a:off x="2114551" y="3189288"/>
            <a:ext cx="142875" cy="122238"/>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571A16-A1AC-40DF-BA9D-28D55054704E}" type="datetime'''''''2''''''''''''''''''''''''''''''''''''''7'''''''''''''''">
              <a:rPr kumimoji="0" lang="ja-JP" altLang="en-US" sz="800" b="1" smtClean="0">
                <a:effectLst/>
              </a:rPr>
              <a:pPr/>
              <a:t>27</a:t>
            </a:fld>
            <a:endParaRPr kumimoji="0" lang="ja-JP" altLang="en-US" sz="800" b="1" dirty="0">
              <a:sym typeface="+mn-lt"/>
            </a:endParaRPr>
          </a:p>
        </p:txBody>
      </p:sp>
      <p:sp>
        <p:nvSpPr>
          <p:cNvPr id="316" name="テキスト プレースホルダ 9">
            <a:extLst>
              <a:ext uri="{FF2B5EF4-FFF2-40B4-BE49-F238E27FC236}">
                <a16:creationId xmlns:a16="http://schemas.microsoft.com/office/drawing/2014/main" id="{196C5707-51DC-CA04-8A25-BC4847634107}"/>
              </a:ext>
            </a:extLst>
          </p:cNvPr>
          <p:cNvSpPr>
            <a:spLocks noGrp="1"/>
          </p:cNvSpPr>
          <p:nvPr>
            <p:custDataLst>
              <p:tags r:id="rId25"/>
            </p:custDataLst>
          </p:nvPr>
        </p:nvSpPr>
        <p:spPr bwMode="gray">
          <a:xfrm>
            <a:off x="2114551" y="3367088"/>
            <a:ext cx="142875" cy="122238"/>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023D6E9-019C-467B-BD72-B1E109FFD196}" type="datetime'''''''''''''''''''''3''''''''''''''''''''''''''7'''">
              <a:rPr kumimoji="0" lang="ja-JP" altLang="en-US" sz="800" b="1" smtClean="0">
                <a:effectLst/>
              </a:rPr>
              <a:pPr/>
              <a:t>37</a:t>
            </a:fld>
            <a:endParaRPr kumimoji="0" lang="ja-JP" altLang="en-US" sz="800" b="1" dirty="0">
              <a:sym typeface="+mn-lt"/>
            </a:endParaRPr>
          </a:p>
        </p:txBody>
      </p:sp>
      <p:sp>
        <p:nvSpPr>
          <p:cNvPr id="21" name="テキスト プレースホルダ 9">
            <a:extLst>
              <a:ext uri="{FF2B5EF4-FFF2-40B4-BE49-F238E27FC236}">
                <a16:creationId xmlns:a16="http://schemas.microsoft.com/office/drawing/2014/main" id="{5A73623D-AC97-A2B6-D1AB-50EA341ECCBA}"/>
              </a:ext>
            </a:extLst>
          </p:cNvPr>
          <p:cNvSpPr>
            <a:spLocks noGrp="1"/>
          </p:cNvSpPr>
          <p:nvPr>
            <p:custDataLst>
              <p:tags r:id="rId26"/>
            </p:custDataLst>
          </p:nvPr>
        </p:nvSpPr>
        <p:spPr bwMode="auto">
          <a:xfrm>
            <a:off x="2122488" y="3597275"/>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F18DAC7-D6C1-4AEC-9EB1-A42A3819F5F6}" type="datetime'''''0''''''''''''''''''''''''3'''''''">
              <a:rPr kumimoji="0" lang="ja-JP" altLang="en-US" sz="800" b="1"/>
              <a:pPr marL="0" indent="0" algn="ctr">
                <a:spcBef>
                  <a:spcPct val="0"/>
                </a:spcBef>
                <a:buNone/>
              </a:pPr>
              <a:t>03</a:t>
            </a:fld>
            <a:endParaRPr kumimoji="0" lang="ja-JP" altLang="en-US" sz="800" b="1" dirty="0">
              <a:sym typeface="+mn-lt"/>
            </a:endParaRPr>
          </a:p>
        </p:txBody>
      </p:sp>
      <p:sp>
        <p:nvSpPr>
          <p:cNvPr id="317" name="テキスト プレースホルダ 9">
            <a:extLst>
              <a:ext uri="{FF2B5EF4-FFF2-40B4-BE49-F238E27FC236}">
                <a16:creationId xmlns:a16="http://schemas.microsoft.com/office/drawing/2014/main" id="{281F000F-F40E-9CE9-3905-58F90D71ED4C}"/>
              </a:ext>
            </a:extLst>
          </p:cNvPr>
          <p:cNvSpPr>
            <a:spLocks noGrp="1"/>
          </p:cNvSpPr>
          <p:nvPr>
            <p:custDataLst>
              <p:tags r:id="rId27"/>
            </p:custDataLst>
          </p:nvPr>
        </p:nvSpPr>
        <p:spPr bwMode="gray">
          <a:xfrm>
            <a:off x="2393951" y="3190875"/>
            <a:ext cx="142875" cy="122238"/>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3ACD39C-CFFF-4027-9D13-BA277678BF21}" type="datetime'''''''''''''''''''''''''''''''2''''''''''''''''''''''''''6'''">
              <a:rPr kumimoji="0" lang="ja-JP" altLang="en-US" sz="800" b="1" smtClean="0">
                <a:effectLst/>
              </a:rPr>
              <a:pPr/>
              <a:t>26</a:t>
            </a:fld>
            <a:endParaRPr kumimoji="0" lang="ja-JP" altLang="en-US" sz="800" b="1" dirty="0">
              <a:sym typeface="+mn-lt"/>
            </a:endParaRPr>
          </a:p>
        </p:txBody>
      </p:sp>
      <p:sp>
        <p:nvSpPr>
          <p:cNvPr id="318" name="テキスト プレースホルダ 9">
            <a:extLst>
              <a:ext uri="{FF2B5EF4-FFF2-40B4-BE49-F238E27FC236}">
                <a16:creationId xmlns:a16="http://schemas.microsoft.com/office/drawing/2014/main" id="{F1F5D024-BE94-255A-F619-017CB39A62D0}"/>
              </a:ext>
            </a:extLst>
          </p:cNvPr>
          <p:cNvSpPr>
            <a:spLocks noGrp="1"/>
          </p:cNvSpPr>
          <p:nvPr>
            <p:custDataLst>
              <p:tags r:id="rId28"/>
            </p:custDataLst>
          </p:nvPr>
        </p:nvSpPr>
        <p:spPr bwMode="gray">
          <a:xfrm>
            <a:off x="2393951" y="3367088"/>
            <a:ext cx="142875" cy="122238"/>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A7D9053-F806-41C4-9B0A-830CE319622F}" type="datetime'''3''''''''''''''''''''''''''7'''''''''''''''''''''''''''">
              <a:rPr kumimoji="0" lang="ja-JP" altLang="en-US" sz="800" b="1" smtClean="0">
                <a:effectLst/>
              </a:rPr>
              <a:pPr/>
              <a:t>37</a:t>
            </a:fld>
            <a:endParaRPr kumimoji="0" lang="ja-JP" altLang="en-US" sz="800" b="1" dirty="0">
              <a:sym typeface="+mn-lt"/>
            </a:endParaRPr>
          </a:p>
        </p:txBody>
      </p:sp>
      <p:sp>
        <p:nvSpPr>
          <p:cNvPr id="15" name="テキスト プレースホルダ 9">
            <a:extLst>
              <a:ext uri="{FF2B5EF4-FFF2-40B4-BE49-F238E27FC236}">
                <a16:creationId xmlns:a16="http://schemas.microsoft.com/office/drawing/2014/main" id="{D591E239-8AF2-6726-FDB5-67F499A06616}"/>
              </a:ext>
            </a:extLst>
          </p:cNvPr>
          <p:cNvSpPr>
            <a:spLocks noGrp="1"/>
          </p:cNvSpPr>
          <p:nvPr>
            <p:custDataLst>
              <p:tags r:id="rId29"/>
            </p:custDataLst>
          </p:nvPr>
        </p:nvSpPr>
        <p:spPr bwMode="auto">
          <a:xfrm>
            <a:off x="2401888" y="3597275"/>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D633D8D-DBEF-40C9-9ECF-F09E4D362BB6}" type="datetime'''''''''0''''''''4'''''''">
              <a:rPr kumimoji="0" lang="ja-JP" altLang="en-US" sz="800" b="1"/>
              <a:pPr marL="0" indent="0" algn="ctr">
                <a:spcBef>
                  <a:spcPct val="0"/>
                </a:spcBef>
                <a:buNone/>
              </a:pPr>
              <a:t>04</a:t>
            </a:fld>
            <a:endParaRPr kumimoji="0" lang="ja-JP" altLang="en-US" sz="800" b="1" dirty="0">
              <a:sym typeface="+mn-lt"/>
            </a:endParaRPr>
          </a:p>
        </p:txBody>
      </p:sp>
      <p:sp>
        <p:nvSpPr>
          <p:cNvPr id="319" name="テキスト プレースホルダ 9">
            <a:extLst>
              <a:ext uri="{FF2B5EF4-FFF2-40B4-BE49-F238E27FC236}">
                <a16:creationId xmlns:a16="http://schemas.microsoft.com/office/drawing/2014/main" id="{5514F3A5-0BED-B72A-42CE-1BD2E19E305A}"/>
              </a:ext>
            </a:extLst>
          </p:cNvPr>
          <p:cNvSpPr>
            <a:spLocks noGrp="1"/>
          </p:cNvSpPr>
          <p:nvPr>
            <p:custDataLst>
              <p:tags r:id="rId30"/>
            </p:custDataLst>
          </p:nvPr>
        </p:nvSpPr>
        <p:spPr bwMode="gray">
          <a:xfrm>
            <a:off x="2673351" y="3168650"/>
            <a:ext cx="142875" cy="122238"/>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CDE45F0-08F9-436C-89F6-33DD1CB92DE2}" type="datetime'''''''''''''''''''''''''''2''''''''''''''6'">
              <a:rPr kumimoji="0" lang="ja-JP" altLang="en-US" sz="800" b="1" smtClean="0">
                <a:effectLst/>
              </a:rPr>
              <a:pPr/>
              <a:t>26</a:t>
            </a:fld>
            <a:endParaRPr kumimoji="0" lang="ja-JP" altLang="en-US" sz="800" b="1" dirty="0">
              <a:sym typeface="+mn-lt"/>
            </a:endParaRPr>
          </a:p>
        </p:txBody>
      </p:sp>
      <p:sp>
        <p:nvSpPr>
          <p:cNvPr id="320" name="テキスト プレースホルダ 9">
            <a:extLst>
              <a:ext uri="{FF2B5EF4-FFF2-40B4-BE49-F238E27FC236}">
                <a16:creationId xmlns:a16="http://schemas.microsoft.com/office/drawing/2014/main" id="{40E86ACC-4433-D8D6-503D-C1FD057BFA16}"/>
              </a:ext>
            </a:extLst>
          </p:cNvPr>
          <p:cNvSpPr>
            <a:spLocks noGrp="1"/>
          </p:cNvSpPr>
          <p:nvPr>
            <p:custDataLst>
              <p:tags r:id="rId31"/>
            </p:custDataLst>
          </p:nvPr>
        </p:nvSpPr>
        <p:spPr bwMode="gray">
          <a:xfrm>
            <a:off x="2673351" y="3355975"/>
            <a:ext cx="142875" cy="122238"/>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ED37009-E976-4B59-8597-F03DFCD91A78}" type="datetime'''''''''''''''4''''''''''''''''1'''''''''''''''''">
              <a:rPr kumimoji="0" lang="ja-JP" altLang="en-US" sz="800" b="1" smtClean="0">
                <a:effectLst/>
              </a:rPr>
              <a:pPr/>
              <a:t>41</a:t>
            </a:fld>
            <a:endParaRPr kumimoji="0" lang="ja-JP" altLang="en-US" sz="800" b="1" dirty="0">
              <a:sym typeface="+mn-lt"/>
            </a:endParaRPr>
          </a:p>
        </p:txBody>
      </p:sp>
      <p:sp>
        <p:nvSpPr>
          <p:cNvPr id="9" name="テキスト プレースホルダ 9">
            <a:extLst>
              <a:ext uri="{FF2B5EF4-FFF2-40B4-BE49-F238E27FC236}">
                <a16:creationId xmlns:a16="http://schemas.microsoft.com/office/drawing/2014/main" id="{D9AEBE18-8A24-CDFB-6CE9-2EC053A6C1CD}"/>
              </a:ext>
            </a:extLst>
          </p:cNvPr>
          <p:cNvSpPr>
            <a:spLocks noGrp="1"/>
          </p:cNvSpPr>
          <p:nvPr>
            <p:custDataLst>
              <p:tags r:id="rId32"/>
            </p:custDataLst>
          </p:nvPr>
        </p:nvSpPr>
        <p:spPr bwMode="auto">
          <a:xfrm>
            <a:off x="2681288" y="3597275"/>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42A2B14-4199-451B-818E-10D9EA204EC2}" type="datetime'''''''''''''''''''0''''''''''5'''">
              <a:rPr kumimoji="0" lang="ja-JP" altLang="en-US" sz="800" b="1"/>
              <a:pPr marL="0" indent="0" algn="ctr">
                <a:spcBef>
                  <a:spcPct val="0"/>
                </a:spcBef>
                <a:buNone/>
              </a:pPr>
              <a:t>05</a:t>
            </a:fld>
            <a:endParaRPr kumimoji="0" lang="ja-JP" altLang="en-US" sz="800" b="1" dirty="0">
              <a:sym typeface="+mn-lt"/>
            </a:endParaRPr>
          </a:p>
        </p:txBody>
      </p:sp>
      <p:sp>
        <p:nvSpPr>
          <p:cNvPr id="321" name="テキスト プレースホルダ 9">
            <a:extLst>
              <a:ext uri="{FF2B5EF4-FFF2-40B4-BE49-F238E27FC236}">
                <a16:creationId xmlns:a16="http://schemas.microsoft.com/office/drawing/2014/main" id="{B9078149-C8EC-66DE-652E-0C0D9807941C}"/>
              </a:ext>
            </a:extLst>
          </p:cNvPr>
          <p:cNvSpPr>
            <a:spLocks noGrp="1"/>
          </p:cNvSpPr>
          <p:nvPr>
            <p:custDataLst>
              <p:tags r:id="rId33"/>
            </p:custDataLst>
          </p:nvPr>
        </p:nvSpPr>
        <p:spPr bwMode="gray">
          <a:xfrm>
            <a:off x="2952751" y="3143250"/>
            <a:ext cx="142875" cy="122238"/>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B3AFE41-1939-476C-ABFE-CE553F81756E}" type="datetime'''''''''''''''''''''''''''''''''''''''28'''''''''''''">
              <a:rPr kumimoji="0" lang="ja-JP" altLang="en-US" sz="800" b="1" smtClean="0">
                <a:effectLst/>
              </a:rPr>
              <a:pPr/>
              <a:t>28</a:t>
            </a:fld>
            <a:endParaRPr kumimoji="0" lang="ja-JP" altLang="en-US" sz="800" b="1" dirty="0">
              <a:sym typeface="+mn-lt"/>
            </a:endParaRPr>
          </a:p>
        </p:txBody>
      </p:sp>
      <p:sp>
        <p:nvSpPr>
          <p:cNvPr id="322" name="テキスト プレースホルダ 9">
            <a:extLst>
              <a:ext uri="{FF2B5EF4-FFF2-40B4-BE49-F238E27FC236}">
                <a16:creationId xmlns:a16="http://schemas.microsoft.com/office/drawing/2014/main" id="{F1C69C6B-CEFE-C5AD-18DD-2B9303AD771A}"/>
              </a:ext>
            </a:extLst>
          </p:cNvPr>
          <p:cNvSpPr>
            <a:spLocks noGrp="1"/>
          </p:cNvSpPr>
          <p:nvPr>
            <p:custDataLst>
              <p:tags r:id="rId34"/>
            </p:custDataLst>
          </p:nvPr>
        </p:nvSpPr>
        <p:spPr bwMode="gray">
          <a:xfrm>
            <a:off x="2952751" y="3344863"/>
            <a:ext cx="142875" cy="122238"/>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1DB9C0-21B5-4B29-A598-EBD15A564FE8}" type="datetime'''''''4''''''''''5'''''''''''''''''''''''''''''">
              <a:rPr kumimoji="0" lang="ja-JP" altLang="en-US" sz="800" b="1" smtClean="0">
                <a:effectLst/>
              </a:rPr>
              <a:pPr/>
              <a:t>45</a:t>
            </a:fld>
            <a:endParaRPr kumimoji="0" lang="ja-JP" altLang="en-US" sz="800" b="1" dirty="0">
              <a:sym typeface="+mn-lt"/>
            </a:endParaRPr>
          </a:p>
        </p:txBody>
      </p:sp>
      <p:sp>
        <p:nvSpPr>
          <p:cNvPr id="23" name="テキスト プレースホルダ 9">
            <a:extLst>
              <a:ext uri="{FF2B5EF4-FFF2-40B4-BE49-F238E27FC236}">
                <a16:creationId xmlns:a16="http://schemas.microsoft.com/office/drawing/2014/main" id="{2592C17F-B39B-B914-D7AF-5ED0AC12CF71}"/>
              </a:ext>
            </a:extLst>
          </p:cNvPr>
          <p:cNvSpPr>
            <a:spLocks noGrp="1"/>
          </p:cNvSpPr>
          <p:nvPr>
            <p:custDataLst>
              <p:tags r:id="rId35"/>
            </p:custDataLst>
          </p:nvPr>
        </p:nvSpPr>
        <p:spPr bwMode="auto">
          <a:xfrm>
            <a:off x="2960688" y="3597275"/>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DC24A94-F5EC-4122-9200-3341C3CDAB4E}" type="datetime'''''0''''6'''''''''''''''''''''''''">
              <a:rPr kumimoji="0" lang="ja-JP" altLang="en-US" sz="800" b="1"/>
              <a:pPr marL="0" indent="0" algn="ctr">
                <a:spcBef>
                  <a:spcPct val="0"/>
                </a:spcBef>
                <a:buNone/>
              </a:pPr>
              <a:t>06</a:t>
            </a:fld>
            <a:endParaRPr kumimoji="0" lang="ja-JP" altLang="en-US" sz="800" b="1" dirty="0">
              <a:sym typeface="+mn-lt"/>
            </a:endParaRPr>
          </a:p>
        </p:txBody>
      </p:sp>
      <p:sp>
        <p:nvSpPr>
          <p:cNvPr id="323" name="テキスト プレースホルダ 9">
            <a:extLst>
              <a:ext uri="{FF2B5EF4-FFF2-40B4-BE49-F238E27FC236}">
                <a16:creationId xmlns:a16="http://schemas.microsoft.com/office/drawing/2014/main" id="{F99B98F2-9334-0134-1C95-FBC1C4641B8A}"/>
              </a:ext>
            </a:extLst>
          </p:cNvPr>
          <p:cNvSpPr>
            <a:spLocks noGrp="1"/>
          </p:cNvSpPr>
          <p:nvPr>
            <p:custDataLst>
              <p:tags r:id="rId36"/>
            </p:custDataLst>
          </p:nvPr>
        </p:nvSpPr>
        <p:spPr bwMode="gray">
          <a:xfrm>
            <a:off x="3232151" y="3116263"/>
            <a:ext cx="142875" cy="122238"/>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1F6E16F-E161-4F0D-A4B9-CC2DDB25290F}" type="datetime'''30'''''''''''''''''''''''''''''''''''''''''''''''''''''''''">
              <a:rPr kumimoji="0" lang="ja-JP" altLang="en-US" sz="800" b="1" smtClean="0">
                <a:effectLst/>
              </a:rPr>
              <a:pPr/>
              <a:t>30</a:t>
            </a:fld>
            <a:endParaRPr kumimoji="0" lang="ja-JP" altLang="en-US" sz="800" b="1" dirty="0">
              <a:sym typeface="+mn-lt"/>
            </a:endParaRPr>
          </a:p>
        </p:txBody>
      </p:sp>
      <p:sp>
        <p:nvSpPr>
          <p:cNvPr id="324" name="テキスト プレースホルダ 9">
            <a:extLst>
              <a:ext uri="{FF2B5EF4-FFF2-40B4-BE49-F238E27FC236}">
                <a16:creationId xmlns:a16="http://schemas.microsoft.com/office/drawing/2014/main" id="{00B3B776-14AF-8292-67D3-1B71FCBFFE5F}"/>
              </a:ext>
            </a:extLst>
          </p:cNvPr>
          <p:cNvSpPr>
            <a:spLocks noGrp="1"/>
          </p:cNvSpPr>
          <p:nvPr>
            <p:custDataLst>
              <p:tags r:id="rId37"/>
            </p:custDataLst>
          </p:nvPr>
        </p:nvSpPr>
        <p:spPr bwMode="gray">
          <a:xfrm>
            <a:off x="3232151" y="3333750"/>
            <a:ext cx="142875" cy="122238"/>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39EC11D-79D3-467D-9C24-BE49A04E8DE5}" type="datetime'''''''''''''''''''''''4''''''''''''''''9'''''''''">
              <a:rPr kumimoji="0" lang="ja-JP" altLang="en-US" sz="800" b="1" smtClean="0">
                <a:effectLst/>
              </a:rPr>
              <a:pPr/>
              <a:t>49</a:t>
            </a:fld>
            <a:endParaRPr kumimoji="0" lang="ja-JP" altLang="en-US" sz="800" b="1" dirty="0">
              <a:sym typeface="+mn-lt"/>
            </a:endParaRPr>
          </a:p>
        </p:txBody>
      </p:sp>
      <p:sp>
        <p:nvSpPr>
          <p:cNvPr id="31" name="テキスト プレースホルダ 9">
            <a:extLst>
              <a:ext uri="{FF2B5EF4-FFF2-40B4-BE49-F238E27FC236}">
                <a16:creationId xmlns:a16="http://schemas.microsoft.com/office/drawing/2014/main" id="{ADDD09A2-4274-2768-2177-37B5EEFB65A4}"/>
              </a:ext>
            </a:extLst>
          </p:cNvPr>
          <p:cNvSpPr>
            <a:spLocks noGrp="1"/>
          </p:cNvSpPr>
          <p:nvPr>
            <p:custDataLst>
              <p:tags r:id="rId38"/>
            </p:custDataLst>
          </p:nvPr>
        </p:nvSpPr>
        <p:spPr bwMode="auto">
          <a:xfrm>
            <a:off x="3240088" y="3597275"/>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6E82E6C-193A-455C-8D84-DDCEAFC6AAAC}" type="datetime'''''''''''''0''7'''''''''''''''">
              <a:rPr kumimoji="0" lang="ja-JP" altLang="en-US" sz="800" b="1"/>
              <a:pPr marL="0" indent="0" algn="ctr">
                <a:spcBef>
                  <a:spcPct val="0"/>
                </a:spcBef>
                <a:buNone/>
              </a:pPr>
              <a:t>07</a:t>
            </a:fld>
            <a:endParaRPr kumimoji="0" lang="ja-JP" altLang="en-US" sz="800" b="1" dirty="0">
              <a:sym typeface="+mn-lt"/>
            </a:endParaRPr>
          </a:p>
        </p:txBody>
      </p:sp>
      <p:sp>
        <p:nvSpPr>
          <p:cNvPr id="325" name="テキスト プレースホルダ 9">
            <a:extLst>
              <a:ext uri="{FF2B5EF4-FFF2-40B4-BE49-F238E27FC236}">
                <a16:creationId xmlns:a16="http://schemas.microsoft.com/office/drawing/2014/main" id="{3565ACE8-9349-6A8B-7A4F-6A570EA71A3F}"/>
              </a:ext>
            </a:extLst>
          </p:cNvPr>
          <p:cNvSpPr>
            <a:spLocks noGrp="1"/>
          </p:cNvSpPr>
          <p:nvPr>
            <p:custDataLst>
              <p:tags r:id="rId39"/>
            </p:custDataLst>
          </p:nvPr>
        </p:nvSpPr>
        <p:spPr bwMode="gray">
          <a:xfrm>
            <a:off x="3511551" y="3084513"/>
            <a:ext cx="142875" cy="122238"/>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AF6D37B-9778-4E59-9840-F239C3CE3E5E}" type="datetime'''''''''3''''2'''''''''''''''''''''''''">
              <a:rPr kumimoji="0" lang="ja-JP" altLang="en-US" sz="800" b="1" smtClean="0">
                <a:effectLst/>
              </a:rPr>
              <a:pPr/>
              <a:t>32</a:t>
            </a:fld>
            <a:endParaRPr kumimoji="0" lang="ja-JP" altLang="en-US" sz="800" b="1" dirty="0">
              <a:sym typeface="+mn-lt"/>
            </a:endParaRPr>
          </a:p>
        </p:txBody>
      </p:sp>
      <p:sp>
        <p:nvSpPr>
          <p:cNvPr id="326" name="テキスト プレースホルダ 9">
            <a:extLst>
              <a:ext uri="{FF2B5EF4-FFF2-40B4-BE49-F238E27FC236}">
                <a16:creationId xmlns:a16="http://schemas.microsoft.com/office/drawing/2014/main" id="{CB57235E-18D2-C634-22FC-80C88CDFF29E}"/>
              </a:ext>
            </a:extLst>
          </p:cNvPr>
          <p:cNvSpPr>
            <a:spLocks noGrp="1"/>
          </p:cNvSpPr>
          <p:nvPr>
            <p:custDataLst>
              <p:tags r:id="rId40"/>
            </p:custDataLst>
          </p:nvPr>
        </p:nvSpPr>
        <p:spPr bwMode="gray">
          <a:xfrm>
            <a:off x="3511551" y="3321050"/>
            <a:ext cx="142875" cy="122238"/>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36562A-802E-4B70-8B0F-C53D6343042F}" type="datetime'''''''''''''''''''''''''''''''''''5''4'''''">
              <a:rPr kumimoji="0" lang="ja-JP" altLang="en-US" sz="800" b="1" smtClean="0">
                <a:effectLst/>
              </a:rPr>
              <a:pPr/>
              <a:t>54</a:t>
            </a:fld>
            <a:endParaRPr kumimoji="0" lang="ja-JP" altLang="en-US" sz="800" b="1" dirty="0">
              <a:sym typeface="+mn-lt"/>
            </a:endParaRPr>
          </a:p>
        </p:txBody>
      </p:sp>
      <p:sp>
        <p:nvSpPr>
          <p:cNvPr id="37" name="テキスト プレースホルダ 9">
            <a:extLst>
              <a:ext uri="{FF2B5EF4-FFF2-40B4-BE49-F238E27FC236}">
                <a16:creationId xmlns:a16="http://schemas.microsoft.com/office/drawing/2014/main" id="{C3FE2B2D-6C71-0752-D9B3-1B6909F6CE37}"/>
              </a:ext>
            </a:extLst>
          </p:cNvPr>
          <p:cNvSpPr>
            <a:spLocks noGrp="1"/>
          </p:cNvSpPr>
          <p:nvPr>
            <p:custDataLst>
              <p:tags r:id="rId41"/>
            </p:custDataLst>
          </p:nvPr>
        </p:nvSpPr>
        <p:spPr bwMode="auto">
          <a:xfrm>
            <a:off x="3519488" y="3597275"/>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9C2F5E7-AFB0-42A0-8CFD-B9FF76CE8928}" type="datetime'''0''''''''''''''''''''''''''''''8'''''''''">
              <a:rPr kumimoji="0" lang="ja-JP" altLang="en-US" sz="800" b="1"/>
              <a:pPr marL="0" indent="0" algn="ctr">
                <a:spcBef>
                  <a:spcPct val="0"/>
                </a:spcBef>
                <a:buNone/>
              </a:pPr>
              <a:t>08</a:t>
            </a:fld>
            <a:endParaRPr kumimoji="0" lang="ja-JP" altLang="en-US" sz="800" b="1" dirty="0">
              <a:sym typeface="+mn-lt"/>
            </a:endParaRPr>
          </a:p>
        </p:txBody>
      </p:sp>
      <p:sp>
        <p:nvSpPr>
          <p:cNvPr id="327" name="テキスト プレースホルダ 9">
            <a:extLst>
              <a:ext uri="{FF2B5EF4-FFF2-40B4-BE49-F238E27FC236}">
                <a16:creationId xmlns:a16="http://schemas.microsoft.com/office/drawing/2014/main" id="{2CC00209-23A4-C33F-CC1E-9158DCC5DC3C}"/>
              </a:ext>
            </a:extLst>
          </p:cNvPr>
          <p:cNvSpPr>
            <a:spLocks noGrp="1"/>
          </p:cNvSpPr>
          <p:nvPr>
            <p:custDataLst>
              <p:tags r:id="rId42"/>
            </p:custDataLst>
          </p:nvPr>
        </p:nvSpPr>
        <p:spPr bwMode="gray">
          <a:xfrm>
            <a:off x="3790951" y="3062288"/>
            <a:ext cx="142875" cy="122238"/>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991FD27-F155-486D-B6CE-BD295CD70331}" type="datetime'''''''''''''3''''4'''''''''''''''">
              <a:rPr kumimoji="0" lang="ja-JP" altLang="en-US" sz="800" b="1" smtClean="0">
                <a:effectLst/>
              </a:rPr>
              <a:pPr/>
              <a:t>34</a:t>
            </a:fld>
            <a:endParaRPr kumimoji="0" lang="ja-JP" altLang="en-US" sz="800" b="1" dirty="0">
              <a:sym typeface="+mn-lt"/>
            </a:endParaRPr>
          </a:p>
        </p:txBody>
      </p:sp>
      <p:sp>
        <p:nvSpPr>
          <p:cNvPr id="328" name="テキスト プレースホルダ 9">
            <a:extLst>
              <a:ext uri="{FF2B5EF4-FFF2-40B4-BE49-F238E27FC236}">
                <a16:creationId xmlns:a16="http://schemas.microsoft.com/office/drawing/2014/main" id="{12A375FC-1A6C-076F-B807-31EF7CFF7C17}"/>
              </a:ext>
            </a:extLst>
          </p:cNvPr>
          <p:cNvSpPr>
            <a:spLocks noGrp="1"/>
          </p:cNvSpPr>
          <p:nvPr>
            <p:custDataLst>
              <p:tags r:id="rId43"/>
            </p:custDataLst>
          </p:nvPr>
        </p:nvSpPr>
        <p:spPr bwMode="gray">
          <a:xfrm>
            <a:off x="3790951" y="3313113"/>
            <a:ext cx="142875" cy="122238"/>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CB070BD-392F-4FAA-85BE-E4EDBDE9E1E1}" type="datetime'''''''''''5''''''''''''''''''''6'''''''''">
              <a:rPr kumimoji="0" lang="ja-JP" altLang="en-US" sz="800" b="1" smtClean="0">
                <a:effectLst/>
              </a:rPr>
              <a:pPr/>
              <a:t>56</a:t>
            </a:fld>
            <a:endParaRPr kumimoji="0" lang="ja-JP" altLang="en-US" sz="800" b="1" dirty="0">
              <a:sym typeface="+mn-lt"/>
            </a:endParaRPr>
          </a:p>
        </p:txBody>
      </p:sp>
      <p:sp>
        <p:nvSpPr>
          <p:cNvPr id="14" name="テキスト プレースホルダ 9">
            <a:extLst>
              <a:ext uri="{FF2B5EF4-FFF2-40B4-BE49-F238E27FC236}">
                <a16:creationId xmlns:a16="http://schemas.microsoft.com/office/drawing/2014/main" id="{B0A8D8CB-FC0C-B6CF-2AD0-9089B67460C6}"/>
              </a:ext>
            </a:extLst>
          </p:cNvPr>
          <p:cNvSpPr>
            <a:spLocks noGrp="1"/>
          </p:cNvSpPr>
          <p:nvPr>
            <p:custDataLst>
              <p:tags r:id="rId44"/>
            </p:custDataLst>
          </p:nvPr>
        </p:nvSpPr>
        <p:spPr bwMode="auto">
          <a:xfrm>
            <a:off x="3798888" y="3597275"/>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FB3E2E3-311F-426D-B4B5-EC69C25E219A}" type="datetime'''''''''''''''''''''''''0''''''''9'''''''''''''''''''">
              <a:rPr kumimoji="0" lang="ja-JP" altLang="en-US" sz="800" b="1"/>
              <a:pPr marL="0" indent="0" algn="ctr">
                <a:spcBef>
                  <a:spcPct val="0"/>
                </a:spcBef>
                <a:buNone/>
              </a:pPr>
              <a:t>09</a:t>
            </a:fld>
            <a:endParaRPr kumimoji="0" lang="ja-JP" altLang="en-US" sz="800" b="1" dirty="0">
              <a:sym typeface="+mn-lt"/>
            </a:endParaRPr>
          </a:p>
        </p:txBody>
      </p:sp>
      <p:sp>
        <p:nvSpPr>
          <p:cNvPr id="329" name="テキスト プレースホルダ 9">
            <a:extLst>
              <a:ext uri="{FF2B5EF4-FFF2-40B4-BE49-F238E27FC236}">
                <a16:creationId xmlns:a16="http://schemas.microsoft.com/office/drawing/2014/main" id="{5C940720-B2CC-9A56-6DFD-1DEC0624AF69}"/>
              </a:ext>
            </a:extLst>
          </p:cNvPr>
          <p:cNvSpPr>
            <a:spLocks noGrp="1"/>
          </p:cNvSpPr>
          <p:nvPr>
            <p:custDataLst>
              <p:tags r:id="rId45"/>
            </p:custDataLst>
          </p:nvPr>
        </p:nvSpPr>
        <p:spPr bwMode="gray">
          <a:xfrm>
            <a:off x="4070351" y="3095625"/>
            <a:ext cx="142875" cy="122238"/>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C769CF3-9220-4189-9A87-0FBECAEA917C}" type="datetime'''''''''''''''''32'''''''''''''''''''">
              <a:rPr kumimoji="0" lang="ja-JP" altLang="en-US" sz="800" b="1" smtClean="0">
                <a:effectLst/>
              </a:rPr>
              <a:pPr/>
              <a:t>32</a:t>
            </a:fld>
            <a:endParaRPr kumimoji="0" lang="ja-JP" altLang="en-US" sz="800" b="1" dirty="0">
              <a:sym typeface="+mn-lt"/>
            </a:endParaRPr>
          </a:p>
        </p:txBody>
      </p:sp>
      <p:sp>
        <p:nvSpPr>
          <p:cNvPr id="330" name="テキスト プレースホルダ 9">
            <a:extLst>
              <a:ext uri="{FF2B5EF4-FFF2-40B4-BE49-F238E27FC236}">
                <a16:creationId xmlns:a16="http://schemas.microsoft.com/office/drawing/2014/main" id="{02A61571-3314-525B-4B18-CF99886132F8}"/>
              </a:ext>
            </a:extLst>
          </p:cNvPr>
          <p:cNvSpPr>
            <a:spLocks noGrp="1"/>
          </p:cNvSpPr>
          <p:nvPr>
            <p:custDataLst>
              <p:tags r:id="rId46"/>
            </p:custDataLst>
          </p:nvPr>
        </p:nvSpPr>
        <p:spPr bwMode="gray">
          <a:xfrm>
            <a:off x="4070351" y="3327400"/>
            <a:ext cx="142875" cy="122238"/>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E2ED7B4-CDCE-4F62-B9BD-4B53BB187C3D}" type="datetime'''''5''''''''''''''''''''''''''''''''''1'''''">
              <a:rPr kumimoji="0" lang="ja-JP" altLang="en-US" sz="800" b="1" smtClean="0">
                <a:effectLst/>
              </a:rPr>
              <a:pPr/>
              <a:t>51</a:t>
            </a:fld>
            <a:endParaRPr kumimoji="0" lang="ja-JP" altLang="en-US" sz="800" b="1" dirty="0">
              <a:sym typeface="+mn-lt"/>
            </a:endParaRPr>
          </a:p>
        </p:txBody>
      </p:sp>
      <p:sp>
        <p:nvSpPr>
          <p:cNvPr id="22" name="テキスト プレースホルダ 9">
            <a:extLst>
              <a:ext uri="{FF2B5EF4-FFF2-40B4-BE49-F238E27FC236}">
                <a16:creationId xmlns:a16="http://schemas.microsoft.com/office/drawing/2014/main" id="{4EB11403-E81F-EBEC-93EC-B40CA827AACE}"/>
              </a:ext>
            </a:extLst>
          </p:cNvPr>
          <p:cNvSpPr>
            <a:spLocks noGrp="1"/>
          </p:cNvSpPr>
          <p:nvPr>
            <p:custDataLst>
              <p:tags r:id="rId47"/>
            </p:custDataLst>
          </p:nvPr>
        </p:nvSpPr>
        <p:spPr bwMode="auto">
          <a:xfrm>
            <a:off x="4078288" y="3597275"/>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44FA2D4-2FCA-45C1-921A-F1A6669CBDAB}" type="datetime'10'''''">
              <a:rPr kumimoji="0" lang="ja-JP" altLang="en-US" sz="800" b="1"/>
              <a:pPr marL="0" indent="0" algn="ctr">
                <a:spcBef>
                  <a:spcPct val="0"/>
                </a:spcBef>
                <a:buNone/>
              </a:pPr>
              <a:t>10</a:t>
            </a:fld>
            <a:endParaRPr kumimoji="0" lang="ja-JP" altLang="en-US" sz="800" b="1" dirty="0">
              <a:sym typeface="+mn-lt"/>
            </a:endParaRPr>
          </a:p>
        </p:txBody>
      </p:sp>
      <p:sp>
        <p:nvSpPr>
          <p:cNvPr id="331" name="テキスト プレースホルダ 9">
            <a:extLst>
              <a:ext uri="{FF2B5EF4-FFF2-40B4-BE49-F238E27FC236}">
                <a16:creationId xmlns:a16="http://schemas.microsoft.com/office/drawing/2014/main" id="{D2F50F3D-BE7B-4162-9E75-8D59C9090192}"/>
              </a:ext>
            </a:extLst>
          </p:cNvPr>
          <p:cNvSpPr>
            <a:spLocks noGrp="1"/>
          </p:cNvSpPr>
          <p:nvPr>
            <p:custDataLst>
              <p:tags r:id="rId48"/>
            </p:custDataLst>
          </p:nvPr>
        </p:nvSpPr>
        <p:spPr bwMode="gray">
          <a:xfrm>
            <a:off x="4349751" y="3090863"/>
            <a:ext cx="142875" cy="122238"/>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3BCDBE-71A6-4ABB-821F-6DC599EE8324}" type="datetime'''''''''''''''''''''''''''''''''''''3''''''''''''1'''''''''">
              <a:rPr kumimoji="0" lang="ja-JP" altLang="en-US" sz="800" b="1" smtClean="0">
                <a:effectLst/>
              </a:rPr>
              <a:pPr/>
              <a:t>31</a:t>
            </a:fld>
            <a:endParaRPr kumimoji="0" lang="ja-JP" altLang="en-US" sz="800" b="1" dirty="0">
              <a:sym typeface="+mn-lt"/>
            </a:endParaRPr>
          </a:p>
        </p:txBody>
      </p:sp>
      <p:sp>
        <p:nvSpPr>
          <p:cNvPr id="332" name="テキスト プレースホルダ 9">
            <a:extLst>
              <a:ext uri="{FF2B5EF4-FFF2-40B4-BE49-F238E27FC236}">
                <a16:creationId xmlns:a16="http://schemas.microsoft.com/office/drawing/2014/main" id="{D0E5D4C7-C96C-1311-23C1-607950A2F3F8}"/>
              </a:ext>
            </a:extLst>
          </p:cNvPr>
          <p:cNvSpPr>
            <a:spLocks noGrp="1"/>
          </p:cNvSpPr>
          <p:nvPr>
            <p:custDataLst>
              <p:tags r:id="rId49"/>
            </p:custDataLst>
          </p:nvPr>
        </p:nvSpPr>
        <p:spPr bwMode="gray">
          <a:xfrm>
            <a:off x="4349751" y="3324225"/>
            <a:ext cx="142875" cy="122238"/>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09FACBE-A6A3-4571-A258-839F360A681E}" type="datetime'''''''''5''''''''''''''''''''''''3'">
              <a:rPr kumimoji="0" lang="ja-JP" altLang="en-US" sz="800" b="1" smtClean="0">
                <a:effectLst/>
              </a:rPr>
              <a:pPr/>
              <a:t>53</a:t>
            </a:fld>
            <a:endParaRPr kumimoji="0" lang="ja-JP" altLang="en-US" sz="800" b="1" dirty="0">
              <a:sym typeface="+mn-lt"/>
            </a:endParaRPr>
          </a:p>
        </p:txBody>
      </p:sp>
      <p:sp>
        <p:nvSpPr>
          <p:cNvPr id="11" name="テキスト プレースホルダ 9">
            <a:extLst>
              <a:ext uri="{FF2B5EF4-FFF2-40B4-BE49-F238E27FC236}">
                <a16:creationId xmlns:a16="http://schemas.microsoft.com/office/drawing/2014/main" id="{4AF441AF-C6C5-983A-3C2D-8E2C655C2B71}"/>
              </a:ext>
            </a:extLst>
          </p:cNvPr>
          <p:cNvSpPr>
            <a:spLocks noGrp="1"/>
          </p:cNvSpPr>
          <p:nvPr>
            <p:custDataLst>
              <p:tags r:id="rId50"/>
            </p:custDataLst>
          </p:nvPr>
        </p:nvSpPr>
        <p:spPr bwMode="auto">
          <a:xfrm>
            <a:off x="4357688" y="3597275"/>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00301BB-01FE-4BBF-8E91-16AE4A00D962}" type="datetime'''''''''''''''''''''''''''''''''1''''''''''''1'''''''">
              <a:rPr kumimoji="0" lang="ja-JP" altLang="en-US" sz="800" b="1"/>
              <a:pPr marL="0" indent="0" algn="ctr">
                <a:spcBef>
                  <a:spcPct val="0"/>
                </a:spcBef>
                <a:buNone/>
              </a:pPr>
              <a:t>11</a:t>
            </a:fld>
            <a:endParaRPr kumimoji="0" lang="ja-JP" altLang="en-US" sz="800" b="1" dirty="0">
              <a:sym typeface="+mn-lt"/>
            </a:endParaRPr>
          </a:p>
        </p:txBody>
      </p:sp>
      <p:sp>
        <p:nvSpPr>
          <p:cNvPr id="333" name="テキスト プレースホルダ 9">
            <a:extLst>
              <a:ext uri="{FF2B5EF4-FFF2-40B4-BE49-F238E27FC236}">
                <a16:creationId xmlns:a16="http://schemas.microsoft.com/office/drawing/2014/main" id="{7FC482F4-F9E7-E129-01A8-135373BEA9EA}"/>
              </a:ext>
            </a:extLst>
          </p:cNvPr>
          <p:cNvSpPr>
            <a:spLocks noGrp="1"/>
          </p:cNvSpPr>
          <p:nvPr>
            <p:custDataLst>
              <p:tags r:id="rId51"/>
            </p:custDataLst>
          </p:nvPr>
        </p:nvSpPr>
        <p:spPr bwMode="gray">
          <a:xfrm>
            <a:off x="4629151" y="3062288"/>
            <a:ext cx="142875" cy="122238"/>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E9F9B5-CC90-4BAD-AB98-53DCD2B6809B}" type="datetime'''''''3''''''''''''''''3'''''''''''''">
              <a:rPr kumimoji="0" lang="ja-JP" altLang="en-US" sz="800" b="1" smtClean="0">
                <a:effectLst/>
              </a:rPr>
              <a:pPr/>
              <a:t>33</a:t>
            </a:fld>
            <a:endParaRPr kumimoji="0" lang="ja-JP" altLang="en-US" sz="800" b="1" dirty="0">
              <a:sym typeface="+mn-lt"/>
            </a:endParaRPr>
          </a:p>
        </p:txBody>
      </p:sp>
      <p:sp>
        <p:nvSpPr>
          <p:cNvPr id="334" name="テキスト プレースホルダ 9">
            <a:extLst>
              <a:ext uri="{FF2B5EF4-FFF2-40B4-BE49-F238E27FC236}">
                <a16:creationId xmlns:a16="http://schemas.microsoft.com/office/drawing/2014/main" id="{B4ABD586-DD85-EA23-D717-B3367DBCD025}"/>
              </a:ext>
            </a:extLst>
          </p:cNvPr>
          <p:cNvSpPr>
            <a:spLocks noGrp="1"/>
          </p:cNvSpPr>
          <p:nvPr>
            <p:custDataLst>
              <p:tags r:id="rId52"/>
            </p:custDataLst>
          </p:nvPr>
        </p:nvSpPr>
        <p:spPr bwMode="gray">
          <a:xfrm>
            <a:off x="4629151" y="3311525"/>
            <a:ext cx="142875" cy="122238"/>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7AD9F34-BC94-4C5E-876A-1477A394EC47}" type="datetime'''''''''''''''5''''''7'''''''''''''''''''''''''''">
              <a:rPr kumimoji="0" lang="ja-JP" altLang="en-US" sz="800" b="1" smtClean="0">
                <a:effectLst/>
              </a:rPr>
              <a:pPr/>
              <a:t>57</a:t>
            </a:fld>
            <a:endParaRPr kumimoji="0" lang="ja-JP" altLang="en-US" sz="800" b="1" dirty="0">
              <a:sym typeface="+mn-lt"/>
            </a:endParaRPr>
          </a:p>
        </p:txBody>
      </p:sp>
      <p:sp>
        <p:nvSpPr>
          <p:cNvPr id="38" name="テキスト プレースホルダ 9">
            <a:extLst>
              <a:ext uri="{FF2B5EF4-FFF2-40B4-BE49-F238E27FC236}">
                <a16:creationId xmlns:a16="http://schemas.microsoft.com/office/drawing/2014/main" id="{220215C9-FECE-A0FA-5294-F1E26D487B44}"/>
              </a:ext>
            </a:extLst>
          </p:cNvPr>
          <p:cNvSpPr>
            <a:spLocks noGrp="1"/>
          </p:cNvSpPr>
          <p:nvPr>
            <p:custDataLst>
              <p:tags r:id="rId53"/>
            </p:custDataLst>
          </p:nvPr>
        </p:nvSpPr>
        <p:spPr bwMode="auto">
          <a:xfrm>
            <a:off x="4637088" y="3597275"/>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BC796E4-2432-4BCF-9732-A38404E63CA6}" type="datetime'''''''''''''''1''''''''''''''''''''''''2'''''''''''">
              <a:rPr kumimoji="0" lang="ja-JP" altLang="en-US" sz="800" b="1"/>
              <a:pPr marL="0" indent="0" algn="ctr">
                <a:spcBef>
                  <a:spcPct val="0"/>
                </a:spcBef>
                <a:buNone/>
              </a:pPr>
              <a:t>12</a:t>
            </a:fld>
            <a:endParaRPr kumimoji="0" lang="ja-JP" altLang="en-US" sz="800" b="1" dirty="0">
              <a:sym typeface="+mn-lt"/>
            </a:endParaRPr>
          </a:p>
        </p:txBody>
      </p:sp>
      <p:sp>
        <p:nvSpPr>
          <p:cNvPr id="335" name="テキスト プレースホルダ 9">
            <a:extLst>
              <a:ext uri="{FF2B5EF4-FFF2-40B4-BE49-F238E27FC236}">
                <a16:creationId xmlns:a16="http://schemas.microsoft.com/office/drawing/2014/main" id="{8392837B-8EC3-4EA4-833E-3FF2634667D1}"/>
              </a:ext>
            </a:extLst>
          </p:cNvPr>
          <p:cNvSpPr>
            <a:spLocks noGrp="1"/>
          </p:cNvSpPr>
          <p:nvPr>
            <p:custDataLst>
              <p:tags r:id="rId54"/>
            </p:custDataLst>
          </p:nvPr>
        </p:nvSpPr>
        <p:spPr bwMode="gray">
          <a:xfrm>
            <a:off x="4908551" y="3046413"/>
            <a:ext cx="142875" cy="122238"/>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BA6DCB-CCA2-43F4-A0E2-87DAEFB1BE4A}" type="datetime'''''''3''''''''''5'''''''''''''">
              <a:rPr kumimoji="0" lang="ja-JP" altLang="en-US" sz="800" b="1" smtClean="0">
                <a:effectLst/>
              </a:rPr>
              <a:pPr/>
              <a:t>35</a:t>
            </a:fld>
            <a:endParaRPr kumimoji="0" lang="ja-JP" altLang="en-US" sz="800" b="1" dirty="0">
              <a:sym typeface="+mn-lt"/>
            </a:endParaRPr>
          </a:p>
        </p:txBody>
      </p:sp>
      <p:sp>
        <p:nvSpPr>
          <p:cNvPr id="336" name="テキスト プレースホルダ 9">
            <a:extLst>
              <a:ext uri="{FF2B5EF4-FFF2-40B4-BE49-F238E27FC236}">
                <a16:creationId xmlns:a16="http://schemas.microsoft.com/office/drawing/2014/main" id="{4A6B34CE-8177-C774-10F5-67E0F6411B66}"/>
              </a:ext>
            </a:extLst>
          </p:cNvPr>
          <p:cNvSpPr>
            <a:spLocks noGrp="1"/>
          </p:cNvSpPr>
          <p:nvPr>
            <p:custDataLst>
              <p:tags r:id="rId55"/>
            </p:custDataLst>
          </p:nvPr>
        </p:nvSpPr>
        <p:spPr bwMode="gray">
          <a:xfrm>
            <a:off x="4908551" y="3306763"/>
            <a:ext cx="142875" cy="122238"/>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211852A-FB92-4D04-AA69-2F602C87454D}" type="datetime'''''''''''''''''''''''''59'''''''''''''''''''''''''''''''''">
              <a:rPr kumimoji="0" lang="ja-JP" altLang="en-US" sz="800" b="1" smtClean="0">
                <a:effectLst/>
              </a:rPr>
              <a:pPr/>
              <a:t>59</a:t>
            </a:fld>
            <a:endParaRPr kumimoji="0" lang="ja-JP" altLang="en-US" sz="800" b="1" dirty="0">
              <a:sym typeface="+mn-lt"/>
            </a:endParaRPr>
          </a:p>
        </p:txBody>
      </p:sp>
      <p:sp>
        <p:nvSpPr>
          <p:cNvPr id="53" name="テキスト プレースホルダ 9">
            <a:extLst>
              <a:ext uri="{FF2B5EF4-FFF2-40B4-BE49-F238E27FC236}">
                <a16:creationId xmlns:a16="http://schemas.microsoft.com/office/drawing/2014/main" id="{9459E790-E685-F587-ADF9-F68211FFD425}"/>
              </a:ext>
            </a:extLst>
          </p:cNvPr>
          <p:cNvSpPr>
            <a:spLocks noGrp="1"/>
          </p:cNvSpPr>
          <p:nvPr>
            <p:custDataLst>
              <p:tags r:id="rId56"/>
            </p:custDataLst>
          </p:nvPr>
        </p:nvSpPr>
        <p:spPr bwMode="auto">
          <a:xfrm>
            <a:off x="4916488" y="3597275"/>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779528D-8021-4B73-8EEE-4EE17AFBB89B}" type="datetime'''''''''''''''''''''''''''''''1''''''3'''''''''''''''''''''''">
              <a:rPr kumimoji="0" lang="ja-JP" altLang="en-US" sz="800" b="1"/>
              <a:pPr marL="0" indent="0" algn="ctr">
                <a:spcBef>
                  <a:spcPct val="0"/>
                </a:spcBef>
                <a:buNone/>
              </a:pPr>
              <a:t>13</a:t>
            </a:fld>
            <a:endParaRPr kumimoji="0" lang="ja-JP" altLang="en-US" sz="800" b="1" dirty="0">
              <a:sym typeface="+mn-lt"/>
            </a:endParaRPr>
          </a:p>
        </p:txBody>
      </p:sp>
      <p:sp>
        <p:nvSpPr>
          <p:cNvPr id="337" name="テキスト プレースホルダ 9">
            <a:extLst>
              <a:ext uri="{FF2B5EF4-FFF2-40B4-BE49-F238E27FC236}">
                <a16:creationId xmlns:a16="http://schemas.microsoft.com/office/drawing/2014/main" id="{A0EAE339-C9CB-4C15-353F-F617BDB51F0A}"/>
              </a:ext>
            </a:extLst>
          </p:cNvPr>
          <p:cNvSpPr>
            <a:spLocks noGrp="1"/>
          </p:cNvSpPr>
          <p:nvPr>
            <p:custDataLst>
              <p:tags r:id="rId57"/>
            </p:custDataLst>
          </p:nvPr>
        </p:nvSpPr>
        <p:spPr bwMode="gray">
          <a:xfrm>
            <a:off x="5187951" y="3035300"/>
            <a:ext cx="142875" cy="122238"/>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F2B7EB3-94C8-4A1E-8D17-E8EA23E81FEA}" type="datetime'''''''''3''''''''''''''''7'''''''''''''''''''''''''''''''''''">
              <a:rPr kumimoji="0" lang="ja-JP" altLang="en-US" sz="800" b="1" smtClean="0">
                <a:effectLst/>
              </a:rPr>
              <a:pPr/>
              <a:t>37</a:t>
            </a:fld>
            <a:endParaRPr kumimoji="0" lang="ja-JP" altLang="en-US" sz="800" b="1" dirty="0">
              <a:sym typeface="+mn-lt"/>
            </a:endParaRPr>
          </a:p>
        </p:txBody>
      </p:sp>
      <p:sp>
        <p:nvSpPr>
          <p:cNvPr id="338" name="テキスト プレースホルダ 9">
            <a:extLst>
              <a:ext uri="{FF2B5EF4-FFF2-40B4-BE49-F238E27FC236}">
                <a16:creationId xmlns:a16="http://schemas.microsoft.com/office/drawing/2014/main" id="{156C2C0F-64C9-78C1-7306-B3CD145AA8DE}"/>
              </a:ext>
            </a:extLst>
          </p:cNvPr>
          <p:cNvSpPr>
            <a:spLocks noGrp="1"/>
          </p:cNvSpPr>
          <p:nvPr>
            <p:custDataLst>
              <p:tags r:id="rId58"/>
            </p:custDataLst>
          </p:nvPr>
        </p:nvSpPr>
        <p:spPr bwMode="gray">
          <a:xfrm>
            <a:off x="5187951" y="3303588"/>
            <a:ext cx="142875" cy="122238"/>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BC9465-0D48-432D-9497-B9C74929B9D3}" type="datetime'''''6''''''''''''''''''''''''0'''''''''''''''''''''''''''">
              <a:rPr kumimoji="0" lang="ja-JP" altLang="en-US" sz="800" b="1" smtClean="0">
                <a:effectLst/>
              </a:rPr>
              <a:pPr/>
              <a:t>60</a:t>
            </a:fld>
            <a:endParaRPr kumimoji="0" lang="ja-JP" altLang="en-US" sz="800" b="1" dirty="0">
              <a:sym typeface="+mn-lt"/>
            </a:endParaRPr>
          </a:p>
        </p:txBody>
      </p:sp>
      <p:sp>
        <p:nvSpPr>
          <p:cNvPr id="52" name="テキスト プレースホルダ 9">
            <a:extLst>
              <a:ext uri="{FF2B5EF4-FFF2-40B4-BE49-F238E27FC236}">
                <a16:creationId xmlns:a16="http://schemas.microsoft.com/office/drawing/2014/main" id="{F5B96D14-136F-CCAA-015E-CA452A6DC5B9}"/>
              </a:ext>
            </a:extLst>
          </p:cNvPr>
          <p:cNvSpPr>
            <a:spLocks noGrp="1"/>
          </p:cNvSpPr>
          <p:nvPr>
            <p:custDataLst>
              <p:tags r:id="rId59"/>
            </p:custDataLst>
          </p:nvPr>
        </p:nvSpPr>
        <p:spPr bwMode="auto">
          <a:xfrm>
            <a:off x="5195888" y="3597275"/>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B1364D4-AECD-4208-818B-E1018752E322}" type="datetime'''''1''''4'''''''''''''''''''''''''''">
              <a:rPr kumimoji="0" lang="ja-JP" altLang="en-US" sz="800" b="1"/>
              <a:pPr marL="0" indent="0" algn="ctr">
                <a:spcBef>
                  <a:spcPct val="0"/>
                </a:spcBef>
                <a:buNone/>
              </a:pPr>
              <a:t>14</a:t>
            </a:fld>
            <a:endParaRPr kumimoji="0" lang="ja-JP" altLang="en-US" sz="800" b="1" dirty="0">
              <a:sym typeface="+mn-lt"/>
            </a:endParaRPr>
          </a:p>
        </p:txBody>
      </p:sp>
      <p:sp>
        <p:nvSpPr>
          <p:cNvPr id="339" name="テキスト プレースホルダ 9">
            <a:extLst>
              <a:ext uri="{FF2B5EF4-FFF2-40B4-BE49-F238E27FC236}">
                <a16:creationId xmlns:a16="http://schemas.microsoft.com/office/drawing/2014/main" id="{D1F14696-905F-0C3D-D68C-805F313936D6}"/>
              </a:ext>
            </a:extLst>
          </p:cNvPr>
          <p:cNvSpPr>
            <a:spLocks noGrp="1"/>
          </p:cNvSpPr>
          <p:nvPr>
            <p:custDataLst>
              <p:tags r:id="rId60"/>
            </p:custDataLst>
          </p:nvPr>
        </p:nvSpPr>
        <p:spPr bwMode="gray">
          <a:xfrm>
            <a:off x="5467351" y="3043238"/>
            <a:ext cx="142875" cy="122238"/>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0E2B96B-470D-41D3-BB82-32FC0FE93BE1}" type="datetime'''''4''''''0'''''''''''''''''''''''''''''''''''">
              <a:rPr kumimoji="0" lang="ja-JP" altLang="en-US" sz="800" b="1" smtClean="0">
                <a:effectLst/>
              </a:rPr>
              <a:pPr/>
              <a:t>40</a:t>
            </a:fld>
            <a:endParaRPr kumimoji="0" lang="ja-JP" altLang="en-US" sz="800" b="1" dirty="0">
              <a:sym typeface="+mn-lt"/>
            </a:endParaRPr>
          </a:p>
        </p:txBody>
      </p:sp>
      <p:sp>
        <p:nvSpPr>
          <p:cNvPr id="340" name="テキスト プレースホルダ 9">
            <a:extLst>
              <a:ext uri="{FF2B5EF4-FFF2-40B4-BE49-F238E27FC236}">
                <a16:creationId xmlns:a16="http://schemas.microsoft.com/office/drawing/2014/main" id="{CBCAAA29-AD10-6EA3-4BA7-BF8A0B1C6842}"/>
              </a:ext>
            </a:extLst>
          </p:cNvPr>
          <p:cNvSpPr>
            <a:spLocks noGrp="1"/>
          </p:cNvSpPr>
          <p:nvPr>
            <p:custDataLst>
              <p:tags r:id="rId61"/>
            </p:custDataLst>
          </p:nvPr>
        </p:nvSpPr>
        <p:spPr bwMode="gray">
          <a:xfrm>
            <a:off x="5467351" y="3311525"/>
            <a:ext cx="142875" cy="122238"/>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85A738F-B73B-4CDB-9312-DF655BBC0F9E}" type="datetime'''''''57'''''''''''''''''">
              <a:rPr kumimoji="0" lang="ja-JP" altLang="en-US" sz="800" b="1" smtClean="0">
                <a:effectLst/>
              </a:rPr>
              <a:pPr/>
              <a:t>57</a:t>
            </a:fld>
            <a:endParaRPr kumimoji="0" lang="ja-JP" altLang="en-US" sz="800" b="1" dirty="0">
              <a:sym typeface="+mn-lt"/>
            </a:endParaRPr>
          </a:p>
        </p:txBody>
      </p:sp>
      <p:sp>
        <p:nvSpPr>
          <p:cNvPr id="54" name="テキスト プレースホルダ 9">
            <a:extLst>
              <a:ext uri="{FF2B5EF4-FFF2-40B4-BE49-F238E27FC236}">
                <a16:creationId xmlns:a16="http://schemas.microsoft.com/office/drawing/2014/main" id="{51B00DEA-94CE-9D5E-FD13-B4388694A6A8}"/>
              </a:ext>
            </a:extLst>
          </p:cNvPr>
          <p:cNvSpPr>
            <a:spLocks noGrp="1"/>
          </p:cNvSpPr>
          <p:nvPr>
            <p:custDataLst>
              <p:tags r:id="rId62"/>
            </p:custDataLst>
          </p:nvPr>
        </p:nvSpPr>
        <p:spPr bwMode="auto">
          <a:xfrm>
            <a:off x="5475288" y="3597275"/>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5FF816B-DF2B-4467-B4D6-E236002F0422}" type="datetime'''''''''''''''''''1''''''''''''''''''''''''''''''''''''5'">
              <a:rPr kumimoji="0" lang="ja-JP" altLang="en-US" sz="800" b="1"/>
              <a:pPr marL="0" indent="0" algn="ctr">
                <a:spcBef>
                  <a:spcPct val="0"/>
                </a:spcBef>
                <a:buNone/>
              </a:pPr>
              <a:t>15</a:t>
            </a:fld>
            <a:endParaRPr kumimoji="0" lang="ja-JP" altLang="en-US" sz="800" b="1" dirty="0">
              <a:sym typeface="+mn-lt"/>
            </a:endParaRPr>
          </a:p>
        </p:txBody>
      </p:sp>
      <p:sp>
        <p:nvSpPr>
          <p:cNvPr id="341" name="テキスト プレースホルダ 9">
            <a:extLst>
              <a:ext uri="{FF2B5EF4-FFF2-40B4-BE49-F238E27FC236}">
                <a16:creationId xmlns:a16="http://schemas.microsoft.com/office/drawing/2014/main" id="{06C0481A-DB86-7485-4F2B-595258F94895}"/>
              </a:ext>
            </a:extLst>
          </p:cNvPr>
          <p:cNvSpPr>
            <a:spLocks noGrp="1"/>
          </p:cNvSpPr>
          <p:nvPr>
            <p:custDataLst>
              <p:tags r:id="rId63"/>
            </p:custDataLst>
          </p:nvPr>
        </p:nvSpPr>
        <p:spPr bwMode="gray">
          <a:xfrm>
            <a:off x="5746751" y="3048000"/>
            <a:ext cx="142875" cy="122238"/>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7295842-BCDC-46E9-A671-93DBFA23B26D}" type="datetime'''''''''''4''''''''''''''''''''''''''''2'''''''''''">
              <a:rPr kumimoji="0" lang="ja-JP" altLang="en-US" sz="800" b="1" smtClean="0">
                <a:effectLst/>
              </a:rPr>
              <a:pPr/>
              <a:t>42</a:t>
            </a:fld>
            <a:endParaRPr kumimoji="0" lang="ja-JP" altLang="en-US" sz="800" b="1" dirty="0">
              <a:sym typeface="+mn-lt"/>
            </a:endParaRPr>
          </a:p>
        </p:txBody>
      </p:sp>
      <p:sp>
        <p:nvSpPr>
          <p:cNvPr id="342" name="テキスト プレースホルダ 9">
            <a:extLst>
              <a:ext uri="{FF2B5EF4-FFF2-40B4-BE49-F238E27FC236}">
                <a16:creationId xmlns:a16="http://schemas.microsoft.com/office/drawing/2014/main" id="{11B400D2-D3D2-A83D-04A9-794E9F36CA96}"/>
              </a:ext>
            </a:extLst>
          </p:cNvPr>
          <p:cNvSpPr>
            <a:spLocks noGrp="1"/>
          </p:cNvSpPr>
          <p:nvPr>
            <p:custDataLst>
              <p:tags r:id="rId64"/>
            </p:custDataLst>
          </p:nvPr>
        </p:nvSpPr>
        <p:spPr bwMode="gray">
          <a:xfrm>
            <a:off x="5746751" y="3316288"/>
            <a:ext cx="142875" cy="122238"/>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9EE6E0-859E-4FBE-8390-C16715609B32}" type="datetime'''''5''5'''''''''''''''''''''''''''''''''''''''''''">
              <a:rPr kumimoji="0" lang="ja-JP" altLang="en-US" sz="800" b="1" smtClean="0">
                <a:effectLst/>
              </a:rPr>
              <a:pPr/>
              <a:t>55</a:t>
            </a:fld>
            <a:endParaRPr kumimoji="0" lang="ja-JP" altLang="en-US" sz="800" b="1" dirty="0">
              <a:sym typeface="+mn-lt"/>
            </a:endParaRPr>
          </a:p>
        </p:txBody>
      </p:sp>
      <p:sp>
        <p:nvSpPr>
          <p:cNvPr id="13" name="テキスト プレースホルダ 9">
            <a:extLst>
              <a:ext uri="{FF2B5EF4-FFF2-40B4-BE49-F238E27FC236}">
                <a16:creationId xmlns:a16="http://schemas.microsoft.com/office/drawing/2014/main" id="{E89B65D0-2F0D-AEFD-D848-36DB2D309F93}"/>
              </a:ext>
            </a:extLst>
          </p:cNvPr>
          <p:cNvSpPr>
            <a:spLocks noGrp="1"/>
          </p:cNvSpPr>
          <p:nvPr>
            <p:custDataLst>
              <p:tags r:id="rId65"/>
            </p:custDataLst>
          </p:nvPr>
        </p:nvSpPr>
        <p:spPr bwMode="auto">
          <a:xfrm>
            <a:off x="5754688" y="3597275"/>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17F4128-7328-4390-AF5D-2F54F2D119D4}" type="datetime'''''''''1''''''''''''''''''''''6'''''''''''''''''''''''''''">
              <a:rPr kumimoji="0" lang="ja-JP" altLang="en-US" sz="800" b="1" smtClean="0"/>
              <a:pPr/>
              <a:t>16</a:t>
            </a:fld>
            <a:endParaRPr kumimoji="0" lang="ja-JP" altLang="en-US" sz="800" b="1" dirty="0">
              <a:sym typeface="+mn-lt"/>
            </a:endParaRPr>
          </a:p>
        </p:txBody>
      </p:sp>
      <p:sp>
        <p:nvSpPr>
          <p:cNvPr id="343" name="テキスト プレースホルダ 9">
            <a:extLst>
              <a:ext uri="{FF2B5EF4-FFF2-40B4-BE49-F238E27FC236}">
                <a16:creationId xmlns:a16="http://schemas.microsoft.com/office/drawing/2014/main" id="{A809B6D7-BCD7-2A29-4495-BB6DF8792E41}"/>
              </a:ext>
            </a:extLst>
          </p:cNvPr>
          <p:cNvSpPr>
            <a:spLocks noGrp="1"/>
          </p:cNvSpPr>
          <p:nvPr>
            <p:custDataLst>
              <p:tags r:id="rId66"/>
            </p:custDataLst>
          </p:nvPr>
        </p:nvSpPr>
        <p:spPr bwMode="gray">
          <a:xfrm>
            <a:off x="6026151" y="3035300"/>
            <a:ext cx="142875" cy="122238"/>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7C11245-8B76-45D8-9D84-142FD4D4F341}" type="datetime'''''''''''''''''4''''''''''''3'''''''''''''''''''">
              <a:rPr kumimoji="0" lang="ja-JP" altLang="en-US" sz="800" b="1" smtClean="0">
                <a:effectLst/>
              </a:rPr>
              <a:pPr/>
              <a:t>43</a:t>
            </a:fld>
            <a:endParaRPr kumimoji="0" lang="ja-JP" altLang="en-US" sz="800" b="1" dirty="0">
              <a:sym typeface="+mn-lt"/>
            </a:endParaRPr>
          </a:p>
        </p:txBody>
      </p:sp>
      <p:sp>
        <p:nvSpPr>
          <p:cNvPr id="344" name="テキスト プレースホルダ 9">
            <a:extLst>
              <a:ext uri="{FF2B5EF4-FFF2-40B4-BE49-F238E27FC236}">
                <a16:creationId xmlns:a16="http://schemas.microsoft.com/office/drawing/2014/main" id="{0FEFF3EC-FB82-0DA0-ADA2-59A6E4746217}"/>
              </a:ext>
            </a:extLst>
          </p:cNvPr>
          <p:cNvSpPr>
            <a:spLocks noGrp="1"/>
          </p:cNvSpPr>
          <p:nvPr>
            <p:custDataLst>
              <p:tags r:id="rId67"/>
            </p:custDataLst>
          </p:nvPr>
        </p:nvSpPr>
        <p:spPr bwMode="gray">
          <a:xfrm>
            <a:off x="6026151" y="3311525"/>
            <a:ext cx="142875" cy="122238"/>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1EC4D7-C8A2-42B3-A2E1-6250DAD5B45C}" type="datetime'''''''''''''''''''''''''''''''57'''''''''''''''''''">
              <a:rPr kumimoji="0" lang="ja-JP" altLang="en-US" sz="800" b="1" smtClean="0">
                <a:effectLst/>
              </a:rPr>
              <a:pPr/>
              <a:t>57</a:t>
            </a:fld>
            <a:endParaRPr kumimoji="0" lang="ja-JP" altLang="en-US" sz="800" b="1" dirty="0">
              <a:sym typeface="+mn-lt"/>
            </a:endParaRPr>
          </a:p>
        </p:txBody>
      </p:sp>
      <p:sp>
        <p:nvSpPr>
          <p:cNvPr id="36" name="テキスト プレースホルダ 9">
            <a:extLst>
              <a:ext uri="{FF2B5EF4-FFF2-40B4-BE49-F238E27FC236}">
                <a16:creationId xmlns:a16="http://schemas.microsoft.com/office/drawing/2014/main" id="{E3C08DE6-FBAE-CCF4-5C94-688C98A4A0B1}"/>
              </a:ext>
            </a:extLst>
          </p:cNvPr>
          <p:cNvSpPr>
            <a:spLocks noGrp="1"/>
          </p:cNvSpPr>
          <p:nvPr>
            <p:custDataLst>
              <p:tags r:id="rId68"/>
            </p:custDataLst>
          </p:nvPr>
        </p:nvSpPr>
        <p:spPr bwMode="auto">
          <a:xfrm>
            <a:off x="6034088" y="3597275"/>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103025C-3032-4504-822D-3710FF6E2441}" type="datetime'''''''''''''''''''''''''''''''''''''''''''1''''''''7'">
              <a:rPr kumimoji="0" lang="ja-JP" altLang="en-US" sz="800" b="1" smtClean="0"/>
              <a:pPr/>
              <a:t>17</a:t>
            </a:fld>
            <a:endParaRPr kumimoji="0" lang="ja-JP" altLang="en-US" sz="800" b="1" dirty="0">
              <a:sym typeface="+mn-lt"/>
            </a:endParaRPr>
          </a:p>
        </p:txBody>
      </p:sp>
      <p:sp>
        <p:nvSpPr>
          <p:cNvPr id="345" name="テキスト プレースホルダ 9">
            <a:extLst>
              <a:ext uri="{FF2B5EF4-FFF2-40B4-BE49-F238E27FC236}">
                <a16:creationId xmlns:a16="http://schemas.microsoft.com/office/drawing/2014/main" id="{D560115F-136E-41F8-8F3F-B42D44086DEE}"/>
              </a:ext>
            </a:extLst>
          </p:cNvPr>
          <p:cNvSpPr>
            <a:spLocks noGrp="1"/>
          </p:cNvSpPr>
          <p:nvPr>
            <p:custDataLst>
              <p:tags r:id="rId69"/>
            </p:custDataLst>
          </p:nvPr>
        </p:nvSpPr>
        <p:spPr bwMode="gray">
          <a:xfrm>
            <a:off x="6305551" y="3021013"/>
            <a:ext cx="142875" cy="122238"/>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02DB1D-5A97-4A9C-98FB-2CEDB52A9D86}" type="datetime'''''''4''''''''''''''''''1'''''''''''''''''">
              <a:rPr kumimoji="0" lang="ja-JP" altLang="en-US" sz="800" b="1" smtClean="0">
                <a:effectLst/>
              </a:rPr>
              <a:pPr/>
              <a:t>41</a:t>
            </a:fld>
            <a:endParaRPr kumimoji="0" lang="ja-JP" altLang="en-US" sz="800" b="1" dirty="0">
              <a:sym typeface="+mn-lt"/>
            </a:endParaRPr>
          </a:p>
        </p:txBody>
      </p:sp>
      <p:sp>
        <p:nvSpPr>
          <p:cNvPr id="346" name="テキスト プレースホルダ 9">
            <a:extLst>
              <a:ext uri="{FF2B5EF4-FFF2-40B4-BE49-F238E27FC236}">
                <a16:creationId xmlns:a16="http://schemas.microsoft.com/office/drawing/2014/main" id="{A7FD543B-CB48-BD62-1490-71968A52203A}"/>
              </a:ext>
            </a:extLst>
          </p:cNvPr>
          <p:cNvSpPr>
            <a:spLocks noGrp="1"/>
          </p:cNvSpPr>
          <p:nvPr>
            <p:custDataLst>
              <p:tags r:id="rId70"/>
            </p:custDataLst>
          </p:nvPr>
        </p:nvSpPr>
        <p:spPr bwMode="gray">
          <a:xfrm>
            <a:off x="6305551" y="3302000"/>
            <a:ext cx="142875" cy="122238"/>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96BE4CA-BB39-44D2-8C39-C4F00BC48EE9}" type="datetime'''''''''''''''''''''''''''''''''''''''6''''0'">
              <a:rPr kumimoji="0" lang="ja-JP" altLang="en-US" sz="800" b="1" smtClean="0">
                <a:effectLst/>
              </a:rPr>
              <a:pPr/>
              <a:t>60</a:t>
            </a:fld>
            <a:endParaRPr kumimoji="0" lang="ja-JP" altLang="en-US" sz="800" b="1" dirty="0">
              <a:sym typeface="+mn-lt"/>
            </a:endParaRPr>
          </a:p>
        </p:txBody>
      </p:sp>
      <p:sp>
        <p:nvSpPr>
          <p:cNvPr id="19" name="テキスト プレースホルダ 9">
            <a:extLst>
              <a:ext uri="{FF2B5EF4-FFF2-40B4-BE49-F238E27FC236}">
                <a16:creationId xmlns:a16="http://schemas.microsoft.com/office/drawing/2014/main" id="{9FD3FB56-0B38-C849-2352-DFB937C6A649}"/>
              </a:ext>
            </a:extLst>
          </p:cNvPr>
          <p:cNvSpPr>
            <a:spLocks noGrp="1"/>
          </p:cNvSpPr>
          <p:nvPr>
            <p:custDataLst>
              <p:tags r:id="rId71"/>
            </p:custDataLst>
          </p:nvPr>
        </p:nvSpPr>
        <p:spPr bwMode="auto">
          <a:xfrm>
            <a:off x="6313488" y="3597275"/>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F0128B9-E953-4CD7-8F14-5A1BC688B5EE}" type="datetime'''''''''''''1''''''''''''''''8'''''''''''''''''''">
              <a:rPr kumimoji="0" lang="ja-JP" altLang="en-US" sz="800" b="1" smtClean="0"/>
              <a:pPr/>
              <a:t>18</a:t>
            </a:fld>
            <a:endParaRPr kumimoji="0" lang="ja-JP" altLang="en-US" sz="800" b="1" dirty="0">
              <a:sym typeface="+mn-lt"/>
            </a:endParaRPr>
          </a:p>
        </p:txBody>
      </p:sp>
      <p:sp>
        <p:nvSpPr>
          <p:cNvPr id="347" name="テキスト プレースホルダ 9">
            <a:extLst>
              <a:ext uri="{FF2B5EF4-FFF2-40B4-BE49-F238E27FC236}">
                <a16:creationId xmlns:a16="http://schemas.microsoft.com/office/drawing/2014/main" id="{6531223A-2815-B4C9-FA3A-6FFE94CA13C2}"/>
              </a:ext>
            </a:extLst>
          </p:cNvPr>
          <p:cNvSpPr>
            <a:spLocks noGrp="1"/>
          </p:cNvSpPr>
          <p:nvPr>
            <p:custDataLst>
              <p:tags r:id="rId72"/>
            </p:custDataLst>
          </p:nvPr>
        </p:nvSpPr>
        <p:spPr bwMode="gray">
          <a:xfrm>
            <a:off x="6584951" y="2982913"/>
            <a:ext cx="142875" cy="122238"/>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AA8B6E6-4781-4CBB-A4AB-22A91B72AFBC}" type="datetime'''''''''4''''''''''''2'''''''''''''''">
              <a:rPr kumimoji="0" lang="ja-JP" altLang="en-US" sz="800" b="1" smtClean="0">
                <a:effectLst/>
              </a:rPr>
              <a:pPr/>
              <a:t>42</a:t>
            </a:fld>
            <a:endParaRPr kumimoji="0" lang="ja-JP" altLang="en-US" sz="800" b="1" dirty="0">
              <a:sym typeface="+mn-lt"/>
            </a:endParaRPr>
          </a:p>
        </p:txBody>
      </p:sp>
      <p:sp>
        <p:nvSpPr>
          <p:cNvPr id="348" name="テキスト プレースホルダ 9">
            <a:extLst>
              <a:ext uri="{FF2B5EF4-FFF2-40B4-BE49-F238E27FC236}">
                <a16:creationId xmlns:a16="http://schemas.microsoft.com/office/drawing/2014/main" id="{49FCC65C-CDA7-A176-E280-FC4E5C77BBA4}"/>
              </a:ext>
            </a:extLst>
          </p:cNvPr>
          <p:cNvSpPr>
            <a:spLocks noGrp="1"/>
          </p:cNvSpPr>
          <p:nvPr>
            <p:custDataLst>
              <p:tags r:id="rId73"/>
            </p:custDataLst>
          </p:nvPr>
        </p:nvSpPr>
        <p:spPr bwMode="gray">
          <a:xfrm>
            <a:off x="6584951" y="3284538"/>
            <a:ext cx="142875" cy="122238"/>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0FFDFEF-5E44-4586-876D-1FD85575DA78}" type="datetime'''''6''''''''''''''''7'''">
              <a:rPr kumimoji="0" lang="ja-JP" altLang="en-US" sz="800" b="1" smtClean="0">
                <a:effectLst/>
              </a:rPr>
              <a:pPr/>
              <a:t>67</a:t>
            </a:fld>
            <a:endParaRPr kumimoji="0" lang="ja-JP" altLang="en-US" sz="800" b="1" dirty="0">
              <a:sym typeface="+mn-lt"/>
            </a:endParaRPr>
          </a:p>
        </p:txBody>
      </p:sp>
      <p:sp>
        <p:nvSpPr>
          <p:cNvPr id="78" name="テキスト プレースホルダ 9">
            <a:extLst>
              <a:ext uri="{FF2B5EF4-FFF2-40B4-BE49-F238E27FC236}">
                <a16:creationId xmlns:a16="http://schemas.microsoft.com/office/drawing/2014/main" id="{5919DFD8-8FD2-5AB7-9DD7-4B4811F6D11F}"/>
              </a:ext>
            </a:extLst>
          </p:cNvPr>
          <p:cNvSpPr>
            <a:spLocks noGrp="1"/>
          </p:cNvSpPr>
          <p:nvPr>
            <p:custDataLst>
              <p:tags r:id="rId74"/>
            </p:custDataLst>
          </p:nvPr>
        </p:nvSpPr>
        <p:spPr bwMode="auto">
          <a:xfrm>
            <a:off x="6592888" y="3597275"/>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800" b="1" dirty="0">
                <a:sym typeface="+mn-lt"/>
              </a:rPr>
              <a:t>19</a:t>
            </a:r>
            <a:endParaRPr kumimoji="0" lang="ja-JP" altLang="en-US" sz="800" b="1" dirty="0">
              <a:sym typeface="+mn-lt"/>
            </a:endParaRPr>
          </a:p>
        </p:txBody>
      </p:sp>
      <p:sp>
        <p:nvSpPr>
          <p:cNvPr id="349" name="テキスト プレースホルダ 9">
            <a:extLst>
              <a:ext uri="{FF2B5EF4-FFF2-40B4-BE49-F238E27FC236}">
                <a16:creationId xmlns:a16="http://schemas.microsoft.com/office/drawing/2014/main" id="{06468FB8-8FB1-391D-20F2-F97CBCC37701}"/>
              </a:ext>
            </a:extLst>
          </p:cNvPr>
          <p:cNvSpPr>
            <a:spLocks noGrp="1"/>
          </p:cNvSpPr>
          <p:nvPr>
            <p:custDataLst>
              <p:tags r:id="rId75"/>
            </p:custDataLst>
          </p:nvPr>
        </p:nvSpPr>
        <p:spPr bwMode="gray">
          <a:xfrm>
            <a:off x="6864351" y="2743200"/>
            <a:ext cx="142875" cy="122238"/>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51B467-1920-4184-B34B-83C655256EBE}" type="datetime'''40'''''''''''''''''''''''''''''''''">
              <a:rPr kumimoji="0" lang="ja-JP" altLang="en-US" sz="800" b="1" smtClean="0">
                <a:effectLst/>
              </a:rPr>
              <a:pPr/>
              <a:t>40</a:t>
            </a:fld>
            <a:endParaRPr kumimoji="0" lang="ja-JP" altLang="en-US" sz="800" b="1" dirty="0">
              <a:sym typeface="+mn-lt"/>
            </a:endParaRPr>
          </a:p>
        </p:txBody>
      </p:sp>
      <p:sp>
        <p:nvSpPr>
          <p:cNvPr id="350" name="テキスト プレースホルダ 9">
            <a:extLst>
              <a:ext uri="{FF2B5EF4-FFF2-40B4-BE49-F238E27FC236}">
                <a16:creationId xmlns:a16="http://schemas.microsoft.com/office/drawing/2014/main" id="{3B794D87-4DE8-BA7F-E22F-6A8F03F34EBC}"/>
              </a:ext>
            </a:extLst>
          </p:cNvPr>
          <p:cNvSpPr>
            <a:spLocks noGrp="1"/>
          </p:cNvSpPr>
          <p:nvPr>
            <p:custDataLst>
              <p:tags r:id="rId76"/>
            </p:custDataLst>
          </p:nvPr>
        </p:nvSpPr>
        <p:spPr bwMode="gray">
          <a:xfrm>
            <a:off x="6835776" y="3162300"/>
            <a:ext cx="2000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5CE7C3-154E-4F1A-A18F-14914F0C8C1B}" type="datetime'''''''''11''1'">
              <a:rPr kumimoji="0" lang="ja-JP" altLang="en-US" sz="800" b="1" smtClean="0">
                <a:effectLst/>
              </a:rPr>
              <a:pPr/>
              <a:t>111</a:t>
            </a:fld>
            <a:endParaRPr kumimoji="0" lang="ja-JP" altLang="en-US" sz="800" b="1" dirty="0">
              <a:sym typeface="+mn-lt"/>
            </a:endParaRPr>
          </a:p>
        </p:txBody>
      </p:sp>
      <p:sp>
        <p:nvSpPr>
          <p:cNvPr id="112" name="テキスト プレースホルダ 9">
            <a:extLst>
              <a:ext uri="{FF2B5EF4-FFF2-40B4-BE49-F238E27FC236}">
                <a16:creationId xmlns:a16="http://schemas.microsoft.com/office/drawing/2014/main" id="{7BD7870C-FAD1-3FDD-D32C-5DB478CA0B82}"/>
              </a:ext>
            </a:extLst>
          </p:cNvPr>
          <p:cNvSpPr>
            <a:spLocks noGrp="1"/>
          </p:cNvSpPr>
          <p:nvPr>
            <p:custDataLst>
              <p:tags r:id="rId77"/>
            </p:custDataLst>
          </p:nvPr>
        </p:nvSpPr>
        <p:spPr bwMode="auto">
          <a:xfrm>
            <a:off x="6872288" y="3597275"/>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A7AD270-7416-4B7A-A403-9442B047A265}" type="datetime'''''''''''''''''''''''''2''''''''''''''''0'''''''''''">
              <a:rPr kumimoji="0" lang="ja-JP" altLang="en-US" sz="800" b="1" smtClean="0"/>
              <a:pPr/>
              <a:t>20</a:t>
            </a:fld>
            <a:endParaRPr kumimoji="0" lang="ja-JP" altLang="en-US" sz="800" b="1" dirty="0">
              <a:sym typeface="+mn-lt"/>
            </a:endParaRPr>
          </a:p>
        </p:txBody>
      </p:sp>
      <p:sp>
        <p:nvSpPr>
          <p:cNvPr id="351" name="テキスト プレースホルダ 9">
            <a:extLst>
              <a:ext uri="{FF2B5EF4-FFF2-40B4-BE49-F238E27FC236}">
                <a16:creationId xmlns:a16="http://schemas.microsoft.com/office/drawing/2014/main" id="{0564A654-2556-82F1-A29A-58FC530FA357}"/>
              </a:ext>
            </a:extLst>
          </p:cNvPr>
          <p:cNvSpPr>
            <a:spLocks noGrp="1"/>
          </p:cNvSpPr>
          <p:nvPr>
            <p:custDataLst>
              <p:tags r:id="rId78"/>
            </p:custDataLst>
          </p:nvPr>
        </p:nvSpPr>
        <p:spPr bwMode="gray">
          <a:xfrm>
            <a:off x="7143751" y="2816225"/>
            <a:ext cx="142875" cy="122238"/>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9C1946E-C915-4013-8B52-4F9B270C9862}" type="datetime'''''''''''''''''''''''''''4''''''''''2'''">
              <a:rPr kumimoji="0" lang="ja-JP" altLang="en-US" sz="800" b="1" smtClean="0">
                <a:effectLst/>
              </a:rPr>
              <a:pPr/>
              <a:t>42</a:t>
            </a:fld>
            <a:endParaRPr kumimoji="0" lang="ja-JP" altLang="en-US" sz="800" b="1" dirty="0">
              <a:sym typeface="+mn-lt"/>
            </a:endParaRPr>
          </a:p>
        </p:txBody>
      </p:sp>
      <p:sp>
        <p:nvSpPr>
          <p:cNvPr id="352" name="テキスト プレースホルダ 9">
            <a:extLst>
              <a:ext uri="{FF2B5EF4-FFF2-40B4-BE49-F238E27FC236}">
                <a16:creationId xmlns:a16="http://schemas.microsoft.com/office/drawing/2014/main" id="{47C8A6DF-7B09-096F-B718-E89D750DFC88}"/>
              </a:ext>
            </a:extLst>
          </p:cNvPr>
          <p:cNvSpPr>
            <a:spLocks noGrp="1"/>
          </p:cNvSpPr>
          <p:nvPr>
            <p:custDataLst>
              <p:tags r:id="rId79"/>
            </p:custDataLst>
          </p:nvPr>
        </p:nvSpPr>
        <p:spPr bwMode="gray">
          <a:xfrm>
            <a:off x="7143751" y="3201988"/>
            <a:ext cx="142875" cy="122238"/>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697FAAF-0D53-43C8-87DE-B33A7B59F502}" type="datetime'''''''''''''''''''''''''''''''''''9''''''''''''''''''''7'''">
              <a:rPr kumimoji="0" lang="ja-JP" altLang="en-US" sz="800" b="1" smtClean="0">
                <a:effectLst/>
              </a:rPr>
              <a:pPr/>
              <a:t>97</a:t>
            </a:fld>
            <a:endParaRPr kumimoji="0" lang="ja-JP" altLang="en-US" sz="800" b="1" dirty="0">
              <a:sym typeface="+mn-lt"/>
            </a:endParaRPr>
          </a:p>
        </p:txBody>
      </p:sp>
      <p:sp>
        <p:nvSpPr>
          <p:cNvPr id="113" name="テキスト プレースホルダ 9">
            <a:extLst>
              <a:ext uri="{FF2B5EF4-FFF2-40B4-BE49-F238E27FC236}">
                <a16:creationId xmlns:a16="http://schemas.microsoft.com/office/drawing/2014/main" id="{63566DC2-2DCA-626A-B78E-0029BBF2A5AF}"/>
              </a:ext>
            </a:extLst>
          </p:cNvPr>
          <p:cNvSpPr>
            <a:spLocks noGrp="1"/>
          </p:cNvSpPr>
          <p:nvPr>
            <p:custDataLst>
              <p:tags r:id="rId80"/>
            </p:custDataLst>
          </p:nvPr>
        </p:nvSpPr>
        <p:spPr bwMode="auto">
          <a:xfrm>
            <a:off x="7151688" y="3597275"/>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964FD96-86C4-43A2-8E36-27B3615256F0}" type="datetime'''''''''''''''''2''''''''''1'''''''''''''''''''''''''''''''">
              <a:rPr kumimoji="0" lang="ja-JP" altLang="en-US" sz="800" b="1" smtClean="0"/>
              <a:pPr/>
              <a:t>21</a:t>
            </a:fld>
            <a:endParaRPr kumimoji="0" lang="ja-JP" altLang="en-US" sz="800" b="1" dirty="0">
              <a:sym typeface="+mn-lt"/>
            </a:endParaRPr>
          </a:p>
        </p:txBody>
      </p:sp>
      <p:sp>
        <p:nvSpPr>
          <p:cNvPr id="353" name="テキスト プレースホルダ 9">
            <a:extLst>
              <a:ext uri="{FF2B5EF4-FFF2-40B4-BE49-F238E27FC236}">
                <a16:creationId xmlns:a16="http://schemas.microsoft.com/office/drawing/2014/main" id="{CD60BC6E-B97A-E2E7-E68E-8D80F885DF3E}"/>
              </a:ext>
            </a:extLst>
          </p:cNvPr>
          <p:cNvSpPr>
            <a:spLocks noGrp="1"/>
          </p:cNvSpPr>
          <p:nvPr>
            <p:custDataLst>
              <p:tags r:id="rId81"/>
            </p:custDataLst>
          </p:nvPr>
        </p:nvSpPr>
        <p:spPr bwMode="gray">
          <a:xfrm>
            <a:off x="7423151" y="2827338"/>
            <a:ext cx="142875" cy="122238"/>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9A0463B-4F23-498E-B021-16A8EC728920}" type="datetime'''''''''''''''4''''''''''''''''''0'''''''''''">
              <a:rPr kumimoji="0" lang="ja-JP" altLang="en-US" sz="800" b="1" smtClean="0">
                <a:effectLst/>
              </a:rPr>
              <a:pPr/>
              <a:t>40</a:t>
            </a:fld>
            <a:endParaRPr kumimoji="0" lang="ja-JP" altLang="en-US" sz="800" b="1" dirty="0">
              <a:sym typeface="+mn-lt"/>
            </a:endParaRPr>
          </a:p>
        </p:txBody>
      </p:sp>
      <p:sp>
        <p:nvSpPr>
          <p:cNvPr id="354" name="テキスト プレースホルダ 9">
            <a:extLst>
              <a:ext uri="{FF2B5EF4-FFF2-40B4-BE49-F238E27FC236}">
                <a16:creationId xmlns:a16="http://schemas.microsoft.com/office/drawing/2014/main" id="{15308706-FE62-B11C-E72C-734E9295C9CA}"/>
              </a:ext>
            </a:extLst>
          </p:cNvPr>
          <p:cNvSpPr>
            <a:spLocks noGrp="1"/>
          </p:cNvSpPr>
          <p:nvPr>
            <p:custDataLst>
              <p:tags r:id="rId82"/>
            </p:custDataLst>
          </p:nvPr>
        </p:nvSpPr>
        <p:spPr bwMode="gray">
          <a:xfrm>
            <a:off x="7423151" y="3203575"/>
            <a:ext cx="142875" cy="122238"/>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14E4F6-4D65-4E85-B8A1-6018C5DD7488}" type="datetime'''9''''''''''''''''''''6'''''''''''''''">
              <a:rPr kumimoji="0" lang="ja-JP" altLang="en-US" sz="800" b="1" smtClean="0">
                <a:effectLst/>
              </a:rPr>
              <a:pPr/>
              <a:t>96</a:t>
            </a:fld>
            <a:endParaRPr kumimoji="0" lang="ja-JP" altLang="en-US" sz="800" b="1" dirty="0">
              <a:sym typeface="+mn-lt"/>
            </a:endParaRPr>
          </a:p>
        </p:txBody>
      </p:sp>
      <p:sp>
        <p:nvSpPr>
          <p:cNvPr id="114" name="テキスト プレースホルダ 9">
            <a:extLst>
              <a:ext uri="{FF2B5EF4-FFF2-40B4-BE49-F238E27FC236}">
                <a16:creationId xmlns:a16="http://schemas.microsoft.com/office/drawing/2014/main" id="{39B2877F-F43B-D873-1F2D-01B2C3F1213C}"/>
              </a:ext>
            </a:extLst>
          </p:cNvPr>
          <p:cNvSpPr>
            <a:spLocks noGrp="1"/>
          </p:cNvSpPr>
          <p:nvPr>
            <p:custDataLst>
              <p:tags r:id="rId83"/>
            </p:custDataLst>
          </p:nvPr>
        </p:nvSpPr>
        <p:spPr bwMode="auto">
          <a:xfrm>
            <a:off x="7431088" y="3597275"/>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B08DC1D-CE43-475A-90A3-CE808DF23A3A}" type="datetime'''''''''''''''''''''''''''''''''''''''''''''22'''''''''''''">
              <a:rPr kumimoji="0" lang="ja-JP" altLang="en-US" sz="800" b="1" smtClean="0"/>
              <a:pPr/>
              <a:t>22</a:t>
            </a:fld>
            <a:endParaRPr kumimoji="0" lang="ja-JP" altLang="en-US" sz="800" b="1" dirty="0">
              <a:sym typeface="+mn-lt"/>
            </a:endParaRPr>
          </a:p>
        </p:txBody>
      </p:sp>
      <p:sp>
        <p:nvSpPr>
          <p:cNvPr id="355" name="テキスト プレースホルダ 9">
            <a:extLst>
              <a:ext uri="{FF2B5EF4-FFF2-40B4-BE49-F238E27FC236}">
                <a16:creationId xmlns:a16="http://schemas.microsoft.com/office/drawing/2014/main" id="{8576BAEC-04A6-7981-F912-F5766A9F4685}"/>
              </a:ext>
            </a:extLst>
          </p:cNvPr>
          <p:cNvSpPr>
            <a:spLocks noGrp="1"/>
          </p:cNvSpPr>
          <p:nvPr>
            <p:custDataLst>
              <p:tags r:id="rId84"/>
            </p:custDataLst>
          </p:nvPr>
        </p:nvSpPr>
        <p:spPr bwMode="gray">
          <a:xfrm>
            <a:off x="7702551" y="2781300"/>
            <a:ext cx="142875" cy="122238"/>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AC3BDB1-118E-402F-8267-0A0FB07D9A8F}" type="datetime'''''''''''4''''''''''''''4'''''''''''''''''''''''''''">
              <a:rPr kumimoji="0" lang="ja-JP" altLang="en-US" sz="800" b="1" smtClean="0">
                <a:effectLst/>
              </a:rPr>
              <a:pPr/>
              <a:t>44</a:t>
            </a:fld>
            <a:endParaRPr kumimoji="0" lang="ja-JP" altLang="en-US" sz="800" b="1" dirty="0">
              <a:sym typeface="+mn-lt"/>
            </a:endParaRPr>
          </a:p>
        </p:txBody>
      </p:sp>
      <p:sp>
        <p:nvSpPr>
          <p:cNvPr id="356" name="テキスト プレースホルダ 9">
            <a:extLst>
              <a:ext uri="{FF2B5EF4-FFF2-40B4-BE49-F238E27FC236}">
                <a16:creationId xmlns:a16="http://schemas.microsoft.com/office/drawing/2014/main" id="{84C1C5EC-6F77-DF2F-9BAC-4B007EAA8D63}"/>
              </a:ext>
            </a:extLst>
          </p:cNvPr>
          <p:cNvSpPr>
            <a:spLocks noGrp="1"/>
          </p:cNvSpPr>
          <p:nvPr>
            <p:custDataLst>
              <p:tags r:id="rId85"/>
            </p:custDataLst>
          </p:nvPr>
        </p:nvSpPr>
        <p:spPr bwMode="gray">
          <a:xfrm>
            <a:off x="7673976" y="3186113"/>
            <a:ext cx="2000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A5D619-467C-4AC7-B4E7-A4849FF52F68}" type="datetime'1''''''0''''''''''''2'''''''''''''''''''''''''''''''">
              <a:rPr kumimoji="0" lang="ja-JP" altLang="en-US" sz="800" b="1" smtClean="0">
                <a:effectLst/>
              </a:rPr>
              <a:pPr/>
              <a:t>102</a:t>
            </a:fld>
            <a:endParaRPr kumimoji="0" lang="ja-JP" altLang="en-US" sz="800" b="1" dirty="0">
              <a:sym typeface="+mn-lt"/>
            </a:endParaRPr>
          </a:p>
        </p:txBody>
      </p:sp>
      <p:sp>
        <p:nvSpPr>
          <p:cNvPr id="115" name="テキスト プレースホルダ 9">
            <a:extLst>
              <a:ext uri="{FF2B5EF4-FFF2-40B4-BE49-F238E27FC236}">
                <a16:creationId xmlns:a16="http://schemas.microsoft.com/office/drawing/2014/main" id="{58B61839-2521-C738-DFC7-1D87F896907F}"/>
              </a:ext>
            </a:extLst>
          </p:cNvPr>
          <p:cNvSpPr>
            <a:spLocks noGrp="1"/>
          </p:cNvSpPr>
          <p:nvPr>
            <p:custDataLst>
              <p:tags r:id="rId86"/>
            </p:custDataLst>
          </p:nvPr>
        </p:nvSpPr>
        <p:spPr bwMode="auto">
          <a:xfrm>
            <a:off x="7710488" y="3597275"/>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A016B32-79C6-4927-BFC5-6C81DF1E26F2}" type="datetime'''''2''''''3'''''''''''''''''''''''''''''''">
              <a:rPr kumimoji="0" lang="ja-JP" altLang="en-US" sz="800" b="1" smtClean="0"/>
              <a:pPr/>
              <a:t>23</a:t>
            </a:fld>
            <a:endParaRPr kumimoji="0" lang="ja-JP" altLang="en-US" sz="800" b="1" dirty="0">
              <a:sym typeface="+mn-lt"/>
            </a:endParaRPr>
          </a:p>
        </p:txBody>
      </p:sp>
      <p:sp>
        <p:nvSpPr>
          <p:cNvPr id="309" name="テキスト プレースホルダ 9">
            <a:extLst>
              <a:ext uri="{FF2B5EF4-FFF2-40B4-BE49-F238E27FC236}">
                <a16:creationId xmlns:a16="http://schemas.microsoft.com/office/drawing/2014/main" id="{B838ABD4-6148-11A0-391B-BDC7718B39C9}"/>
              </a:ext>
            </a:extLst>
          </p:cNvPr>
          <p:cNvSpPr>
            <a:spLocks noGrp="1"/>
          </p:cNvSpPr>
          <p:nvPr>
            <p:custDataLst>
              <p:tags r:id="rId87"/>
            </p:custDataLst>
          </p:nvPr>
        </p:nvSpPr>
        <p:spPr bwMode="gray">
          <a:xfrm>
            <a:off x="1276351" y="3236913"/>
            <a:ext cx="142875" cy="122238"/>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74B7906-A692-4690-AE6F-2201C636FA2C}" type="datetime'''''''''''''''''''2''1'''''''''''''''''''''''''''''''''''''">
              <a:rPr kumimoji="0" lang="ja-JP" altLang="en-US" sz="800" b="1" smtClean="0">
                <a:effectLst/>
              </a:rPr>
              <a:pPr/>
              <a:t>21</a:t>
            </a:fld>
            <a:endParaRPr kumimoji="0" lang="ja-JP" altLang="en-US" sz="800" b="1" dirty="0">
              <a:sym typeface="+mn-lt"/>
            </a:endParaRPr>
          </a:p>
        </p:txBody>
      </p:sp>
      <p:sp>
        <p:nvSpPr>
          <p:cNvPr id="268" name="テキスト プレースホルダ 9">
            <a:extLst>
              <a:ext uri="{FF2B5EF4-FFF2-40B4-BE49-F238E27FC236}">
                <a16:creationId xmlns:a16="http://schemas.microsoft.com/office/drawing/2014/main" id="{EC346DBB-D50D-867D-D6DB-D3B5B67A1059}"/>
              </a:ext>
            </a:extLst>
          </p:cNvPr>
          <p:cNvSpPr>
            <a:spLocks noGrp="1"/>
          </p:cNvSpPr>
          <p:nvPr>
            <p:custDataLst>
              <p:tags r:id="rId88"/>
            </p:custDataLst>
          </p:nvPr>
        </p:nvSpPr>
        <p:spPr bwMode="gray">
          <a:xfrm>
            <a:off x="1555751" y="3063875"/>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CE8F60E-7537-4B28-9936-0E55896B03FE}" type="datetime'''''''''5''''''''''''''''''''''''''''''''8'''''''">
              <a:rPr kumimoji="0" lang="ja-JP" altLang="en-US" sz="800" b="1" smtClean="0"/>
              <a:pPr/>
              <a:t>58</a:t>
            </a:fld>
            <a:endParaRPr kumimoji="0" lang="ja-JP" altLang="en-US" sz="800" b="1" dirty="0">
              <a:sym typeface="+mn-lt"/>
            </a:endParaRPr>
          </a:p>
        </p:txBody>
      </p:sp>
      <p:sp>
        <p:nvSpPr>
          <p:cNvPr id="269" name="テキスト プレースホルダ 9">
            <a:extLst>
              <a:ext uri="{FF2B5EF4-FFF2-40B4-BE49-F238E27FC236}">
                <a16:creationId xmlns:a16="http://schemas.microsoft.com/office/drawing/2014/main" id="{EF7D7F34-8E42-482D-AAC7-BD4370719EF2}"/>
              </a:ext>
            </a:extLst>
          </p:cNvPr>
          <p:cNvSpPr>
            <a:spLocks noGrp="1"/>
          </p:cNvSpPr>
          <p:nvPr>
            <p:custDataLst>
              <p:tags r:id="rId89"/>
            </p:custDataLst>
          </p:nvPr>
        </p:nvSpPr>
        <p:spPr bwMode="gray">
          <a:xfrm>
            <a:off x="1835151" y="3030538"/>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4678B51-3968-4126-BBE6-C823D2E21D48}" type="datetime'''''6''''''4'''''''''''">
              <a:rPr kumimoji="0" lang="ja-JP" altLang="en-US" sz="800" b="1" smtClean="0"/>
              <a:pPr/>
              <a:t>64</a:t>
            </a:fld>
            <a:endParaRPr kumimoji="0" lang="ja-JP" altLang="en-US" sz="800" b="1" dirty="0">
              <a:sym typeface="+mn-lt"/>
            </a:endParaRPr>
          </a:p>
        </p:txBody>
      </p:sp>
      <p:sp>
        <p:nvSpPr>
          <p:cNvPr id="270" name="テキスト プレースホルダ 9">
            <a:extLst>
              <a:ext uri="{FF2B5EF4-FFF2-40B4-BE49-F238E27FC236}">
                <a16:creationId xmlns:a16="http://schemas.microsoft.com/office/drawing/2014/main" id="{6D5DE406-6786-51E6-9B6A-8A91D68706B8}"/>
              </a:ext>
            </a:extLst>
          </p:cNvPr>
          <p:cNvSpPr>
            <a:spLocks noGrp="1"/>
          </p:cNvSpPr>
          <p:nvPr>
            <p:custDataLst>
              <p:tags r:id="rId90"/>
            </p:custDataLst>
          </p:nvPr>
        </p:nvSpPr>
        <p:spPr bwMode="gray">
          <a:xfrm>
            <a:off x="2114551" y="3028950"/>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CA8D947-D7A6-4754-A60C-524E701B4029}" type="datetime'6''''''''''''''''''4'''''''''''''''''''''''''''''''''''">
              <a:rPr kumimoji="0" lang="ja-JP" altLang="en-US" sz="800" b="1" smtClean="0"/>
              <a:pPr/>
              <a:t>64</a:t>
            </a:fld>
            <a:endParaRPr kumimoji="0" lang="ja-JP" altLang="en-US" sz="800" b="1" dirty="0">
              <a:sym typeface="+mn-lt"/>
            </a:endParaRPr>
          </a:p>
        </p:txBody>
      </p:sp>
      <p:sp>
        <p:nvSpPr>
          <p:cNvPr id="271" name="テキスト プレースホルダ 9">
            <a:extLst>
              <a:ext uri="{FF2B5EF4-FFF2-40B4-BE49-F238E27FC236}">
                <a16:creationId xmlns:a16="http://schemas.microsoft.com/office/drawing/2014/main" id="{3B3B0A77-4C17-C35C-4A88-58DE762FD4A3}"/>
              </a:ext>
            </a:extLst>
          </p:cNvPr>
          <p:cNvSpPr>
            <a:spLocks noGrp="1"/>
          </p:cNvSpPr>
          <p:nvPr>
            <p:custDataLst>
              <p:tags r:id="rId91"/>
            </p:custDataLst>
          </p:nvPr>
        </p:nvSpPr>
        <p:spPr bwMode="gray">
          <a:xfrm>
            <a:off x="2393951" y="3032125"/>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863A49B-A043-4B45-992B-4C8F340B6B29}" type="datetime'''''''''''''''''''''''''''''''''6''''''''''''''''''''3'''''''">
              <a:rPr kumimoji="0" lang="ja-JP" altLang="en-US" sz="800" b="1" smtClean="0"/>
              <a:pPr/>
              <a:t>63</a:t>
            </a:fld>
            <a:endParaRPr kumimoji="0" lang="ja-JP" altLang="en-US" sz="800" b="1" dirty="0">
              <a:sym typeface="+mn-lt"/>
            </a:endParaRPr>
          </a:p>
        </p:txBody>
      </p:sp>
      <p:sp>
        <p:nvSpPr>
          <p:cNvPr id="272" name="テキスト プレースホルダ 9">
            <a:extLst>
              <a:ext uri="{FF2B5EF4-FFF2-40B4-BE49-F238E27FC236}">
                <a16:creationId xmlns:a16="http://schemas.microsoft.com/office/drawing/2014/main" id="{469DEEB1-FDA8-20EE-D908-10F6D84192DB}"/>
              </a:ext>
            </a:extLst>
          </p:cNvPr>
          <p:cNvSpPr>
            <a:spLocks noGrp="1"/>
          </p:cNvSpPr>
          <p:nvPr>
            <p:custDataLst>
              <p:tags r:id="rId92"/>
            </p:custDataLst>
          </p:nvPr>
        </p:nvSpPr>
        <p:spPr bwMode="gray">
          <a:xfrm>
            <a:off x="2673351" y="3009900"/>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7D176D4-0C1F-4835-80E1-04593135538E}" type="datetime'''''6''''''''''''''''''7'''''''''''''''''''''''''''''''''''">
              <a:rPr kumimoji="0" lang="ja-JP" altLang="en-US" sz="800" b="1" smtClean="0"/>
              <a:pPr/>
              <a:t>67</a:t>
            </a:fld>
            <a:endParaRPr kumimoji="0" lang="ja-JP" altLang="en-US" sz="800" b="1" dirty="0">
              <a:sym typeface="+mn-lt"/>
            </a:endParaRPr>
          </a:p>
        </p:txBody>
      </p:sp>
      <p:sp>
        <p:nvSpPr>
          <p:cNvPr id="273" name="テキスト プレースホルダ 9">
            <a:extLst>
              <a:ext uri="{FF2B5EF4-FFF2-40B4-BE49-F238E27FC236}">
                <a16:creationId xmlns:a16="http://schemas.microsoft.com/office/drawing/2014/main" id="{73419BDB-14FC-AAC5-DA42-3533EAAC57E5}"/>
              </a:ext>
            </a:extLst>
          </p:cNvPr>
          <p:cNvSpPr>
            <a:spLocks noGrp="1"/>
          </p:cNvSpPr>
          <p:nvPr>
            <p:custDataLst>
              <p:tags r:id="rId93"/>
            </p:custDataLst>
          </p:nvPr>
        </p:nvSpPr>
        <p:spPr bwMode="gray">
          <a:xfrm>
            <a:off x="2952751" y="2979738"/>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9D4E6CA-16BA-4E14-A139-48E92DB1BBDC}" type="datetime'''''''''''7''''''''''''''3'''''">
              <a:rPr kumimoji="0" lang="ja-JP" altLang="en-US" sz="800" b="1" smtClean="0"/>
              <a:pPr/>
              <a:t>73</a:t>
            </a:fld>
            <a:endParaRPr kumimoji="0" lang="ja-JP" altLang="en-US" sz="800" b="1" dirty="0">
              <a:sym typeface="+mn-lt"/>
            </a:endParaRPr>
          </a:p>
        </p:txBody>
      </p:sp>
      <p:sp>
        <p:nvSpPr>
          <p:cNvPr id="274" name="テキスト プレースホルダ 9">
            <a:extLst>
              <a:ext uri="{FF2B5EF4-FFF2-40B4-BE49-F238E27FC236}">
                <a16:creationId xmlns:a16="http://schemas.microsoft.com/office/drawing/2014/main" id="{BF248A24-57C6-5B0A-4050-FA989963D270}"/>
              </a:ext>
            </a:extLst>
          </p:cNvPr>
          <p:cNvSpPr>
            <a:spLocks noGrp="1"/>
          </p:cNvSpPr>
          <p:nvPr>
            <p:custDataLst>
              <p:tags r:id="rId94"/>
            </p:custDataLst>
          </p:nvPr>
        </p:nvSpPr>
        <p:spPr bwMode="gray">
          <a:xfrm>
            <a:off x="3232151" y="2946400"/>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82514AE-30B0-4BF2-A3BD-9D5F16EE329A}" type="datetime'''''''7''''''''''9'''''''''''''''''''''''''''''''''''''''">
              <a:rPr kumimoji="0" lang="ja-JP" altLang="en-US" sz="800" b="1" smtClean="0"/>
              <a:pPr/>
              <a:t>79</a:t>
            </a:fld>
            <a:endParaRPr kumimoji="0" lang="ja-JP" altLang="en-US" sz="800" b="1" dirty="0">
              <a:sym typeface="+mn-lt"/>
            </a:endParaRPr>
          </a:p>
        </p:txBody>
      </p:sp>
      <p:sp>
        <p:nvSpPr>
          <p:cNvPr id="275" name="テキスト プレースホルダ 9">
            <a:extLst>
              <a:ext uri="{FF2B5EF4-FFF2-40B4-BE49-F238E27FC236}">
                <a16:creationId xmlns:a16="http://schemas.microsoft.com/office/drawing/2014/main" id="{192779ED-1437-EDC2-76AC-9B2569B51C0F}"/>
              </a:ext>
            </a:extLst>
          </p:cNvPr>
          <p:cNvSpPr>
            <a:spLocks noGrp="1"/>
          </p:cNvSpPr>
          <p:nvPr>
            <p:custDataLst>
              <p:tags r:id="rId95"/>
            </p:custDataLst>
          </p:nvPr>
        </p:nvSpPr>
        <p:spPr bwMode="gray">
          <a:xfrm>
            <a:off x="3511551" y="2908300"/>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F103EE-385E-42EB-BC01-62EF73ED48FE}" type="datetime'''''''''''''''''''''''''''8''''''''''''''''''''''''''6'''">
              <a:rPr kumimoji="0" lang="ja-JP" altLang="en-US" sz="800" b="1" smtClean="0"/>
              <a:pPr/>
              <a:t>86</a:t>
            </a:fld>
            <a:endParaRPr kumimoji="0" lang="ja-JP" altLang="en-US" sz="800" b="1" dirty="0">
              <a:sym typeface="+mn-lt"/>
            </a:endParaRPr>
          </a:p>
        </p:txBody>
      </p:sp>
      <p:sp>
        <p:nvSpPr>
          <p:cNvPr id="280" name="テキスト プレースホルダ 9">
            <a:extLst>
              <a:ext uri="{FF2B5EF4-FFF2-40B4-BE49-F238E27FC236}">
                <a16:creationId xmlns:a16="http://schemas.microsoft.com/office/drawing/2014/main" id="{623636FC-4FFF-6D16-396A-00FCD44F07C7}"/>
              </a:ext>
            </a:extLst>
          </p:cNvPr>
          <p:cNvSpPr>
            <a:spLocks noGrp="1"/>
          </p:cNvSpPr>
          <p:nvPr>
            <p:custDataLst>
              <p:tags r:id="rId96"/>
            </p:custDataLst>
          </p:nvPr>
        </p:nvSpPr>
        <p:spPr bwMode="gray">
          <a:xfrm>
            <a:off x="3790951" y="2879725"/>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34784C5-644A-476C-81A1-87F8FD3F6CA1}" type="datetime'''''''''''''''''''''9''''''''''''1'''''''''''''">
              <a:rPr kumimoji="0" lang="ja-JP" altLang="en-US" sz="800" b="1" smtClean="0"/>
              <a:pPr/>
              <a:t>91</a:t>
            </a:fld>
            <a:endParaRPr kumimoji="0" lang="ja-JP" altLang="en-US" sz="800" b="1" dirty="0">
              <a:sym typeface="+mn-lt"/>
            </a:endParaRPr>
          </a:p>
        </p:txBody>
      </p:sp>
      <p:sp>
        <p:nvSpPr>
          <p:cNvPr id="281" name="テキスト プレースホルダ 9">
            <a:extLst>
              <a:ext uri="{FF2B5EF4-FFF2-40B4-BE49-F238E27FC236}">
                <a16:creationId xmlns:a16="http://schemas.microsoft.com/office/drawing/2014/main" id="{C103C9F9-87BE-21F3-0984-BE26D30AEE2D}"/>
              </a:ext>
            </a:extLst>
          </p:cNvPr>
          <p:cNvSpPr>
            <a:spLocks noGrp="1"/>
          </p:cNvSpPr>
          <p:nvPr>
            <p:custDataLst>
              <p:tags r:id="rId97"/>
            </p:custDataLst>
          </p:nvPr>
        </p:nvSpPr>
        <p:spPr bwMode="gray">
          <a:xfrm>
            <a:off x="4070351" y="2919413"/>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14F67C1-8A52-4CBC-9020-BA7BCCECFC47}" type="datetime'8''''''''''''''''''''''''''''''''''''4'''''''''''''''">
              <a:rPr kumimoji="0" lang="ja-JP" altLang="en-US" sz="800" b="1" smtClean="0"/>
              <a:pPr/>
              <a:t>84</a:t>
            </a:fld>
            <a:endParaRPr kumimoji="0" lang="ja-JP" altLang="en-US" sz="800" b="1" dirty="0">
              <a:sym typeface="+mn-lt"/>
            </a:endParaRPr>
          </a:p>
        </p:txBody>
      </p:sp>
      <p:sp>
        <p:nvSpPr>
          <p:cNvPr id="282" name="テキスト プレースホルダ 9">
            <a:extLst>
              <a:ext uri="{FF2B5EF4-FFF2-40B4-BE49-F238E27FC236}">
                <a16:creationId xmlns:a16="http://schemas.microsoft.com/office/drawing/2014/main" id="{F373B0C4-64BB-6D84-9892-D16BBFF21F0D}"/>
              </a:ext>
            </a:extLst>
          </p:cNvPr>
          <p:cNvSpPr>
            <a:spLocks noGrp="1"/>
          </p:cNvSpPr>
          <p:nvPr>
            <p:custDataLst>
              <p:tags r:id="rId98"/>
            </p:custDataLst>
          </p:nvPr>
        </p:nvSpPr>
        <p:spPr bwMode="gray">
          <a:xfrm>
            <a:off x="4349751" y="2917825"/>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167C428-158D-479B-B226-35E9BA1E4880}" type="datetime'''''''''''''''''''''''''''''''''''''''8''''''''''4'''''''''">
              <a:rPr kumimoji="0" lang="ja-JP" altLang="en-US" sz="800" b="1" smtClean="0"/>
              <a:pPr/>
              <a:t>84</a:t>
            </a:fld>
            <a:endParaRPr kumimoji="0" lang="ja-JP" altLang="en-US" sz="800" b="1" dirty="0">
              <a:sym typeface="+mn-lt"/>
            </a:endParaRPr>
          </a:p>
        </p:txBody>
      </p:sp>
      <p:sp>
        <p:nvSpPr>
          <p:cNvPr id="267" name="テキスト プレースホルダ 9">
            <a:extLst>
              <a:ext uri="{FF2B5EF4-FFF2-40B4-BE49-F238E27FC236}">
                <a16:creationId xmlns:a16="http://schemas.microsoft.com/office/drawing/2014/main" id="{796BB40D-028B-BB10-F373-7097315A489F}"/>
              </a:ext>
            </a:extLst>
          </p:cNvPr>
          <p:cNvSpPr>
            <a:spLocks noGrp="1"/>
          </p:cNvSpPr>
          <p:nvPr>
            <p:custDataLst>
              <p:tags r:id="rId99"/>
            </p:custDataLst>
          </p:nvPr>
        </p:nvSpPr>
        <p:spPr bwMode="gray">
          <a:xfrm>
            <a:off x="1276351" y="3090863"/>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20FD6F0-5CAC-4450-AB37-FA9BFD5FC6C6}" type="datetime'''''''5''''''''''''''''''''''''''3'''''''''''''''''">
              <a:rPr kumimoji="0" lang="ja-JP" altLang="en-US" sz="800" b="1" smtClean="0"/>
              <a:pPr/>
              <a:t>53</a:t>
            </a:fld>
            <a:endParaRPr kumimoji="0" lang="ja-JP" altLang="en-US" sz="800" b="1" dirty="0">
              <a:sym typeface="+mn-lt"/>
            </a:endParaRPr>
          </a:p>
        </p:txBody>
      </p:sp>
      <p:sp>
        <p:nvSpPr>
          <p:cNvPr id="284" name="テキスト プレースホルダ 9">
            <a:extLst>
              <a:ext uri="{FF2B5EF4-FFF2-40B4-BE49-F238E27FC236}">
                <a16:creationId xmlns:a16="http://schemas.microsoft.com/office/drawing/2014/main" id="{F7B6308D-28A4-FD31-3F51-D8047691F1B8}"/>
              </a:ext>
            </a:extLst>
          </p:cNvPr>
          <p:cNvSpPr>
            <a:spLocks noGrp="1"/>
          </p:cNvSpPr>
          <p:nvPr>
            <p:custDataLst>
              <p:tags r:id="rId100"/>
            </p:custDataLst>
          </p:nvPr>
        </p:nvSpPr>
        <p:spPr bwMode="gray">
          <a:xfrm>
            <a:off x="4908551" y="2860675"/>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403262-208B-4EB8-A990-E1D6DE2751C8}" type="datetime'''9''''''''''4'''''''''''''''''''''''''''''''''''''''''''''">
              <a:rPr kumimoji="0" lang="ja-JP" altLang="en-US" sz="800" b="1" smtClean="0"/>
              <a:pPr/>
              <a:t>94</a:t>
            </a:fld>
            <a:endParaRPr kumimoji="0" lang="ja-JP" altLang="en-US" sz="800" b="1" dirty="0">
              <a:sym typeface="+mn-lt"/>
            </a:endParaRPr>
          </a:p>
        </p:txBody>
      </p:sp>
      <p:sp>
        <p:nvSpPr>
          <p:cNvPr id="285" name="テキスト プレースホルダ 9">
            <a:extLst>
              <a:ext uri="{FF2B5EF4-FFF2-40B4-BE49-F238E27FC236}">
                <a16:creationId xmlns:a16="http://schemas.microsoft.com/office/drawing/2014/main" id="{209E9B14-8A99-2215-2596-7F01A93CDA14}"/>
              </a:ext>
            </a:extLst>
          </p:cNvPr>
          <p:cNvSpPr>
            <a:spLocks noGrp="1"/>
          </p:cNvSpPr>
          <p:nvPr>
            <p:custDataLst>
              <p:tags r:id="rId101"/>
            </p:custDataLst>
          </p:nvPr>
        </p:nvSpPr>
        <p:spPr bwMode="gray">
          <a:xfrm>
            <a:off x="5187951" y="2846388"/>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1DA8E2-01A9-42AC-9C10-02F4EF9C657C}" type="datetime'''''''''''''''''''''''''''''''''''''9''''''''''7'''''">
              <a:rPr kumimoji="0" lang="ja-JP" altLang="en-US" sz="800" b="1" smtClean="0"/>
              <a:pPr/>
              <a:t>97</a:t>
            </a:fld>
            <a:endParaRPr kumimoji="0" lang="ja-JP" altLang="en-US" sz="800" b="1" dirty="0">
              <a:sym typeface="+mn-lt"/>
            </a:endParaRPr>
          </a:p>
        </p:txBody>
      </p:sp>
      <p:sp>
        <p:nvSpPr>
          <p:cNvPr id="286" name="テキスト プレースホルダ 9">
            <a:extLst>
              <a:ext uri="{FF2B5EF4-FFF2-40B4-BE49-F238E27FC236}">
                <a16:creationId xmlns:a16="http://schemas.microsoft.com/office/drawing/2014/main" id="{81652832-B975-012E-CC03-5C99F7E813C0}"/>
              </a:ext>
            </a:extLst>
          </p:cNvPr>
          <p:cNvSpPr>
            <a:spLocks noGrp="1"/>
          </p:cNvSpPr>
          <p:nvPr>
            <p:custDataLst>
              <p:tags r:id="rId102"/>
            </p:custDataLst>
          </p:nvPr>
        </p:nvSpPr>
        <p:spPr bwMode="gray">
          <a:xfrm>
            <a:off x="5467351" y="2846388"/>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5165DB9-97BC-49DC-9FB8-414F67A9BA7B}" type="datetime'''''''''''''''''''''''''''''''''9''''7'''''''''''''''">
              <a:rPr kumimoji="0" lang="ja-JP" altLang="en-US" sz="800" b="1" smtClean="0"/>
              <a:pPr/>
              <a:t>97</a:t>
            </a:fld>
            <a:endParaRPr kumimoji="0" lang="ja-JP" altLang="en-US" sz="800" b="1" dirty="0">
              <a:sym typeface="+mn-lt"/>
            </a:endParaRPr>
          </a:p>
        </p:txBody>
      </p:sp>
      <p:sp>
        <p:nvSpPr>
          <p:cNvPr id="287" name="テキスト プレースホルダ 9">
            <a:extLst>
              <a:ext uri="{FF2B5EF4-FFF2-40B4-BE49-F238E27FC236}">
                <a16:creationId xmlns:a16="http://schemas.microsoft.com/office/drawing/2014/main" id="{CFA08329-3031-F935-82BA-1E472DB3FE7F}"/>
              </a:ext>
            </a:extLst>
          </p:cNvPr>
          <p:cNvSpPr>
            <a:spLocks noGrp="1"/>
          </p:cNvSpPr>
          <p:nvPr>
            <p:custDataLst>
              <p:tags r:id="rId103"/>
            </p:custDataLst>
          </p:nvPr>
        </p:nvSpPr>
        <p:spPr bwMode="gray">
          <a:xfrm>
            <a:off x="5746751" y="2844800"/>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5F2C354-24FE-4F98-8646-8ABE001C9975}" type="datetime'''9''''''''''''''''''''''''''''''''''''''''''7'''''''''''">
              <a:rPr kumimoji="0" lang="ja-JP" altLang="en-US" sz="800" b="1" smtClean="0"/>
              <a:pPr/>
              <a:t>97</a:t>
            </a:fld>
            <a:endParaRPr kumimoji="0" lang="ja-JP" altLang="en-US" sz="800" b="1" dirty="0">
              <a:sym typeface="+mn-lt"/>
            </a:endParaRPr>
          </a:p>
        </p:txBody>
      </p:sp>
      <p:sp>
        <p:nvSpPr>
          <p:cNvPr id="288" name="テキスト プレースホルダ 9">
            <a:extLst>
              <a:ext uri="{FF2B5EF4-FFF2-40B4-BE49-F238E27FC236}">
                <a16:creationId xmlns:a16="http://schemas.microsoft.com/office/drawing/2014/main" id="{6BBF314A-F1A1-55CF-4687-294109E01084}"/>
              </a:ext>
            </a:extLst>
          </p:cNvPr>
          <p:cNvSpPr>
            <a:spLocks noGrp="1"/>
          </p:cNvSpPr>
          <p:nvPr>
            <p:custDataLst>
              <p:tags r:id="rId104"/>
            </p:custDataLst>
          </p:nvPr>
        </p:nvSpPr>
        <p:spPr bwMode="gray">
          <a:xfrm>
            <a:off x="5997576" y="2828925"/>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E6EC65C-0486-4CA5-AD94-EFBBF1632CCA}" type="datetime'1''''''''''''''''''''''''0''0'">
              <a:rPr kumimoji="0" lang="ja-JP" altLang="en-US" sz="800" b="1" smtClean="0"/>
              <a:pPr/>
              <a:t>100</a:t>
            </a:fld>
            <a:endParaRPr kumimoji="0" lang="ja-JP" altLang="en-US" sz="800" b="1" dirty="0">
              <a:sym typeface="+mn-lt"/>
            </a:endParaRPr>
          </a:p>
        </p:txBody>
      </p:sp>
      <p:sp>
        <p:nvSpPr>
          <p:cNvPr id="289" name="テキスト プレースホルダ 9">
            <a:extLst>
              <a:ext uri="{FF2B5EF4-FFF2-40B4-BE49-F238E27FC236}">
                <a16:creationId xmlns:a16="http://schemas.microsoft.com/office/drawing/2014/main" id="{DF03CCC1-AF23-DFD8-B6A0-F8DD7B179663}"/>
              </a:ext>
            </a:extLst>
          </p:cNvPr>
          <p:cNvSpPr>
            <a:spLocks noGrp="1"/>
          </p:cNvSpPr>
          <p:nvPr>
            <p:custDataLst>
              <p:tags r:id="rId105"/>
            </p:custDataLst>
          </p:nvPr>
        </p:nvSpPr>
        <p:spPr bwMode="gray">
          <a:xfrm>
            <a:off x="6276976" y="2819400"/>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6C60944-FE8E-49D0-BAE2-A5927443CBF1}" type="datetime'''1''''''''''0''''''''2'''''''''''''''''''''''''''">
              <a:rPr kumimoji="0" lang="ja-JP" altLang="en-US" sz="800" b="1" smtClean="0"/>
              <a:pPr/>
              <a:t>102</a:t>
            </a:fld>
            <a:endParaRPr kumimoji="0" lang="ja-JP" altLang="en-US" sz="800" b="1" dirty="0">
              <a:sym typeface="+mn-lt"/>
            </a:endParaRPr>
          </a:p>
        </p:txBody>
      </p:sp>
      <p:sp>
        <p:nvSpPr>
          <p:cNvPr id="290" name="テキスト プレースホルダ 9">
            <a:extLst>
              <a:ext uri="{FF2B5EF4-FFF2-40B4-BE49-F238E27FC236}">
                <a16:creationId xmlns:a16="http://schemas.microsoft.com/office/drawing/2014/main" id="{74C254D8-7760-1B41-36EE-648A07A12EFA}"/>
              </a:ext>
            </a:extLst>
          </p:cNvPr>
          <p:cNvSpPr>
            <a:spLocks noGrp="1"/>
          </p:cNvSpPr>
          <p:nvPr>
            <p:custDataLst>
              <p:tags r:id="rId106"/>
            </p:custDataLst>
          </p:nvPr>
        </p:nvSpPr>
        <p:spPr bwMode="gray">
          <a:xfrm>
            <a:off x="6556376" y="2778125"/>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C9DF88-FC82-4D41-8661-C5E6DDF1B064}" type="datetime'''''1''0''''''''''''''''''''''''''''''9'">
              <a:rPr kumimoji="0" lang="ja-JP" altLang="en-US" sz="800" b="1" smtClean="0"/>
              <a:pPr/>
              <a:t>109</a:t>
            </a:fld>
            <a:endParaRPr kumimoji="0" lang="ja-JP" altLang="en-US" sz="800" b="1" dirty="0">
              <a:sym typeface="+mn-lt"/>
            </a:endParaRPr>
          </a:p>
        </p:txBody>
      </p:sp>
      <p:sp>
        <p:nvSpPr>
          <p:cNvPr id="291" name="テキスト プレースホルダ 9">
            <a:extLst>
              <a:ext uri="{FF2B5EF4-FFF2-40B4-BE49-F238E27FC236}">
                <a16:creationId xmlns:a16="http://schemas.microsoft.com/office/drawing/2014/main" id="{DCB58E41-3767-37E5-A8AA-F4ADC5CB37E4}"/>
              </a:ext>
            </a:extLst>
          </p:cNvPr>
          <p:cNvSpPr>
            <a:spLocks noGrp="1"/>
          </p:cNvSpPr>
          <p:nvPr>
            <p:custDataLst>
              <p:tags r:id="rId107"/>
            </p:custDataLst>
          </p:nvPr>
        </p:nvSpPr>
        <p:spPr bwMode="gray">
          <a:xfrm>
            <a:off x="6835776" y="2546350"/>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0A8E82B-EE13-4FAF-A18A-E2F597F2B7ED}" type="datetime'''''1''''''''''''''''''''''''''''''5''1'">
              <a:rPr kumimoji="0" lang="ja-JP" altLang="en-US" sz="800" b="1" smtClean="0"/>
              <a:pPr/>
              <a:t>151</a:t>
            </a:fld>
            <a:endParaRPr kumimoji="0" lang="ja-JP" altLang="en-US" sz="800" b="1" dirty="0">
              <a:sym typeface="+mn-lt"/>
            </a:endParaRPr>
          </a:p>
        </p:txBody>
      </p:sp>
      <p:sp>
        <p:nvSpPr>
          <p:cNvPr id="292" name="テキスト プレースホルダ 9">
            <a:extLst>
              <a:ext uri="{FF2B5EF4-FFF2-40B4-BE49-F238E27FC236}">
                <a16:creationId xmlns:a16="http://schemas.microsoft.com/office/drawing/2014/main" id="{548F0F67-1FF9-6EDD-470C-E9BEFDF3423A}"/>
              </a:ext>
            </a:extLst>
          </p:cNvPr>
          <p:cNvSpPr>
            <a:spLocks noGrp="1"/>
          </p:cNvSpPr>
          <p:nvPr>
            <p:custDataLst>
              <p:tags r:id="rId108"/>
            </p:custDataLst>
          </p:nvPr>
        </p:nvSpPr>
        <p:spPr bwMode="gray">
          <a:xfrm>
            <a:off x="7115176" y="2611438"/>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67228AA-926C-4663-8E54-CF619C26AC95}" type="datetime'''''''13''9'''''''''''''''''''''''''''''''''''''''''''''">
              <a:rPr kumimoji="0" lang="ja-JP" altLang="en-US" sz="800" b="1" smtClean="0"/>
              <a:pPr/>
              <a:t>139</a:t>
            </a:fld>
            <a:endParaRPr kumimoji="0" lang="ja-JP" altLang="en-US" sz="800" b="1" dirty="0">
              <a:sym typeface="+mn-lt"/>
            </a:endParaRPr>
          </a:p>
        </p:txBody>
      </p:sp>
      <p:sp>
        <p:nvSpPr>
          <p:cNvPr id="295" name="テキスト プレースホルダ 9">
            <a:extLst>
              <a:ext uri="{FF2B5EF4-FFF2-40B4-BE49-F238E27FC236}">
                <a16:creationId xmlns:a16="http://schemas.microsoft.com/office/drawing/2014/main" id="{ECF2645D-20EA-CDEE-6EE9-DDBFF1F51103}"/>
              </a:ext>
            </a:extLst>
          </p:cNvPr>
          <p:cNvSpPr>
            <a:spLocks noGrp="1"/>
          </p:cNvSpPr>
          <p:nvPr>
            <p:custDataLst>
              <p:tags r:id="rId109"/>
            </p:custDataLst>
          </p:nvPr>
        </p:nvSpPr>
        <p:spPr bwMode="gray">
          <a:xfrm>
            <a:off x="7394576" y="2630488"/>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E882AE-441E-41E0-AC9D-AE773EFAEF59}" type="datetime'''''''''''''''''''1''''''3''''''''''6'''''''''''''">
              <a:rPr kumimoji="0" lang="ja-JP" altLang="en-US" sz="800" b="1" smtClean="0"/>
              <a:pPr/>
              <a:t>136</a:t>
            </a:fld>
            <a:endParaRPr kumimoji="0" lang="ja-JP" altLang="en-US" sz="800" b="1" dirty="0">
              <a:sym typeface="+mn-lt"/>
            </a:endParaRPr>
          </a:p>
        </p:txBody>
      </p:sp>
      <p:sp>
        <p:nvSpPr>
          <p:cNvPr id="297" name="テキスト プレースホルダ 9">
            <a:extLst>
              <a:ext uri="{FF2B5EF4-FFF2-40B4-BE49-F238E27FC236}">
                <a16:creationId xmlns:a16="http://schemas.microsoft.com/office/drawing/2014/main" id="{931C6A46-B021-A8F1-D534-92A7F5F6D634}"/>
              </a:ext>
            </a:extLst>
          </p:cNvPr>
          <p:cNvSpPr>
            <a:spLocks noGrp="1"/>
          </p:cNvSpPr>
          <p:nvPr>
            <p:custDataLst>
              <p:tags r:id="rId110"/>
            </p:custDataLst>
          </p:nvPr>
        </p:nvSpPr>
        <p:spPr bwMode="gray">
          <a:xfrm>
            <a:off x="7673976" y="2573338"/>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A330FD2-00DB-4F53-AC34-8EB66E886864}" type="datetime'''''''''1''''''''''''''''4''''6'''''''''''''">
              <a:rPr kumimoji="0" lang="ja-JP" altLang="en-US" sz="800" b="1" smtClean="0"/>
              <a:pPr/>
              <a:t>146</a:t>
            </a:fld>
            <a:endParaRPr kumimoji="0" lang="ja-JP" altLang="en-US" sz="800" b="1" dirty="0">
              <a:sym typeface="+mn-lt"/>
            </a:endParaRPr>
          </a:p>
        </p:txBody>
      </p:sp>
      <p:sp>
        <p:nvSpPr>
          <p:cNvPr id="283" name="テキスト プレースホルダ 9">
            <a:extLst>
              <a:ext uri="{FF2B5EF4-FFF2-40B4-BE49-F238E27FC236}">
                <a16:creationId xmlns:a16="http://schemas.microsoft.com/office/drawing/2014/main" id="{B4D83348-DABB-4FCD-CB97-13D8614BA296}"/>
              </a:ext>
            </a:extLst>
          </p:cNvPr>
          <p:cNvSpPr>
            <a:spLocks noGrp="1"/>
          </p:cNvSpPr>
          <p:nvPr>
            <p:custDataLst>
              <p:tags r:id="rId111"/>
            </p:custDataLst>
          </p:nvPr>
        </p:nvSpPr>
        <p:spPr bwMode="gray">
          <a:xfrm>
            <a:off x="4629151" y="2884488"/>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B820EDE-513B-4FAE-9AFF-EF0171DD3DDB}" type="datetime'''''''''''''''''''''''''''''''''9''''''''''''''''0'">
              <a:rPr kumimoji="0" lang="ja-JP" altLang="en-US" sz="800" b="1" smtClean="0"/>
              <a:pPr/>
              <a:t>90</a:t>
            </a:fld>
            <a:endParaRPr kumimoji="0" lang="ja-JP" altLang="en-US" sz="800" b="1" dirty="0">
              <a:sym typeface="+mn-lt"/>
            </a:endParaRPr>
          </a:p>
        </p:txBody>
      </p:sp>
      <p:graphicFrame>
        <p:nvGraphicFramePr>
          <p:cNvPr id="391" name="Chart 390">
            <a:extLst>
              <a:ext uri="{FF2B5EF4-FFF2-40B4-BE49-F238E27FC236}">
                <a16:creationId xmlns:a16="http://schemas.microsoft.com/office/drawing/2014/main" id="{742FBA93-22BD-BFE0-25DC-3ECA48F54927}"/>
              </a:ext>
            </a:extLst>
          </p:cNvPr>
          <p:cNvGraphicFramePr/>
          <p:nvPr>
            <p:custDataLst>
              <p:tags r:id="rId112"/>
            </p:custDataLst>
            <p:extLst>
              <p:ext uri="{D42A27DB-BD31-4B8C-83A1-F6EECF244321}">
                <p14:modId xmlns:p14="http://schemas.microsoft.com/office/powerpoint/2010/main" val="3115090296"/>
              </p:ext>
            </p:extLst>
          </p:nvPr>
        </p:nvGraphicFramePr>
        <p:xfrm>
          <a:off x="706438" y="4437063"/>
          <a:ext cx="7378700" cy="1668462"/>
        </p:xfrm>
        <a:graphic>
          <a:graphicData uri="http://schemas.openxmlformats.org/drawingml/2006/chart">
            <c:chart xmlns:c="http://schemas.openxmlformats.org/drawingml/2006/chart" xmlns:r="http://schemas.openxmlformats.org/officeDocument/2006/relationships" r:id="rId215"/>
          </a:graphicData>
        </a:graphic>
      </p:graphicFrame>
      <p:cxnSp>
        <p:nvCxnSpPr>
          <p:cNvPr id="358" name="Straight Connector 357">
            <a:extLst>
              <a:ext uri="{FF2B5EF4-FFF2-40B4-BE49-F238E27FC236}">
                <a16:creationId xmlns:a16="http://schemas.microsoft.com/office/drawing/2014/main" id="{4698BB37-E4F4-EC8D-C9F9-C20AD810F9FD}"/>
              </a:ext>
            </a:extLst>
          </p:cNvPr>
          <p:cNvCxnSpPr/>
          <p:nvPr>
            <p:custDataLst>
              <p:tags r:id="rId113"/>
            </p:custDataLst>
          </p:nvPr>
        </p:nvCxnSpPr>
        <p:spPr bwMode="auto">
          <a:xfrm>
            <a:off x="1295400" y="5791200"/>
            <a:ext cx="0" cy="460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4" name="Straight Connector 363">
            <a:extLst>
              <a:ext uri="{FF2B5EF4-FFF2-40B4-BE49-F238E27FC236}">
                <a16:creationId xmlns:a16="http://schemas.microsoft.com/office/drawing/2014/main" id="{972A6FA3-C36F-2F05-31E3-CC40195958B3}"/>
              </a:ext>
            </a:extLst>
          </p:cNvPr>
          <p:cNvCxnSpPr/>
          <p:nvPr>
            <p:custDataLst>
              <p:tags r:id="rId114"/>
            </p:custDataLst>
          </p:nvPr>
        </p:nvCxnSpPr>
        <p:spPr bwMode="auto">
          <a:xfrm>
            <a:off x="1866900" y="5743575"/>
            <a:ext cx="0" cy="555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0" name="Straight Connector 369">
            <a:extLst>
              <a:ext uri="{FF2B5EF4-FFF2-40B4-BE49-F238E27FC236}">
                <a16:creationId xmlns:a16="http://schemas.microsoft.com/office/drawing/2014/main" id="{DEC9E7F8-4609-F5B1-9349-CA473BA630B3}"/>
              </a:ext>
            </a:extLst>
          </p:cNvPr>
          <p:cNvCxnSpPr/>
          <p:nvPr>
            <p:custDataLst>
              <p:tags r:id="rId115"/>
            </p:custDataLst>
          </p:nvPr>
        </p:nvCxnSpPr>
        <p:spPr bwMode="auto">
          <a:xfrm>
            <a:off x="2436813" y="5670550"/>
            <a:ext cx="0" cy="714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1" name="Straight Connector 360">
            <a:extLst>
              <a:ext uri="{FF2B5EF4-FFF2-40B4-BE49-F238E27FC236}">
                <a16:creationId xmlns:a16="http://schemas.microsoft.com/office/drawing/2014/main" id="{BBBD1D53-226B-6411-5C21-59AB960E6346}"/>
              </a:ext>
            </a:extLst>
          </p:cNvPr>
          <p:cNvCxnSpPr/>
          <p:nvPr>
            <p:custDataLst>
              <p:tags r:id="rId116"/>
            </p:custDataLst>
          </p:nvPr>
        </p:nvCxnSpPr>
        <p:spPr bwMode="auto">
          <a:xfrm>
            <a:off x="1581150" y="5767388"/>
            <a:ext cx="0" cy="508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1" name="Straight Connector 370">
            <a:extLst>
              <a:ext uri="{FF2B5EF4-FFF2-40B4-BE49-F238E27FC236}">
                <a16:creationId xmlns:a16="http://schemas.microsoft.com/office/drawing/2014/main" id="{AF42A521-1B9E-D5CD-60C4-BD9C452FB28D}"/>
              </a:ext>
            </a:extLst>
          </p:cNvPr>
          <p:cNvCxnSpPr/>
          <p:nvPr>
            <p:custDataLst>
              <p:tags r:id="rId117"/>
            </p:custDataLst>
          </p:nvPr>
        </p:nvCxnSpPr>
        <p:spPr bwMode="auto">
          <a:xfrm>
            <a:off x="2722563" y="5602288"/>
            <a:ext cx="0" cy="80962"/>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7" name="Straight Connector 366">
            <a:extLst>
              <a:ext uri="{FF2B5EF4-FFF2-40B4-BE49-F238E27FC236}">
                <a16:creationId xmlns:a16="http://schemas.microsoft.com/office/drawing/2014/main" id="{BA6BC484-E262-4AB8-B9B3-0EFDFF3D4D60}"/>
              </a:ext>
            </a:extLst>
          </p:cNvPr>
          <p:cNvCxnSpPr/>
          <p:nvPr>
            <p:custDataLst>
              <p:tags r:id="rId118"/>
            </p:custDataLst>
          </p:nvPr>
        </p:nvCxnSpPr>
        <p:spPr bwMode="auto">
          <a:xfrm>
            <a:off x="2151063" y="5718175"/>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33" name="テキスト プレースホルダ 9">
            <a:extLst>
              <a:ext uri="{FF2B5EF4-FFF2-40B4-BE49-F238E27FC236}">
                <a16:creationId xmlns:a16="http://schemas.microsoft.com/office/drawing/2014/main" id="{58D3DBFC-0579-20AF-0C91-056EBEF43153}"/>
              </a:ext>
            </a:extLst>
          </p:cNvPr>
          <p:cNvSpPr>
            <a:spLocks noGrp="1"/>
          </p:cNvSpPr>
          <p:nvPr>
            <p:custDataLst>
              <p:tags r:id="rId119"/>
            </p:custDataLst>
          </p:nvPr>
        </p:nvSpPr>
        <p:spPr bwMode="auto">
          <a:xfrm>
            <a:off x="1174750" y="5986463"/>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86787A-02AA-4542-8332-F3325D710460}" type="datetime'''''''2''0''''''''''''''0''''0'''''''''''''''''''''''''''''">
              <a:rPr lang="ja-JP" altLang="en-US" sz="800" smtClean="0">
                <a:effectLst/>
                <a:sym typeface="+mn-lt"/>
              </a:rPr>
              <a:pPr marL="0" lvl="0" indent="0" algn="ctr">
                <a:spcBef>
                  <a:spcPct val="0"/>
                </a:spcBef>
                <a:buNone/>
              </a:pPr>
              <a:t>2000</a:t>
            </a:fld>
            <a:endParaRPr kumimoji="1" lang="ja-JP" altLang="en-US" sz="800" dirty="0">
              <a:sym typeface="+mn-lt"/>
            </a:endParaRPr>
          </a:p>
        </p:txBody>
      </p:sp>
      <p:sp>
        <p:nvSpPr>
          <p:cNvPr id="378" name="テキスト プレースホルダ 9">
            <a:extLst>
              <a:ext uri="{FF2B5EF4-FFF2-40B4-BE49-F238E27FC236}">
                <a16:creationId xmlns:a16="http://schemas.microsoft.com/office/drawing/2014/main" id="{283F5B15-9D4F-4395-7D94-4C052A2BCB44}"/>
              </a:ext>
            </a:extLst>
          </p:cNvPr>
          <p:cNvSpPr>
            <a:spLocks noGrp="1"/>
          </p:cNvSpPr>
          <p:nvPr>
            <p:custDataLst>
              <p:tags r:id="rId120"/>
            </p:custDataLst>
          </p:nvPr>
        </p:nvSpPr>
        <p:spPr bwMode="gray">
          <a:xfrm>
            <a:off x="1509713" y="5821363"/>
            <a:ext cx="14287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D6129A-DBDB-47C6-A12A-95377949B195}" type="datetime'6''''''''''''''8'''''''''''''''''''''''''''''">
              <a:rPr lang="ja-JP" altLang="en-US" sz="800" smtClean="0">
                <a:effectLst/>
                <a:sym typeface="+mn-lt"/>
              </a:rPr>
              <a:pPr marL="0" lvl="0" indent="0" algn="ctr">
                <a:spcBef>
                  <a:spcPct val="0"/>
                </a:spcBef>
                <a:buNone/>
              </a:pPr>
              <a:t>68</a:t>
            </a:fld>
            <a:endParaRPr kumimoji="1" lang="ja-JP" altLang="en-US" sz="800" dirty="0">
              <a:sym typeface="+mn-lt"/>
            </a:endParaRPr>
          </a:p>
        </p:txBody>
      </p:sp>
      <p:sp>
        <p:nvSpPr>
          <p:cNvPr id="138" name="テキスト プレースホルダ 9">
            <a:extLst>
              <a:ext uri="{FF2B5EF4-FFF2-40B4-BE49-F238E27FC236}">
                <a16:creationId xmlns:a16="http://schemas.microsoft.com/office/drawing/2014/main" id="{1A42F977-41D2-04C6-2ECC-2A1D72FFAB7A}"/>
              </a:ext>
            </a:extLst>
          </p:cNvPr>
          <p:cNvSpPr>
            <a:spLocks noGrp="1"/>
          </p:cNvSpPr>
          <p:nvPr>
            <p:custDataLst>
              <p:tags r:id="rId121"/>
            </p:custDataLst>
          </p:nvPr>
        </p:nvSpPr>
        <p:spPr bwMode="auto">
          <a:xfrm>
            <a:off x="1517650" y="59864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A5B5452-AAB1-403E-BFE2-E5FBF544D96A}" type="datetime'''''''''''''''0''''''''''1'''">
              <a:rPr lang="ja-JP" altLang="en-US" sz="800" smtClean="0">
                <a:effectLst/>
                <a:sym typeface="+mn-lt"/>
              </a:rPr>
              <a:pPr marL="0" lvl="0" indent="0" algn="ctr">
                <a:spcBef>
                  <a:spcPct val="0"/>
                </a:spcBef>
                <a:buNone/>
              </a:pPr>
              <a:t>01</a:t>
            </a:fld>
            <a:endParaRPr kumimoji="1" lang="ja-JP" altLang="en-US" sz="800" dirty="0">
              <a:sym typeface="+mn-lt"/>
            </a:endParaRPr>
          </a:p>
        </p:txBody>
      </p:sp>
      <p:sp>
        <p:nvSpPr>
          <p:cNvPr id="379" name="テキスト プレースホルダ 9">
            <a:extLst>
              <a:ext uri="{FF2B5EF4-FFF2-40B4-BE49-F238E27FC236}">
                <a16:creationId xmlns:a16="http://schemas.microsoft.com/office/drawing/2014/main" id="{03DE6975-D223-EF03-B0FF-B4411CCB3F50}"/>
              </a:ext>
            </a:extLst>
          </p:cNvPr>
          <p:cNvSpPr>
            <a:spLocks noGrp="1"/>
          </p:cNvSpPr>
          <p:nvPr>
            <p:custDataLst>
              <p:tags r:id="rId122"/>
            </p:custDataLst>
          </p:nvPr>
        </p:nvSpPr>
        <p:spPr bwMode="gray">
          <a:xfrm>
            <a:off x="1795463" y="5815013"/>
            <a:ext cx="14287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A3BD052-2F17-48F1-B2E0-3A2A5E8A2885}" type="datetime'''8''''''''''''''2'''''''''''''''''''''">
              <a:rPr lang="ja-JP" altLang="en-US" sz="800" smtClean="0">
                <a:effectLst/>
                <a:sym typeface="+mn-lt"/>
              </a:rPr>
              <a:pPr marL="0" lvl="0" indent="0" algn="ctr">
                <a:spcBef>
                  <a:spcPct val="0"/>
                </a:spcBef>
                <a:buNone/>
              </a:pPr>
              <a:t>82</a:t>
            </a:fld>
            <a:endParaRPr kumimoji="1" lang="ja-JP" altLang="en-US" sz="800" dirty="0">
              <a:sym typeface="+mn-lt"/>
            </a:endParaRPr>
          </a:p>
        </p:txBody>
      </p:sp>
      <p:sp>
        <p:nvSpPr>
          <p:cNvPr id="140" name="テキスト プレースホルダ 9">
            <a:extLst>
              <a:ext uri="{FF2B5EF4-FFF2-40B4-BE49-F238E27FC236}">
                <a16:creationId xmlns:a16="http://schemas.microsoft.com/office/drawing/2014/main" id="{BFEAE047-D724-7BF6-4337-7BB962FE2B3C}"/>
              </a:ext>
            </a:extLst>
          </p:cNvPr>
          <p:cNvSpPr>
            <a:spLocks noGrp="1"/>
          </p:cNvSpPr>
          <p:nvPr>
            <p:custDataLst>
              <p:tags r:id="rId123"/>
            </p:custDataLst>
          </p:nvPr>
        </p:nvSpPr>
        <p:spPr bwMode="auto">
          <a:xfrm>
            <a:off x="1803400" y="59864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8BAA210-0E34-4F82-93CD-B5F48BEE6E4C}" type="datetime'''''''''''0''''''''''''''''''''''''''''''''''2'''''''''''''">
              <a:rPr lang="ja-JP" altLang="en-US" sz="800" smtClean="0">
                <a:effectLst/>
                <a:sym typeface="+mn-lt"/>
              </a:rPr>
              <a:pPr marL="0" lvl="0" indent="0" algn="ctr">
                <a:spcBef>
                  <a:spcPct val="0"/>
                </a:spcBef>
                <a:buNone/>
              </a:pPr>
              <a:t>02</a:t>
            </a:fld>
            <a:endParaRPr kumimoji="1" lang="ja-JP" altLang="en-US" sz="800" dirty="0">
              <a:sym typeface="+mn-lt"/>
            </a:endParaRPr>
          </a:p>
        </p:txBody>
      </p:sp>
      <p:sp>
        <p:nvSpPr>
          <p:cNvPr id="380" name="テキスト プレースホルダ 9">
            <a:extLst>
              <a:ext uri="{FF2B5EF4-FFF2-40B4-BE49-F238E27FC236}">
                <a16:creationId xmlns:a16="http://schemas.microsoft.com/office/drawing/2014/main" id="{FEB17A28-CA11-D5E3-3A40-3E74EF5A3D64}"/>
              </a:ext>
            </a:extLst>
          </p:cNvPr>
          <p:cNvSpPr>
            <a:spLocks noGrp="1"/>
          </p:cNvSpPr>
          <p:nvPr>
            <p:custDataLst>
              <p:tags r:id="rId124"/>
            </p:custDataLst>
          </p:nvPr>
        </p:nvSpPr>
        <p:spPr bwMode="gray">
          <a:xfrm>
            <a:off x="2079625" y="5807075"/>
            <a:ext cx="14287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97D7E8-BDFA-4FEA-92AD-145FD10787E6}" type="datetime'''''''''''''''''''''''''''''''''9''5'''''">
              <a:rPr lang="ja-JP" altLang="en-US" sz="800" smtClean="0">
                <a:effectLst/>
                <a:sym typeface="+mn-lt"/>
              </a:rPr>
              <a:pPr marL="0" lvl="0" indent="0" algn="ctr">
                <a:spcBef>
                  <a:spcPct val="0"/>
                </a:spcBef>
                <a:buNone/>
              </a:pPr>
              <a:t>95</a:t>
            </a:fld>
            <a:endParaRPr kumimoji="1" lang="ja-JP" altLang="en-US" sz="800" dirty="0">
              <a:sym typeface="+mn-lt"/>
            </a:endParaRPr>
          </a:p>
        </p:txBody>
      </p:sp>
      <p:sp>
        <p:nvSpPr>
          <p:cNvPr id="141" name="テキスト プレースホルダ 9">
            <a:extLst>
              <a:ext uri="{FF2B5EF4-FFF2-40B4-BE49-F238E27FC236}">
                <a16:creationId xmlns:a16="http://schemas.microsoft.com/office/drawing/2014/main" id="{142D372D-B57C-2137-15CC-3902E172AFED}"/>
              </a:ext>
            </a:extLst>
          </p:cNvPr>
          <p:cNvSpPr>
            <a:spLocks noGrp="1"/>
          </p:cNvSpPr>
          <p:nvPr>
            <p:custDataLst>
              <p:tags r:id="rId125"/>
            </p:custDataLst>
          </p:nvPr>
        </p:nvSpPr>
        <p:spPr bwMode="auto">
          <a:xfrm>
            <a:off x="2087563" y="59864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9778279-47F8-4CBD-B052-58FC1BE98674}" type="datetime'''''''''''''0''''''''''''''''''''''''''''''''''3'''''''''''">
              <a:rPr lang="ja-JP" altLang="en-US" sz="800" smtClean="0">
                <a:effectLst/>
                <a:sym typeface="+mn-lt"/>
              </a:rPr>
              <a:pPr marL="0" lvl="0" indent="0" algn="ctr">
                <a:spcBef>
                  <a:spcPct val="0"/>
                </a:spcBef>
                <a:buNone/>
              </a:pPr>
              <a:t>03</a:t>
            </a:fld>
            <a:endParaRPr kumimoji="1" lang="ja-JP" altLang="en-US" sz="800" dirty="0">
              <a:sym typeface="+mn-lt"/>
            </a:endParaRPr>
          </a:p>
        </p:txBody>
      </p:sp>
      <p:sp>
        <p:nvSpPr>
          <p:cNvPr id="381" name="テキスト プレースホルダ 9">
            <a:extLst>
              <a:ext uri="{FF2B5EF4-FFF2-40B4-BE49-F238E27FC236}">
                <a16:creationId xmlns:a16="http://schemas.microsoft.com/office/drawing/2014/main" id="{64DA6C34-61FA-7EAE-D72A-4AB7DAA2CEAE}"/>
              </a:ext>
            </a:extLst>
          </p:cNvPr>
          <p:cNvSpPr>
            <a:spLocks noGrp="1"/>
          </p:cNvSpPr>
          <p:nvPr>
            <p:custDataLst>
              <p:tags r:id="rId126"/>
            </p:custDataLst>
          </p:nvPr>
        </p:nvSpPr>
        <p:spPr bwMode="gray">
          <a:xfrm>
            <a:off x="2336800" y="5792788"/>
            <a:ext cx="2000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1740DA1-1402-4B2F-9EF5-C9A07D7E3D4A}" type="datetime'''''''1''''''''''2''''2'''''">
              <a:rPr lang="ja-JP" altLang="en-US" sz="800" smtClean="0">
                <a:effectLst/>
                <a:sym typeface="+mn-lt"/>
              </a:rPr>
              <a:pPr marL="0" lvl="0" indent="0" algn="ctr">
                <a:spcBef>
                  <a:spcPct val="0"/>
                </a:spcBef>
                <a:buNone/>
              </a:pPr>
              <a:t>122</a:t>
            </a:fld>
            <a:endParaRPr kumimoji="1" lang="ja-JP" altLang="en-US" sz="800" dirty="0">
              <a:sym typeface="+mn-lt"/>
            </a:endParaRPr>
          </a:p>
        </p:txBody>
      </p:sp>
      <p:sp>
        <p:nvSpPr>
          <p:cNvPr id="142" name="テキスト プレースホルダ 9">
            <a:extLst>
              <a:ext uri="{FF2B5EF4-FFF2-40B4-BE49-F238E27FC236}">
                <a16:creationId xmlns:a16="http://schemas.microsoft.com/office/drawing/2014/main" id="{2D1D6E10-30A7-7965-8CBC-5B7BD8BFCA03}"/>
              </a:ext>
            </a:extLst>
          </p:cNvPr>
          <p:cNvSpPr>
            <a:spLocks noGrp="1"/>
          </p:cNvSpPr>
          <p:nvPr>
            <p:custDataLst>
              <p:tags r:id="rId127"/>
            </p:custDataLst>
          </p:nvPr>
        </p:nvSpPr>
        <p:spPr bwMode="auto">
          <a:xfrm>
            <a:off x="2373313" y="59864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96EA3F-E176-4864-AD21-8A166B1C5E59}" type="datetime'''''''''''''''''04'''''''''''''''''">
              <a:rPr lang="ja-JP" altLang="en-US" sz="800" smtClean="0">
                <a:effectLst/>
                <a:sym typeface="+mn-lt"/>
              </a:rPr>
              <a:pPr marL="0" lvl="0" indent="0" algn="ctr">
                <a:spcBef>
                  <a:spcPct val="0"/>
                </a:spcBef>
                <a:buNone/>
              </a:pPr>
              <a:t>04</a:t>
            </a:fld>
            <a:endParaRPr kumimoji="1" lang="ja-JP" altLang="en-US" sz="800" dirty="0">
              <a:sym typeface="+mn-lt"/>
            </a:endParaRPr>
          </a:p>
        </p:txBody>
      </p:sp>
      <p:sp>
        <p:nvSpPr>
          <p:cNvPr id="216" name="テキスト プレースホルダ 9">
            <a:extLst>
              <a:ext uri="{FF2B5EF4-FFF2-40B4-BE49-F238E27FC236}">
                <a16:creationId xmlns:a16="http://schemas.microsoft.com/office/drawing/2014/main" id="{24B62706-7874-6FE3-5549-D147898793EC}"/>
              </a:ext>
            </a:extLst>
          </p:cNvPr>
          <p:cNvSpPr>
            <a:spLocks noGrp="1"/>
          </p:cNvSpPr>
          <p:nvPr>
            <p:custDataLst>
              <p:tags r:id="rId128"/>
            </p:custDataLst>
          </p:nvPr>
        </p:nvSpPr>
        <p:spPr bwMode="gray">
          <a:xfrm>
            <a:off x="2622550" y="5768975"/>
            <a:ext cx="2000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87818D6-EA95-400B-B68A-FA6972880442}" type="datetime'''''''1''''''6''''''''''''''''''''''''''''''5'''''''''''''''''">
              <a:rPr lang="ja-JP" altLang="en-US" sz="800" smtClean="0">
                <a:effectLst/>
                <a:sym typeface="+mn-lt"/>
              </a:rPr>
              <a:pPr marL="0" lvl="0" indent="0" algn="ctr">
                <a:spcBef>
                  <a:spcPct val="0"/>
                </a:spcBef>
                <a:buNone/>
              </a:pPr>
              <a:t>165</a:t>
            </a:fld>
            <a:endParaRPr kumimoji="1" lang="ja-JP" altLang="en-US" sz="800" dirty="0">
              <a:sym typeface="+mn-lt"/>
            </a:endParaRPr>
          </a:p>
        </p:txBody>
      </p:sp>
      <p:sp>
        <p:nvSpPr>
          <p:cNvPr id="143" name="テキスト プレースホルダ 9">
            <a:extLst>
              <a:ext uri="{FF2B5EF4-FFF2-40B4-BE49-F238E27FC236}">
                <a16:creationId xmlns:a16="http://schemas.microsoft.com/office/drawing/2014/main" id="{E1B026CB-4470-1466-BFED-A6FEE40222D4}"/>
              </a:ext>
            </a:extLst>
          </p:cNvPr>
          <p:cNvSpPr>
            <a:spLocks noGrp="1"/>
          </p:cNvSpPr>
          <p:nvPr>
            <p:custDataLst>
              <p:tags r:id="rId129"/>
            </p:custDataLst>
          </p:nvPr>
        </p:nvSpPr>
        <p:spPr bwMode="auto">
          <a:xfrm>
            <a:off x="2659063" y="59864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B9F85F0-B08D-4939-8583-FB964415533B}" type="datetime'''''''''''''''''0''''''''''''''''''''''''5'''''''">
              <a:rPr lang="ja-JP" altLang="en-US" sz="800" smtClean="0">
                <a:effectLst/>
                <a:sym typeface="+mn-lt"/>
              </a:rPr>
              <a:pPr marL="0" lvl="0" indent="0" algn="ctr">
                <a:spcBef>
                  <a:spcPct val="0"/>
                </a:spcBef>
                <a:buNone/>
              </a:pPr>
              <a:t>05</a:t>
            </a:fld>
            <a:endParaRPr kumimoji="1" lang="ja-JP" altLang="en-US" sz="800" dirty="0">
              <a:sym typeface="+mn-lt"/>
            </a:endParaRPr>
          </a:p>
        </p:txBody>
      </p:sp>
      <p:sp>
        <p:nvSpPr>
          <p:cNvPr id="382" name="テキスト プレースホルダ 9">
            <a:extLst>
              <a:ext uri="{FF2B5EF4-FFF2-40B4-BE49-F238E27FC236}">
                <a16:creationId xmlns:a16="http://schemas.microsoft.com/office/drawing/2014/main" id="{C3748B68-C748-BA09-54A1-6CDAE399AE1A}"/>
              </a:ext>
            </a:extLst>
          </p:cNvPr>
          <p:cNvSpPr>
            <a:spLocks noGrp="1"/>
          </p:cNvSpPr>
          <p:nvPr>
            <p:custDataLst>
              <p:tags r:id="rId130"/>
            </p:custDataLst>
          </p:nvPr>
        </p:nvSpPr>
        <p:spPr bwMode="gray">
          <a:xfrm>
            <a:off x="2908300" y="5551488"/>
            <a:ext cx="20002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4B9C60-4E1E-4540-B395-9D5311E86C4A}" type="datetime'''1''''''''''''''''3''''''4'''''''">
              <a:rPr lang="ja-JP" altLang="en-US" sz="800" smtClean="0">
                <a:effectLst/>
                <a:sym typeface="+mn-lt"/>
              </a:rPr>
              <a:pPr marL="0" lvl="0" indent="0" algn="ctr">
                <a:spcBef>
                  <a:spcPct val="0"/>
                </a:spcBef>
                <a:buNone/>
              </a:pPr>
              <a:t>134</a:t>
            </a:fld>
            <a:endParaRPr kumimoji="1" lang="ja-JP" altLang="en-US" sz="800" dirty="0">
              <a:sym typeface="+mn-lt"/>
            </a:endParaRPr>
          </a:p>
        </p:txBody>
      </p:sp>
      <p:sp>
        <p:nvSpPr>
          <p:cNvPr id="217" name="テキスト プレースホルダ 9">
            <a:extLst>
              <a:ext uri="{FF2B5EF4-FFF2-40B4-BE49-F238E27FC236}">
                <a16:creationId xmlns:a16="http://schemas.microsoft.com/office/drawing/2014/main" id="{09F1B60D-7CFF-FA1B-820D-6A4DD620FDA2}"/>
              </a:ext>
            </a:extLst>
          </p:cNvPr>
          <p:cNvSpPr>
            <a:spLocks noGrp="1"/>
          </p:cNvSpPr>
          <p:nvPr>
            <p:custDataLst>
              <p:tags r:id="rId131"/>
            </p:custDataLst>
          </p:nvPr>
        </p:nvSpPr>
        <p:spPr bwMode="gray">
          <a:xfrm>
            <a:off x="2908300" y="5741988"/>
            <a:ext cx="2000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AA74BE-1871-4B79-9C4C-B956B9C1DF44}" type="datetime'''''''''''''''''''2''''''''''''''''17'''''''">
              <a:rPr lang="ja-JP" altLang="en-US" sz="800" smtClean="0">
                <a:effectLst/>
                <a:sym typeface="+mn-lt"/>
              </a:rPr>
              <a:pPr marL="0" lvl="0" indent="0" algn="ctr">
                <a:spcBef>
                  <a:spcPct val="0"/>
                </a:spcBef>
                <a:buNone/>
              </a:pPr>
              <a:t>217</a:t>
            </a:fld>
            <a:endParaRPr kumimoji="1" lang="ja-JP" altLang="en-US" sz="800" dirty="0">
              <a:sym typeface="+mn-lt"/>
            </a:endParaRPr>
          </a:p>
        </p:txBody>
      </p:sp>
      <p:sp>
        <p:nvSpPr>
          <p:cNvPr id="144" name="テキスト プレースホルダ 9">
            <a:extLst>
              <a:ext uri="{FF2B5EF4-FFF2-40B4-BE49-F238E27FC236}">
                <a16:creationId xmlns:a16="http://schemas.microsoft.com/office/drawing/2014/main" id="{A3FD3F43-8C4D-E619-3415-8590455F4202}"/>
              </a:ext>
            </a:extLst>
          </p:cNvPr>
          <p:cNvSpPr>
            <a:spLocks noGrp="1"/>
          </p:cNvSpPr>
          <p:nvPr>
            <p:custDataLst>
              <p:tags r:id="rId132"/>
            </p:custDataLst>
          </p:nvPr>
        </p:nvSpPr>
        <p:spPr bwMode="auto">
          <a:xfrm>
            <a:off x="2944813" y="59864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A16BF49-9979-4784-831E-AE2B8DA66620}" type="datetime'''''''''''''''''''''''''''''''''''''''0''''''6'''">
              <a:rPr lang="ja-JP" altLang="en-US" sz="800" smtClean="0">
                <a:effectLst/>
                <a:sym typeface="+mn-lt"/>
              </a:rPr>
              <a:pPr marL="0" lvl="0" indent="0" algn="ctr">
                <a:spcBef>
                  <a:spcPct val="0"/>
                </a:spcBef>
                <a:buNone/>
              </a:pPr>
              <a:t>06</a:t>
            </a:fld>
            <a:endParaRPr kumimoji="1" lang="ja-JP" altLang="en-US" sz="800" dirty="0">
              <a:sym typeface="+mn-lt"/>
            </a:endParaRPr>
          </a:p>
        </p:txBody>
      </p:sp>
      <p:sp>
        <p:nvSpPr>
          <p:cNvPr id="218" name="テキスト プレースホルダ 9">
            <a:extLst>
              <a:ext uri="{FF2B5EF4-FFF2-40B4-BE49-F238E27FC236}">
                <a16:creationId xmlns:a16="http://schemas.microsoft.com/office/drawing/2014/main" id="{35093929-0A4A-2456-999D-716E80B4EBB0}"/>
              </a:ext>
            </a:extLst>
          </p:cNvPr>
          <p:cNvSpPr>
            <a:spLocks noGrp="1"/>
          </p:cNvSpPr>
          <p:nvPr>
            <p:custDataLst>
              <p:tags r:id="rId133"/>
            </p:custDataLst>
          </p:nvPr>
        </p:nvSpPr>
        <p:spPr bwMode="gray">
          <a:xfrm>
            <a:off x="3192463" y="5456238"/>
            <a:ext cx="20002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3FD0DE5-AACF-40CA-8320-51B63F3742EC}" type="datetime'''''''''''''''''''''1''''''''''''''''7''''''''4'''''''''">
              <a:rPr lang="ja-JP" altLang="en-US" sz="800" smtClean="0">
                <a:effectLst/>
                <a:sym typeface="+mn-lt"/>
              </a:rPr>
              <a:pPr marL="0" lvl="0" indent="0" algn="ctr">
                <a:spcBef>
                  <a:spcPct val="0"/>
                </a:spcBef>
                <a:buNone/>
              </a:pPr>
              <a:t>174</a:t>
            </a:fld>
            <a:endParaRPr kumimoji="1" lang="ja-JP" altLang="en-US" sz="800" dirty="0">
              <a:sym typeface="+mn-lt"/>
            </a:endParaRPr>
          </a:p>
        </p:txBody>
      </p:sp>
      <p:sp>
        <p:nvSpPr>
          <p:cNvPr id="219" name="テキスト プレースホルダ 9">
            <a:extLst>
              <a:ext uri="{FF2B5EF4-FFF2-40B4-BE49-F238E27FC236}">
                <a16:creationId xmlns:a16="http://schemas.microsoft.com/office/drawing/2014/main" id="{A565E772-2263-7026-59B2-4B7EC289D582}"/>
              </a:ext>
            </a:extLst>
          </p:cNvPr>
          <p:cNvSpPr>
            <a:spLocks noGrp="1"/>
          </p:cNvSpPr>
          <p:nvPr>
            <p:custDataLst>
              <p:tags r:id="rId134"/>
            </p:custDataLst>
          </p:nvPr>
        </p:nvSpPr>
        <p:spPr bwMode="gray">
          <a:xfrm>
            <a:off x="3192463" y="5705475"/>
            <a:ext cx="2000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B4CBD2-B11D-4CE6-B236-AC0BCE456E33}" type="datetime'''''''''''''''''2''''8''''''''''''''''''''''''5'''''''">
              <a:rPr lang="ja-JP" altLang="en-US" sz="800" smtClean="0">
                <a:effectLst/>
                <a:sym typeface="+mn-lt"/>
              </a:rPr>
              <a:pPr marL="0" lvl="0" indent="0" algn="ctr">
                <a:spcBef>
                  <a:spcPct val="0"/>
                </a:spcBef>
                <a:buNone/>
              </a:pPr>
              <a:t>285</a:t>
            </a:fld>
            <a:endParaRPr kumimoji="1" lang="ja-JP" altLang="en-US" sz="800" dirty="0">
              <a:sym typeface="+mn-lt"/>
            </a:endParaRPr>
          </a:p>
        </p:txBody>
      </p:sp>
      <p:sp>
        <p:nvSpPr>
          <p:cNvPr id="145" name="テキスト プレースホルダ 9">
            <a:extLst>
              <a:ext uri="{FF2B5EF4-FFF2-40B4-BE49-F238E27FC236}">
                <a16:creationId xmlns:a16="http://schemas.microsoft.com/office/drawing/2014/main" id="{84A4627B-A868-FAE5-043B-28E09A0E3757}"/>
              </a:ext>
            </a:extLst>
          </p:cNvPr>
          <p:cNvSpPr>
            <a:spLocks noGrp="1"/>
          </p:cNvSpPr>
          <p:nvPr>
            <p:custDataLst>
              <p:tags r:id="rId135"/>
            </p:custDataLst>
          </p:nvPr>
        </p:nvSpPr>
        <p:spPr bwMode="auto">
          <a:xfrm>
            <a:off x="3228975" y="59864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330CC46-CEAB-49E5-846E-E3393B531E3F}" type="datetime'''0''''''''''''''''''''7'''''">
              <a:rPr lang="ja-JP" altLang="en-US" sz="800" smtClean="0">
                <a:effectLst/>
                <a:sym typeface="+mn-lt"/>
              </a:rPr>
              <a:pPr marL="0" lvl="0" indent="0" algn="ctr">
                <a:spcBef>
                  <a:spcPct val="0"/>
                </a:spcBef>
                <a:buNone/>
              </a:pPr>
              <a:t>07</a:t>
            </a:fld>
            <a:endParaRPr kumimoji="1" lang="ja-JP" altLang="en-US" sz="800" dirty="0">
              <a:sym typeface="+mn-lt"/>
            </a:endParaRPr>
          </a:p>
        </p:txBody>
      </p:sp>
      <p:sp>
        <p:nvSpPr>
          <p:cNvPr id="220" name="テキスト プレースホルダ 9">
            <a:extLst>
              <a:ext uri="{FF2B5EF4-FFF2-40B4-BE49-F238E27FC236}">
                <a16:creationId xmlns:a16="http://schemas.microsoft.com/office/drawing/2014/main" id="{6EB24E63-5E32-7BE3-2F28-B1B9EE4650FA}"/>
              </a:ext>
            </a:extLst>
          </p:cNvPr>
          <p:cNvSpPr>
            <a:spLocks noGrp="1"/>
          </p:cNvSpPr>
          <p:nvPr>
            <p:custDataLst>
              <p:tags r:id="rId136"/>
            </p:custDataLst>
          </p:nvPr>
        </p:nvSpPr>
        <p:spPr bwMode="gray">
          <a:xfrm>
            <a:off x="3478213" y="5326063"/>
            <a:ext cx="20002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51DE5D-CC5B-4BFB-96A6-187A2CAC15B6}" type="datetime'''''''''''''''''''2''''''''''2''''''''6'''''''''''">
              <a:rPr lang="ja-JP" altLang="en-US" sz="800" smtClean="0">
                <a:effectLst/>
                <a:sym typeface="+mn-lt"/>
              </a:rPr>
              <a:pPr marL="0" lvl="0" indent="0" algn="ctr">
                <a:spcBef>
                  <a:spcPct val="0"/>
                </a:spcBef>
                <a:buNone/>
              </a:pPr>
              <a:t>226</a:t>
            </a:fld>
            <a:endParaRPr kumimoji="1" lang="ja-JP" altLang="en-US" sz="800" dirty="0">
              <a:sym typeface="+mn-lt"/>
            </a:endParaRPr>
          </a:p>
        </p:txBody>
      </p:sp>
      <p:sp>
        <p:nvSpPr>
          <p:cNvPr id="221" name="テキスト プレースホルダ 9">
            <a:extLst>
              <a:ext uri="{FF2B5EF4-FFF2-40B4-BE49-F238E27FC236}">
                <a16:creationId xmlns:a16="http://schemas.microsoft.com/office/drawing/2014/main" id="{618CA30A-2639-EB92-21AF-B4319B960F15}"/>
              </a:ext>
            </a:extLst>
          </p:cNvPr>
          <p:cNvSpPr>
            <a:spLocks noGrp="1"/>
          </p:cNvSpPr>
          <p:nvPr>
            <p:custDataLst>
              <p:tags r:id="rId137"/>
            </p:custDataLst>
          </p:nvPr>
        </p:nvSpPr>
        <p:spPr bwMode="gray">
          <a:xfrm>
            <a:off x="3478213" y="5653088"/>
            <a:ext cx="2000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17D2AC-A719-4B63-9F28-8FDDF93009BB}" type="datetime'''''3''''''''8''''''''0'''''''''''''''''''''''">
              <a:rPr lang="ja-JP" altLang="en-US" sz="800" smtClean="0">
                <a:effectLst/>
                <a:sym typeface="+mn-lt"/>
              </a:rPr>
              <a:pPr marL="0" lvl="0" indent="0" algn="ctr">
                <a:spcBef>
                  <a:spcPct val="0"/>
                </a:spcBef>
                <a:buNone/>
              </a:pPr>
              <a:t>380</a:t>
            </a:fld>
            <a:endParaRPr kumimoji="1" lang="ja-JP" altLang="en-US" sz="800" dirty="0">
              <a:sym typeface="+mn-lt"/>
            </a:endParaRPr>
          </a:p>
        </p:txBody>
      </p:sp>
      <p:sp>
        <p:nvSpPr>
          <p:cNvPr id="146" name="テキスト プレースホルダ 9">
            <a:extLst>
              <a:ext uri="{FF2B5EF4-FFF2-40B4-BE49-F238E27FC236}">
                <a16:creationId xmlns:a16="http://schemas.microsoft.com/office/drawing/2014/main" id="{5EA43F52-C0ED-F127-47C3-D1B4F50905BA}"/>
              </a:ext>
            </a:extLst>
          </p:cNvPr>
          <p:cNvSpPr>
            <a:spLocks noGrp="1"/>
          </p:cNvSpPr>
          <p:nvPr>
            <p:custDataLst>
              <p:tags r:id="rId138"/>
            </p:custDataLst>
          </p:nvPr>
        </p:nvSpPr>
        <p:spPr bwMode="auto">
          <a:xfrm>
            <a:off x="3514725" y="59864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B0AE1FD-9E6B-492A-B68C-D7DED9ACC67F}" type="datetime'''''''''''''''''''''''''''''''''0''8'''''''''''">
              <a:rPr lang="ja-JP" altLang="en-US" sz="800" smtClean="0">
                <a:effectLst/>
                <a:sym typeface="+mn-lt"/>
              </a:rPr>
              <a:pPr marL="0" lvl="0" indent="0" algn="ctr">
                <a:spcBef>
                  <a:spcPct val="0"/>
                </a:spcBef>
                <a:buNone/>
              </a:pPr>
              <a:t>08</a:t>
            </a:fld>
            <a:endParaRPr kumimoji="1" lang="ja-JP" altLang="en-US" sz="800" dirty="0">
              <a:sym typeface="+mn-lt"/>
            </a:endParaRPr>
          </a:p>
        </p:txBody>
      </p:sp>
      <p:sp>
        <p:nvSpPr>
          <p:cNvPr id="222" name="テキスト プレースホルダ 9">
            <a:extLst>
              <a:ext uri="{FF2B5EF4-FFF2-40B4-BE49-F238E27FC236}">
                <a16:creationId xmlns:a16="http://schemas.microsoft.com/office/drawing/2014/main" id="{7AD4A6C8-A58C-1ABA-F930-BF29982E505B}"/>
              </a:ext>
            </a:extLst>
          </p:cNvPr>
          <p:cNvSpPr>
            <a:spLocks noGrp="1"/>
          </p:cNvSpPr>
          <p:nvPr>
            <p:custDataLst>
              <p:tags r:id="rId139"/>
            </p:custDataLst>
          </p:nvPr>
        </p:nvSpPr>
        <p:spPr bwMode="gray">
          <a:xfrm>
            <a:off x="3763963" y="5408613"/>
            <a:ext cx="20002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9823992-76D6-4BB1-B644-F36BAD00EA51}" type="datetime'''''''''''''1''''''''''''''''''''9''''''''''5'''">
              <a:rPr lang="ja-JP" altLang="en-US" sz="800" smtClean="0">
                <a:effectLst/>
                <a:sym typeface="+mn-lt"/>
              </a:rPr>
              <a:pPr marL="0" lvl="0" indent="0" algn="ctr">
                <a:spcBef>
                  <a:spcPct val="0"/>
                </a:spcBef>
                <a:buNone/>
              </a:pPr>
              <a:t>195</a:t>
            </a:fld>
            <a:endParaRPr kumimoji="1" lang="ja-JP" altLang="en-US" sz="800" dirty="0">
              <a:sym typeface="+mn-lt"/>
            </a:endParaRPr>
          </a:p>
        </p:txBody>
      </p:sp>
      <p:sp>
        <p:nvSpPr>
          <p:cNvPr id="223" name="テキスト プレースホルダ 9">
            <a:extLst>
              <a:ext uri="{FF2B5EF4-FFF2-40B4-BE49-F238E27FC236}">
                <a16:creationId xmlns:a16="http://schemas.microsoft.com/office/drawing/2014/main" id="{827507C0-AAE0-5CB8-4856-D1F425D90B6B}"/>
              </a:ext>
            </a:extLst>
          </p:cNvPr>
          <p:cNvSpPr>
            <a:spLocks noGrp="1"/>
          </p:cNvSpPr>
          <p:nvPr>
            <p:custDataLst>
              <p:tags r:id="rId140"/>
            </p:custDataLst>
          </p:nvPr>
        </p:nvSpPr>
        <p:spPr bwMode="gray">
          <a:xfrm>
            <a:off x="3763963" y="5686425"/>
            <a:ext cx="2000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B8C55D-CBF9-4487-9B7C-6850845329F0}" type="datetime'''''''''''3''''''''1''''''''''''''9'">
              <a:rPr lang="ja-JP" altLang="en-US" sz="800" smtClean="0">
                <a:effectLst/>
                <a:sym typeface="+mn-lt"/>
              </a:rPr>
              <a:pPr marL="0" lvl="0" indent="0" algn="ctr">
                <a:spcBef>
                  <a:spcPct val="0"/>
                </a:spcBef>
                <a:buNone/>
              </a:pPr>
              <a:t>319</a:t>
            </a:fld>
            <a:endParaRPr kumimoji="1" lang="ja-JP" altLang="en-US" sz="800" dirty="0">
              <a:sym typeface="+mn-lt"/>
            </a:endParaRPr>
          </a:p>
        </p:txBody>
      </p:sp>
      <p:sp>
        <p:nvSpPr>
          <p:cNvPr id="147" name="テキスト プレースホルダ 9">
            <a:extLst>
              <a:ext uri="{FF2B5EF4-FFF2-40B4-BE49-F238E27FC236}">
                <a16:creationId xmlns:a16="http://schemas.microsoft.com/office/drawing/2014/main" id="{495F5703-7EA3-96F5-7E5D-FFE911A5C080}"/>
              </a:ext>
            </a:extLst>
          </p:cNvPr>
          <p:cNvSpPr>
            <a:spLocks noGrp="1"/>
          </p:cNvSpPr>
          <p:nvPr>
            <p:custDataLst>
              <p:tags r:id="rId141"/>
            </p:custDataLst>
          </p:nvPr>
        </p:nvSpPr>
        <p:spPr bwMode="auto">
          <a:xfrm>
            <a:off x="3800475" y="59864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85E2287-6BE7-4B0E-BEB1-D442E8CFE8BD}" type="datetime'''''''''''''''''0''9'">
              <a:rPr lang="ja-JP" altLang="en-US" sz="800" smtClean="0">
                <a:effectLst/>
                <a:sym typeface="+mn-lt"/>
              </a:rPr>
              <a:pPr marL="0" lvl="0" indent="0" algn="ctr">
                <a:spcBef>
                  <a:spcPct val="0"/>
                </a:spcBef>
                <a:buNone/>
              </a:pPr>
              <a:t>09</a:t>
            </a:fld>
            <a:endParaRPr kumimoji="1" lang="ja-JP" altLang="en-US" sz="800" dirty="0">
              <a:sym typeface="+mn-lt"/>
            </a:endParaRPr>
          </a:p>
        </p:txBody>
      </p:sp>
      <p:sp>
        <p:nvSpPr>
          <p:cNvPr id="227" name="テキスト プレースホルダ 9">
            <a:extLst>
              <a:ext uri="{FF2B5EF4-FFF2-40B4-BE49-F238E27FC236}">
                <a16:creationId xmlns:a16="http://schemas.microsoft.com/office/drawing/2014/main" id="{A2C37477-5AE7-DB6E-2608-66446CB6EC34}"/>
              </a:ext>
            </a:extLst>
          </p:cNvPr>
          <p:cNvSpPr>
            <a:spLocks noGrp="1"/>
          </p:cNvSpPr>
          <p:nvPr>
            <p:custDataLst>
              <p:tags r:id="rId142"/>
            </p:custDataLst>
          </p:nvPr>
        </p:nvSpPr>
        <p:spPr bwMode="gray">
          <a:xfrm>
            <a:off x="4049713" y="5367338"/>
            <a:ext cx="20002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5777BEC-C679-4B2F-B94A-B2E5AAF4B129}" type="datetime'''''''2''''''''''''''''''''''''''''''''''''1''8'''''''''''''''">
              <a:rPr lang="ja-JP" altLang="en-US" sz="800" smtClean="0">
                <a:effectLst/>
                <a:sym typeface="+mn-lt"/>
              </a:rPr>
              <a:pPr marL="0" lvl="0" indent="0" algn="ctr">
                <a:spcBef>
                  <a:spcPct val="0"/>
                </a:spcBef>
                <a:buNone/>
              </a:pPr>
              <a:t>218</a:t>
            </a:fld>
            <a:endParaRPr kumimoji="1" lang="ja-JP" altLang="en-US" sz="800" dirty="0">
              <a:sym typeface="+mn-lt"/>
            </a:endParaRPr>
          </a:p>
        </p:txBody>
      </p:sp>
      <p:sp>
        <p:nvSpPr>
          <p:cNvPr id="228" name="テキスト プレースホルダ 9">
            <a:extLst>
              <a:ext uri="{FF2B5EF4-FFF2-40B4-BE49-F238E27FC236}">
                <a16:creationId xmlns:a16="http://schemas.microsoft.com/office/drawing/2014/main" id="{B4F8AF57-4360-ECD3-5090-521AED73706F}"/>
              </a:ext>
            </a:extLst>
          </p:cNvPr>
          <p:cNvSpPr>
            <a:spLocks noGrp="1"/>
          </p:cNvSpPr>
          <p:nvPr>
            <p:custDataLst>
              <p:tags r:id="rId143"/>
            </p:custDataLst>
          </p:nvPr>
        </p:nvSpPr>
        <p:spPr bwMode="gray">
          <a:xfrm>
            <a:off x="4049713" y="5672138"/>
            <a:ext cx="2000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3961204-25E2-4EDA-AA7D-0756D95C5165}" type="datetime'''''''''''''''''''''''3''''''''''''''4''''6'''''''''''">
              <a:rPr lang="ja-JP" altLang="en-US" sz="800" smtClean="0">
                <a:effectLst/>
                <a:sym typeface="+mn-lt"/>
              </a:rPr>
              <a:pPr marL="0" lvl="0" indent="0" algn="ctr">
                <a:spcBef>
                  <a:spcPct val="0"/>
                </a:spcBef>
                <a:buNone/>
              </a:pPr>
              <a:t>346</a:t>
            </a:fld>
            <a:endParaRPr kumimoji="1" lang="ja-JP" altLang="en-US" sz="800" dirty="0">
              <a:sym typeface="+mn-lt"/>
            </a:endParaRPr>
          </a:p>
        </p:txBody>
      </p:sp>
      <p:sp>
        <p:nvSpPr>
          <p:cNvPr id="148" name="テキスト プレースホルダ 9">
            <a:extLst>
              <a:ext uri="{FF2B5EF4-FFF2-40B4-BE49-F238E27FC236}">
                <a16:creationId xmlns:a16="http://schemas.microsoft.com/office/drawing/2014/main" id="{6818AB05-CEED-877E-E1B1-0A1C35C835A7}"/>
              </a:ext>
            </a:extLst>
          </p:cNvPr>
          <p:cNvSpPr>
            <a:spLocks noGrp="1"/>
          </p:cNvSpPr>
          <p:nvPr>
            <p:custDataLst>
              <p:tags r:id="rId144"/>
            </p:custDataLst>
          </p:nvPr>
        </p:nvSpPr>
        <p:spPr bwMode="auto">
          <a:xfrm>
            <a:off x="4086225" y="59864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1C12007-599D-4508-9DA0-CB2C5D78D318}" type="datetime'''''''''''''1''''0'''''''''''''''''''''''''">
              <a:rPr lang="ja-JP" altLang="en-US" sz="800" smtClean="0">
                <a:effectLst/>
                <a:sym typeface="+mn-lt"/>
              </a:rPr>
              <a:pPr marL="0" lvl="0" indent="0" algn="ctr">
                <a:spcBef>
                  <a:spcPct val="0"/>
                </a:spcBef>
                <a:buNone/>
              </a:pPr>
              <a:t>10</a:t>
            </a:fld>
            <a:endParaRPr kumimoji="1" lang="ja-JP" altLang="en-US" sz="800" dirty="0">
              <a:sym typeface="+mn-lt"/>
            </a:endParaRPr>
          </a:p>
        </p:txBody>
      </p:sp>
      <p:sp>
        <p:nvSpPr>
          <p:cNvPr id="229" name="テキスト プレースホルダ 9">
            <a:extLst>
              <a:ext uri="{FF2B5EF4-FFF2-40B4-BE49-F238E27FC236}">
                <a16:creationId xmlns:a16="http://schemas.microsoft.com/office/drawing/2014/main" id="{9F08A558-45EB-C12B-3DE7-C997F5AF351A}"/>
              </a:ext>
            </a:extLst>
          </p:cNvPr>
          <p:cNvSpPr>
            <a:spLocks noGrp="1"/>
          </p:cNvSpPr>
          <p:nvPr>
            <p:custDataLst>
              <p:tags r:id="rId145"/>
            </p:custDataLst>
          </p:nvPr>
        </p:nvSpPr>
        <p:spPr bwMode="gray">
          <a:xfrm>
            <a:off x="4333875" y="5259388"/>
            <a:ext cx="20002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9E364A-1218-495C-95CD-F068DB831C15}" type="datetime'''''''''''''''''''''2''''5''''''''''''''''''4'">
              <a:rPr lang="ja-JP" altLang="en-US" sz="800" smtClean="0">
                <a:effectLst/>
                <a:sym typeface="+mn-lt"/>
              </a:rPr>
              <a:pPr marL="0" lvl="0" indent="0" algn="ctr">
                <a:spcBef>
                  <a:spcPct val="0"/>
                </a:spcBef>
                <a:buNone/>
              </a:pPr>
              <a:t>254</a:t>
            </a:fld>
            <a:endParaRPr kumimoji="1" lang="ja-JP" altLang="en-US" sz="800" dirty="0">
              <a:sym typeface="+mn-lt"/>
            </a:endParaRPr>
          </a:p>
        </p:txBody>
      </p:sp>
      <p:sp>
        <p:nvSpPr>
          <p:cNvPr id="230" name="テキスト プレースホルダ 9">
            <a:extLst>
              <a:ext uri="{FF2B5EF4-FFF2-40B4-BE49-F238E27FC236}">
                <a16:creationId xmlns:a16="http://schemas.microsoft.com/office/drawing/2014/main" id="{84CD40FB-CB15-B6FA-8A03-0211ED5FAAD6}"/>
              </a:ext>
            </a:extLst>
          </p:cNvPr>
          <p:cNvSpPr>
            <a:spLocks noGrp="1"/>
          </p:cNvSpPr>
          <p:nvPr>
            <p:custDataLst>
              <p:tags r:id="rId146"/>
            </p:custDataLst>
          </p:nvPr>
        </p:nvSpPr>
        <p:spPr bwMode="gray">
          <a:xfrm>
            <a:off x="4333875" y="5627688"/>
            <a:ext cx="2000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E7C679E-2E72-4E13-A88E-69655EFA1762}" type="datetime'''''''''''''''4''''''''''''''''2''''''''''''''7'''''''''''">
              <a:rPr lang="ja-JP" altLang="en-US" sz="800" smtClean="0">
                <a:effectLst/>
                <a:sym typeface="+mn-lt"/>
              </a:rPr>
              <a:pPr marL="0" lvl="0" indent="0" algn="ctr">
                <a:spcBef>
                  <a:spcPct val="0"/>
                </a:spcBef>
                <a:buNone/>
              </a:pPr>
              <a:t>427</a:t>
            </a:fld>
            <a:endParaRPr kumimoji="1" lang="ja-JP" altLang="en-US" sz="800" dirty="0">
              <a:sym typeface="+mn-lt"/>
            </a:endParaRPr>
          </a:p>
        </p:txBody>
      </p:sp>
      <p:sp>
        <p:nvSpPr>
          <p:cNvPr id="149" name="テキスト プレースホルダ 9">
            <a:extLst>
              <a:ext uri="{FF2B5EF4-FFF2-40B4-BE49-F238E27FC236}">
                <a16:creationId xmlns:a16="http://schemas.microsoft.com/office/drawing/2014/main" id="{A74C6D09-E46E-8B9C-2572-F265C91CD03B}"/>
              </a:ext>
            </a:extLst>
          </p:cNvPr>
          <p:cNvSpPr>
            <a:spLocks noGrp="1"/>
          </p:cNvSpPr>
          <p:nvPr>
            <p:custDataLst>
              <p:tags r:id="rId147"/>
            </p:custDataLst>
          </p:nvPr>
        </p:nvSpPr>
        <p:spPr bwMode="auto">
          <a:xfrm>
            <a:off x="4370388" y="59864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AB669D0-DF09-4C49-A52A-A0B858BB9E49}" type="datetime'''''''''''''1''''''''''''''1'''''''">
              <a:rPr lang="ja-JP" altLang="en-US" sz="800" smtClean="0">
                <a:effectLst/>
                <a:sym typeface="+mn-lt"/>
              </a:rPr>
              <a:pPr marL="0" lvl="0" indent="0" algn="ctr">
                <a:spcBef>
                  <a:spcPct val="0"/>
                </a:spcBef>
                <a:buNone/>
              </a:pPr>
              <a:t>11</a:t>
            </a:fld>
            <a:endParaRPr kumimoji="1" lang="ja-JP" altLang="en-US" sz="800" dirty="0">
              <a:sym typeface="+mn-lt"/>
            </a:endParaRPr>
          </a:p>
        </p:txBody>
      </p:sp>
      <p:sp>
        <p:nvSpPr>
          <p:cNvPr id="231" name="テキスト プレースホルダ 9">
            <a:extLst>
              <a:ext uri="{FF2B5EF4-FFF2-40B4-BE49-F238E27FC236}">
                <a16:creationId xmlns:a16="http://schemas.microsoft.com/office/drawing/2014/main" id="{71361746-750C-D1A2-1C61-C8AFD04C7FBF}"/>
              </a:ext>
            </a:extLst>
          </p:cNvPr>
          <p:cNvSpPr>
            <a:spLocks noGrp="1"/>
          </p:cNvSpPr>
          <p:nvPr>
            <p:custDataLst>
              <p:tags r:id="rId148"/>
            </p:custDataLst>
          </p:nvPr>
        </p:nvSpPr>
        <p:spPr bwMode="gray">
          <a:xfrm>
            <a:off x="4619625" y="5191125"/>
            <a:ext cx="20002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E80D8C5-7BA1-4A78-9AD6-4D5CED251300}" type="datetime'''''''''''''''''2''''''''''''7''''4'">
              <a:rPr lang="ja-JP" altLang="en-US" sz="800" smtClean="0">
                <a:effectLst/>
                <a:sym typeface="+mn-lt"/>
              </a:rPr>
              <a:pPr marL="0" lvl="0" indent="0" algn="ctr">
                <a:spcBef>
                  <a:spcPct val="0"/>
                </a:spcBef>
                <a:buNone/>
              </a:pPr>
              <a:t>274</a:t>
            </a:fld>
            <a:endParaRPr kumimoji="1" lang="ja-JP" altLang="en-US" sz="800" dirty="0">
              <a:sym typeface="+mn-lt"/>
            </a:endParaRPr>
          </a:p>
        </p:txBody>
      </p:sp>
      <p:sp>
        <p:nvSpPr>
          <p:cNvPr id="232" name="テキスト プレースホルダ 9">
            <a:extLst>
              <a:ext uri="{FF2B5EF4-FFF2-40B4-BE49-F238E27FC236}">
                <a16:creationId xmlns:a16="http://schemas.microsoft.com/office/drawing/2014/main" id="{F8FFE83D-2544-7619-F13B-81760A627991}"/>
              </a:ext>
            </a:extLst>
          </p:cNvPr>
          <p:cNvSpPr>
            <a:spLocks noGrp="1"/>
          </p:cNvSpPr>
          <p:nvPr>
            <p:custDataLst>
              <p:tags r:id="rId149"/>
            </p:custDataLst>
          </p:nvPr>
        </p:nvSpPr>
        <p:spPr bwMode="gray">
          <a:xfrm>
            <a:off x="4619625" y="5599113"/>
            <a:ext cx="2000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998E533-B6D8-46F5-8635-50D77E8A9416}" type="datetime'''''''''''''''''4''''''''8''''''''''''''1'''''''">
              <a:rPr lang="ja-JP" altLang="en-US" sz="800" smtClean="0">
                <a:effectLst/>
                <a:sym typeface="+mn-lt"/>
              </a:rPr>
              <a:pPr marL="0" lvl="0" indent="0" algn="ctr">
                <a:spcBef>
                  <a:spcPct val="0"/>
                </a:spcBef>
                <a:buNone/>
              </a:pPr>
              <a:t>481</a:t>
            </a:fld>
            <a:endParaRPr kumimoji="1" lang="ja-JP" altLang="en-US" sz="800" dirty="0">
              <a:sym typeface="+mn-lt"/>
            </a:endParaRPr>
          </a:p>
        </p:txBody>
      </p:sp>
      <p:sp>
        <p:nvSpPr>
          <p:cNvPr id="150" name="テキスト プレースホルダ 9">
            <a:extLst>
              <a:ext uri="{FF2B5EF4-FFF2-40B4-BE49-F238E27FC236}">
                <a16:creationId xmlns:a16="http://schemas.microsoft.com/office/drawing/2014/main" id="{30347822-F4BD-B5C3-4274-6F5BDDF1C8CB}"/>
              </a:ext>
            </a:extLst>
          </p:cNvPr>
          <p:cNvSpPr>
            <a:spLocks noGrp="1"/>
          </p:cNvSpPr>
          <p:nvPr>
            <p:custDataLst>
              <p:tags r:id="rId150"/>
            </p:custDataLst>
          </p:nvPr>
        </p:nvSpPr>
        <p:spPr bwMode="auto">
          <a:xfrm>
            <a:off x="4656138" y="59864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CD3583-08F7-4402-8138-D8F768365DE4}" type="datetime'''''1''''''''''''2'''''''''''''''''''''''''''''''''''''''''''">
              <a:rPr lang="ja-JP" altLang="en-US" sz="800" smtClean="0">
                <a:effectLst/>
                <a:sym typeface="+mn-lt"/>
              </a:rPr>
              <a:pPr marL="0" lvl="0" indent="0" algn="ctr">
                <a:spcBef>
                  <a:spcPct val="0"/>
                </a:spcBef>
                <a:buNone/>
              </a:pPr>
              <a:t>12</a:t>
            </a:fld>
            <a:endParaRPr kumimoji="1" lang="ja-JP" altLang="en-US" sz="800" dirty="0">
              <a:sym typeface="+mn-lt"/>
            </a:endParaRPr>
          </a:p>
        </p:txBody>
      </p:sp>
      <p:sp>
        <p:nvSpPr>
          <p:cNvPr id="233" name="テキスト プレースホルダ 9">
            <a:extLst>
              <a:ext uri="{FF2B5EF4-FFF2-40B4-BE49-F238E27FC236}">
                <a16:creationId xmlns:a16="http://schemas.microsoft.com/office/drawing/2014/main" id="{FAE18D83-6112-9BFE-514A-69B3C097E864}"/>
              </a:ext>
            </a:extLst>
          </p:cNvPr>
          <p:cNvSpPr>
            <a:spLocks noGrp="1"/>
          </p:cNvSpPr>
          <p:nvPr>
            <p:custDataLst>
              <p:tags r:id="rId151"/>
            </p:custDataLst>
          </p:nvPr>
        </p:nvSpPr>
        <p:spPr bwMode="gray">
          <a:xfrm>
            <a:off x="4905375" y="5153025"/>
            <a:ext cx="20002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E815FAD-E166-428B-A4C7-6B90674F3C0D}" type="datetime'3''''''''''''''''''0''3'''''''''''''''''''''''''">
              <a:rPr lang="ja-JP" altLang="en-US" sz="800" smtClean="0">
                <a:effectLst/>
                <a:sym typeface="+mn-lt"/>
              </a:rPr>
              <a:pPr marL="0" lvl="0" indent="0" algn="ctr">
                <a:spcBef>
                  <a:spcPct val="0"/>
                </a:spcBef>
                <a:buNone/>
              </a:pPr>
              <a:t>303</a:t>
            </a:fld>
            <a:endParaRPr kumimoji="1" lang="ja-JP" altLang="en-US" sz="800" dirty="0">
              <a:sym typeface="+mn-lt"/>
            </a:endParaRPr>
          </a:p>
        </p:txBody>
      </p:sp>
      <p:sp>
        <p:nvSpPr>
          <p:cNvPr id="234" name="テキスト プレースホルダ 9">
            <a:extLst>
              <a:ext uri="{FF2B5EF4-FFF2-40B4-BE49-F238E27FC236}">
                <a16:creationId xmlns:a16="http://schemas.microsoft.com/office/drawing/2014/main" id="{95032BB0-DAC2-6036-9FFE-E27A17AB1273}"/>
              </a:ext>
            </a:extLst>
          </p:cNvPr>
          <p:cNvSpPr>
            <a:spLocks noGrp="1"/>
          </p:cNvSpPr>
          <p:nvPr>
            <p:custDataLst>
              <p:tags r:id="rId152"/>
            </p:custDataLst>
          </p:nvPr>
        </p:nvSpPr>
        <p:spPr bwMode="gray">
          <a:xfrm>
            <a:off x="4905375" y="5588000"/>
            <a:ext cx="2000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579281-55AE-4239-A8E3-79B8F06B3606}" type="datetime'''''''''''''''''50''''''''''''''''''''''''''2'''''''''''''">
              <a:rPr lang="ja-JP" altLang="en-US" sz="800" smtClean="0">
                <a:effectLst/>
                <a:sym typeface="+mn-lt"/>
              </a:rPr>
              <a:pPr marL="0" lvl="0" indent="0" algn="ctr">
                <a:spcBef>
                  <a:spcPct val="0"/>
                </a:spcBef>
                <a:buNone/>
              </a:pPr>
              <a:t>502</a:t>
            </a:fld>
            <a:endParaRPr kumimoji="1" lang="ja-JP" altLang="en-US" sz="800" dirty="0">
              <a:sym typeface="+mn-lt"/>
            </a:endParaRPr>
          </a:p>
        </p:txBody>
      </p:sp>
      <p:sp>
        <p:nvSpPr>
          <p:cNvPr id="151" name="テキスト プレースホルダ 9">
            <a:extLst>
              <a:ext uri="{FF2B5EF4-FFF2-40B4-BE49-F238E27FC236}">
                <a16:creationId xmlns:a16="http://schemas.microsoft.com/office/drawing/2014/main" id="{D0D5ADC4-3D7C-0E45-3F15-963C66D50437}"/>
              </a:ext>
            </a:extLst>
          </p:cNvPr>
          <p:cNvSpPr>
            <a:spLocks noGrp="1"/>
          </p:cNvSpPr>
          <p:nvPr>
            <p:custDataLst>
              <p:tags r:id="rId153"/>
            </p:custDataLst>
          </p:nvPr>
        </p:nvSpPr>
        <p:spPr bwMode="auto">
          <a:xfrm>
            <a:off x="4941888" y="59864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C5334A-C03B-4655-880E-C57FF652B8F4}" type="datetime'1''''''''''''''''''''''''3'''">
              <a:rPr lang="ja-JP" altLang="en-US" sz="800" smtClean="0">
                <a:effectLst/>
                <a:sym typeface="+mn-lt"/>
              </a:rPr>
              <a:pPr marL="0" lvl="0" indent="0" algn="ctr">
                <a:spcBef>
                  <a:spcPct val="0"/>
                </a:spcBef>
                <a:buNone/>
              </a:pPr>
              <a:t>13</a:t>
            </a:fld>
            <a:endParaRPr kumimoji="1" lang="ja-JP" altLang="en-US" sz="800" dirty="0">
              <a:sym typeface="+mn-lt"/>
            </a:endParaRPr>
          </a:p>
        </p:txBody>
      </p:sp>
      <p:sp>
        <p:nvSpPr>
          <p:cNvPr id="235" name="テキスト プレースホルダ 9">
            <a:extLst>
              <a:ext uri="{FF2B5EF4-FFF2-40B4-BE49-F238E27FC236}">
                <a16:creationId xmlns:a16="http://schemas.microsoft.com/office/drawing/2014/main" id="{A3C52AED-F89D-F3BC-3096-FE290E32E53D}"/>
              </a:ext>
            </a:extLst>
          </p:cNvPr>
          <p:cNvSpPr>
            <a:spLocks noGrp="1"/>
          </p:cNvSpPr>
          <p:nvPr>
            <p:custDataLst>
              <p:tags r:id="rId154"/>
            </p:custDataLst>
          </p:nvPr>
        </p:nvSpPr>
        <p:spPr bwMode="gray">
          <a:xfrm>
            <a:off x="5191125" y="5214938"/>
            <a:ext cx="20002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C7D5A1F-EC58-4FD2-98BF-E632DFA7BC28}" type="datetime'''''''''2''''''''''''''''8''1'''''">
              <a:rPr lang="ja-JP" altLang="en-US" sz="800" smtClean="0">
                <a:effectLst/>
                <a:sym typeface="+mn-lt"/>
              </a:rPr>
              <a:pPr marL="0" lvl="0" indent="0" algn="ctr">
                <a:spcBef>
                  <a:spcPct val="0"/>
                </a:spcBef>
                <a:buNone/>
              </a:pPr>
              <a:t>281</a:t>
            </a:fld>
            <a:endParaRPr kumimoji="1" lang="ja-JP" altLang="en-US" sz="800" dirty="0">
              <a:sym typeface="+mn-lt"/>
            </a:endParaRPr>
          </a:p>
        </p:txBody>
      </p:sp>
      <p:sp>
        <p:nvSpPr>
          <p:cNvPr id="236" name="テキスト プレースホルダ 9">
            <a:extLst>
              <a:ext uri="{FF2B5EF4-FFF2-40B4-BE49-F238E27FC236}">
                <a16:creationId xmlns:a16="http://schemas.microsoft.com/office/drawing/2014/main" id="{8098A048-2EC0-A710-CF3E-BF7AC6438D9F}"/>
              </a:ext>
            </a:extLst>
          </p:cNvPr>
          <p:cNvSpPr>
            <a:spLocks noGrp="1"/>
          </p:cNvSpPr>
          <p:nvPr>
            <p:custDataLst>
              <p:tags r:id="rId155"/>
            </p:custDataLst>
          </p:nvPr>
        </p:nvSpPr>
        <p:spPr bwMode="gray">
          <a:xfrm>
            <a:off x="5191125" y="5613400"/>
            <a:ext cx="2000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93DF6D-3022-432F-BEA2-8450DB5767F5}" type="datetime'4''''''''''''''''''''''''''''''''''''''''''''''5''''5'''''''''">
              <a:rPr lang="ja-JP" altLang="en-US" sz="800" smtClean="0">
                <a:effectLst/>
                <a:sym typeface="+mn-lt"/>
              </a:rPr>
              <a:pPr marL="0" lvl="0" indent="0" algn="ctr">
                <a:spcBef>
                  <a:spcPct val="0"/>
                </a:spcBef>
                <a:buNone/>
              </a:pPr>
              <a:t>455</a:t>
            </a:fld>
            <a:endParaRPr kumimoji="1" lang="ja-JP" altLang="en-US" sz="800" dirty="0">
              <a:sym typeface="+mn-lt"/>
            </a:endParaRPr>
          </a:p>
        </p:txBody>
      </p:sp>
      <p:sp>
        <p:nvSpPr>
          <p:cNvPr id="152" name="テキスト プレースホルダ 9">
            <a:extLst>
              <a:ext uri="{FF2B5EF4-FFF2-40B4-BE49-F238E27FC236}">
                <a16:creationId xmlns:a16="http://schemas.microsoft.com/office/drawing/2014/main" id="{EF7D1956-346B-B815-A31C-EE1F1C1B3BFB}"/>
              </a:ext>
            </a:extLst>
          </p:cNvPr>
          <p:cNvSpPr>
            <a:spLocks noGrp="1"/>
          </p:cNvSpPr>
          <p:nvPr>
            <p:custDataLst>
              <p:tags r:id="rId156"/>
            </p:custDataLst>
          </p:nvPr>
        </p:nvSpPr>
        <p:spPr bwMode="auto">
          <a:xfrm>
            <a:off x="5227638" y="59864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67E41A-AB0D-41C8-A50C-8509ED21D0D7}" type="datetime'1''''''4'''''''''''''''''''''''''''''''''">
              <a:rPr lang="ja-JP" altLang="en-US" sz="800" smtClean="0">
                <a:effectLst/>
                <a:sym typeface="+mn-lt"/>
              </a:rPr>
              <a:pPr marL="0" lvl="0" indent="0" algn="ctr">
                <a:spcBef>
                  <a:spcPct val="0"/>
                </a:spcBef>
                <a:buNone/>
              </a:pPr>
              <a:t>14</a:t>
            </a:fld>
            <a:endParaRPr kumimoji="1" lang="ja-JP" altLang="en-US" sz="800" dirty="0">
              <a:sym typeface="+mn-lt"/>
            </a:endParaRPr>
          </a:p>
        </p:txBody>
      </p:sp>
      <p:sp>
        <p:nvSpPr>
          <p:cNvPr id="237" name="テキスト プレースホルダ 9">
            <a:extLst>
              <a:ext uri="{FF2B5EF4-FFF2-40B4-BE49-F238E27FC236}">
                <a16:creationId xmlns:a16="http://schemas.microsoft.com/office/drawing/2014/main" id="{EC81AE6A-53C0-CEB8-607B-9C9C46662FF6}"/>
              </a:ext>
            </a:extLst>
          </p:cNvPr>
          <p:cNvSpPr>
            <a:spLocks noGrp="1"/>
          </p:cNvSpPr>
          <p:nvPr>
            <p:custDataLst>
              <p:tags r:id="rId157"/>
            </p:custDataLst>
          </p:nvPr>
        </p:nvSpPr>
        <p:spPr bwMode="gray">
          <a:xfrm>
            <a:off x="5475288" y="5432425"/>
            <a:ext cx="20002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04F9A70-E948-477B-89B8-93B17E31EE6A}" type="datetime'''''''''''''2''''''0''''''''''''''''''''''''''''''5'''''''">
              <a:rPr lang="ja-JP" altLang="en-US" sz="800" smtClean="0">
                <a:effectLst/>
                <a:sym typeface="+mn-lt"/>
              </a:rPr>
              <a:pPr marL="0" lvl="0" indent="0" algn="ctr">
                <a:spcBef>
                  <a:spcPct val="0"/>
                </a:spcBef>
                <a:buNone/>
              </a:pPr>
              <a:t>205</a:t>
            </a:fld>
            <a:endParaRPr kumimoji="1" lang="ja-JP" altLang="en-US" sz="800" dirty="0">
              <a:sym typeface="+mn-lt"/>
            </a:endParaRPr>
          </a:p>
        </p:txBody>
      </p:sp>
      <p:sp>
        <p:nvSpPr>
          <p:cNvPr id="238" name="テキスト プレースホルダ 9">
            <a:extLst>
              <a:ext uri="{FF2B5EF4-FFF2-40B4-BE49-F238E27FC236}">
                <a16:creationId xmlns:a16="http://schemas.microsoft.com/office/drawing/2014/main" id="{8B7E3F81-CB8F-45E0-EAAB-8F1F52ED87FA}"/>
              </a:ext>
            </a:extLst>
          </p:cNvPr>
          <p:cNvSpPr>
            <a:spLocks noGrp="1"/>
          </p:cNvSpPr>
          <p:nvPr>
            <p:custDataLst>
              <p:tags r:id="rId158"/>
            </p:custDataLst>
          </p:nvPr>
        </p:nvSpPr>
        <p:spPr bwMode="gray">
          <a:xfrm>
            <a:off x="5475288" y="5700713"/>
            <a:ext cx="2000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A66B7CF-C290-42BD-854F-1DE02449BE10}" type="datetime'''''''''''''29''''2'''''''''''''''">
              <a:rPr lang="ja-JP" altLang="en-US" sz="800" smtClean="0">
                <a:effectLst/>
                <a:sym typeface="+mn-lt"/>
              </a:rPr>
              <a:pPr marL="0" lvl="0" indent="0" algn="ctr">
                <a:spcBef>
                  <a:spcPct val="0"/>
                </a:spcBef>
                <a:buNone/>
              </a:pPr>
              <a:t>292</a:t>
            </a:fld>
            <a:endParaRPr kumimoji="1" lang="ja-JP" altLang="en-US" sz="800" dirty="0">
              <a:sym typeface="+mn-lt"/>
            </a:endParaRPr>
          </a:p>
        </p:txBody>
      </p:sp>
      <p:sp>
        <p:nvSpPr>
          <p:cNvPr id="153" name="テキスト プレースホルダ 9">
            <a:extLst>
              <a:ext uri="{FF2B5EF4-FFF2-40B4-BE49-F238E27FC236}">
                <a16:creationId xmlns:a16="http://schemas.microsoft.com/office/drawing/2014/main" id="{3DF89945-5B55-A9DD-4DC0-810273E6B40B}"/>
              </a:ext>
            </a:extLst>
          </p:cNvPr>
          <p:cNvSpPr>
            <a:spLocks noGrp="1"/>
          </p:cNvSpPr>
          <p:nvPr>
            <p:custDataLst>
              <p:tags r:id="rId159"/>
            </p:custDataLst>
          </p:nvPr>
        </p:nvSpPr>
        <p:spPr bwMode="auto">
          <a:xfrm>
            <a:off x="5511800" y="59864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95004D-8EDE-4A92-BB27-DD822BC625FC}" type="datetime'''''''''''''''''''1''''''''5'''''''">
              <a:rPr lang="ja-JP" altLang="en-US" sz="800" smtClean="0">
                <a:effectLst/>
                <a:sym typeface="+mn-lt"/>
              </a:rPr>
              <a:pPr marL="0" lvl="0" indent="0" algn="ctr">
                <a:spcBef>
                  <a:spcPct val="0"/>
                </a:spcBef>
                <a:buNone/>
              </a:pPr>
              <a:t>15</a:t>
            </a:fld>
            <a:endParaRPr kumimoji="1" lang="ja-JP" altLang="en-US" sz="800" dirty="0">
              <a:sym typeface="+mn-lt"/>
            </a:endParaRPr>
          </a:p>
        </p:txBody>
      </p:sp>
      <p:sp>
        <p:nvSpPr>
          <p:cNvPr id="239" name="テキスト プレースホルダ 9">
            <a:extLst>
              <a:ext uri="{FF2B5EF4-FFF2-40B4-BE49-F238E27FC236}">
                <a16:creationId xmlns:a16="http://schemas.microsoft.com/office/drawing/2014/main" id="{AB387717-E4B0-D5C6-9695-E9DAAF21C6DF}"/>
              </a:ext>
            </a:extLst>
          </p:cNvPr>
          <p:cNvSpPr>
            <a:spLocks noGrp="1"/>
          </p:cNvSpPr>
          <p:nvPr>
            <p:custDataLst>
              <p:tags r:id="rId160"/>
            </p:custDataLst>
          </p:nvPr>
        </p:nvSpPr>
        <p:spPr bwMode="gray">
          <a:xfrm>
            <a:off x="5761038" y="5465763"/>
            <a:ext cx="20002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7C97EE-1408-4344-9E12-0FF413074DE1}" type="datetime'1''''''''''''''''''''''''''''''''''''''''''''''''''99'''">
              <a:rPr lang="ja-JP" altLang="en-US" sz="800" smtClean="0">
                <a:effectLst/>
                <a:sym typeface="+mn-lt"/>
              </a:rPr>
              <a:pPr marL="0" lvl="0" indent="0" algn="ctr">
                <a:spcBef>
                  <a:spcPct val="0"/>
                </a:spcBef>
                <a:buNone/>
              </a:pPr>
              <a:t>199</a:t>
            </a:fld>
            <a:endParaRPr kumimoji="1" lang="ja-JP" altLang="en-US" sz="800" dirty="0">
              <a:sym typeface="+mn-lt"/>
            </a:endParaRPr>
          </a:p>
        </p:txBody>
      </p:sp>
      <p:sp>
        <p:nvSpPr>
          <p:cNvPr id="240" name="テキスト プレースホルダ 9">
            <a:extLst>
              <a:ext uri="{FF2B5EF4-FFF2-40B4-BE49-F238E27FC236}">
                <a16:creationId xmlns:a16="http://schemas.microsoft.com/office/drawing/2014/main" id="{8D4A0F37-408A-7172-1271-6D8A3B6ADC9C}"/>
              </a:ext>
            </a:extLst>
          </p:cNvPr>
          <p:cNvSpPr>
            <a:spLocks noGrp="1"/>
          </p:cNvSpPr>
          <p:nvPr>
            <p:custDataLst>
              <p:tags r:id="rId161"/>
            </p:custDataLst>
          </p:nvPr>
        </p:nvSpPr>
        <p:spPr bwMode="gray">
          <a:xfrm>
            <a:off x="5761038" y="5716588"/>
            <a:ext cx="2000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E25575E-EB13-4898-A741-AC5FBBEC159A}" type="datetime'''''''2''''''''''''''''''64'''''''''''''''''''''''''''">
              <a:rPr lang="ja-JP" altLang="en-US" sz="800" smtClean="0">
                <a:effectLst/>
                <a:sym typeface="+mn-lt"/>
              </a:rPr>
              <a:pPr marL="0" lvl="0" indent="0" algn="ctr">
                <a:spcBef>
                  <a:spcPct val="0"/>
                </a:spcBef>
                <a:buNone/>
              </a:pPr>
              <a:t>264</a:t>
            </a:fld>
            <a:endParaRPr kumimoji="1" lang="ja-JP" altLang="en-US" sz="800" dirty="0">
              <a:sym typeface="+mn-lt"/>
            </a:endParaRPr>
          </a:p>
        </p:txBody>
      </p:sp>
      <p:sp>
        <p:nvSpPr>
          <p:cNvPr id="154" name="テキスト プレースホルダ 9">
            <a:extLst>
              <a:ext uri="{FF2B5EF4-FFF2-40B4-BE49-F238E27FC236}">
                <a16:creationId xmlns:a16="http://schemas.microsoft.com/office/drawing/2014/main" id="{24A50F24-75E8-7E5F-F2D2-29FCAE4E93F2}"/>
              </a:ext>
            </a:extLst>
          </p:cNvPr>
          <p:cNvSpPr>
            <a:spLocks noGrp="1"/>
          </p:cNvSpPr>
          <p:nvPr>
            <p:custDataLst>
              <p:tags r:id="rId162"/>
            </p:custDataLst>
          </p:nvPr>
        </p:nvSpPr>
        <p:spPr bwMode="auto">
          <a:xfrm>
            <a:off x="5797550" y="59864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7A38D5-2E1C-409D-9E68-89B5AE807F12}" type="datetime'''''''''1''''6'''''''''''''''''''''''''''">
              <a:rPr lang="ja-JP" altLang="en-US" sz="800" smtClean="0">
                <a:effectLst/>
                <a:sym typeface="+mn-lt"/>
              </a:rPr>
              <a:pPr marL="0" lvl="0" indent="0" algn="ctr">
                <a:spcBef>
                  <a:spcPct val="0"/>
                </a:spcBef>
                <a:buNone/>
              </a:pPr>
              <a:t>16</a:t>
            </a:fld>
            <a:endParaRPr kumimoji="1" lang="ja-JP" altLang="en-US" sz="800" dirty="0">
              <a:sym typeface="+mn-lt"/>
            </a:endParaRPr>
          </a:p>
        </p:txBody>
      </p:sp>
      <p:sp>
        <p:nvSpPr>
          <p:cNvPr id="241" name="テキスト プレースホルダ 9">
            <a:extLst>
              <a:ext uri="{FF2B5EF4-FFF2-40B4-BE49-F238E27FC236}">
                <a16:creationId xmlns:a16="http://schemas.microsoft.com/office/drawing/2014/main" id="{C236687E-28A5-F90D-25DA-E46F9D027C87}"/>
              </a:ext>
            </a:extLst>
          </p:cNvPr>
          <p:cNvSpPr>
            <a:spLocks noGrp="1"/>
          </p:cNvSpPr>
          <p:nvPr>
            <p:custDataLst>
              <p:tags r:id="rId163"/>
            </p:custDataLst>
          </p:nvPr>
        </p:nvSpPr>
        <p:spPr bwMode="gray">
          <a:xfrm>
            <a:off x="6046788" y="5368925"/>
            <a:ext cx="20002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530673B-4AB7-4D01-A9A3-F333BDF76BDD}" type="datetime'''''''''''''''''2''''''''''''''''''4''''''''8'''''''''''">
              <a:rPr lang="ja-JP" altLang="en-US" sz="800" smtClean="0">
                <a:effectLst/>
                <a:sym typeface="+mn-lt"/>
              </a:rPr>
              <a:pPr marL="0" lvl="0" indent="0" algn="ctr">
                <a:spcBef>
                  <a:spcPct val="0"/>
                </a:spcBef>
                <a:buNone/>
              </a:pPr>
              <a:t>248</a:t>
            </a:fld>
            <a:endParaRPr kumimoji="1" lang="ja-JP" altLang="en-US" sz="800" dirty="0">
              <a:sym typeface="+mn-lt"/>
            </a:endParaRPr>
          </a:p>
        </p:txBody>
      </p:sp>
      <p:sp>
        <p:nvSpPr>
          <p:cNvPr id="245" name="テキスト プレースホルダ 9">
            <a:extLst>
              <a:ext uri="{FF2B5EF4-FFF2-40B4-BE49-F238E27FC236}">
                <a16:creationId xmlns:a16="http://schemas.microsoft.com/office/drawing/2014/main" id="{20A5A368-749B-C574-455A-47FC03E4809A}"/>
              </a:ext>
            </a:extLst>
          </p:cNvPr>
          <p:cNvSpPr>
            <a:spLocks noGrp="1"/>
          </p:cNvSpPr>
          <p:nvPr>
            <p:custDataLst>
              <p:tags r:id="rId164"/>
            </p:custDataLst>
          </p:nvPr>
        </p:nvSpPr>
        <p:spPr bwMode="gray">
          <a:xfrm>
            <a:off x="6046788" y="5681663"/>
            <a:ext cx="2000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AD5665A-FA9F-4B37-B630-AA1A02AC5CE3}" type="datetime'''''''''''''''''''''''''''32''''9'">
              <a:rPr lang="ja-JP" altLang="en-US" sz="800" smtClean="0">
                <a:effectLst/>
                <a:sym typeface="+mn-lt"/>
              </a:rPr>
              <a:pPr marL="0" lvl="0" indent="0" algn="ctr">
                <a:spcBef>
                  <a:spcPct val="0"/>
                </a:spcBef>
                <a:buNone/>
              </a:pPr>
              <a:t>329</a:t>
            </a:fld>
            <a:endParaRPr kumimoji="1" lang="ja-JP" altLang="en-US" sz="800" dirty="0">
              <a:sym typeface="+mn-lt"/>
            </a:endParaRPr>
          </a:p>
        </p:txBody>
      </p:sp>
      <p:sp>
        <p:nvSpPr>
          <p:cNvPr id="156" name="テキスト プレースホルダ 9">
            <a:extLst>
              <a:ext uri="{FF2B5EF4-FFF2-40B4-BE49-F238E27FC236}">
                <a16:creationId xmlns:a16="http://schemas.microsoft.com/office/drawing/2014/main" id="{485528D4-EA0F-A13A-71B3-AC84521982C2}"/>
              </a:ext>
            </a:extLst>
          </p:cNvPr>
          <p:cNvSpPr>
            <a:spLocks noGrp="1"/>
          </p:cNvSpPr>
          <p:nvPr>
            <p:custDataLst>
              <p:tags r:id="rId165"/>
            </p:custDataLst>
          </p:nvPr>
        </p:nvSpPr>
        <p:spPr bwMode="auto">
          <a:xfrm>
            <a:off x="6083300" y="59864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A8F5FF3-EFB1-46C9-BAB5-20203A659DAF}" type="datetime'''''''''''''''''''''''''''''''''''''''''''17'''''''">
              <a:rPr lang="ja-JP" altLang="en-US" sz="800" smtClean="0">
                <a:effectLst/>
                <a:sym typeface="+mn-lt"/>
              </a:rPr>
              <a:pPr marL="0" lvl="0" indent="0" algn="ctr">
                <a:spcBef>
                  <a:spcPct val="0"/>
                </a:spcBef>
                <a:buNone/>
              </a:pPr>
              <a:t>17</a:t>
            </a:fld>
            <a:endParaRPr kumimoji="1" lang="ja-JP" altLang="en-US" sz="800" dirty="0">
              <a:sym typeface="+mn-lt"/>
            </a:endParaRPr>
          </a:p>
        </p:txBody>
      </p:sp>
      <p:sp>
        <p:nvSpPr>
          <p:cNvPr id="250" name="テキスト プレースホルダ 9">
            <a:extLst>
              <a:ext uri="{FF2B5EF4-FFF2-40B4-BE49-F238E27FC236}">
                <a16:creationId xmlns:a16="http://schemas.microsoft.com/office/drawing/2014/main" id="{5C9575AE-75C5-ABAF-EF06-936DDA41CB0B}"/>
              </a:ext>
            </a:extLst>
          </p:cNvPr>
          <p:cNvSpPr>
            <a:spLocks noGrp="1"/>
          </p:cNvSpPr>
          <p:nvPr>
            <p:custDataLst>
              <p:tags r:id="rId166"/>
            </p:custDataLst>
          </p:nvPr>
        </p:nvSpPr>
        <p:spPr bwMode="gray">
          <a:xfrm>
            <a:off x="6332538" y="5337175"/>
            <a:ext cx="20002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A3E28E8-2820-4C1A-AA09-207349EED494}" type="datetime'''''''''''''''''2''''''''''''''4''6'''''''''''''''''''''''">
              <a:rPr lang="ja-JP" altLang="en-US" sz="800" smtClean="0">
                <a:effectLst/>
                <a:sym typeface="+mn-lt"/>
              </a:rPr>
              <a:pPr marL="0" lvl="0" indent="0" algn="ctr">
                <a:spcBef>
                  <a:spcPct val="0"/>
                </a:spcBef>
                <a:buNone/>
              </a:pPr>
              <a:t>246</a:t>
            </a:fld>
            <a:endParaRPr kumimoji="1" lang="ja-JP" altLang="en-US" sz="800" dirty="0">
              <a:sym typeface="+mn-lt"/>
            </a:endParaRPr>
          </a:p>
        </p:txBody>
      </p:sp>
      <p:sp>
        <p:nvSpPr>
          <p:cNvPr id="264" name="テキスト プレースホルダ 9">
            <a:extLst>
              <a:ext uri="{FF2B5EF4-FFF2-40B4-BE49-F238E27FC236}">
                <a16:creationId xmlns:a16="http://schemas.microsoft.com/office/drawing/2014/main" id="{CDCD4179-B2A2-9E36-D873-3C5DB062FFBA}"/>
              </a:ext>
            </a:extLst>
          </p:cNvPr>
          <p:cNvSpPr>
            <a:spLocks noGrp="1"/>
          </p:cNvSpPr>
          <p:nvPr>
            <p:custDataLst>
              <p:tags r:id="rId167"/>
            </p:custDataLst>
          </p:nvPr>
        </p:nvSpPr>
        <p:spPr bwMode="gray">
          <a:xfrm>
            <a:off x="6332538" y="5664200"/>
            <a:ext cx="2000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4C036C6-3309-46E5-B163-BC430F5C891E}" type="datetime'''''''''''''''''''''''''''''''''''3''''6''''''0'''">
              <a:rPr lang="ja-JP" altLang="en-US" sz="800" smtClean="0">
                <a:effectLst/>
                <a:sym typeface="+mn-lt"/>
              </a:rPr>
              <a:pPr marL="0" lvl="0" indent="0" algn="ctr">
                <a:spcBef>
                  <a:spcPct val="0"/>
                </a:spcBef>
                <a:buNone/>
              </a:pPr>
              <a:t>360</a:t>
            </a:fld>
            <a:endParaRPr kumimoji="1" lang="ja-JP" altLang="en-US" sz="800" dirty="0">
              <a:sym typeface="+mn-lt"/>
            </a:endParaRPr>
          </a:p>
        </p:txBody>
      </p:sp>
      <p:sp>
        <p:nvSpPr>
          <p:cNvPr id="157" name="テキスト プレースホルダ 9">
            <a:extLst>
              <a:ext uri="{FF2B5EF4-FFF2-40B4-BE49-F238E27FC236}">
                <a16:creationId xmlns:a16="http://schemas.microsoft.com/office/drawing/2014/main" id="{6AF9ED01-CE1D-EC9A-D919-017BE36EB4A9}"/>
              </a:ext>
            </a:extLst>
          </p:cNvPr>
          <p:cNvSpPr>
            <a:spLocks noGrp="1"/>
          </p:cNvSpPr>
          <p:nvPr>
            <p:custDataLst>
              <p:tags r:id="rId168"/>
            </p:custDataLst>
          </p:nvPr>
        </p:nvSpPr>
        <p:spPr bwMode="auto">
          <a:xfrm>
            <a:off x="6369050" y="59864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5C53149-7323-4452-AB73-C74C1C034BCB}" type="datetime'''''1''''''8'''''''''''''''''''">
              <a:rPr lang="ja-JP" altLang="en-US" sz="800" smtClean="0">
                <a:effectLst/>
                <a:sym typeface="+mn-lt"/>
              </a:rPr>
              <a:pPr marL="0" lvl="0" indent="0" algn="ctr">
                <a:spcBef>
                  <a:spcPct val="0"/>
                </a:spcBef>
                <a:buNone/>
              </a:pPr>
              <a:t>18</a:t>
            </a:fld>
            <a:endParaRPr kumimoji="1" lang="ja-JP" altLang="en-US" sz="800" dirty="0">
              <a:sym typeface="+mn-lt"/>
            </a:endParaRPr>
          </a:p>
        </p:txBody>
      </p:sp>
      <p:sp>
        <p:nvSpPr>
          <p:cNvPr id="266" name="テキスト プレースホルダ 9">
            <a:extLst>
              <a:ext uri="{FF2B5EF4-FFF2-40B4-BE49-F238E27FC236}">
                <a16:creationId xmlns:a16="http://schemas.microsoft.com/office/drawing/2014/main" id="{774262F8-8798-3338-4983-424A58526944}"/>
              </a:ext>
            </a:extLst>
          </p:cNvPr>
          <p:cNvSpPr>
            <a:spLocks noGrp="1"/>
          </p:cNvSpPr>
          <p:nvPr>
            <p:custDataLst>
              <p:tags r:id="rId169"/>
            </p:custDataLst>
          </p:nvPr>
        </p:nvSpPr>
        <p:spPr bwMode="gray">
          <a:xfrm>
            <a:off x="6616700" y="5292725"/>
            <a:ext cx="20002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D8A36C1-58B9-48F1-8B09-DB9DC1888348}" type="datetime'''''''''''''''''''''''''''''''''2''5''''3'''''''''''''''">
              <a:rPr lang="ja-JP" altLang="en-US" sz="800" smtClean="0">
                <a:effectLst/>
                <a:sym typeface="+mn-lt"/>
              </a:rPr>
              <a:pPr marL="0" lvl="0" indent="0" algn="ctr">
                <a:spcBef>
                  <a:spcPct val="0"/>
                </a:spcBef>
                <a:buNone/>
              </a:pPr>
              <a:t>253</a:t>
            </a:fld>
            <a:endParaRPr kumimoji="1" lang="ja-JP" altLang="en-US" sz="800" dirty="0">
              <a:sym typeface="+mn-lt"/>
            </a:endParaRPr>
          </a:p>
        </p:txBody>
      </p:sp>
      <p:sp>
        <p:nvSpPr>
          <p:cNvPr id="299" name="テキスト プレースホルダ 9">
            <a:extLst>
              <a:ext uri="{FF2B5EF4-FFF2-40B4-BE49-F238E27FC236}">
                <a16:creationId xmlns:a16="http://schemas.microsoft.com/office/drawing/2014/main" id="{0F77FAA9-03E0-732D-D156-155C67125D42}"/>
              </a:ext>
            </a:extLst>
          </p:cNvPr>
          <p:cNvSpPr>
            <a:spLocks noGrp="1"/>
          </p:cNvSpPr>
          <p:nvPr>
            <p:custDataLst>
              <p:tags r:id="rId170"/>
            </p:custDataLst>
          </p:nvPr>
        </p:nvSpPr>
        <p:spPr bwMode="gray">
          <a:xfrm>
            <a:off x="6616700" y="5643563"/>
            <a:ext cx="2000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1274315-A879-4462-BEE2-5A44B5B81560}" type="datetime'''''''''''''''''''''''''3''''''''''''''''''''''''''''''98'''">
              <a:rPr lang="ja-JP" altLang="en-US" sz="800" smtClean="0">
                <a:effectLst/>
                <a:sym typeface="+mn-lt"/>
              </a:rPr>
              <a:pPr marL="0" lvl="0" indent="0" algn="ctr">
                <a:spcBef>
                  <a:spcPct val="0"/>
                </a:spcBef>
                <a:buNone/>
              </a:pPr>
              <a:t>398</a:t>
            </a:fld>
            <a:endParaRPr kumimoji="1" lang="ja-JP" altLang="en-US" sz="800" dirty="0">
              <a:sym typeface="+mn-lt"/>
            </a:endParaRPr>
          </a:p>
        </p:txBody>
      </p:sp>
      <p:sp>
        <p:nvSpPr>
          <p:cNvPr id="158" name="テキスト プレースホルダ 9">
            <a:extLst>
              <a:ext uri="{FF2B5EF4-FFF2-40B4-BE49-F238E27FC236}">
                <a16:creationId xmlns:a16="http://schemas.microsoft.com/office/drawing/2014/main" id="{CB96AEFF-C524-F540-EF13-21D2AD6B42A0}"/>
              </a:ext>
            </a:extLst>
          </p:cNvPr>
          <p:cNvSpPr>
            <a:spLocks noGrp="1"/>
          </p:cNvSpPr>
          <p:nvPr>
            <p:custDataLst>
              <p:tags r:id="rId171"/>
            </p:custDataLst>
          </p:nvPr>
        </p:nvSpPr>
        <p:spPr bwMode="auto">
          <a:xfrm>
            <a:off x="6653213" y="59864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C6D8878-0CA7-4A46-9D41-4D59EAB2FA8A}" type="datetime'''''''''''''''1''''''''''''9'''">
              <a:rPr lang="ja-JP" altLang="en-US" sz="800" smtClean="0">
                <a:effectLst/>
                <a:sym typeface="+mn-lt"/>
              </a:rPr>
              <a:pPr marL="0" lvl="0" indent="0" algn="ctr">
                <a:spcBef>
                  <a:spcPct val="0"/>
                </a:spcBef>
                <a:buNone/>
              </a:pPr>
              <a:t>19</a:t>
            </a:fld>
            <a:endParaRPr kumimoji="1" lang="ja-JP" altLang="en-US" sz="800" dirty="0">
              <a:sym typeface="+mn-lt"/>
            </a:endParaRPr>
          </a:p>
        </p:txBody>
      </p:sp>
      <p:sp>
        <p:nvSpPr>
          <p:cNvPr id="300" name="テキスト プレースホルダ 9">
            <a:extLst>
              <a:ext uri="{FF2B5EF4-FFF2-40B4-BE49-F238E27FC236}">
                <a16:creationId xmlns:a16="http://schemas.microsoft.com/office/drawing/2014/main" id="{F26ECD12-829E-34D6-5700-E036FD338E03}"/>
              </a:ext>
            </a:extLst>
          </p:cNvPr>
          <p:cNvSpPr>
            <a:spLocks noGrp="1"/>
          </p:cNvSpPr>
          <p:nvPr>
            <p:custDataLst>
              <p:tags r:id="rId172"/>
            </p:custDataLst>
          </p:nvPr>
        </p:nvSpPr>
        <p:spPr bwMode="gray">
          <a:xfrm>
            <a:off x="6902450" y="5094288"/>
            <a:ext cx="20002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5621FFC-029B-4F84-8BC3-354401418A49}" type="datetime'''''''2''''''''''''''''''''''1''''''''''''''''5'''">
              <a:rPr lang="ja-JP" altLang="en-US" sz="800" smtClean="0">
                <a:effectLst/>
                <a:sym typeface="+mn-lt"/>
              </a:rPr>
              <a:pPr marL="0" lvl="0" indent="0" algn="ctr">
                <a:spcBef>
                  <a:spcPct val="0"/>
                </a:spcBef>
                <a:buNone/>
              </a:pPr>
              <a:t>215</a:t>
            </a:fld>
            <a:endParaRPr kumimoji="1" lang="ja-JP" altLang="en-US" sz="800" dirty="0">
              <a:sym typeface="+mn-lt"/>
            </a:endParaRPr>
          </a:p>
        </p:txBody>
      </p:sp>
      <p:sp>
        <p:nvSpPr>
          <p:cNvPr id="301" name="テキスト プレースホルダ 9">
            <a:extLst>
              <a:ext uri="{FF2B5EF4-FFF2-40B4-BE49-F238E27FC236}">
                <a16:creationId xmlns:a16="http://schemas.microsoft.com/office/drawing/2014/main" id="{57B9E98B-EF62-FAF8-75A0-E2A0DA1F2B05}"/>
              </a:ext>
            </a:extLst>
          </p:cNvPr>
          <p:cNvSpPr>
            <a:spLocks noGrp="1"/>
          </p:cNvSpPr>
          <p:nvPr>
            <p:custDataLst>
              <p:tags r:id="rId173"/>
            </p:custDataLst>
          </p:nvPr>
        </p:nvSpPr>
        <p:spPr bwMode="gray">
          <a:xfrm>
            <a:off x="6902450" y="5535613"/>
            <a:ext cx="2000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A7E75B-0A8E-444C-B64D-312805085CF6}" type="datetime'''''''''''''''''''''6''''''''''''''''''''''''0''''''''0'''''''">
              <a:rPr lang="ja-JP" altLang="en-US" sz="800" smtClean="0">
                <a:effectLst/>
                <a:sym typeface="+mn-lt"/>
              </a:rPr>
              <a:pPr marL="0" lvl="0" indent="0" algn="ctr">
                <a:spcBef>
                  <a:spcPct val="0"/>
                </a:spcBef>
                <a:buNone/>
              </a:pPr>
              <a:t>600</a:t>
            </a:fld>
            <a:endParaRPr kumimoji="1" lang="ja-JP" altLang="en-US" sz="800" dirty="0">
              <a:sym typeface="+mn-lt"/>
            </a:endParaRPr>
          </a:p>
        </p:txBody>
      </p:sp>
      <p:sp>
        <p:nvSpPr>
          <p:cNvPr id="159" name="テキスト プレースホルダ 9">
            <a:extLst>
              <a:ext uri="{FF2B5EF4-FFF2-40B4-BE49-F238E27FC236}">
                <a16:creationId xmlns:a16="http://schemas.microsoft.com/office/drawing/2014/main" id="{E6049E9E-CC39-96DB-0A60-377C953ED3B9}"/>
              </a:ext>
            </a:extLst>
          </p:cNvPr>
          <p:cNvSpPr>
            <a:spLocks noGrp="1"/>
          </p:cNvSpPr>
          <p:nvPr>
            <p:custDataLst>
              <p:tags r:id="rId174"/>
            </p:custDataLst>
          </p:nvPr>
        </p:nvSpPr>
        <p:spPr bwMode="auto">
          <a:xfrm>
            <a:off x="6938963" y="59864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4160DD5-C1DA-4BAC-933E-4C768FCCEA90}" type="datetime'''''''''''''''''2''''''''''''''''''''''0'''''''">
              <a:rPr lang="ja-JP" altLang="en-US" sz="800" smtClean="0"/>
              <a:pPr/>
              <a:t>20</a:t>
            </a:fld>
            <a:endParaRPr kumimoji="1" lang="ja-JP" altLang="en-US" sz="800" dirty="0">
              <a:sym typeface="+mn-lt"/>
            </a:endParaRPr>
          </a:p>
        </p:txBody>
      </p:sp>
      <p:sp>
        <p:nvSpPr>
          <p:cNvPr id="302" name="テキスト プレースホルダ 9">
            <a:extLst>
              <a:ext uri="{FF2B5EF4-FFF2-40B4-BE49-F238E27FC236}">
                <a16:creationId xmlns:a16="http://schemas.microsoft.com/office/drawing/2014/main" id="{CD4987B4-C9A0-3547-3D83-E92E2E4729A0}"/>
              </a:ext>
            </a:extLst>
          </p:cNvPr>
          <p:cNvSpPr>
            <a:spLocks noGrp="1"/>
          </p:cNvSpPr>
          <p:nvPr>
            <p:custDataLst>
              <p:tags r:id="rId175"/>
            </p:custDataLst>
          </p:nvPr>
        </p:nvSpPr>
        <p:spPr bwMode="gray">
          <a:xfrm>
            <a:off x="7188200" y="5051425"/>
            <a:ext cx="20002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9B0794E-7E41-4827-BE74-CDF267000ADC}" type="datetime'''2''''''''''''6''''''8'''''">
              <a:rPr lang="ja-JP" altLang="en-US" sz="800" smtClean="0">
                <a:effectLst/>
                <a:sym typeface="+mn-lt"/>
              </a:rPr>
              <a:pPr marL="0" lvl="0" indent="0" algn="ctr">
                <a:spcBef>
                  <a:spcPct val="0"/>
                </a:spcBef>
                <a:buNone/>
              </a:pPr>
              <a:t>268</a:t>
            </a:fld>
            <a:endParaRPr kumimoji="1" lang="ja-JP" altLang="en-US" sz="800" dirty="0">
              <a:sym typeface="+mn-lt"/>
            </a:endParaRPr>
          </a:p>
        </p:txBody>
      </p:sp>
      <p:sp>
        <p:nvSpPr>
          <p:cNvPr id="303" name="テキスト プレースホルダ 9">
            <a:extLst>
              <a:ext uri="{FF2B5EF4-FFF2-40B4-BE49-F238E27FC236}">
                <a16:creationId xmlns:a16="http://schemas.microsoft.com/office/drawing/2014/main" id="{80D4C12C-0671-B328-CC1D-7EB56341D679}"/>
              </a:ext>
            </a:extLst>
          </p:cNvPr>
          <p:cNvSpPr>
            <a:spLocks noGrp="1"/>
          </p:cNvSpPr>
          <p:nvPr>
            <p:custDataLst>
              <p:tags r:id="rId176"/>
            </p:custDataLst>
          </p:nvPr>
        </p:nvSpPr>
        <p:spPr bwMode="gray">
          <a:xfrm>
            <a:off x="7188200" y="5527675"/>
            <a:ext cx="2000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FAA1E78-973C-4D09-82F6-86A7A6923D4B}" type="datetime'''''''''''6''''''''''''''''1''''''''''''3'''''''''''">
              <a:rPr lang="ja-JP" altLang="en-US" sz="800" smtClean="0">
                <a:effectLst/>
                <a:sym typeface="+mn-lt"/>
              </a:rPr>
              <a:pPr marL="0" lvl="0" indent="0" algn="ctr">
                <a:spcBef>
                  <a:spcPct val="0"/>
                </a:spcBef>
                <a:buNone/>
              </a:pPr>
              <a:t>613</a:t>
            </a:fld>
            <a:endParaRPr kumimoji="1" lang="ja-JP" altLang="en-US" sz="800" dirty="0">
              <a:sym typeface="+mn-lt"/>
            </a:endParaRPr>
          </a:p>
        </p:txBody>
      </p:sp>
      <p:sp>
        <p:nvSpPr>
          <p:cNvPr id="160" name="テキスト プレースホルダ 9">
            <a:extLst>
              <a:ext uri="{FF2B5EF4-FFF2-40B4-BE49-F238E27FC236}">
                <a16:creationId xmlns:a16="http://schemas.microsoft.com/office/drawing/2014/main" id="{C59AEEA4-0019-8535-0AFD-315E3652002D}"/>
              </a:ext>
            </a:extLst>
          </p:cNvPr>
          <p:cNvSpPr>
            <a:spLocks noGrp="1"/>
          </p:cNvSpPr>
          <p:nvPr>
            <p:custDataLst>
              <p:tags r:id="rId177"/>
            </p:custDataLst>
          </p:nvPr>
        </p:nvSpPr>
        <p:spPr bwMode="auto">
          <a:xfrm>
            <a:off x="7224713" y="59864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61C1D5-0D47-41F7-8323-031A0F15F814}" type="datetime'''''''2''''''''''''''''''''''''''''''''1'''''''''''''''''''">
              <a:rPr lang="ja-JP" altLang="en-US" sz="800" smtClean="0"/>
              <a:pPr/>
              <a:t>21</a:t>
            </a:fld>
            <a:endParaRPr kumimoji="1" lang="ja-JP" altLang="en-US" sz="800" dirty="0">
              <a:sym typeface="+mn-lt"/>
            </a:endParaRPr>
          </a:p>
        </p:txBody>
      </p:sp>
      <p:sp>
        <p:nvSpPr>
          <p:cNvPr id="304" name="テキスト プレースホルダ 9">
            <a:extLst>
              <a:ext uri="{FF2B5EF4-FFF2-40B4-BE49-F238E27FC236}">
                <a16:creationId xmlns:a16="http://schemas.microsoft.com/office/drawing/2014/main" id="{ADD1D51B-498D-4ED0-5884-2B1A8831291C}"/>
              </a:ext>
            </a:extLst>
          </p:cNvPr>
          <p:cNvSpPr>
            <a:spLocks noGrp="1"/>
          </p:cNvSpPr>
          <p:nvPr>
            <p:custDataLst>
              <p:tags r:id="rId178"/>
            </p:custDataLst>
          </p:nvPr>
        </p:nvSpPr>
        <p:spPr bwMode="gray">
          <a:xfrm>
            <a:off x="7473950" y="4859338"/>
            <a:ext cx="20002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A24499-887D-4D54-A6EB-A8C25B45CBC7}" type="datetime'3''1''7'''''''''">
              <a:rPr lang="ja-JP" altLang="en-US" sz="800" smtClean="0">
                <a:effectLst/>
                <a:sym typeface="+mn-lt"/>
              </a:rPr>
              <a:pPr marL="0" lvl="0" indent="0" algn="ctr">
                <a:spcBef>
                  <a:spcPct val="0"/>
                </a:spcBef>
                <a:buNone/>
              </a:pPr>
              <a:t>317</a:t>
            </a:fld>
            <a:endParaRPr kumimoji="1" lang="ja-JP" altLang="en-US" sz="800" dirty="0">
              <a:sym typeface="+mn-lt"/>
            </a:endParaRPr>
          </a:p>
        </p:txBody>
      </p:sp>
      <p:sp>
        <p:nvSpPr>
          <p:cNvPr id="305" name="テキスト プレースホルダ 9">
            <a:extLst>
              <a:ext uri="{FF2B5EF4-FFF2-40B4-BE49-F238E27FC236}">
                <a16:creationId xmlns:a16="http://schemas.microsoft.com/office/drawing/2014/main" id="{16F8A00A-A4CD-6C89-E5EA-6C028F0B7D1A}"/>
              </a:ext>
            </a:extLst>
          </p:cNvPr>
          <p:cNvSpPr>
            <a:spLocks noGrp="1"/>
          </p:cNvSpPr>
          <p:nvPr>
            <p:custDataLst>
              <p:tags r:id="rId179"/>
            </p:custDataLst>
          </p:nvPr>
        </p:nvSpPr>
        <p:spPr bwMode="gray">
          <a:xfrm>
            <a:off x="7473950" y="5445125"/>
            <a:ext cx="2000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EC0694-2F18-4994-BF0E-A8D5FD669B0F}" type="datetime'''''''''''''''''''7''6''''''''''''''6'''''''''">
              <a:rPr lang="ja-JP" altLang="en-US" sz="800" smtClean="0">
                <a:effectLst/>
                <a:sym typeface="+mn-lt"/>
              </a:rPr>
              <a:pPr marL="0" lvl="0" indent="0" algn="ctr">
                <a:spcBef>
                  <a:spcPct val="0"/>
                </a:spcBef>
                <a:buNone/>
              </a:pPr>
              <a:t>766</a:t>
            </a:fld>
            <a:endParaRPr kumimoji="1" lang="ja-JP" altLang="en-US" sz="800" dirty="0">
              <a:sym typeface="+mn-lt"/>
            </a:endParaRPr>
          </a:p>
        </p:txBody>
      </p:sp>
      <p:sp>
        <p:nvSpPr>
          <p:cNvPr id="161" name="テキスト プレースホルダ 9">
            <a:extLst>
              <a:ext uri="{FF2B5EF4-FFF2-40B4-BE49-F238E27FC236}">
                <a16:creationId xmlns:a16="http://schemas.microsoft.com/office/drawing/2014/main" id="{CE9BDE9E-B69A-4D68-28F4-0461DBADB11B}"/>
              </a:ext>
            </a:extLst>
          </p:cNvPr>
          <p:cNvSpPr>
            <a:spLocks noGrp="1"/>
          </p:cNvSpPr>
          <p:nvPr>
            <p:custDataLst>
              <p:tags r:id="rId180"/>
            </p:custDataLst>
          </p:nvPr>
        </p:nvSpPr>
        <p:spPr bwMode="auto">
          <a:xfrm>
            <a:off x="7510463" y="59864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CFF094-EA6F-456E-A6E7-50AD5D1C01EA}" type="datetime'''''''''''''''''2''''''''''2'''''''">
              <a:rPr lang="ja-JP" altLang="en-US" sz="800" smtClean="0"/>
              <a:pPr/>
              <a:t>22</a:t>
            </a:fld>
            <a:endParaRPr kumimoji="1" lang="ja-JP" altLang="en-US" sz="800" dirty="0">
              <a:sym typeface="+mn-lt"/>
            </a:endParaRPr>
          </a:p>
        </p:txBody>
      </p:sp>
      <p:sp>
        <p:nvSpPr>
          <p:cNvPr id="306" name="テキスト プレースホルダ 9">
            <a:extLst>
              <a:ext uri="{FF2B5EF4-FFF2-40B4-BE49-F238E27FC236}">
                <a16:creationId xmlns:a16="http://schemas.microsoft.com/office/drawing/2014/main" id="{8CC52BC9-69E4-1AC1-14D1-AEEBC8FD7782}"/>
              </a:ext>
            </a:extLst>
          </p:cNvPr>
          <p:cNvSpPr>
            <a:spLocks noGrp="1"/>
          </p:cNvSpPr>
          <p:nvPr>
            <p:custDataLst>
              <p:tags r:id="rId181"/>
            </p:custDataLst>
          </p:nvPr>
        </p:nvSpPr>
        <p:spPr bwMode="gray">
          <a:xfrm>
            <a:off x="7758113" y="4937125"/>
            <a:ext cx="20002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925BA7-F5EB-4FA5-8BC8-3F9293256B8E}" type="datetime'''''''''3''0''''''1'''''''''''''''''''''">
              <a:rPr lang="ja-JP" altLang="en-US" sz="800" smtClean="0">
                <a:effectLst/>
                <a:sym typeface="+mn-lt"/>
              </a:rPr>
              <a:pPr marL="0" lvl="0" indent="0" algn="ctr">
                <a:spcBef>
                  <a:spcPct val="0"/>
                </a:spcBef>
                <a:buNone/>
              </a:pPr>
              <a:t>301</a:t>
            </a:fld>
            <a:endParaRPr kumimoji="1" lang="ja-JP" altLang="en-US" sz="800" dirty="0">
              <a:sym typeface="+mn-lt"/>
            </a:endParaRPr>
          </a:p>
        </p:txBody>
      </p:sp>
      <p:sp>
        <p:nvSpPr>
          <p:cNvPr id="307" name="テキスト プレースホルダ 9">
            <a:extLst>
              <a:ext uri="{FF2B5EF4-FFF2-40B4-BE49-F238E27FC236}">
                <a16:creationId xmlns:a16="http://schemas.microsoft.com/office/drawing/2014/main" id="{F8B61F28-CFAA-C6EA-44F3-BA269005D925}"/>
              </a:ext>
            </a:extLst>
          </p:cNvPr>
          <p:cNvSpPr>
            <a:spLocks noGrp="1"/>
          </p:cNvSpPr>
          <p:nvPr>
            <p:custDataLst>
              <p:tags r:id="rId182"/>
            </p:custDataLst>
          </p:nvPr>
        </p:nvSpPr>
        <p:spPr bwMode="gray">
          <a:xfrm>
            <a:off x="7758113" y="5480050"/>
            <a:ext cx="2000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444149F-8199-4844-88B7-96587A4219EA}" type="datetime'7''''0''''''''''''''''''''''''''''''''''''''3'''''''''''''">
              <a:rPr lang="ja-JP" altLang="en-US" sz="800" smtClean="0">
                <a:effectLst/>
                <a:sym typeface="+mn-lt"/>
              </a:rPr>
              <a:pPr marL="0" lvl="0" indent="0" algn="ctr">
                <a:spcBef>
                  <a:spcPct val="0"/>
                </a:spcBef>
                <a:buNone/>
              </a:pPr>
              <a:t>703</a:t>
            </a:fld>
            <a:endParaRPr kumimoji="1" lang="ja-JP" altLang="en-US" sz="800" dirty="0">
              <a:sym typeface="+mn-lt"/>
            </a:endParaRPr>
          </a:p>
        </p:txBody>
      </p:sp>
      <p:sp>
        <p:nvSpPr>
          <p:cNvPr id="162" name="テキスト プレースホルダ 9">
            <a:extLst>
              <a:ext uri="{FF2B5EF4-FFF2-40B4-BE49-F238E27FC236}">
                <a16:creationId xmlns:a16="http://schemas.microsoft.com/office/drawing/2014/main" id="{C3B69131-10C1-1728-2560-E9EA34D890DA}"/>
              </a:ext>
            </a:extLst>
          </p:cNvPr>
          <p:cNvSpPr>
            <a:spLocks noGrp="1"/>
          </p:cNvSpPr>
          <p:nvPr>
            <p:custDataLst>
              <p:tags r:id="rId183"/>
            </p:custDataLst>
          </p:nvPr>
        </p:nvSpPr>
        <p:spPr bwMode="auto">
          <a:xfrm>
            <a:off x="7794625" y="59864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3A38628-A3EB-4E33-8806-21FD9BEDA715}" type="datetime'''''''23'''''''''''''''''''">
              <a:rPr lang="ja-JP" altLang="en-US" sz="800" smtClean="0"/>
              <a:pPr/>
              <a:t>23</a:t>
            </a:fld>
            <a:endParaRPr kumimoji="1" lang="ja-JP" altLang="en-US" sz="800" dirty="0">
              <a:sym typeface="+mn-lt"/>
            </a:endParaRPr>
          </a:p>
        </p:txBody>
      </p:sp>
      <p:sp>
        <p:nvSpPr>
          <p:cNvPr id="390" name="テキスト プレースホルダ 9">
            <a:extLst>
              <a:ext uri="{FF2B5EF4-FFF2-40B4-BE49-F238E27FC236}">
                <a16:creationId xmlns:a16="http://schemas.microsoft.com/office/drawing/2014/main" id="{9CC596CF-A94B-B8B0-FEB4-764D7BB84DAC}"/>
              </a:ext>
            </a:extLst>
          </p:cNvPr>
          <p:cNvSpPr>
            <a:spLocks noGrp="1"/>
          </p:cNvSpPr>
          <p:nvPr>
            <p:custDataLst>
              <p:tags r:id="rId184"/>
            </p:custDataLst>
          </p:nvPr>
        </p:nvSpPr>
        <p:spPr bwMode="gray">
          <a:xfrm>
            <a:off x="1223963" y="5827713"/>
            <a:ext cx="14287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492EA9-6459-469D-A1D4-03B682375F80}" type="datetime'''''''''''''5''''''''''''''''''''''''7'''''">
              <a:rPr lang="ja-JP" altLang="en-US" sz="800" smtClean="0">
                <a:effectLst/>
                <a:sym typeface="+mn-lt"/>
              </a:rPr>
              <a:pPr marL="0" lvl="0" indent="0" algn="ctr">
                <a:spcBef>
                  <a:spcPct val="0"/>
                </a:spcBef>
                <a:buNone/>
              </a:pPr>
              <a:t>57</a:t>
            </a:fld>
            <a:endParaRPr kumimoji="1" lang="ja-JP" altLang="en-US" sz="800" dirty="0">
              <a:sym typeface="+mn-lt"/>
            </a:endParaRPr>
          </a:p>
        </p:txBody>
      </p:sp>
      <p:sp>
        <p:nvSpPr>
          <p:cNvPr id="187" name="テキスト プレースホルダ 9">
            <a:extLst>
              <a:ext uri="{FF2B5EF4-FFF2-40B4-BE49-F238E27FC236}">
                <a16:creationId xmlns:a16="http://schemas.microsoft.com/office/drawing/2014/main" id="{FA95FB3D-3C9E-5AD3-5943-5C028461B281}"/>
              </a:ext>
            </a:extLst>
          </p:cNvPr>
          <p:cNvSpPr>
            <a:spLocks noGrp="1"/>
          </p:cNvSpPr>
          <p:nvPr>
            <p:custDataLst>
              <p:tags r:id="rId185"/>
            </p:custDataLst>
          </p:nvPr>
        </p:nvSpPr>
        <p:spPr bwMode="gray">
          <a:xfrm>
            <a:off x="1481138" y="5522913"/>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DE9AE6-DC67-4C7E-881F-94B23971A4EB}" type="datetime'''''''''''''''''''''''''''''''''''''11''8'''''''">
              <a:rPr lang="ja-JP" altLang="en-US" sz="800" b="1" smtClean="0">
                <a:effectLst/>
                <a:sym typeface="+mn-lt"/>
              </a:rPr>
              <a:pPr marL="0" lvl="0" indent="0" algn="ctr">
                <a:spcBef>
                  <a:spcPct val="0"/>
                </a:spcBef>
                <a:buNone/>
              </a:pPr>
              <a:t>118</a:t>
            </a:fld>
            <a:endParaRPr kumimoji="1" lang="ja-JP" altLang="en-US" sz="800" b="1" dirty="0">
              <a:sym typeface="+mn-lt"/>
            </a:endParaRPr>
          </a:p>
        </p:txBody>
      </p:sp>
      <p:sp>
        <p:nvSpPr>
          <p:cNvPr id="188" name="テキスト プレースホルダ 9">
            <a:extLst>
              <a:ext uri="{FF2B5EF4-FFF2-40B4-BE49-F238E27FC236}">
                <a16:creationId xmlns:a16="http://schemas.microsoft.com/office/drawing/2014/main" id="{31B08785-0737-984C-A0E0-B8EEDBBAF510}"/>
              </a:ext>
            </a:extLst>
          </p:cNvPr>
          <p:cNvSpPr>
            <a:spLocks noGrp="1"/>
          </p:cNvSpPr>
          <p:nvPr>
            <p:custDataLst>
              <p:tags r:id="rId186"/>
            </p:custDataLst>
          </p:nvPr>
        </p:nvSpPr>
        <p:spPr bwMode="gray">
          <a:xfrm>
            <a:off x="1766888" y="5499100"/>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2A73BF-EF8B-460F-B3B7-27FABF0D9606}" type="datetime'''''''''''1''4''0'''''''''''''''''''''">
              <a:rPr lang="ja-JP" altLang="en-US" sz="800" b="1" smtClean="0">
                <a:effectLst/>
                <a:sym typeface="+mn-lt"/>
              </a:rPr>
              <a:pPr marL="0" lvl="0" indent="0" algn="ctr">
                <a:spcBef>
                  <a:spcPct val="0"/>
                </a:spcBef>
                <a:buNone/>
              </a:pPr>
              <a:t>140</a:t>
            </a:fld>
            <a:endParaRPr kumimoji="1" lang="ja-JP" altLang="en-US" sz="800" b="1" dirty="0">
              <a:sym typeface="+mn-lt"/>
            </a:endParaRPr>
          </a:p>
        </p:txBody>
      </p:sp>
      <p:sp>
        <p:nvSpPr>
          <p:cNvPr id="189" name="テキスト プレースホルダ 9">
            <a:extLst>
              <a:ext uri="{FF2B5EF4-FFF2-40B4-BE49-F238E27FC236}">
                <a16:creationId xmlns:a16="http://schemas.microsoft.com/office/drawing/2014/main" id="{72DCF9BB-C396-2861-7E23-0DA59E9DA6D8}"/>
              </a:ext>
            </a:extLst>
          </p:cNvPr>
          <p:cNvSpPr>
            <a:spLocks noGrp="1"/>
          </p:cNvSpPr>
          <p:nvPr>
            <p:custDataLst>
              <p:tags r:id="rId187"/>
            </p:custDataLst>
          </p:nvPr>
        </p:nvSpPr>
        <p:spPr bwMode="gray">
          <a:xfrm>
            <a:off x="2051050" y="5473700"/>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35152C-1F03-4973-86BE-9FF67B7907CE}" type="datetime'''''''''''''''''''''''1''''''''''''''63'''''">
              <a:rPr lang="ja-JP" altLang="en-US" sz="800" b="1" smtClean="0">
                <a:effectLst/>
                <a:sym typeface="+mn-lt"/>
              </a:rPr>
              <a:pPr marL="0" lvl="0" indent="0" algn="ctr">
                <a:spcBef>
                  <a:spcPct val="0"/>
                </a:spcBef>
                <a:buNone/>
              </a:pPr>
              <a:t>163</a:t>
            </a:fld>
            <a:endParaRPr kumimoji="1" lang="ja-JP" altLang="en-US" sz="800" b="1" dirty="0">
              <a:sym typeface="+mn-lt"/>
            </a:endParaRPr>
          </a:p>
        </p:txBody>
      </p:sp>
      <p:sp>
        <p:nvSpPr>
          <p:cNvPr id="190" name="テキスト プレースホルダ 9">
            <a:extLst>
              <a:ext uri="{FF2B5EF4-FFF2-40B4-BE49-F238E27FC236}">
                <a16:creationId xmlns:a16="http://schemas.microsoft.com/office/drawing/2014/main" id="{DD5C1CA3-ECCE-7809-042C-9FE8281BFA27}"/>
              </a:ext>
            </a:extLst>
          </p:cNvPr>
          <p:cNvSpPr>
            <a:spLocks noGrp="1"/>
          </p:cNvSpPr>
          <p:nvPr>
            <p:custDataLst>
              <p:tags r:id="rId188"/>
            </p:custDataLst>
          </p:nvPr>
        </p:nvSpPr>
        <p:spPr bwMode="gray">
          <a:xfrm>
            <a:off x="2336800" y="5426075"/>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CDC0DB1-D836-432C-B78E-656F8A99F990}" type="datetime'''''2''''''''''''''''0''''7'">
              <a:rPr lang="ja-JP" altLang="en-US" sz="800" b="1" smtClean="0">
                <a:effectLst/>
                <a:sym typeface="+mn-lt"/>
              </a:rPr>
              <a:pPr marL="0" lvl="0" indent="0" algn="ctr">
                <a:spcBef>
                  <a:spcPct val="0"/>
                </a:spcBef>
                <a:buNone/>
              </a:pPr>
              <a:t>207</a:t>
            </a:fld>
            <a:endParaRPr kumimoji="1" lang="ja-JP" altLang="en-US" sz="800" b="1" dirty="0">
              <a:sym typeface="+mn-lt"/>
            </a:endParaRPr>
          </a:p>
        </p:txBody>
      </p:sp>
      <p:sp>
        <p:nvSpPr>
          <p:cNvPr id="191" name="テキスト プレースホルダ 9">
            <a:extLst>
              <a:ext uri="{FF2B5EF4-FFF2-40B4-BE49-F238E27FC236}">
                <a16:creationId xmlns:a16="http://schemas.microsoft.com/office/drawing/2014/main" id="{ECA1BA24-BA49-73DE-6AA8-52E0DAB41E32}"/>
              </a:ext>
            </a:extLst>
          </p:cNvPr>
          <p:cNvSpPr>
            <a:spLocks noGrp="1"/>
          </p:cNvSpPr>
          <p:nvPr>
            <p:custDataLst>
              <p:tags r:id="rId189"/>
            </p:custDataLst>
          </p:nvPr>
        </p:nvSpPr>
        <p:spPr bwMode="gray">
          <a:xfrm>
            <a:off x="2622550" y="5357813"/>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5AD8CBB-8A43-47B8-9EE0-FAFD5430D6B1}" type="datetime'''2''''''''''''''''''''''''''''7''0'''''''''''''''''''">
              <a:rPr lang="ja-JP" altLang="en-US" sz="800" b="1" smtClean="0">
                <a:effectLst/>
                <a:sym typeface="+mn-lt"/>
              </a:rPr>
              <a:pPr marL="0" lvl="0" indent="0" algn="ctr">
                <a:spcBef>
                  <a:spcPct val="0"/>
                </a:spcBef>
                <a:buNone/>
              </a:pPr>
              <a:t>270</a:t>
            </a:fld>
            <a:endParaRPr kumimoji="1" lang="ja-JP" altLang="en-US" sz="800" b="1" dirty="0">
              <a:sym typeface="+mn-lt"/>
            </a:endParaRPr>
          </a:p>
        </p:txBody>
      </p:sp>
      <p:sp>
        <p:nvSpPr>
          <p:cNvPr id="192" name="テキスト プレースホルダ 9">
            <a:extLst>
              <a:ext uri="{FF2B5EF4-FFF2-40B4-BE49-F238E27FC236}">
                <a16:creationId xmlns:a16="http://schemas.microsoft.com/office/drawing/2014/main" id="{2095DD0D-18AF-07F6-8AFD-73DB0CEA3B0D}"/>
              </a:ext>
            </a:extLst>
          </p:cNvPr>
          <p:cNvSpPr>
            <a:spLocks noGrp="1"/>
          </p:cNvSpPr>
          <p:nvPr>
            <p:custDataLst>
              <p:tags r:id="rId190"/>
            </p:custDataLst>
          </p:nvPr>
        </p:nvSpPr>
        <p:spPr bwMode="gray">
          <a:xfrm>
            <a:off x="2908300" y="5392738"/>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7D3C9FA-45A0-4717-A45C-9003BA96D249}" type="datetime'3''''''''''''5''''''''''''''''''''''''''''''''''''''''1'''''''">
              <a:rPr lang="ja-JP" altLang="en-US" sz="800" b="1" smtClean="0">
                <a:effectLst/>
                <a:sym typeface="+mn-lt"/>
              </a:rPr>
              <a:pPr marL="0" lvl="0" indent="0" algn="ctr">
                <a:spcBef>
                  <a:spcPct val="0"/>
                </a:spcBef>
                <a:buNone/>
              </a:pPr>
              <a:t>351</a:t>
            </a:fld>
            <a:endParaRPr kumimoji="1" lang="ja-JP" altLang="en-US" sz="800" b="1" dirty="0">
              <a:sym typeface="+mn-lt"/>
            </a:endParaRPr>
          </a:p>
        </p:txBody>
      </p:sp>
      <p:sp>
        <p:nvSpPr>
          <p:cNvPr id="193" name="テキスト プレースホルダ 9">
            <a:extLst>
              <a:ext uri="{FF2B5EF4-FFF2-40B4-BE49-F238E27FC236}">
                <a16:creationId xmlns:a16="http://schemas.microsoft.com/office/drawing/2014/main" id="{A477C672-1CA8-02B1-3F4B-A12F7545D32A}"/>
              </a:ext>
            </a:extLst>
          </p:cNvPr>
          <p:cNvSpPr>
            <a:spLocks noGrp="1"/>
          </p:cNvSpPr>
          <p:nvPr>
            <p:custDataLst>
              <p:tags r:id="rId191"/>
            </p:custDataLst>
          </p:nvPr>
        </p:nvSpPr>
        <p:spPr bwMode="gray">
          <a:xfrm>
            <a:off x="3192463" y="5275263"/>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7771FB-D9C5-4271-9068-2AC1EA6F0353}" type="datetime'''''''''''4''''5''''''''''9'''''''''''">
              <a:rPr lang="ja-JP" altLang="en-US" sz="800" b="1" smtClean="0">
                <a:effectLst/>
                <a:sym typeface="+mn-lt"/>
              </a:rPr>
              <a:pPr marL="0" lvl="0" indent="0" algn="ctr">
                <a:spcBef>
                  <a:spcPct val="0"/>
                </a:spcBef>
                <a:buNone/>
              </a:pPr>
              <a:t>459</a:t>
            </a:fld>
            <a:endParaRPr kumimoji="1" lang="ja-JP" altLang="en-US" sz="800" b="1" dirty="0">
              <a:sym typeface="+mn-lt"/>
            </a:endParaRPr>
          </a:p>
        </p:txBody>
      </p:sp>
      <p:sp>
        <p:nvSpPr>
          <p:cNvPr id="194" name="テキスト プレースホルダ 9">
            <a:extLst>
              <a:ext uri="{FF2B5EF4-FFF2-40B4-BE49-F238E27FC236}">
                <a16:creationId xmlns:a16="http://schemas.microsoft.com/office/drawing/2014/main" id="{D86373E9-CBCB-A0A6-629E-F930C470A595}"/>
              </a:ext>
            </a:extLst>
          </p:cNvPr>
          <p:cNvSpPr>
            <a:spLocks noGrp="1"/>
          </p:cNvSpPr>
          <p:nvPr>
            <p:custDataLst>
              <p:tags r:id="rId192"/>
            </p:custDataLst>
          </p:nvPr>
        </p:nvSpPr>
        <p:spPr bwMode="gray">
          <a:xfrm>
            <a:off x="3478213" y="5116513"/>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A963EC3-3D79-470B-895A-454690E9A200}" type="datetime'''''6''''''''''''''''''''06'''''''''''''''''''''''''''''''''''">
              <a:rPr lang="ja-JP" altLang="en-US" sz="800" b="1" smtClean="0">
                <a:effectLst/>
                <a:sym typeface="+mn-lt"/>
              </a:rPr>
              <a:pPr marL="0" lvl="0" indent="0" algn="ctr">
                <a:spcBef>
                  <a:spcPct val="0"/>
                </a:spcBef>
                <a:buNone/>
              </a:pPr>
              <a:t>606</a:t>
            </a:fld>
            <a:endParaRPr kumimoji="1" lang="ja-JP" altLang="en-US" sz="800" b="1" dirty="0">
              <a:sym typeface="+mn-lt"/>
            </a:endParaRPr>
          </a:p>
        </p:txBody>
      </p:sp>
      <p:sp>
        <p:nvSpPr>
          <p:cNvPr id="195" name="テキスト プレースホルダ 9">
            <a:extLst>
              <a:ext uri="{FF2B5EF4-FFF2-40B4-BE49-F238E27FC236}">
                <a16:creationId xmlns:a16="http://schemas.microsoft.com/office/drawing/2014/main" id="{DFF89C4E-A82D-B0A7-1B37-19880A7A93A8}"/>
              </a:ext>
            </a:extLst>
          </p:cNvPr>
          <p:cNvSpPr>
            <a:spLocks noGrp="1"/>
          </p:cNvSpPr>
          <p:nvPr>
            <p:custDataLst>
              <p:tags r:id="rId193"/>
            </p:custDataLst>
          </p:nvPr>
        </p:nvSpPr>
        <p:spPr bwMode="gray">
          <a:xfrm>
            <a:off x="3763963" y="5216525"/>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CBECE7C-BF67-4319-85ED-4B1238B879FF}" type="datetime'''''''''''''''''''''''''''''''''5''1''''''''''''4'''''''''''">
              <a:rPr lang="ja-JP" altLang="en-US" sz="800" b="1" smtClean="0">
                <a:effectLst/>
                <a:sym typeface="+mn-lt"/>
              </a:rPr>
              <a:pPr marL="0" lvl="0" indent="0" algn="ctr">
                <a:spcBef>
                  <a:spcPct val="0"/>
                </a:spcBef>
                <a:buNone/>
              </a:pPr>
              <a:t>514</a:t>
            </a:fld>
            <a:endParaRPr kumimoji="1" lang="ja-JP" altLang="en-US" sz="800" b="1" dirty="0">
              <a:sym typeface="+mn-lt"/>
            </a:endParaRPr>
          </a:p>
        </p:txBody>
      </p:sp>
      <p:sp>
        <p:nvSpPr>
          <p:cNvPr id="196" name="テキスト プレースホルダ 9">
            <a:extLst>
              <a:ext uri="{FF2B5EF4-FFF2-40B4-BE49-F238E27FC236}">
                <a16:creationId xmlns:a16="http://schemas.microsoft.com/office/drawing/2014/main" id="{9CEC7702-C1BF-3769-BC0C-04895109CC8E}"/>
              </a:ext>
            </a:extLst>
          </p:cNvPr>
          <p:cNvSpPr>
            <a:spLocks noGrp="1"/>
          </p:cNvSpPr>
          <p:nvPr>
            <p:custDataLst>
              <p:tags r:id="rId194"/>
            </p:custDataLst>
          </p:nvPr>
        </p:nvSpPr>
        <p:spPr bwMode="gray">
          <a:xfrm>
            <a:off x="4049713" y="5162550"/>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58C6231-31F2-4F65-B849-4C3AA190EDEB}" type="datetime'5''''''6''''''''''''''''''''''''''''''''''''4'''''''''''''">
              <a:rPr lang="ja-JP" altLang="en-US" sz="800" b="1" smtClean="0">
                <a:effectLst/>
                <a:sym typeface="+mn-lt"/>
              </a:rPr>
              <a:pPr marL="0" lvl="0" indent="0" algn="ctr">
                <a:spcBef>
                  <a:spcPct val="0"/>
                </a:spcBef>
                <a:buNone/>
              </a:pPr>
              <a:t>564</a:t>
            </a:fld>
            <a:endParaRPr kumimoji="1" lang="ja-JP" altLang="en-US" sz="800" b="1" dirty="0">
              <a:sym typeface="+mn-lt"/>
            </a:endParaRPr>
          </a:p>
        </p:txBody>
      </p:sp>
      <p:sp>
        <p:nvSpPr>
          <p:cNvPr id="197" name="テキスト プレースホルダ 9">
            <a:extLst>
              <a:ext uri="{FF2B5EF4-FFF2-40B4-BE49-F238E27FC236}">
                <a16:creationId xmlns:a16="http://schemas.microsoft.com/office/drawing/2014/main" id="{F0ACDC2C-8A61-4FF9-DB7B-591A894315F4}"/>
              </a:ext>
            </a:extLst>
          </p:cNvPr>
          <p:cNvSpPr>
            <a:spLocks noGrp="1"/>
          </p:cNvSpPr>
          <p:nvPr>
            <p:custDataLst>
              <p:tags r:id="rId195"/>
            </p:custDataLst>
          </p:nvPr>
        </p:nvSpPr>
        <p:spPr bwMode="gray">
          <a:xfrm>
            <a:off x="4333875" y="5035550"/>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E9FFA8-CB15-47D4-9A75-5F0EDBAB57EE}" type="datetime'''6''''''''''''''''''''''''''''''''''''''''''8''''''''1'''''''">
              <a:rPr lang="ja-JP" altLang="en-US" sz="800" b="1" smtClean="0">
                <a:effectLst/>
                <a:sym typeface="+mn-lt"/>
              </a:rPr>
              <a:pPr marL="0" lvl="0" indent="0" algn="ctr">
                <a:spcBef>
                  <a:spcPct val="0"/>
                </a:spcBef>
                <a:buNone/>
              </a:pPr>
              <a:t>681</a:t>
            </a:fld>
            <a:endParaRPr kumimoji="1" lang="ja-JP" altLang="en-US" sz="800" b="1" dirty="0">
              <a:sym typeface="+mn-lt"/>
            </a:endParaRPr>
          </a:p>
        </p:txBody>
      </p:sp>
      <p:sp>
        <p:nvSpPr>
          <p:cNvPr id="185" name="テキスト プレースホルダ 9">
            <a:extLst>
              <a:ext uri="{FF2B5EF4-FFF2-40B4-BE49-F238E27FC236}">
                <a16:creationId xmlns:a16="http://schemas.microsoft.com/office/drawing/2014/main" id="{FD00B102-0EC9-C8A0-A41C-18753A603EB3}"/>
              </a:ext>
            </a:extLst>
          </p:cNvPr>
          <p:cNvSpPr>
            <a:spLocks noGrp="1"/>
          </p:cNvSpPr>
          <p:nvPr>
            <p:custDataLst>
              <p:tags r:id="rId196"/>
            </p:custDataLst>
          </p:nvPr>
        </p:nvSpPr>
        <p:spPr bwMode="gray">
          <a:xfrm>
            <a:off x="1223963" y="5546725"/>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2C1463-E8A9-4B57-B972-3080E878E1FF}" type="datetime'''''''''9''''''''5'''''''''''''''''">
              <a:rPr lang="ja-JP" altLang="en-US" sz="800" b="1" smtClean="0">
                <a:effectLst/>
                <a:sym typeface="+mn-lt"/>
              </a:rPr>
              <a:pPr marL="0" lvl="0" indent="0" algn="ctr">
                <a:spcBef>
                  <a:spcPct val="0"/>
                </a:spcBef>
                <a:buNone/>
              </a:pPr>
              <a:t>95</a:t>
            </a:fld>
            <a:endParaRPr kumimoji="1" lang="ja-JP" altLang="en-US" sz="800" b="1" dirty="0">
              <a:sym typeface="+mn-lt"/>
            </a:endParaRPr>
          </a:p>
        </p:txBody>
      </p:sp>
      <p:sp>
        <p:nvSpPr>
          <p:cNvPr id="199" name="テキスト プレースホルダ 9">
            <a:extLst>
              <a:ext uri="{FF2B5EF4-FFF2-40B4-BE49-F238E27FC236}">
                <a16:creationId xmlns:a16="http://schemas.microsoft.com/office/drawing/2014/main" id="{EA27D452-5267-655C-DFB5-B09A413C7CA7}"/>
              </a:ext>
            </a:extLst>
          </p:cNvPr>
          <p:cNvSpPr>
            <a:spLocks noGrp="1"/>
          </p:cNvSpPr>
          <p:nvPr>
            <p:custDataLst>
              <p:tags r:id="rId197"/>
            </p:custDataLst>
          </p:nvPr>
        </p:nvSpPr>
        <p:spPr bwMode="gray">
          <a:xfrm>
            <a:off x="4905375" y="4902200"/>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74E8F55-A102-4BD6-8C09-628344B3A6FA}" type="datetime'''''8''''''''''''''''''''''0''''6'''''''''">
              <a:rPr lang="ja-JP" altLang="en-US" sz="800" b="1" smtClean="0">
                <a:effectLst/>
                <a:sym typeface="+mn-lt"/>
              </a:rPr>
              <a:pPr marL="0" lvl="0" indent="0" algn="ctr">
                <a:spcBef>
                  <a:spcPct val="0"/>
                </a:spcBef>
                <a:buNone/>
              </a:pPr>
              <a:t>806</a:t>
            </a:fld>
            <a:endParaRPr kumimoji="1" lang="ja-JP" altLang="en-US" sz="800" b="1" dirty="0">
              <a:sym typeface="+mn-lt"/>
            </a:endParaRPr>
          </a:p>
        </p:txBody>
      </p:sp>
      <p:sp>
        <p:nvSpPr>
          <p:cNvPr id="200" name="テキスト プレースホルダ 9">
            <a:extLst>
              <a:ext uri="{FF2B5EF4-FFF2-40B4-BE49-F238E27FC236}">
                <a16:creationId xmlns:a16="http://schemas.microsoft.com/office/drawing/2014/main" id="{0675545C-768C-89A9-C712-4C1FE83A3263}"/>
              </a:ext>
            </a:extLst>
          </p:cNvPr>
          <p:cNvSpPr>
            <a:spLocks noGrp="1"/>
          </p:cNvSpPr>
          <p:nvPr>
            <p:custDataLst>
              <p:tags r:id="rId198"/>
            </p:custDataLst>
          </p:nvPr>
        </p:nvSpPr>
        <p:spPr bwMode="gray">
          <a:xfrm>
            <a:off x="5191125" y="4976813"/>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5F1F15-8CD0-4828-A6E2-6D793ED07BF6}" type="datetime'''''''''''7''''''''''3''''''''''''''''''''''6'''">
              <a:rPr lang="ja-JP" altLang="en-US" sz="800" b="1" smtClean="0">
                <a:effectLst/>
                <a:sym typeface="+mn-lt"/>
              </a:rPr>
              <a:pPr marL="0" lvl="0" indent="0" algn="ctr">
                <a:spcBef>
                  <a:spcPct val="0"/>
                </a:spcBef>
                <a:buNone/>
              </a:pPr>
              <a:t>736</a:t>
            </a:fld>
            <a:endParaRPr kumimoji="1" lang="ja-JP" altLang="en-US" sz="800" b="1" dirty="0">
              <a:sym typeface="+mn-lt"/>
            </a:endParaRPr>
          </a:p>
        </p:txBody>
      </p:sp>
      <p:sp>
        <p:nvSpPr>
          <p:cNvPr id="201" name="テキスト プレースホルダ 9">
            <a:extLst>
              <a:ext uri="{FF2B5EF4-FFF2-40B4-BE49-F238E27FC236}">
                <a16:creationId xmlns:a16="http://schemas.microsoft.com/office/drawing/2014/main" id="{C668F1F3-4BD3-550C-494A-411973FE73D7}"/>
              </a:ext>
            </a:extLst>
          </p:cNvPr>
          <p:cNvSpPr>
            <a:spLocks noGrp="1"/>
          </p:cNvSpPr>
          <p:nvPr>
            <p:custDataLst>
              <p:tags r:id="rId199"/>
            </p:custDataLst>
          </p:nvPr>
        </p:nvSpPr>
        <p:spPr bwMode="gray">
          <a:xfrm>
            <a:off x="5475288" y="5235575"/>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43D1271-896C-413F-810D-03DA748B85E7}" type="datetime'''''''''''''''''4''''''''''''9''''''''''''''7'">
              <a:rPr lang="ja-JP" altLang="en-US" sz="800" b="1" smtClean="0">
                <a:effectLst/>
                <a:sym typeface="+mn-lt"/>
              </a:rPr>
              <a:pPr marL="0" lvl="0" indent="0" algn="ctr">
                <a:spcBef>
                  <a:spcPct val="0"/>
                </a:spcBef>
                <a:buNone/>
              </a:pPr>
              <a:t>497</a:t>
            </a:fld>
            <a:endParaRPr kumimoji="1" lang="ja-JP" altLang="en-US" sz="800" b="1" dirty="0">
              <a:sym typeface="+mn-lt"/>
            </a:endParaRPr>
          </a:p>
        </p:txBody>
      </p:sp>
      <p:sp>
        <p:nvSpPr>
          <p:cNvPr id="202" name="テキスト プレースホルダ 9">
            <a:extLst>
              <a:ext uri="{FF2B5EF4-FFF2-40B4-BE49-F238E27FC236}">
                <a16:creationId xmlns:a16="http://schemas.microsoft.com/office/drawing/2014/main" id="{1E4E32BA-E380-CC7C-D7A5-5A5C5556DE80}"/>
              </a:ext>
            </a:extLst>
          </p:cNvPr>
          <p:cNvSpPr>
            <a:spLocks noGrp="1"/>
          </p:cNvSpPr>
          <p:nvPr>
            <p:custDataLst>
              <p:tags r:id="rId200"/>
            </p:custDataLst>
          </p:nvPr>
        </p:nvSpPr>
        <p:spPr bwMode="gray">
          <a:xfrm>
            <a:off x="5761038" y="5270500"/>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08DB818-5231-45E2-9343-65F7F179A193}" type="datetime'''''''''''''''4''''''''6''''3'''''''''''''''">
              <a:rPr lang="ja-JP" altLang="en-US" sz="800" b="1" smtClean="0">
                <a:effectLst/>
                <a:sym typeface="+mn-lt"/>
              </a:rPr>
              <a:pPr marL="0" lvl="0" indent="0" algn="ctr">
                <a:spcBef>
                  <a:spcPct val="0"/>
                </a:spcBef>
                <a:buNone/>
              </a:pPr>
              <a:t>463</a:t>
            </a:fld>
            <a:endParaRPr kumimoji="1" lang="ja-JP" altLang="en-US" sz="800" b="1" dirty="0">
              <a:sym typeface="+mn-lt"/>
            </a:endParaRPr>
          </a:p>
        </p:txBody>
      </p:sp>
      <p:sp>
        <p:nvSpPr>
          <p:cNvPr id="203" name="テキスト プレースホルダ 9">
            <a:extLst>
              <a:ext uri="{FF2B5EF4-FFF2-40B4-BE49-F238E27FC236}">
                <a16:creationId xmlns:a16="http://schemas.microsoft.com/office/drawing/2014/main" id="{B011FF7F-3119-BB4B-8543-4943EA6BC639}"/>
              </a:ext>
            </a:extLst>
          </p:cNvPr>
          <p:cNvSpPr>
            <a:spLocks noGrp="1"/>
          </p:cNvSpPr>
          <p:nvPr>
            <p:custDataLst>
              <p:tags r:id="rId201"/>
            </p:custDataLst>
          </p:nvPr>
        </p:nvSpPr>
        <p:spPr bwMode="gray">
          <a:xfrm>
            <a:off x="6046788" y="5148263"/>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E0EC1C-91CD-4EB1-B2D6-10DE6546EFE7}" type="datetime'''''''''5''''''7''7'''''''''''''''''''''''''''''''''''''">
              <a:rPr lang="ja-JP" altLang="en-US" sz="800" b="1" smtClean="0">
                <a:effectLst/>
                <a:sym typeface="+mn-lt"/>
              </a:rPr>
              <a:pPr marL="0" lvl="0" indent="0" algn="ctr">
                <a:spcBef>
                  <a:spcPct val="0"/>
                </a:spcBef>
                <a:buNone/>
              </a:pPr>
              <a:t>577</a:t>
            </a:fld>
            <a:endParaRPr kumimoji="1" lang="ja-JP" altLang="en-US" sz="800" b="1" dirty="0">
              <a:sym typeface="+mn-lt"/>
            </a:endParaRPr>
          </a:p>
        </p:txBody>
      </p:sp>
      <p:sp>
        <p:nvSpPr>
          <p:cNvPr id="204" name="テキスト プレースホルダ 9">
            <a:extLst>
              <a:ext uri="{FF2B5EF4-FFF2-40B4-BE49-F238E27FC236}">
                <a16:creationId xmlns:a16="http://schemas.microsoft.com/office/drawing/2014/main" id="{76A49D07-541C-3FD9-61BF-A87B2FCDAC8D}"/>
              </a:ext>
            </a:extLst>
          </p:cNvPr>
          <p:cNvSpPr>
            <a:spLocks noGrp="1"/>
          </p:cNvSpPr>
          <p:nvPr>
            <p:custDataLst>
              <p:tags r:id="rId202"/>
            </p:custDataLst>
          </p:nvPr>
        </p:nvSpPr>
        <p:spPr bwMode="gray">
          <a:xfrm>
            <a:off x="6332538" y="5116513"/>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49C4A26-333F-4595-BD04-061B95D553AE}" type="datetime'''''''6''''''''''''0''''''''''''''''''''''''''6'''''">
              <a:rPr lang="ja-JP" altLang="en-US" sz="800" b="1" smtClean="0">
                <a:effectLst/>
                <a:sym typeface="+mn-lt"/>
              </a:rPr>
              <a:pPr marL="0" lvl="0" indent="0" algn="ctr">
                <a:spcBef>
                  <a:spcPct val="0"/>
                </a:spcBef>
                <a:buNone/>
              </a:pPr>
              <a:t>606</a:t>
            </a:fld>
            <a:endParaRPr kumimoji="1" lang="ja-JP" altLang="en-US" sz="800" b="1" dirty="0">
              <a:sym typeface="+mn-lt"/>
            </a:endParaRPr>
          </a:p>
        </p:txBody>
      </p:sp>
      <p:sp>
        <p:nvSpPr>
          <p:cNvPr id="205" name="テキスト プレースホルダ 9">
            <a:extLst>
              <a:ext uri="{FF2B5EF4-FFF2-40B4-BE49-F238E27FC236}">
                <a16:creationId xmlns:a16="http://schemas.microsoft.com/office/drawing/2014/main" id="{4B9A5F56-6ACC-4E59-E543-08466E0B38BB}"/>
              </a:ext>
            </a:extLst>
          </p:cNvPr>
          <p:cNvSpPr>
            <a:spLocks noGrp="1"/>
          </p:cNvSpPr>
          <p:nvPr>
            <p:custDataLst>
              <p:tags r:id="rId203"/>
            </p:custDataLst>
          </p:nvPr>
        </p:nvSpPr>
        <p:spPr bwMode="gray">
          <a:xfrm>
            <a:off x="6616700" y="5068888"/>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8313173-4D85-4DB9-AAAF-96616F657DFB}" type="datetime'''6''''''''''''''''''''''''''''''''5''''''''''''''0'">
              <a:rPr lang="ja-JP" altLang="en-US" sz="800" b="1" smtClean="0">
                <a:effectLst/>
                <a:sym typeface="+mn-lt"/>
              </a:rPr>
              <a:pPr marL="0" lvl="0" indent="0" algn="ctr">
                <a:spcBef>
                  <a:spcPct val="0"/>
                </a:spcBef>
                <a:buNone/>
              </a:pPr>
              <a:t>650</a:t>
            </a:fld>
            <a:endParaRPr kumimoji="1" lang="ja-JP" altLang="en-US" sz="800" b="1" dirty="0">
              <a:sym typeface="+mn-lt"/>
            </a:endParaRPr>
          </a:p>
        </p:txBody>
      </p:sp>
      <p:sp>
        <p:nvSpPr>
          <p:cNvPr id="206" name="テキスト プレースホルダ 9">
            <a:extLst>
              <a:ext uri="{FF2B5EF4-FFF2-40B4-BE49-F238E27FC236}">
                <a16:creationId xmlns:a16="http://schemas.microsoft.com/office/drawing/2014/main" id="{BC94D52D-53EC-F921-B14A-1128064B4CAF}"/>
              </a:ext>
            </a:extLst>
          </p:cNvPr>
          <p:cNvSpPr>
            <a:spLocks noGrp="1"/>
          </p:cNvSpPr>
          <p:nvPr>
            <p:custDataLst>
              <p:tags r:id="rId204"/>
            </p:custDataLst>
          </p:nvPr>
        </p:nvSpPr>
        <p:spPr bwMode="gray">
          <a:xfrm>
            <a:off x="6902450" y="4891088"/>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1FD342-21F9-4A74-B9EE-2990213C6C8A}" type="datetime'''8''''''1''''''''''''''''''''''''''''''''5'''''''''''''">
              <a:rPr lang="ja-JP" altLang="en-US" sz="800" b="1" smtClean="0">
                <a:effectLst/>
                <a:sym typeface="+mn-lt"/>
              </a:rPr>
              <a:pPr marL="0" lvl="0" indent="0" algn="ctr">
                <a:spcBef>
                  <a:spcPct val="0"/>
                </a:spcBef>
                <a:buNone/>
              </a:pPr>
              <a:t>815</a:t>
            </a:fld>
            <a:endParaRPr kumimoji="1" lang="ja-JP" altLang="en-US" sz="800" b="1" dirty="0">
              <a:sym typeface="+mn-lt"/>
            </a:endParaRPr>
          </a:p>
        </p:txBody>
      </p:sp>
      <p:sp>
        <p:nvSpPr>
          <p:cNvPr id="207" name="テキスト プレースホルダ 9">
            <a:extLst>
              <a:ext uri="{FF2B5EF4-FFF2-40B4-BE49-F238E27FC236}">
                <a16:creationId xmlns:a16="http://schemas.microsoft.com/office/drawing/2014/main" id="{68AA10A5-7578-FC1B-9D4D-1AB9DCFDEDC0}"/>
              </a:ext>
            </a:extLst>
          </p:cNvPr>
          <p:cNvSpPr>
            <a:spLocks noGrp="1"/>
          </p:cNvSpPr>
          <p:nvPr>
            <p:custDataLst>
              <p:tags r:id="rId205"/>
            </p:custDataLst>
          </p:nvPr>
        </p:nvSpPr>
        <p:spPr bwMode="gray">
          <a:xfrm>
            <a:off x="7188200" y="4819650"/>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125D67-F4A1-465F-839E-24FF22E4BBE8}" type="datetime'8''''8''2'''''''''''''''''''''''''''''''''''''">
              <a:rPr lang="ja-JP" altLang="en-US" sz="800" b="1" smtClean="0">
                <a:effectLst/>
                <a:sym typeface="+mn-lt"/>
              </a:rPr>
              <a:pPr marL="0" lvl="0" indent="0" algn="ctr">
                <a:spcBef>
                  <a:spcPct val="0"/>
                </a:spcBef>
                <a:buNone/>
              </a:pPr>
              <a:t>882</a:t>
            </a:fld>
            <a:endParaRPr kumimoji="1" lang="ja-JP" altLang="en-US" sz="800" b="1" dirty="0">
              <a:sym typeface="+mn-lt"/>
            </a:endParaRPr>
          </a:p>
        </p:txBody>
      </p:sp>
      <p:sp>
        <p:nvSpPr>
          <p:cNvPr id="208" name="テキスト プレースホルダ 9">
            <a:extLst>
              <a:ext uri="{FF2B5EF4-FFF2-40B4-BE49-F238E27FC236}">
                <a16:creationId xmlns:a16="http://schemas.microsoft.com/office/drawing/2014/main" id="{92531912-3F25-4A5F-8C23-DE06095B2EA5}"/>
              </a:ext>
            </a:extLst>
          </p:cNvPr>
          <p:cNvSpPr>
            <a:spLocks noGrp="1"/>
          </p:cNvSpPr>
          <p:nvPr>
            <p:custDataLst>
              <p:tags r:id="rId206"/>
            </p:custDataLst>
          </p:nvPr>
        </p:nvSpPr>
        <p:spPr bwMode="gray">
          <a:xfrm>
            <a:off x="7431088" y="4602163"/>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465DA55-0889-4D6D-8BF2-C0D0DE693398}" type="datetime'1'',''''''''''''''0''''''''''''''''''8''''''3'''''''''''''''''">
              <a:rPr lang="ja-JP" altLang="en-US" sz="800" b="1" smtClean="0">
                <a:effectLst/>
                <a:sym typeface="+mn-lt"/>
              </a:rPr>
              <a:pPr marL="0" lvl="0" indent="0" algn="ctr">
                <a:spcBef>
                  <a:spcPct val="0"/>
                </a:spcBef>
                <a:buNone/>
              </a:pPr>
              <a:t>1,083</a:t>
            </a:fld>
            <a:endParaRPr kumimoji="1" lang="ja-JP" altLang="en-US" sz="800" b="1" dirty="0">
              <a:sym typeface="+mn-lt"/>
            </a:endParaRPr>
          </a:p>
        </p:txBody>
      </p:sp>
      <p:sp>
        <p:nvSpPr>
          <p:cNvPr id="209" name="テキスト プレースホルダ 9">
            <a:extLst>
              <a:ext uri="{FF2B5EF4-FFF2-40B4-BE49-F238E27FC236}">
                <a16:creationId xmlns:a16="http://schemas.microsoft.com/office/drawing/2014/main" id="{0A0F9DB6-9094-CDD4-F118-C6ADF790F99D}"/>
              </a:ext>
            </a:extLst>
          </p:cNvPr>
          <p:cNvSpPr>
            <a:spLocks noGrp="1"/>
          </p:cNvSpPr>
          <p:nvPr>
            <p:custDataLst>
              <p:tags r:id="rId207"/>
            </p:custDataLst>
          </p:nvPr>
        </p:nvSpPr>
        <p:spPr bwMode="gray">
          <a:xfrm>
            <a:off x="7715250" y="4687888"/>
            <a:ext cx="2857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AFB5627-9B54-4C5B-BC8D-875D4BC9EE99}" type="datetime'''''''''''''''''''''''''1'''''''',0''0''''''3'''''">
              <a:rPr lang="ja-JP" altLang="en-US" sz="800" b="1" smtClean="0">
                <a:effectLst/>
                <a:sym typeface="+mn-lt"/>
              </a:rPr>
              <a:pPr marL="0" lvl="0" indent="0" algn="ctr">
                <a:spcBef>
                  <a:spcPct val="0"/>
                </a:spcBef>
                <a:buNone/>
              </a:pPr>
              <a:t>1,003</a:t>
            </a:fld>
            <a:endParaRPr kumimoji="1" lang="ja-JP" altLang="en-US" sz="800" b="1" dirty="0">
              <a:sym typeface="+mn-lt"/>
            </a:endParaRPr>
          </a:p>
        </p:txBody>
      </p:sp>
      <p:sp>
        <p:nvSpPr>
          <p:cNvPr id="198" name="テキスト プレースホルダ 9">
            <a:extLst>
              <a:ext uri="{FF2B5EF4-FFF2-40B4-BE49-F238E27FC236}">
                <a16:creationId xmlns:a16="http://schemas.microsoft.com/office/drawing/2014/main" id="{F20DD9D9-8656-F4B4-8691-ABF96CE39713}"/>
              </a:ext>
            </a:extLst>
          </p:cNvPr>
          <p:cNvSpPr>
            <a:spLocks noGrp="1"/>
          </p:cNvSpPr>
          <p:nvPr>
            <p:custDataLst>
              <p:tags r:id="rId208"/>
            </p:custDataLst>
          </p:nvPr>
        </p:nvSpPr>
        <p:spPr bwMode="gray">
          <a:xfrm>
            <a:off x="4619625" y="4956175"/>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1D0C0BB-5317-4905-AE08-DE277F9AEEFA}" type="datetime'''''''''''''''''''''''7''''55'''''''''''''''''''''''''''''''''">
              <a:rPr lang="ja-JP" altLang="en-US" sz="800" b="1" smtClean="0">
                <a:effectLst/>
                <a:sym typeface="+mn-lt"/>
              </a:rPr>
              <a:pPr marL="0" lvl="0" indent="0" algn="ctr">
                <a:spcBef>
                  <a:spcPct val="0"/>
                </a:spcBef>
                <a:buNone/>
              </a:pPr>
              <a:t>755</a:t>
            </a:fld>
            <a:endParaRPr kumimoji="1" lang="ja-JP" altLang="en-US" sz="800" b="1" dirty="0">
              <a:sym typeface="+mn-lt"/>
            </a:endParaRPr>
          </a:p>
        </p:txBody>
      </p:sp>
    </p:spTree>
    <p:extLst>
      <p:ext uri="{BB962C8B-B14F-4D97-AF65-F5344CB8AC3E}">
        <p14:creationId xmlns:p14="http://schemas.microsoft.com/office/powerpoint/2010/main" val="3604131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extLst>
              <p:ext uri="{D42A27DB-BD31-4B8C-83A1-F6EECF244321}">
                <p14:modId xmlns:p14="http://schemas.microsoft.com/office/powerpoint/2010/main" val="33080627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4" imgW="360" imgH="360" progId="TCLayout.ActiveDocument.1">
                  <p:embed/>
                </p:oleObj>
              </mc:Choice>
              <mc:Fallback>
                <p:oleObj name="think-cellスライド" r:id="rId24" imgW="360" imgH="360" progId="TCLayout.ActiveDocument.1">
                  <p:embed/>
                  <p:pic>
                    <p:nvPicPr>
                      <p:cNvPr id="9" name="Object 8" hidden="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600"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p:txBody>
          <a:bodyPr vert="horz"/>
          <a:lstStyle/>
          <a:p>
            <a:r>
              <a:rPr lang="ja-JP" altLang="en-US" dirty="0"/>
              <a:t>ロシア／医療関連／医療・公衆衛生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疾病構造・死亡要因</a:t>
            </a:r>
            <a:r>
              <a:rPr lang="en-US" altLang="ja-JP" dirty="0"/>
              <a:t>【</a:t>
            </a:r>
            <a:r>
              <a:rPr lang="ja-JP" altLang="en-US" dirty="0"/>
              <a:t>大分類</a:t>
            </a:r>
            <a:r>
              <a:rPr lang="en-US" altLang="ja-JP" dirty="0"/>
              <a:t>】</a:t>
            </a:r>
          </a:p>
        </p:txBody>
      </p:sp>
      <p:cxnSp>
        <p:nvCxnSpPr>
          <p:cNvPr id="20" name="直線コネクタ 19"/>
          <p:cNvCxnSpPr/>
          <p:nvPr/>
        </p:nvCxnSpPr>
        <p:spPr>
          <a:xfrm>
            <a:off x="735947"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729130" y="2132856"/>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死亡要因の割合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1990</a:t>
            </a:r>
            <a:r>
              <a:rPr lang="ja-JP" altLang="en-US" dirty="0">
                <a:solidFill>
                  <a:srgbClr val="000000"/>
                </a:solidFill>
                <a:latin typeface="Arial Black" pitchFamily="34" charset="0"/>
                <a:ea typeface="HGP創英角ｺﾞｼｯｸUB" pitchFamily="50" charset="-128"/>
              </a:rPr>
              <a:t>年⇒</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sp>
        <p:nvSpPr>
          <p:cNvPr id="34" name="テキスト ボックス 33"/>
          <p:cNvSpPr txBox="1"/>
          <p:nvPr/>
        </p:nvSpPr>
        <p:spPr>
          <a:xfrm>
            <a:off x="1769667" y="2483604"/>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1990</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5" name="テキスト ボックス 34"/>
          <p:cNvSpPr txBox="1"/>
          <p:nvPr/>
        </p:nvSpPr>
        <p:spPr>
          <a:xfrm>
            <a:off x="6728400" y="2471478"/>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6" name="右矢印 35"/>
          <p:cNvSpPr/>
          <p:nvPr/>
        </p:nvSpPr>
        <p:spPr>
          <a:xfrm>
            <a:off x="4304928" y="3861048"/>
            <a:ext cx="1152128" cy="720080"/>
          </a:xfrm>
          <a:prstGeom prst="rightArrow">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 name="Chart 3">
            <a:extLst>
              <a:ext uri="{FF2B5EF4-FFF2-40B4-BE49-F238E27FC236}">
                <a16:creationId xmlns:a16="http://schemas.microsoft.com/office/drawing/2014/main" id="{8B36E3AF-3FE6-D847-7C01-D0DB82990724}"/>
              </a:ext>
            </a:extLst>
          </p:cNvPr>
          <p:cNvGraphicFramePr/>
          <p:nvPr>
            <p:custDataLst>
              <p:tags r:id="rId3"/>
            </p:custDataLst>
            <p:extLst>
              <p:ext uri="{D42A27DB-BD31-4B8C-83A1-F6EECF244321}">
                <p14:modId xmlns:p14="http://schemas.microsoft.com/office/powerpoint/2010/main" val="912077256"/>
              </p:ext>
            </p:extLst>
          </p:nvPr>
        </p:nvGraphicFramePr>
        <p:xfrm>
          <a:off x="395288" y="2744788"/>
          <a:ext cx="3784600" cy="3021012"/>
        </p:xfrm>
        <a:graphic>
          <a:graphicData uri="http://schemas.openxmlformats.org/drawingml/2006/chart">
            <c:chart xmlns:c="http://schemas.openxmlformats.org/drawingml/2006/chart" xmlns:r="http://schemas.openxmlformats.org/officeDocument/2006/relationships" r:id="rId26"/>
          </a:graphicData>
        </a:graphic>
      </p:graphicFrame>
      <p:sp>
        <p:nvSpPr>
          <p:cNvPr id="17" name="テキスト プレースホルダ 9"/>
          <p:cNvSpPr>
            <a:spLocks noGrp="1"/>
          </p:cNvSpPr>
          <p:nvPr>
            <p:custDataLst>
              <p:tags r:id="rId4"/>
            </p:custDataLst>
          </p:nvPr>
        </p:nvSpPr>
        <p:spPr bwMode="gray">
          <a:xfrm>
            <a:off x="1427163" y="3590925"/>
            <a:ext cx="520700" cy="244475"/>
          </a:xfrm>
          <a:prstGeom prst="rect">
            <a:avLst/>
          </a:prstGeom>
          <a:solidFill>
            <a:srgbClr val="80CCE8"/>
          </a:solidFill>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170A82-AC20-4B94-A438-2F8213F9BD7E}" type="datetime'''''''3''''.''''''''''''''''''''''6''''''%'''''''''''''">
              <a:rPr lang="ja-JP" altLang="en-US"/>
              <a:pPr marL="0" indent="0" algn="ctr">
                <a:spcBef>
                  <a:spcPct val="0"/>
                </a:spcBef>
                <a:buNone/>
              </a:pPr>
              <a:t>3.6%</a:t>
            </a:fld>
            <a:endParaRPr kumimoji="0" lang="ja-JP" altLang="en-US" dirty="0">
              <a:sym typeface="+mn-lt"/>
            </a:endParaRPr>
          </a:p>
        </p:txBody>
      </p:sp>
      <p:sp>
        <p:nvSpPr>
          <p:cNvPr id="18" name="テキスト プレースホルダ 9"/>
          <p:cNvSpPr>
            <a:spLocks noGrp="1"/>
          </p:cNvSpPr>
          <p:nvPr>
            <p:custDataLst>
              <p:tags r:id="rId5"/>
            </p:custDataLst>
          </p:nvPr>
        </p:nvSpPr>
        <p:spPr bwMode="gray">
          <a:xfrm>
            <a:off x="1865313" y="3835400"/>
            <a:ext cx="619125" cy="244475"/>
          </a:xfrm>
          <a:prstGeom prst="rect">
            <a:avLst/>
          </a:prstGeom>
          <a:solidFill>
            <a:srgbClr val="C0E6F4"/>
          </a:solidFill>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BC177E7-B555-48A6-9E69-02927D8DC95F}" type="datetime'1''''1''''''''''.5''''''''''''''''''''''''''''''''''''''%'">
              <a:rPr lang="ja-JP" altLang="en-US"/>
              <a:pPr marL="0" indent="0" algn="ctr">
                <a:spcBef>
                  <a:spcPct val="0"/>
                </a:spcBef>
                <a:buNone/>
              </a:pPr>
              <a:t>11.5%</a:t>
            </a:fld>
            <a:endParaRPr kumimoji="0" lang="ja-JP" altLang="en-US" dirty="0">
              <a:sym typeface="+mn-lt"/>
            </a:endParaRPr>
          </a:p>
        </p:txBody>
      </p:sp>
      <p:sp>
        <p:nvSpPr>
          <p:cNvPr id="13" name="Rectangle 12"/>
          <p:cNvSpPr/>
          <p:nvPr>
            <p:custDataLst>
              <p:tags r:id="rId6"/>
            </p:custDataLst>
          </p:nvPr>
        </p:nvSpPr>
        <p:spPr bwMode="gray">
          <a:xfrm>
            <a:off x="809625" y="5775325"/>
            <a:ext cx="285750" cy="214313"/>
          </a:xfrm>
          <a:prstGeom prst="rect">
            <a:avLst/>
          </a:prstGeom>
          <a:solidFill>
            <a:srgbClr val="1F497D"/>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4" name="Rectangle 13"/>
          <p:cNvSpPr/>
          <p:nvPr>
            <p:custDataLst>
              <p:tags r:id="rId7"/>
            </p:custDataLst>
          </p:nvPr>
        </p:nvSpPr>
        <p:spPr bwMode="gray">
          <a:xfrm>
            <a:off x="809625" y="6070600"/>
            <a:ext cx="285750" cy="214313"/>
          </a:xfrm>
          <a:prstGeom prst="rect">
            <a:avLst/>
          </a:prstGeom>
          <a:solidFill>
            <a:srgbClr val="80CCE8"/>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6" name="Rectangle 15"/>
          <p:cNvSpPr/>
          <p:nvPr>
            <p:custDataLst>
              <p:tags r:id="rId8"/>
            </p:custDataLst>
          </p:nvPr>
        </p:nvSpPr>
        <p:spPr bwMode="gray">
          <a:xfrm>
            <a:off x="2466975" y="5775325"/>
            <a:ext cx="285750" cy="214313"/>
          </a:xfrm>
          <a:prstGeom prst="rect">
            <a:avLst/>
          </a:prstGeom>
          <a:solidFill>
            <a:srgbClr val="C0E6F4"/>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27" name="テキスト プレースホルダ 9"/>
          <p:cNvSpPr>
            <a:spLocks noGrp="1"/>
          </p:cNvSpPr>
          <p:nvPr>
            <p:custDataLst>
              <p:tags r:id="rId9"/>
            </p:custDataLst>
          </p:nvPr>
        </p:nvSpPr>
        <p:spPr bwMode="auto">
          <a:xfrm>
            <a:off x="1146175" y="5768975"/>
            <a:ext cx="12192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dirty="0">
                <a:sym typeface="+mn-lt"/>
              </a:rPr>
              <a:t>非感染性疾患</a:t>
            </a:r>
          </a:p>
        </p:txBody>
      </p:sp>
      <p:sp>
        <p:nvSpPr>
          <p:cNvPr id="29" name="テキスト プレースホルダ 9"/>
          <p:cNvSpPr>
            <a:spLocks noGrp="1"/>
          </p:cNvSpPr>
          <p:nvPr>
            <p:custDataLst>
              <p:tags r:id="rId10"/>
            </p:custDataLst>
          </p:nvPr>
        </p:nvSpPr>
        <p:spPr bwMode="auto">
          <a:xfrm>
            <a:off x="1146175" y="6064250"/>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39FE979-73A4-4740-8C00-C455C165FDCB}" type="datetime'''''''''''''''''感''''''''''''''''''''染症'''''''''''''''''">
              <a:rPr lang="ja-JP" altLang="en-US">
                <a:sym typeface="+mn-lt"/>
              </a:rPr>
              <a:pPr marL="0" indent="0">
                <a:spcBef>
                  <a:spcPct val="0"/>
                </a:spcBef>
                <a:buNone/>
              </a:pPr>
              <a:t>感染症</a:t>
            </a:fld>
            <a:endParaRPr kumimoji="0" lang="ja-JP" altLang="en-US" dirty="0">
              <a:sym typeface="+mn-lt"/>
            </a:endParaRPr>
          </a:p>
        </p:txBody>
      </p:sp>
      <p:sp>
        <p:nvSpPr>
          <p:cNvPr id="28" name="テキスト プレースホルダ 9"/>
          <p:cNvSpPr>
            <a:spLocks noGrp="1"/>
          </p:cNvSpPr>
          <p:nvPr>
            <p:custDataLst>
              <p:tags r:id="rId11"/>
            </p:custDataLst>
          </p:nvPr>
        </p:nvSpPr>
        <p:spPr bwMode="auto">
          <a:xfrm>
            <a:off x="2803525"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EB675B4-51C6-44D2-ADCF-5C199B3FCCBF}" type="datetime'''''''''''''''''''''''''''''''''''事''''''故''''''''''等'''''''">
              <a:rPr lang="ja-JP" altLang="en-US">
                <a:sym typeface="+mn-lt"/>
              </a:rPr>
              <a:pPr marL="0" indent="0">
                <a:spcBef>
                  <a:spcPct val="0"/>
                </a:spcBef>
                <a:buNone/>
              </a:pPr>
              <a:t>事故等</a:t>
            </a:fld>
            <a:endParaRPr kumimoji="0" lang="ja-JP" altLang="en-US" dirty="0">
              <a:sym typeface="+mn-lt"/>
            </a:endParaRPr>
          </a:p>
        </p:txBody>
      </p:sp>
      <p:graphicFrame>
        <p:nvGraphicFramePr>
          <p:cNvPr id="37" name="Chart 36">
            <a:extLst>
              <a:ext uri="{FF2B5EF4-FFF2-40B4-BE49-F238E27FC236}">
                <a16:creationId xmlns:a16="http://schemas.microsoft.com/office/drawing/2014/main" id="{D7AEA42E-1216-FFCA-4952-C79B834D8605}"/>
              </a:ext>
            </a:extLst>
          </p:cNvPr>
          <p:cNvGraphicFramePr/>
          <p:nvPr>
            <p:custDataLst>
              <p:tags r:id="rId12"/>
            </p:custDataLst>
            <p:extLst>
              <p:ext uri="{D42A27DB-BD31-4B8C-83A1-F6EECF244321}">
                <p14:modId xmlns:p14="http://schemas.microsoft.com/office/powerpoint/2010/main" val="3199586820"/>
              </p:ext>
            </p:extLst>
          </p:nvPr>
        </p:nvGraphicFramePr>
        <p:xfrm>
          <a:off x="5318125" y="2733675"/>
          <a:ext cx="3784600" cy="3021013"/>
        </p:xfrm>
        <a:graphic>
          <a:graphicData uri="http://schemas.openxmlformats.org/drawingml/2006/chart">
            <c:chart xmlns:c="http://schemas.openxmlformats.org/drawingml/2006/chart" xmlns:r="http://schemas.openxmlformats.org/officeDocument/2006/relationships" r:id="rId27"/>
          </a:graphicData>
        </a:graphic>
      </p:graphicFrame>
      <p:sp>
        <p:nvSpPr>
          <p:cNvPr id="21" name="テキスト プレースホルダ 9">
            <a:extLst>
              <a:ext uri="{FF2B5EF4-FFF2-40B4-BE49-F238E27FC236}">
                <a16:creationId xmlns:a16="http://schemas.microsoft.com/office/drawing/2014/main" id="{B1855898-D7E6-EC49-1B4B-CC36167017F4}"/>
              </a:ext>
            </a:extLst>
          </p:cNvPr>
          <p:cNvSpPr>
            <a:spLocks noGrp="1"/>
          </p:cNvSpPr>
          <p:nvPr>
            <p:custDataLst>
              <p:tags r:id="rId13"/>
            </p:custDataLst>
          </p:nvPr>
        </p:nvSpPr>
        <p:spPr bwMode="gray">
          <a:xfrm>
            <a:off x="6569075" y="3373438"/>
            <a:ext cx="520700" cy="244475"/>
          </a:xfrm>
          <a:prstGeom prst="rect">
            <a:avLst/>
          </a:prstGeom>
          <a:solidFill>
            <a:srgbClr val="C0E6F4"/>
          </a:solidFill>
          <a:ln>
            <a:noFill/>
          </a:ln>
          <a:effectLst/>
        </p:spPr>
        <p:txBody>
          <a:bodyPr vert="horz" wrap="none" lIns="28575" tIns="0" rIns="285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2DF119-FD1F-4C46-B02A-22849AA1CBC0}" type="datetime'''''''''''''6''''.''''''''''6''%'''''''''''">
              <a:rPr lang="en-US" altLang="en-US" smtClean="0">
                <a:effectLst/>
              </a:rPr>
              <a:pPr/>
              <a:t>6.6%</a:t>
            </a:fld>
            <a:endParaRPr kumimoji="1" lang="ja-JP" altLang="en-US" dirty="0">
              <a:sym typeface="+mn-lt"/>
            </a:endParaRPr>
          </a:p>
        </p:txBody>
      </p:sp>
      <p:sp>
        <p:nvSpPr>
          <p:cNvPr id="25" name="テキスト プレースホルダ 9">
            <a:extLst>
              <a:ext uri="{FF2B5EF4-FFF2-40B4-BE49-F238E27FC236}">
                <a16:creationId xmlns:a16="http://schemas.microsoft.com/office/drawing/2014/main" id="{77EE2A83-2EAB-7377-D844-CCE63037CBD5}"/>
              </a:ext>
            </a:extLst>
          </p:cNvPr>
          <p:cNvSpPr>
            <a:spLocks noGrp="1"/>
          </p:cNvSpPr>
          <p:nvPr>
            <p:custDataLst>
              <p:tags r:id="rId14"/>
            </p:custDataLst>
          </p:nvPr>
        </p:nvSpPr>
        <p:spPr bwMode="gray">
          <a:xfrm>
            <a:off x="6883400" y="3617913"/>
            <a:ext cx="520700" cy="244475"/>
          </a:xfrm>
          <a:prstGeom prst="rect">
            <a:avLst/>
          </a:prstGeom>
          <a:solidFill>
            <a:srgbClr val="79A2B3"/>
          </a:solidFill>
          <a:ln>
            <a:noFill/>
          </a:ln>
          <a:effectLst/>
        </p:spPr>
        <p:txBody>
          <a:bodyPr vert="horz" wrap="none" lIns="28575" tIns="0" rIns="285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FC3281-E229-447A-9E63-86AAF07A524D}" type="datetime'''4''''.''''''''''''''''2''''''''''''''''%'''''''''''''''''">
              <a:rPr lang="en-US" altLang="en-US" smtClean="0">
                <a:effectLst/>
              </a:rPr>
              <a:pPr/>
              <a:t>4.2%</a:t>
            </a:fld>
            <a:endParaRPr kumimoji="1" lang="ja-JP" altLang="en-US" dirty="0">
              <a:sym typeface="+mn-lt"/>
            </a:endParaRPr>
          </a:p>
        </p:txBody>
      </p:sp>
      <p:sp>
        <p:nvSpPr>
          <p:cNvPr id="38" name="テキスト ボックス 25"/>
          <p:cNvSpPr txBox="1"/>
          <p:nvPr/>
        </p:nvSpPr>
        <p:spPr>
          <a:xfrm>
            <a:off x="200472" y="1108212"/>
            <a:ext cx="9505056" cy="94468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mj-ea"/>
                <a:ea typeface="+mj-ea"/>
                <a:cs typeface="Arial" panose="020B0604020202020204" pitchFamily="34" charset="0"/>
              </a:rPr>
              <a:t>2019</a:t>
            </a:r>
            <a:r>
              <a:rPr lang="ja-JP" altLang="en-US" sz="1400" dirty="0">
                <a:latin typeface="+mj-ea"/>
                <a:ea typeface="+mj-ea"/>
                <a:cs typeface="Arial" panose="020B0604020202020204" pitchFamily="34" charset="0"/>
              </a:rPr>
              <a:t>年、ロシアにおける死因の第</a:t>
            </a:r>
            <a:r>
              <a:rPr lang="en-US" altLang="ja-JP" sz="1400" dirty="0">
                <a:latin typeface="+mj-ea"/>
                <a:ea typeface="+mj-ea"/>
                <a:cs typeface="Arial" panose="020B0604020202020204" pitchFamily="34" charset="0"/>
              </a:rPr>
              <a:t>1</a:t>
            </a:r>
            <a:r>
              <a:rPr lang="ja-JP" altLang="en-US" sz="1400" dirty="0">
                <a:latin typeface="+mj-ea"/>
                <a:ea typeface="+mj-ea"/>
                <a:cs typeface="Arial" panose="020B0604020202020204" pitchFamily="34" charset="0"/>
              </a:rPr>
              <a:t>位は「非感染性疾患」で、全体の</a:t>
            </a:r>
            <a:r>
              <a:rPr lang="en-US" altLang="ja-JP" sz="1400" dirty="0">
                <a:latin typeface="+mj-ea"/>
                <a:ea typeface="+mj-ea"/>
                <a:cs typeface="Arial" panose="020B0604020202020204" pitchFamily="34" charset="0"/>
              </a:rPr>
              <a:t>62.4%</a:t>
            </a:r>
            <a:r>
              <a:rPr lang="ja-JP" altLang="en-US" sz="1400" dirty="0">
                <a:latin typeface="+mj-ea"/>
                <a:ea typeface="+mj-ea"/>
                <a:cs typeface="Arial" panose="020B0604020202020204" pitchFamily="34" charset="0"/>
              </a:rPr>
              <a:t>弱を占めました。これは、非感染性疾患の割合が高い先進国に典型的な構成である。</a:t>
            </a:r>
            <a:endParaRPr lang="en-US" altLang="ja-JP" sz="1400" dirty="0">
              <a:latin typeface="+mj-ea"/>
              <a:ea typeface="+mj-ea"/>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j-ea"/>
                <a:ea typeface="+mj-ea"/>
                <a:cs typeface="Arial" panose="020B0604020202020204" pitchFamily="34" charset="0"/>
              </a:rPr>
              <a:t>同時に、</a:t>
            </a:r>
            <a:r>
              <a:rPr lang="en-US" altLang="ja-JP" sz="1400" dirty="0">
                <a:latin typeface="+mj-ea"/>
                <a:ea typeface="+mj-ea"/>
                <a:cs typeface="Arial" panose="020B0604020202020204" pitchFamily="34" charset="0"/>
              </a:rPr>
              <a:t>1990</a:t>
            </a:r>
            <a:r>
              <a:rPr lang="ja-JP" altLang="en-US" sz="1400" dirty="0">
                <a:latin typeface="+mj-ea"/>
                <a:ea typeface="+mj-ea"/>
                <a:cs typeface="Arial" panose="020B0604020202020204" pitchFamily="34" charset="0"/>
              </a:rPr>
              <a:t>年と比較すると、感染症には顕著な変化が見られる。</a:t>
            </a:r>
            <a:r>
              <a:rPr lang="en-US" altLang="ja-JP" sz="1400" dirty="0">
                <a:latin typeface="+mj-ea"/>
                <a:ea typeface="+mj-ea"/>
                <a:cs typeface="Arial" panose="020B0604020202020204" pitchFamily="34" charset="0"/>
              </a:rPr>
              <a:t>2021</a:t>
            </a:r>
            <a:r>
              <a:rPr lang="ja-JP" altLang="en-US" sz="1400" dirty="0">
                <a:latin typeface="+mj-ea"/>
                <a:ea typeface="+mj-ea"/>
                <a:cs typeface="Arial" panose="020B0604020202020204" pitchFamily="34" charset="0"/>
              </a:rPr>
              <a:t>年には感染症が死亡者の</a:t>
            </a:r>
            <a:r>
              <a:rPr lang="en-US" altLang="ja-JP" sz="1400" dirty="0">
                <a:latin typeface="+mj-ea"/>
                <a:ea typeface="+mj-ea"/>
                <a:cs typeface="Arial" panose="020B0604020202020204" pitchFamily="34" charset="0"/>
              </a:rPr>
              <a:t>26.8%</a:t>
            </a:r>
            <a:r>
              <a:rPr lang="ja-JP" altLang="en-US" sz="1400" dirty="0">
                <a:latin typeface="+mj-ea"/>
                <a:ea typeface="+mj-ea"/>
                <a:cs typeface="Arial" panose="020B0604020202020204" pitchFamily="34" charset="0"/>
              </a:rPr>
              <a:t>を占めていたが、</a:t>
            </a:r>
            <a:r>
              <a:rPr lang="en-US" altLang="ja-JP" sz="1400" dirty="0">
                <a:latin typeface="+mj-ea"/>
                <a:ea typeface="+mj-ea"/>
                <a:cs typeface="Arial" panose="020B0604020202020204" pitchFamily="34" charset="0"/>
              </a:rPr>
              <a:t>1990</a:t>
            </a:r>
            <a:r>
              <a:rPr lang="ja-JP" altLang="en-US" sz="1400" dirty="0">
                <a:latin typeface="+mj-ea"/>
                <a:ea typeface="+mj-ea"/>
                <a:cs typeface="Arial" panose="020B0604020202020204" pitchFamily="34" charset="0"/>
              </a:rPr>
              <a:t>年にはその数字は</a:t>
            </a:r>
            <a:r>
              <a:rPr lang="en-US" altLang="ja-JP" sz="1400" dirty="0">
                <a:latin typeface="+mj-ea"/>
                <a:ea typeface="+mj-ea"/>
                <a:cs typeface="Arial" panose="020B0604020202020204" pitchFamily="34" charset="0"/>
              </a:rPr>
              <a:t>3.6%</a:t>
            </a:r>
            <a:r>
              <a:rPr lang="ja-JP" altLang="en-US" sz="1400" dirty="0">
                <a:latin typeface="+mj-ea"/>
                <a:ea typeface="+mj-ea"/>
                <a:cs typeface="Arial" panose="020B0604020202020204" pitchFamily="34" charset="0"/>
              </a:rPr>
              <a:t>であり、この期間に大幅に増加したことを示している。</a:t>
            </a:r>
            <a:endParaRPr lang="en-US" altLang="ja-JP" sz="1400" dirty="0">
              <a:latin typeface="+mj-ea"/>
              <a:ea typeface="+mj-ea"/>
              <a:cs typeface="Arial" panose="020B0604020202020204" pitchFamily="34" charset="0"/>
            </a:endParaRPr>
          </a:p>
        </p:txBody>
      </p:sp>
      <p:sp>
        <p:nvSpPr>
          <p:cNvPr id="39" name="テキスト ボックス 115">
            <a:extLst>
              <a:ext uri="{FF2B5EF4-FFF2-40B4-BE49-F238E27FC236}">
                <a16:creationId xmlns:a16="http://schemas.microsoft.com/office/drawing/2014/main" id="{770E8032-D143-490C-A3AC-E08A258DB454}"/>
              </a:ext>
            </a:extLst>
          </p:cNvPr>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 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40" name="Rectangle 39">
            <a:extLst>
              <a:ext uri="{FF2B5EF4-FFF2-40B4-BE49-F238E27FC236}">
                <a16:creationId xmlns:a16="http://schemas.microsoft.com/office/drawing/2014/main" id="{5CC13C9A-972C-A9C0-6436-A26975DE073F}"/>
              </a:ext>
            </a:extLst>
          </p:cNvPr>
          <p:cNvSpPr/>
          <p:nvPr>
            <p:custDataLst>
              <p:tags r:id="rId15"/>
            </p:custDataLst>
          </p:nvPr>
        </p:nvSpPr>
        <p:spPr bwMode="auto">
          <a:xfrm>
            <a:off x="5538788" y="5775325"/>
            <a:ext cx="285750" cy="214313"/>
          </a:xfrm>
          <a:prstGeom prst="rect">
            <a:avLst/>
          </a:prstGeom>
          <a:solidFill>
            <a:srgbClr val="1F497D"/>
          </a:solidFill>
          <a:ln w="9525" cmpd="sng" algn="ctr">
            <a:solidFill>
              <a:srgbClr val="808080"/>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Rectangle 40">
            <a:extLst>
              <a:ext uri="{FF2B5EF4-FFF2-40B4-BE49-F238E27FC236}">
                <a16:creationId xmlns:a16="http://schemas.microsoft.com/office/drawing/2014/main" id="{79577FFC-3843-0C10-FAA2-E4D6487AB3E6}"/>
              </a:ext>
            </a:extLst>
          </p:cNvPr>
          <p:cNvSpPr/>
          <p:nvPr>
            <p:custDataLst>
              <p:tags r:id="rId16"/>
            </p:custDataLst>
          </p:nvPr>
        </p:nvSpPr>
        <p:spPr bwMode="auto">
          <a:xfrm>
            <a:off x="5538788" y="6070600"/>
            <a:ext cx="285750" cy="214313"/>
          </a:xfrm>
          <a:prstGeom prst="rect">
            <a:avLst/>
          </a:prstGeom>
          <a:solidFill>
            <a:srgbClr val="80CCE8"/>
          </a:solidFill>
          <a:ln w="9525" cmpd="sng" algn="ctr">
            <a:solidFill>
              <a:srgbClr val="808080"/>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Rectangle 41">
            <a:extLst>
              <a:ext uri="{FF2B5EF4-FFF2-40B4-BE49-F238E27FC236}">
                <a16:creationId xmlns:a16="http://schemas.microsoft.com/office/drawing/2014/main" id="{2A0C7976-086E-36ED-B388-5333EC99CAEC}"/>
              </a:ext>
            </a:extLst>
          </p:cNvPr>
          <p:cNvSpPr/>
          <p:nvPr>
            <p:custDataLst>
              <p:tags r:id="rId17"/>
            </p:custDataLst>
          </p:nvPr>
        </p:nvSpPr>
        <p:spPr bwMode="auto">
          <a:xfrm>
            <a:off x="6789738" y="5775325"/>
            <a:ext cx="285750" cy="214313"/>
          </a:xfrm>
          <a:prstGeom prst="rect">
            <a:avLst/>
          </a:prstGeom>
          <a:solidFill>
            <a:srgbClr val="C0E6F4"/>
          </a:solidFill>
          <a:ln w="9525" cmpd="sng" algn="ctr">
            <a:solidFill>
              <a:srgbClr val="808080"/>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Rectangle 43">
            <a:extLst>
              <a:ext uri="{FF2B5EF4-FFF2-40B4-BE49-F238E27FC236}">
                <a16:creationId xmlns:a16="http://schemas.microsoft.com/office/drawing/2014/main" id="{DE19A103-EC50-D48A-3244-BDF02A04B489}"/>
              </a:ext>
            </a:extLst>
          </p:cNvPr>
          <p:cNvSpPr/>
          <p:nvPr>
            <p:custDataLst>
              <p:tags r:id="rId18"/>
            </p:custDataLst>
          </p:nvPr>
        </p:nvSpPr>
        <p:spPr bwMode="auto">
          <a:xfrm>
            <a:off x="6789738" y="6070600"/>
            <a:ext cx="285750" cy="214313"/>
          </a:xfrm>
          <a:prstGeom prst="rect">
            <a:avLst/>
          </a:prstGeom>
          <a:solidFill>
            <a:srgbClr val="79A2B3"/>
          </a:solidFill>
          <a:ln w="9525" cmpd="sng" algn="ctr">
            <a:solidFill>
              <a:srgbClr val="808080"/>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プレースホルダ 9">
            <a:extLst>
              <a:ext uri="{FF2B5EF4-FFF2-40B4-BE49-F238E27FC236}">
                <a16:creationId xmlns:a16="http://schemas.microsoft.com/office/drawing/2014/main" id="{0C4F062B-AA27-A779-3DB0-E169EACF2308}"/>
              </a:ext>
            </a:extLst>
          </p:cNvPr>
          <p:cNvSpPr>
            <a:spLocks noGrp="1"/>
          </p:cNvSpPr>
          <p:nvPr>
            <p:custDataLst>
              <p:tags r:id="rId19"/>
            </p:custDataLst>
          </p:nvPr>
        </p:nvSpPr>
        <p:spPr bwMode="auto">
          <a:xfrm>
            <a:off x="5875338" y="5768975"/>
            <a:ext cx="812800"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CD622A53-6C8B-479A-98E4-D790EA21DCB4}" type="datetime'''''''''''''''''''非''''感''染''''''''''''''''症'''''''''''''''">
              <a:rPr kumimoji="0" lang="ja-JP" altLang="en-US" smtClean="0">
                <a:effectLst/>
                <a:sym typeface="+mn-lt"/>
              </a:rPr>
              <a:pPr marL="0" lvl="0" indent="0">
                <a:spcBef>
                  <a:spcPct val="0"/>
                </a:spcBef>
                <a:buNone/>
              </a:pPr>
              <a:t>非感染症</a:t>
            </a:fld>
            <a:endParaRPr kumimoji="0" lang="ja-JP" altLang="en-US" dirty="0">
              <a:sym typeface="+mn-lt"/>
            </a:endParaRPr>
          </a:p>
        </p:txBody>
      </p:sp>
      <p:sp>
        <p:nvSpPr>
          <p:cNvPr id="24" name="テキスト プレースホルダ 9">
            <a:extLst>
              <a:ext uri="{FF2B5EF4-FFF2-40B4-BE49-F238E27FC236}">
                <a16:creationId xmlns:a16="http://schemas.microsoft.com/office/drawing/2014/main" id="{EF49A986-D74A-35AC-7193-76B328A08762}"/>
              </a:ext>
            </a:extLst>
          </p:cNvPr>
          <p:cNvSpPr>
            <a:spLocks noGrp="1"/>
          </p:cNvSpPr>
          <p:nvPr>
            <p:custDataLst>
              <p:tags r:id="rId20"/>
            </p:custDataLst>
          </p:nvPr>
        </p:nvSpPr>
        <p:spPr bwMode="auto">
          <a:xfrm>
            <a:off x="5875338" y="6064250"/>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9F297DFF-AADC-4AD6-B8AF-96A5BBDEA753}" type="datetime'''''''''''''''''感''''''''''''''''''''''''''''''''染症'''''''''">
              <a:rPr kumimoji="0" lang="ja-JP" altLang="en-US" smtClean="0">
                <a:effectLst/>
                <a:sym typeface="+mn-lt"/>
              </a:rPr>
              <a:pPr marL="0" lvl="0" indent="0">
                <a:spcBef>
                  <a:spcPct val="0"/>
                </a:spcBef>
                <a:buNone/>
              </a:pPr>
              <a:t>感染症</a:t>
            </a:fld>
            <a:endParaRPr kumimoji="0" lang="ja-JP" altLang="en-US" dirty="0">
              <a:sym typeface="+mn-lt"/>
            </a:endParaRPr>
          </a:p>
        </p:txBody>
      </p:sp>
      <p:sp>
        <p:nvSpPr>
          <p:cNvPr id="30" name="テキスト プレースホルダ 9">
            <a:extLst>
              <a:ext uri="{FF2B5EF4-FFF2-40B4-BE49-F238E27FC236}">
                <a16:creationId xmlns:a16="http://schemas.microsoft.com/office/drawing/2014/main" id="{8E06725A-A9B9-D986-A068-158DFB8961D0}"/>
              </a:ext>
            </a:extLst>
          </p:cNvPr>
          <p:cNvSpPr>
            <a:spLocks noGrp="1"/>
          </p:cNvSpPr>
          <p:nvPr>
            <p:custDataLst>
              <p:tags r:id="rId21"/>
            </p:custDataLst>
          </p:nvPr>
        </p:nvSpPr>
        <p:spPr bwMode="auto">
          <a:xfrm>
            <a:off x="7126288" y="5768975"/>
            <a:ext cx="2366963"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AE28786A-0DF1-45AA-B8B5-49A5DC26617E}" type="datetime'C''O''VID-''''1''''9''パ''''''''''ン''デ''''''''''''''ミッ''ク関連'''">
              <a:rPr kumimoji="0" lang="en-US" altLang="en-US" smtClean="0">
                <a:effectLst/>
                <a:sym typeface="+mn-lt"/>
              </a:rPr>
              <a:pPr marL="0" lvl="0" indent="0">
                <a:spcBef>
                  <a:spcPct val="0"/>
                </a:spcBef>
                <a:buNone/>
              </a:pPr>
              <a:t>COVID-19パンデミック関連</a:t>
            </a:fld>
            <a:endParaRPr kumimoji="0" lang="ja-JP" altLang="en-US" dirty="0">
              <a:sym typeface="+mn-lt"/>
            </a:endParaRPr>
          </a:p>
        </p:txBody>
      </p:sp>
      <p:sp>
        <p:nvSpPr>
          <p:cNvPr id="31" name="テキスト プレースホルダ 9">
            <a:extLst>
              <a:ext uri="{FF2B5EF4-FFF2-40B4-BE49-F238E27FC236}">
                <a16:creationId xmlns:a16="http://schemas.microsoft.com/office/drawing/2014/main" id="{A6CFDFC1-DA3A-7BAE-F6EF-F0C5D22D61AE}"/>
              </a:ext>
            </a:extLst>
          </p:cNvPr>
          <p:cNvSpPr>
            <a:spLocks noGrp="1"/>
          </p:cNvSpPr>
          <p:nvPr>
            <p:custDataLst>
              <p:tags r:id="rId22"/>
            </p:custDataLst>
          </p:nvPr>
        </p:nvSpPr>
        <p:spPr bwMode="auto">
          <a:xfrm>
            <a:off x="7126288" y="6064250"/>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E1E837B0-6C2F-4B25-B5AD-7C955E9364F9}" type="datetime'''''事''''故''''''''''''''''等'''''">
              <a:rPr kumimoji="0" lang="ja-JP" altLang="en-US" smtClean="0">
                <a:effectLst/>
                <a:sym typeface="+mn-lt"/>
              </a:rPr>
              <a:pPr marL="0" lvl="0" indent="0">
                <a:spcBef>
                  <a:spcPct val="0"/>
                </a:spcBef>
                <a:buNone/>
              </a:pPr>
              <a:t>事故等</a:t>
            </a:fld>
            <a:endParaRPr kumimoji="0" lang="ja-JP" altLang="en-US" dirty="0">
              <a:sym typeface="+mn-lt"/>
            </a:endParaRPr>
          </a:p>
        </p:txBody>
      </p:sp>
    </p:spTree>
    <p:extLst>
      <p:ext uri="{BB962C8B-B14F-4D97-AF65-F5344CB8AC3E}">
        <p14:creationId xmlns:p14="http://schemas.microsoft.com/office/powerpoint/2010/main" val="2737517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8B6F1-E0DB-1423-B1D4-5E75788FD78D}"/>
            </a:ext>
          </a:extLst>
        </p:cNvPr>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AA7CAE-977F-0E44-359B-ADC1B5E085A9}"/>
              </a:ext>
            </a:extLst>
          </p:cNvPr>
          <p:cNvGraphicFramePr>
            <a:graphicFrameLocks noChangeAspect="1"/>
          </p:cNvGraphicFramePr>
          <p:nvPr>
            <p:custDataLst>
              <p:tags r:id="rId1"/>
            </p:custDataLst>
            <p:extLst>
              <p:ext uri="{D42A27DB-BD31-4B8C-83A1-F6EECF244321}">
                <p14:modId xmlns:p14="http://schemas.microsoft.com/office/powerpoint/2010/main" val="941402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4" name="Object 3" hidden="1">
                        <a:extLst>
                          <a:ext uri="{FF2B5EF4-FFF2-40B4-BE49-F238E27FC236}">
                            <a16:creationId xmlns:a16="http://schemas.microsoft.com/office/drawing/2014/main" id="{5DAA7CAE-977F-0E44-359B-ADC1B5E085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3ABBB33E-5092-6A5D-852C-0870438EBE4B}"/>
              </a:ext>
            </a:extLst>
          </p:cNvPr>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just" defTabSz="914400" rtl="0" eaLnBrk="1" fontAlgn="auto"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5" name="タイトル 4">
            <a:extLst>
              <a:ext uri="{FF2B5EF4-FFF2-40B4-BE49-F238E27FC236}">
                <a16:creationId xmlns:a16="http://schemas.microsoft.com/office/drawing/2014/main" id="{6758D011-F538-FC19-E69B-B369DA8BADEF}"/>
              </a:ext>
            </a:extLst>
          </p:cNvPr>
          <p:cNvSpPr>
            <a:spLocks noGrp="1"/>
          </p:cNvSpPr>
          <p:nvPr>
            <p:ph type="title"/>
          </p:nvPr>
        </p:nvSpPr>
        <p:spPr/>
        <p:txBody>
          <a:bodyPr vert="horz">
            <a:normAutofit/>
          </a:bodyPr>
          <a:lstStyle/>
          <a:p>
            <a:r>
              <a:rPr lang="ja-JP" altLang="en-US" dirty="0"/>
              <a:t>ロシア／医療関連／医療・公衆衛生</a:t>
            </a:r>
            <a:endParaRPr kumimoji="1" lang="ja-JP" altLang="en-US" sz="1400" dirty="0"/>
          </a:p>
        </p:txBody>
      </p:sp>
      <p:sp>
        <p:nvSpPr>
          <p:cNvPr id="6" name="テキスト プレースホルダー 5">
            <a:extLst>
              <a:ext uri="{FF2B5EF4-FFF2-40B4-BE49-F238E27FC236}">
                <a16:creationId xmlns:a16="http://schemas.microsoft.com/office/drawing/2014/main" id="{754C84B7-FB07-C6FF-0213-A97A26F9BF64}"/>
              </a:ext>
            </a:extLst>
          </p:cNvPr>
          <p:cNvSpPr>
            <a:spLocks noGrp="1"/>
          </p:cNvSpPr>
          <p:nvPr>
            <p:ph type="body" sz="quarter" idx="15"/>
          </p:nvPr>
        </p:nvSpPr>
        <p:spPr/>
        <p:txBody>
          <a:bodyPr/>
          <a:lstStyle/>
          <a:p>
            <a:r>
              <a:rPr lang="ja-JP" altLang="en-US" sz="2000" noProof="1"/>
              <a:t>疾病構造・死亡要因</a:t>
            </a:r>
            <a:r>
              <a:rPr lang="en-US" altLang="ja-JP" sz="2000" noProof="1"/>
              <a:t>【</a:t>
            </a:r>
            <a:r>
              <a:rPr lang="ja-JP" altLang="en-US" sz="2000" noProof="1"/>
              <a:t>中分類</a:t>
            </a:r>
            <a:r>
              <a:rPr lang="en-US" altLang="ja-JP" sz="2000" noProof="1"/>
              <a:t>】</a:t>
            </a:r>
          </a:p>
        </p:txBody>
      </p:sp>
      <p:grpSp>
        <p:nvGrpSpPr>
          <p:cNvPr id="38" name="Group 37">
            <a:extLst>
              <a:ext uri="{FF2B5EF4-FFF2-40B4-BE49-F238E27FC236}">
                <a16:creationId xmlns:a16="http://schemas.microsoft.com/office/drawing/2014/main" id="{64BA9A5A-043E-E687-21C6-7C87BB59FF2D}"/>
              </a:ext>
            </a:extLst>
          </p:cNvPr>
          <p:cNvGrpSpPr/>
          <p:nvPr/>
        </p:nvGrpSpPr>
        <p:grpSpPr>
          <a:xfrm>
            <a:off x="200025" y="1624608"/>
            <a:ext cx="4666910" cy="288032"/>
            <a:chOff x="215409" y="2301386"/>
            <a:chExt cx="9418108" cy="288032"/>
          </a:xfrm>
        </p:grpSpPr>
        <p:cxnSp>
          <p:nvCxnSpPr>
            <p:cNvPr id="76" name="直線コネクタ 75">
              <a:extLst>
                <a:ext uri="{FF2B5EF4-FFF2-40B4-BE49-F238E27FC236}">
                  <a16:creationId xmlns:a16="http://schemas.microsoft.com/office/drawing/2014/main" id="{E987DC23-9D43-F0E1-F1FE-15598B624947}"/>
                </a:ext>
              </a:extLst>
            </p:cNvPr>
            <p:cNvCxnSpPr>
              <a:cxnSpLocks/>
            </p:cNvCxnSpPr>
            <p:nvPr/>
          </p:nvCxnSpPr>
          <p:spPr>
            <a:xfrm>
              <a:off x="215409" y="2589418"/>
              <a:ext cx="941810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a:extLst>
                <a:ext uri="{FF2B5EF4-FFF2-40B4-BE49-F238E27FC236}">
                  <a16:creationId xmlns:a16="http://schemas.microsoft.com/office/drawing/2014/main" id="{6975C6FF-5E9D-3790-6021-AA7420ADE301}"/>
                </a:ext>
              </a:extLst>
            </p:cNvPr>
            <p:cNvSpPr>
              <a:spLocks noChangeArrowheads="1"/>
            </p:cNvSpPr>
            <p:nvPr/>
          </p:nvSpPr>
          <p:spPr bwMode="auto">
            <a:xfrm>
              <a:off x="215409" y="2301386"/>
              <a:ext cx="94181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en-US"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2022</a:t>
              </a: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年の死因トップ</a:t>
              </a:r>
              <a:r>
                <a:rPr kumimoji="1" lang="en-US"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10</a:t>
              </a:r>
              <a:endParaRPr kumimoji="1" lang="zh-TW"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endParaRPr>
            </a:p>
          </p:txBody>
        </p:sp>
      </p:grpSp>
      <p:sp>
        <p:nvSpPr>
          <p:cNvPr id="57" name="テキスト ボックス 56">
            <a:extLst>
              <a:ext uri="{FF2B5EF4-FFF2-40B4-BE49-F238E27FC236}">
                <a16:creationId xmlns:a16="http://schemas.microsoft.com/office/drawing/2014/main" id="{2F7509CD-2B90-CB28-8056-32B43B988A89}"/>
              </a:ext>
            </a:extLst>
          </p:cNvPr>
          <p:cNvSpPr txBox="1"/>
          <p:nvPr/>
        </p:nvSpPr>
        <p:spPr>
          <a:xfrm>
            <a:off x="217314" y="1093093"/>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effectLst/>
                <a:uLnTx/>
                <a:uFillTx/>
                <a:latin typeface="Arial"/>
                <a:ea typeface="ＭＳ Ｐゴシック"/>
                <a:cs typeface="+mn-cs"/>
              </a:rPr>
              <a:t>2018</a:t>
            </a:r>
            <a:r>
              <a:rPr kumimoji="1" lang="ja-JP" altLang="en-US" sz="1400" b="0" i="0" u="none" strike="noStrike" kern="1200" cap="none" spc="0" normalizeH="0" baseline="0" noProof="1">
                <a:ln>
                  <a:noFill/>
                </a:ln>
                <a:effectLst/>
                <a:uLnTx/>
                <a:uFillTx/>
                <a:latin typeface="Arial"/>
                <a:ea typeface="ＭＳ Ｐゴシック"/>
                <a:cs typeface="+mn-cs"/>
              </a:rPr>
              <a:t>年から</a:t>
            </a:r>
            <a:r>
              <a:rPr kumimoji="1" lang="en-US" altLang="ja-JP" sz="1400" b="0" i="0" u="none" strike="noStrike" kern="1200" cap="none" spc="0" normalizeH="0" baseline="0" noProof="1">
                <a:ln>
                  <a:noFill/>
                </a:ln>
                <a:effectLst/>
                <a:uLnTx/>
                <a:uFillTx/>
                <a:latin typeface="Arial"/>
                <a:ea typeface="ＭＳ Ｐゴシック"/>
                <a:cs typeface="+mn-cs"/>
              </a:rPr>
              <a:t>2022</a:t>
            </a:r>
            <a:r>
              <a:rPr kumimoji="1" lang="ja-JP" altLang="en-US" sz="1400" b="0" i="0" u="none" strike="noStrike" kern="1200" cap="none" spc="0" normalizeH="0" baseline="0" noProof="1">
                <a:ln>
                  <a:noFill/>
                </a:ln>
                <a:effectLst/>
                <a:uLnTx/>
                <a:uFillTx/>
                <a:latin typeface="Arial"/>
                <a:ea typeface="ＭＳ Ｐゴシック"/>
                <a:cs typeface="+mn-cs"/>
              </a:rPr>
              <a:t>年まで、循環器系疾患、新生物、外因性疾患が死因の上位</a:t>
            </a:r>
            <a:r>
              <a:rPr kumimoji="1" lang="en-US" altLang="ja-JP" sz="1400" b="0" i="0" u="none" strike="noStrike" kern="1200" cap="none" spc="0" normalizeH="0" baseline="0" noProof="1">
                <a:ln>
                  <a:noFill/>
                </a:ln>
                <a:effectLst/>
                <a:uLnTx/>
                <a:uFillTx/>
                <a:latin typeface="Arial"/>
                <a:ea typeface="ＭＳ Ｐゴシック"/>
                <a:cs typeface="+mn-cs"/>
              </a:rPr>
              <a:t>3</a:t>
            </a:r>
            <a:r>
              <a:rPr kumimoji="1" lang="ja-JP" altLang="en-US" sz="1400" b="0" i="0" u="none" strike="noStrike" kern="1200" cap="none" spc="0" normalizeH="0" baseline="0" noProof="1">
                <a:ln>
                  <a:noFill/>
                </a:ln>
                <a:effectLst/>
                <a:uLnTx/>
                <a:uFillTx/>
                <a:latin typeface="Arial"/>
                <a:ea typeface="ＭＳ Ｐゴシック"/>
                <a:cs typeface="+mn-cs"/>
              </a:rPr>
              <a:t>位を占めている。</a:t>
            </a:r>
          </a:p>
        </p:txBody>
      </p:sp>
      <p:sp>
        <p:nvSpPr>
          <p:cNvPr id="104" name="テキスト ボックス 74">
            <a:extLst>
              <a:ext uri="{FF2B5EF4-FFF2-40B4-BE49-F238E27FC236}">
                <a16:creationId xmlns:a16="http://schemas.microsoft.com/office/drawing/2014/main" id="{52DF545B-5EB6-4079-5036-6562382F9D64}"/>
              </a:ext>
            </a:extLst>
          </p:cNvPr>
          <p:cNvSpPr txBox="1"/>
          <p:nvPr/>
        </p:nvSpPr>
        <p:spPr>
          <a:xfrm>
            <a:off x="218520" y="6631560"/>
            <a:ext cx="5958615" cy="144012"/>
          </a:xfrm>
          <a:prstGeom prst="rect">
            <a:avLst/>
          </a:prstGeom>
          <a:noFill/>
        </p:spPr>
        <p:txBody>
          <a:bodyPr wrap="square" lIns="0" tIns="0" rIns="0" bIns="0" rtlCol="0">
            <a:noAutofit/>
          </a:bodyPr>
          <a:lstStyle/>
          <a:p>
            <a:pPr lvl="0">
              <a:spcAft>
                <a:spcPts val="100"/>
              </a:spcAft>
              <a:defRPr/>
            </a:pP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（出所）ロシア人口統計年鑑</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年、連邦国家統計局</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1" lang="en-IN" altLang="ja-JP" sz="800" b="0" i="0" u="none" strike="noStrike" kern="1200" cap="none" spc="0" normalizeH="0" baseline="0" noProof="0" dirty="0">
              <a:ln>
                <a:noFill/>
              </a:ln>
              <a:solidFill>
                <a:srgbClr val="000000"/>
              </a:solidFill>
              <a:effectLst/>
              <a:uLnTx/>
              <a:uFillTx/>
              <a:latin typeface="Arial"/>
              <a:ea typeface="ＭＳ Ｐゴシック"/>
              <a:cs typeface="+mn-cs"/>
            </a:endParaRPr>
          </a:p>
        </p:txBody>
      </p:sp>
      <p:grpSp>
        <p:nvGrpSpPr>
          <p:cNvPr id="2" name="Group 37">
            <a:extLst>
              <a:ext uri="{FF2B5EF4-FFF2-40B4-BE49-F238E27FC236}">
                <a16:creationId xmlns:a16="http://schemas.microsoft.com/office/drawing/2014/main" id="{E2A0C5A2-1FC3-6F31-45E5-CE0692802AFD}"/>
              </a:ext>
            </a:extLst>
          </p:cNvPr>
          <p:cNvGrpSpPr/>
          <p:nvPr/>
        </p:nvGrpSpPr>
        <p:grpSpPr>
          <a:xfrm>
            <a:off x="5035101" y="1624608"/>
            <a:ext cx="4687269" cy="288032"/>
            <a:chOff x="215409" y="2301386"/>
            <a:chExt cx="9418108" cy="288032"/>
          </a:xfrm>
        </p:grpSpPr>
        <p:cxnSp>
          <p:nvCxnSpPr>
            <p:cNvPr id="7" name="直線コネクタ 6">
              <a:extLst>
                <a:ext uri="{FF2B5EF4-FFF2-40B4-BE49-F238E27FC236}">
                  <a16:creationId xmlns:a16="http://schemas.microsoft.com/office/drawing/2014/main" id="{0F3172DE-A2F6-81E2-6C2B-91C0B970FC6F}"/>
                </a:ext>
              </a:extLst>
            </p:cNvPr>
            <p:cNvCxnSpPr>
              <a:cxnSpLocks/>
            </p:cNvCxnSpPr>
            <p:nvPr/>
          </p:nvCxnSpPr>
          <p:spPr>
            <a:xfrm>
              <a:off x="215409" y="2589418"/>
              <a:ext cx="941810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a:extLst>
                <a:ext uri="{FF2B5EF4-FFF2-40B4-BE49-F238E27FC236}">
                  <a16:creationId xmlns:a16="http://schemas.microsoft.com/office/drawing/2014/main" id="{65ED4B9A-0C50-A50E-B8ED-6F4FE0B2596A}"/>
                </a:ext>
              </a:extLst>
            </p:cNvPr>
            <p:cNvSpPr>
              <a:spLocks noChangeArrowheads="1"/>
            </p:cNvSpPr>
            <p:nvPr/>
          </p:nvSpPr>
          <p:spPr bwMode="auto">
            <a:xfrm>
              <a:off x="215409" y="2301386"/>
              <a:ext cx="94181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死因トップの推移（</a:t>
              </a:r>
              <a:r>
                <a:rPr kumimoji="1" lang="en-US"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2018</a:t>
              </a: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年と</a:t>
              </a:r>
              <a:r>
                <a:rPr kumimoji="1" lang="en-US"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2022</a:t>
              </a: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年）</a:t>
              </a:r>
              <a:endParaRPr kumimoji="1" lang="zh-TW"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endParaRPr>
            </a:p>
          </p:txBody>
        </p:sp>
      </p:grpSp>
      <p:graphicFrame>
        <p:nvGraphicFramePr>
          <p:cNvPr id="9" name="Content Placeholder 4">
            <a:extLst>
              <a:ext uri="{FF2B5EF4-FFF2-40B4-BE49-F238E27FC236}">
                <a16:creationId xmlns:a16="http://schemas.microsoft.com/office/drawing/2014/main" id="{7AAB180C-3869-2768-8F82-0CD623F3CE6D}"/>
              </a:ext>
            </a:extLst>
          </p:cNvPr>
          <p:cNvGraphicFramePr>
            <a:graphicFrameLocks/>
          </p:cNvGraphicFramePr>
          <p:nvPr>
            <p:extLst>
              <p:ext uri="{D42A27DB-BD31-4B8C-83A1-F6EECF244321}">
                <p14:modId xmlns:p14="http://schemas.microsoft.com/office/powerpoint/2010/main" val="2199420103"/>
              </p:ext>
            </p:extLst>
          </p:nvPr>
        </p:nvGraphicFramePr>
        <p:xfrm>
          <a:off x="200025" y="2135517"/>
          <a:ext cx="4666910" cy="4178070"/>
        </p:xfrm>
        <a:graphic>
          <a:graphicData uri="http://schemas.openxmlformats.org/drawingml/2006/table">
            <a:tbl>
              <a:tblPr firstRow="1" bandRow="1">
                <a:tableStyleId>{5C22544A-7EE6-4342-B048-85BDC9FD1C3A}</a:tableStyleId>
              </a:tblPr>
              <a:tblGrid>
                <a:gridCol w="1877836">
                  <a:extLst>
                    <a:ext uri="{9D8B030D-6E8A-4147-A177-3AD203B41FA5}">
                      <a16:colId xmlns:a16="http://schemas.microsoft.com/office/drawing/2014/main" val="3621547017"/>
                    </a:ext>
                  </a:extLst>
                </a:gridCol>
                <a:gridCol w="822164">
                  <a:extLst>
                    <a:ext uri="{9D8B030D-6E8A-4147-A177-3AD203B41FA5}">
                      <a16:colId xmlns:a16="http://schemas.microsoft.com/office/drawing/2014/main" val="4055172956"/>
                    </a:ext>
                  </a:extLst>
                </a:gridCol>
                <a:gridCol w="984110">
                  <a:extLst>
                    <a:ext uri="{9D8B030D-6E8A-4147-A177-3AD203B41FA5}">
                      <a16:colId xmlns:a16="http://schemas.microsoft.com/office/drawing/2014/main" val="3218001614"/>
                    </a:ext>
                  </a:extLst>
                </a:gridCol>
                <a:gridCol w="982800">
                  <a:extLst>
                    <a:ext uri="{9D8B030D-6E8A-4147-A177-3AD203B41FA5}">
                      <a16:colId xmlns:a16="http://schemas.microsoft.com/office/drawing/2014/main" val="2360699466"/>
                    </a:ext>
                  </a:extLst>
                </a:gridCol>
              </a:tblGrid>
              <a:tr h="360892">
                <a:tc>
                  <a:txBody>
                    <a:bodyPr/>
                    <a:lstStyle/>
                    <a:p>
                      <a:pPr algn="ctr" fontAlgn="b"/>
                      <a:r>
                        <a:rPr lang="en-IN" sz="1000" b="1" i="0" u="none" strike="noStrike" noProof="1">
                          <a:solidFill>
                            <a:srgbClr val="000000"/>
                          </a:solidFill>
                          <a:effectLst/>
                          <a:latin typeface="+mj-lt"/>
                        </a:rPr>
                        <a:t>死因</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j-lt"/>
                        </a:rPr>
                        <a:t>合計 (%)</a:t>
                      </a:r>
                    </a:p>
                    <a:p>
                      <a:pPr algn="ctr" fontAlgn="b"/>
                      <a:r>
                        <a:rPr lang="en-IN" sz="800" b="1" i="0" u="none" strike="noStrike" noProof="1">
                          <a:solidFill>
                            <a:srgbClr val="000000"/>
                          </a:solidFill>
                          <a:effectLst/>
                          <a:latin typeface="+mj-lt"/>
                        </a:rPr>
                        <a:t>(1,898,644)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j-lt"/>
                        </a:rPr>
                        <a:t>男性 (%)</a:t>
                      </a:r>
                    </a:p>
                    <a:p>
                      <a:pPr algn="ctr" fontAlgn="b"/>
                      <a:r>
                        <a:rPr lang="en-IN" sz="800" b="1" i="0" u="none" strike="noStrike" noProof="1">
                          <a:solidFill>
                            <a:srgbClr val="000000"/>
                          </a:solidFill>
                          <a:effectLst/>
                          <a:latin typeface="+mj-lt"/>
                        </a:rPr>
                        <a:t>(956,087)</a:t>
                      </a:r>
                      <a:endParaRPr lang="en-IN" sz="1000" b="1" i="0" u="none" strike="noStrike" dirty="0">
                        <a:solidFill>
                          <a:srgbClr val="000000"/>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j-lt"/>
                        </a:rPr>
                        <a:t>女性 (%)</a:t>
                      </a:r>
                    </a:p>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800" b="1" i="0" u="none" strike="noStrike" kern="1200" noProof="1">
                          <a:solidFill>
                            <a:srgbClr val="000000"/>
                          </a:solidFill>
                          <a:effectLst/>
                          <a:latin typeface="+mn-lt"/>
                          <a:ea typeface="+mn-ea"/>
                          <a:cs typeface="+mn-cs"/>
                        </a:rPr>
                        <a:t>(942,557)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326907">
                <a:tc>
                  <a:txBody>
                    <a:bodyPr/>
                    <a:lstStyle/>
                    <a:p>
                      <a:pPr algn="l" fontAlgn="b"/>
                      <a:r>
                        <a:rPr lang="ja-JP" altLang="en-US" sz="1000" b="0" i="0" u="none" strike="noStrike" noProof="1">
                          <a:solidFill>
                            <a:srgbClr val="000000"/>
                          </a:solidFill>
                          <a:effectLst/>
                          <a:latin typeface="+mj-lt"/>
                        </a:rPr>
                        <a:t>①循環器疾患</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43.8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40.6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47.0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465913">
                <a:tc>
                  <a:txBody>
                    <a:bodyPr/>
                    <a:lstStyle/>
                    <a:p>
                      <a:pPr algn="l" fontAlgn="b"/>
                      <a:r>
                        <a:rPr lang="ja-JP" altLang="en-US" sz="1000" b="0" i="0" u="none" strike="noStrike" noProof="1">
                          <a:solidFill>
                            <a:srgbClr val="000000"/>
                          </a:solidFill>
                          <a:effectLst/>
                          <a:latin typeface="+mj-lt"/>
                        </a:rPr>
                        <a:t>②新生物</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14.8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15.6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13.9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326907">
                <a:tc>
                  <a:txBody>
                    <a:bodyPr/>
                    <a:lstStyle/>
                    <a:p>
                      <a:pPr algn="l" fontAlgn="b"/>
                      <a:r>
                        <a:rPr lang="ja-JP" altLang="en-US" sz="1000" noProof="1"/>
                        <a:t>③死亡の外因</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7.7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12.1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3.2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326907">
                <a:tc>
                  <a:txBody>
                    <a:bodyPr/>
                    <a:lstStyle/>
                    <a:p>
                      <a:pPr algn="l" fontAlgn="b"/>
                      <a:r>
                        <a:rPr lang="ja-JP" altLang="en-US" sz="1000" b="0" i="0" u="none" strike="noStrike" noProof="1">
                          <a:solidFill>
                            <a:srgbClr val="000000"/>
                          </a:solidFill>
                          <a:effectLst/>
                          <a:latin typeface="+mj-lt"/>
                        </a:rPr>
                        <a:t>④神経系疾患</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5.7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3.9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7.4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326907">
                <a:tc>
                  <a:txBody>
                    <a:bodyPr/>
                    <a:lstStyle/>
                    <a:p>
                      <a:pPr algn="l" fontAlgn="t"/>
                      <a:r>
                        <a:rPr lang="ja-JP" altLang="en-US" sz="1000" noProof="1"/>
                        <a:t>⑤消化器系疾患</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5.4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5.8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5.0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326907">
                <a:tc>
                  <a:txBody>
                    <a:bodyPr/>
                    <a:lstStyle/>
                    <a:p>
                      <a:pPr algn="l" fontAlgn="t"/>
                      <a:r>
                        <a:rPr lang="ja-JP" altLang="en-US" sz="1000" noProof="1"/>
                        <a:t>⑥呼吸器系疾患</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4.3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5.3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3.2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463288">
                <a:tc>
                  <a:txBody>
                    <a:bodyPr/>
                    <a:lstStyle/>
                    <a:p>
                      <a:pPr algn="l" fontAlgn="b"/>
                      <a:r>
                        <a:rPr lang="ja-JP" altLang="en-US" sz="1000" b="0" i="0" u="none" strike="noStrike" noProof="1">
                          <a:solidFill>
                            <a:srgbClr val="000000"/>
                          </a:solidFill>
                          <a:effectLst/>
                          <a:latin typeface="+mj-lt"/>
                        </a:rPr>
                        <a:t>⑦他に分類されない症状、徴候及び臨床検査値の異常</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4.0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3.8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4.3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463288">
                <a:tc>
                  <a:txBody>
                    <a:bodyPr/>
                    <a:lstStyle/>
                    <a:p>
                      <a:pPr algn="l" fontAlgn="t"/>
                      <a:r>
                        <a:rPr lang="ja-JP" altLang="en-US" sz="1000" noProof="1"/>
                        <a:t>⑧内分泌疾患、栄養疾患及び代謝疾患</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2.3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1.5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3.1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25768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ja-JP" altLang="en-US" sz="1000" b="0" i="0" u="none" strike="noStrike" kern="1200" noProof="1">
                          <a:solidFill>
                            <a:srgbClr val="000000"/>
                          </a:solidFill>
                          <a:effectLst/>
                          <a:latin typeface="+mn-lt"/>
                          <a:ea typeface="+mn-ea"/>
                          <a:cs typeface="+mn-cs"/>
                        </a:rPr>
                        <a:t>⑨特定の感染症及び寄生虫症</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1.4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1.2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0.9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266236">
                <a:tc>
                  <a:txBody>
                    <a:bodyPr/>
                    <a:lstStyle/>
                    <a:p>
                      <a:pPr algn="l" fontAlgn="t"/>
                      <a:r>
                        <a:rPr lang="ja-JP" altLang="en-US" sz="1000" b="0" i="0" u="none" strike="noStrike" noProof="1">
                          <a:solidFill>
                            <a:srgbClr val="000000"/>
                          </a:solidFill>
                          <a:effectLst/>
                          <a:latin typeface="+mj-lt"/>
                        </a:rPr>
                        <a:t>⑩泌尿生殖器系の疾患</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1.3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1.1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1.3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r h="266236">
                <a:tc>
                  <a:txBody>
                    <a:bodyPr/>
                    <a:lstStyle/>
                    <a:p>
                      <a:pPr algn="l" fontAlgn="t"/>
                      <a:r>
                        <a:rPr lang="en-IN" sz="1000" b="0" i="0" u="none" strike="noStrike" noProof="1">
                          <a:solidFill>
                            <a:srgbClr val="000000"/>
                          </a:solidFill>
                          <a:effectLst/>
                          <a:latin typeface="+mj-lt"/>
                        </a:rPr>
                        <a:t>その他</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9.2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8.3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10.1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246362514"/>
                  </a:ext>
                </a:extLst>
              </a:tr>
            </a:tbl>
          </a:graphicData>
        </a:graphic>
      </p:graphicFrame>
      <p:sp>
        <p:nvSpPr>
          <p:cNvPr id="13" name="TextBox 64">
            <a:extLst>
              <a:ext uri="{FF2B5EF4-FFF2-40B4-BE49-F238E27FC236}">
                <a16:creationId xmlns:a16="http://schemas.microsoft.com/office/drawing/2014/main" id="{277B4E93-C317-FC33-A53E-BCC3F04064E9}"/>
              </a:ext>
            </a:extLst>
          </p:cNvPr>
          <p:cNvSpPr txBox="1"/>
          <p:nvPr/>
        </p:nvSpPr>
        <p:spPr>
          <a:xfrm>
            <a:off x="8604591" y="1912640"/>
            <a:ext cx="504056" cy="259879"/>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en-IN" altLang="ja-JP" sz="1000" b="1" i="0" u="none" strike="noStrike" kern="1200" cap="none" spc="0" normalizeH="0" baseline="0" noProof="1">
                <a:ln>
                  <a:noFill/>
                </a:ln>
                <a:solidFill>
                  <a:srgbClr val="000000"/>
                </a:solidFill>
                <a:effectLst/>
                <a:uLnTx/>
                <a:uFillTx/>
                <a:latin typeface="Arial"/>
                <a:ea typeface="ＭＳ Ｐゴシック"/>
                <a:cs typeface="+mn-cs"/>
              </a:rPr>
              <a:t>2022</a:t>
            </a:r>
            <a:endParaRPr kumimoji="1" lang="ja-JP" altLang="en-US" sz="10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4" name="TextBox 111">
            <a:extLst>
              <a:ext uri="{FF2B5EF4-FFF2-40B4-BE49-F238E27FC236}">
                <a16:creationId xmlns:a16="http://schemas.microsoft.com/office/drawing/2014/main" id="{21DB6F06-EDEE-5F73-E565-81454E525945}"/>
              </a:ext>
            </a:extLst>
          </p:cNvPr>
          <p:cNvSpPr txBox="1"/>
          <p:nvPr/>
        </p:nvSpPr>
        <p:spPr>
          <a:xfrm>
            <a:off x="5650332" y="1912640"/>
            <a:ext cx="504056" cy="259879"/>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en-IN" altLang="ja-JP" sz="1000" b="1" i="0" u="none" strike="noStrike" kern="1200" cap="none" spc="0" normalizeH="0" baseline="0" noProof="1">
                <a:ln>
                  <a:noFill/>
                </a:ln>
                <a:solidFill>
                  <a:srgbClr val="000000"/>
                </a:solidFill>
                <a:effectLst/>
                <a:uLnTx/>
                <a:uFillTx/>
                <a:latin typeface="Arial"/>
                <a:ea typeface="ＭＳ Ｐゴシック"/>
                <a:cs typeface="+mn-cs"/>
              </a:rPr>
              <a:t>2018</a:t>
            </a:r>
            <a:endParaRPr kumimoji="1" lang="ja-JP" altLang="en-US" sz="1000" b="1"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11" name="Table 10">
            <a:extLst>
              <a:ext uri="{FF2B5EF4-FFF2-40B4-BE49-F238E27FC236}">
                <a16:creationId xmlns:a16="http://schemas.microsoft.com/office/drawing/2014/main" id="{225C9B64-0D7B-5E0A-A794-787FE9E48C12}"/>
              </a:ext>
            </a:extLst>
          </p:cNvPr>
          <p:cNvGraphicFramePr>
            <a:graphicFrameLocks noGrp="1"/>
          </p:cNvGraphicFramePr>
          <p:nvPr>
            <p:extLst>
              <p:ext uri="{D42A27DB-BD31-4B8C-83A1-F6EECF244321}">
                <p14:modId xmlns:p14="http://schemas.microsoft.com/office/powerpoint/2010/main" val="4173434871"/>
              </p:ext>
            </p:extLst>
          </p:nvPr>
        </p:nvGraphicFramePr>
        <p:xfrm>
          <a:off x="7929439" y="2131935"/>
          <a:ext cx="1838461" cy="4194532"/>
        </p:xfrm>
        <a:graphic>
          <a:graphicData uri="http://schemas.openxmlformats.org/drawingml/2006/table">
            <a:tbl>
              <a:tblPr firstRow="1" bandRow="1">
                <a:tableStyleId>{5C22544A-7EE6-4342-B048-85BDC9FD1C3A}</a:tableStyleId>
              </a:tblPr>
              <a:tblGrid>
                <a:gridCol w="1488057">
                  <a:extLst>
                    <a:ext uri="{9D8B030D-6E8A-4147-A177-3AD203B41FA5}">
                      <a16:colId xmlns:a16="http://schemas.microsoft.com/office/drawing/2014/main" val="2224111841"/>
                    </a:ext>
                  </a:extLst>
                </a:gridCol>
                <a:gridCol w="350404">
                  <a:extLst>
                    <a:ext uri="{9D8B030D-6E8A-4147-A177-3AD203B41FA5}">
                      <a16:colId xmlns:a16="http://schemas.microsoft.com/office/drawing/2014/main" val="323008129"/>
                    </a:ext>
                  </a:extLst>
                </a:gridCol>
              </a:tblGrid>
              <a:tr h="2367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IN" sz="1000" b="1" i="0" u="none" strike="noStrike" kern="1200" noProof="1">
                          <a:solidFill>
                            <a:srgbClr val="000000"/>
                          </a:solidFill>
                          <a:effectLst/>
                          <a:latin typeface="+mn-lt"/>
                          <a:ea typeface="+mn-ea"/>
                          <a:cs typeface="+mn-cs"/>
                        </a:rPr>
                        <a:t>疾患</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j-lt"/>
                        </a:rPr>
                        <a:t>%</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371653">
                <a:tc>
                  <a:txBody>
                    <a:bodyPr/>
                    <a:lstStyle/>
                    <a:p>
                      <a:pPr algn="l" fontAlgn="b"/>
                      <a:r>
                        <a:rPr lang="en-US" sz="1000" b="0" i="0" u="none" strike="noStrike" noProof="1">
                          <a:solidFill>
                            <a:srgbClr val="000000"/>
                          </a:solidFill>
                          <a:effectLst/>
                          <a:latin typeface="+mj-lt"/>
                        </a:rPr>
                        <a:t>循環器系疾患</a:t>
                      </a:r>
                    </a:p>
                  </a:txBody>
                  <a:tcPr marL="43200" marR="7200" marT="720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43.8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371653">
                <a:tc>
                  <a:txBody>
                    <a:bodyPr/>
                    <a:lstStyle/>
                    <a:p>
                      <a:pPr algn="l" fontAlgn="b"/>
                      <a:r>
                        <a:rPr lang="en-US" sz="1000" b="0" i="0" u="none" strike="noStrike" noProof="1">
                          <a:solidFill>
                            <a:srgbClr val="000000"/>
                          </a:solidFill>
                          <a:effectLst/>
                          <a:latin typeface="+mj-lt"/>
                        </a:rPr>
                        <a:t>新生物</a:t>
                      </a:r>
                    </a:p>
                  </a:txBody>
                  <a:tcPr marL="43200" marR="7200" marT="720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14.8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22997732"/>
                  </a:ext>
                </a:extLst>
              </a:tr>
              <a:tr h="371653">
                <a:tc>
                  <a:txBody>
                    <a:bodyPr/>
                    <a:lstStyle/>
                    <a:p>
                      <a:pPr algn="l" fontAlgn="b"/>
                      <a:r>
                        <a:rPr lang="en-US" sz="1000" noProof="1"/>
                        <a:t>死亡の外因</a:t>
                      </a:r>
                    </a:p>
                  </a:txBody>
                  <a:tcPr marL="43200" marR="7200" marT="720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7.6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371653">
                <a:tc>
                  <a:txBody>
                    <a:bodyPr/>
                    <a:lstStyle/>
                    <a:p>
                      <a:pPr algn="l" fontAlgn="b"/>
                      <a:r>
                        <a:rPr lang="en-US" sz="1000" b="0" i="0" u="none" strike="noStrike" noProof="1">
                          <a:solidFill>
                            <a:srgbClr val="000000"/>
                          </a:solidFill>
                          <a:effectLst/>
                          <a:latin typeface="+mj-lt"/>
                        </a:rPr>
                        <a:t>神経系の疾患</a:t>
                      </a:r>
                    </a:p>
                  </a:txBody>
                  <a:tcPr marL="43200" marR="7200" marT="720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5.6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371653">
                <a:tc>
                  <a:txBody>
                    <a:bodyPr/>
                    <a:lstStyle/>
                    <a:p>
                      <a:pPr algn="l" fontAlgn="t"/>
                      <a:r>
                        <a:rPr lang="en-US" sz="1000" noProof="1"/>
                        <a:t>消化器系の疾患</a:t>
                      </a:r>
                    </a:p>
                  </a:txBody>
                  <a:tcPr marL="43200" marR="7200" marT="720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5.4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29041920"/>
                  </a:ext>
                </a:extLst>
              </a:tr>
              <a:tr h="371653">
                <a:tc>
                  <a:txBody>
                    <a:bodyPr/>
                    <a:lstStyle/>
                    <a:p>
                      <a:pPr algn="l" fontAlgn="t"/>
                      <a:r>
                        <a:rPr lang="en-US" sz="1000" noProof="1"/>
                        <a:t>呼吸器系の疾患</a:t>
                      </a:r>
                    </a:p>
                  </a:txBody>
                  <a:tcPr marL="43200" marR="7200" marT="720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4.2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91385302"/>
                  </a:ext>
                </a:extLst>
              </a:tr>
              <a:tr h="605815">
                <a:tc>
                  <a:txBody>
                    <a:bodyPr/>
                    <a:lstStyle/>
                    <a:p>
                      <a:pPr algn="l" fontAlgn="b"/>
                      <a:r>
                        <a:rPr lang="en-US" sz="1000" b="0" i="0" u="none" strike="noStrike" noProof="1">
                          <a:solidFill>
                            <a:srgbClr val="000000"/>
                          </a:solidFill>
                          <a:effectLst/>
                          <a:latin typeface="+mj-lt"/>
                        </a:rPr>
                        <a:t>他に分類されない症状、徴候および異常な臨床所見および検査所見</a:t>
                      </a:r>
                    </a:p>
                  </a:txBody>
                  <a:tcPr marL="43200" marR="7200" marT="720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4.0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7316667"/>
                  </a:ext>
                </a:extLst>
              </a:tr>
              <a:tr h="371653">
                <a:tc>
                  <a:txBody>
                    <a:bodyPr/>
                    <a:lstStyle/>
                    <a:p>
                      <a:pPr algn="l" fontAlgn="t"/>
                      <a:r>
                        <a:rPr lang="en-US" sz="1000" noProof="1"/>
                        <a:t>内分泌・栄養・代謝疾患</a:t>
                      </a:r>
                    </a:p>
                  </a:txBody>
                  <a:tcPr marL="43200" marR="7200" marT="720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2.3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9586559"/>
                  </a:ext>
                </a:extLst>
              </a:tr>
              <a:tr h="37165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lt"/>
                          <a:ea typeface="+mn-ea"/>
                          <a:cs typeface="+mn-cs"/>
                        </a:rPr>
                        <a:t>特定の感染症・寄生虫症</a:t>
                      </a:r>
                    </a:p>
                  </a:txBody>
                  <a:tcPr marL="43200" marR="7200" marT="720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1.3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90817903"/>
                  </a:ext>
                </a:extLst>
              </a:tr>
              <a:tr h="371653">
                <a:tc>
                  <a:txBody>
                    <a:bodyPr/>
                    <a:lstStyle/>
                    <a:p>
                      <a:pPr algn="l" fontAlgn="t"/>
                      <a:r>
                        <a:rPr lang="en-IN" sz="1000" b="0" i="0" u="none" strike="noStrike" noProof="1">
                          <a:solidFill>
                            <a:srgbClr val="000000"/>
                          </a:solidFill>
                          <a:effectLst/>
                          <a:latin typeface="+mj-lt"/>
                        </a:rPr>
                        <a:t>泌尿器系疾患</a:t>
                      </a:r>
                    </a:p>
                  </a:txBody>
                  <a:tcPr marL="43200" marR="7200" marT="720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noProof="1">
                          <a:solidFill>
                            <a:srgbClr val="000000"/>
                          </a:solidFill>
                          <a:effectLst/>
                          <a:latin typeface="+mn-lt"/>
                        </a:rPr>
                        <a:t>1.2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599943950"/>
                  </a:ext>
                </a:extLst>
              </a:tr>
            </a:tbl>
          </a:graphicData>
        </a:graphic>
      </p:graphicFrame>
      <p:cxnSp>
        <p:nvCxnSpPr>
          <p:cNvPr id="12" name="Straight Arrow Connector 11">
            <a:extLst>
              <a:ext uri="{FF2B5EF4-FFF2-40B4-BE49-F238E27FC236}">
                <a16:creationId xmlns:a16="http://schemas.microsoft.com/office/drawing/2014/main" id="{E5858BDA-6062-F1A2-A5C1-8F0FA65203EF}"/>
              </a:ext>
            </a:extLst>
          </p:cNvPr>
          <p:cNvCxnSpPr>
            <a:cxnSpLocks/>
            <a:stCxn id="48" idx="6"/>
            <a:endCxn id="68" idx="2"/>
          </p:cNvCxnSpPr>
          <p:nvPr/>
        </p:nvCxnSpPr>
        <p:spPr>
          <a:xfrm>
            <a:off x="7252486" y="2450786"/>
            <a:ext cx="285061" cy="3674"/>
          </a:xfrm>
          <a:prstGeom prst="straightConnector1">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5315D99-5570-171C-0915-E755B0C5752A}"/>
              </a:ext>
            </a:extLst>
          </p:cNvPr>
          <p:cNvSpPr txBox="1"/>
          <p:nvPr/>
        </p:nvSpPr>
        <p:spPr>
          <a:xfrm>
            <a:off x="6832487" y="2112882"/>
            <a:ext cx="504056" cy="252441"/>
          </a:xfrm>
          <a:prstGeom prst="rect">
            <a:avLst/>
          </a:prstGeom>
          <a:noFill/>
        </p:spPr>
        <p:txBody>
          <a:bodyPr wrap="square" rtlCol="0">
            <a:spAutoFit/>
          </a:bodyPr>
          <a:lstStyle/>
          <a:p>
            <a:pPr algn="l">
              <a:lnSpc>
                <a:spcPct val="120000"/>
              </a:lnSpc>
            </a:pPr>
            <a:r>
              <a:rPr kumimoji="1" lang="ja-JP" altLang="en-US" sz="1000" noProof="1">
                <a:latin typeface="+mj-ea"/>
                <a:ea typeface="+mj-ea"/>
              </a:rPr>
              <a:t>順位</a:t>
            </a:r>
            <a:endParaRPr kumimoji="1" lang="en-IN" sz="1000" noProof="1">
              <a:latin typeface="+mj-ea"/>
              <a:ea typeface="+mj-ea"/>
            </a:endParaRPr>
          </a:p>
        </p:txBody>
      </p:sp>
      <p:sp>
        <p:nvSpPr>
          <p:cNvPr id="25" name="TextBox 24">
            <a:extLst>
              <a:ext uri="{FF2B5EF4-FFF2-40B4-BE49-F238E27FC236}">
                <a16:creationId xmlns:a16="http://schemas.microsoft.com/office/drawing/2014/main" id="{BCA4DFA7-9527-7033-89E1-BF44957EAA9B}"/>
              </a:ext>
            </a:extLst>
          </p:cNvPr>
          <p:cNvSpPr txBox="1"/>
          <p:nvPr/>
        </p:nvSpPr>
        <p:spPr>
          <a:xfrm>
            <a:off x="7490831" y="2112882"/>
            <a:ext cx="504056" cy="258661"/>
          </a:xfrm>
          <a:prstGeom prst="rect">
            <a:avLst/>
          </a:prstGeom>
          <a:noFill/>
        </p:spPr>
        <p:txBody>
          <a:bodyPr wrap="square" rtlCol="0">
            <a:spAutoFit/>
          </a:bodyPr>
          <a:lstStyle/>
          <a:p>
            <a:pPr algn="l">
              <a:lnSpc>
                <a:spcPct val="120000"/>
              </a:lnSpc>
            </a:pPr>
            <a:r>
              <a:rPr kumimoji="1" lang="ja-JP" altLang="en-US" sz="1000" noProof="1"/>
              <a:t>順位</a:t>
            </a:r>
          </a:p>
        </p:txBody>
      </p:sp>
      <p:graphicFrame>
        <p:nvGraphicFramePr>
          <p:cNvPr id="28" name="Table 27">
            <a:extLst>
              <a:ext uri="{FF2B5EF4-FFF2-40B4-BE49-F238E27FC236}">
                <a16:creationId xmlns:a16="http://schemas.microsoft.com/office/drawing/2014/main" id="{FD708B51-5473-AA61-5467-D4CE70D75B53}"/>
              </a:ext>
            </a:extLst>
          </p:cNvPr>
          <p:cNvGraphicFramePr>
            <a:graphicFrameLocks noGrp="1"/>
          </p:cNvGraphicFramePr>
          <p:nvPr>
            <p:extLst>
              <p:ext uri="{D42A27DB-BD31-4B8C-83A1-F6EECF244321}">
                <p14:modId xmlns:p14="http://schemas.microsoft.com/office/powerpoint/2010/main" val="1043868474"/>
              </p:ext>
            </p:extLst>
          </p:nvPr>
        </p:nvGraphicFramePr>
        <p:xfrm>
          <a:off x="5018047" y="2113991"/>
          <a:ext cx="1838461" cy="4206650"/>
        </p:xfrm>
        <a:graphic>
          <a:graphicData uri="http://schemas.openxmlformats.org/drawingml/2006/table">
            <a:tbl>
              <a:tblPr firstRow="1" bandRow="1">
                <a:tableStyleId>{5C22544A-7EE6-4342-B048-85BDC9FD1C3A}</a:tableStyleId>
              </a:tblPr>
              <a:tblGrid>
                <a:gridCol w="1447121">
                  <a:extLst>
                    <a:ext uri="{9D8B030D-6E8A-4147-A177-3AD203B41FA5}">
                      <a16:colId xmlns:a16="http://schemas.microsoft.com/office/drawing/2014/main" val="2224111841"/>
                    </a:ext>
                  </a:extLst>
                </a:gridCol>
                <a:gridCol w="391340">
                  <a:extLst>
                    <a:ext uri="{9D8B030D-6E8A-4147-A177-3AD203B41FA5}">
                      <a16:colId xmlns:a16="http://schemas.microsoft.com/office/drawing/2014/main" val="323008129"/>
                    </a:ext>
                  </a:extLst>
                </a:gridCol>
              </a:tblGrid>
              <a:tr h="2367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IN" sz="1000" b="1" i="0" u="none" strike="noStrike" kern="1200" noProof="1">
                          <a:solidFill>
                            <a:srgbClr val="000000"/>
                          </a:solidFill>
                          <a:effectLst/>
                          <a:latin typeface="+mn-lt"/>
                          <a:ea typeface="+mn-ea"/>
                          <a:cs typeface="+mn-cs"/>
                        </a:rPr>
                        <a:t>疾患</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j-lt"/>
                        </a:rPr>
                        <a:t>%</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302150">
                <a:tc>
                  <a:txBody>
                    <a:bodyPr/>
                    <a:lstStyle/>
                    <a:p>
                      <a:pPr marL="0" algn="l" defTabSz="914400" rtl="0" eaLnBrk="1" fontAlgn="b" latinLnBrk="0" hangingPunct="1">
                        <a:buNone/>
                      </a:pPr>
                      <a:r>
                        <a:rPr kumimoji="1" lang="en-US" sz="1000" b="0" i="0" u="none" strike="noStrike" kern="1200" noProof="1">
                          <a:solidFill>
                            <a:srgbClr val="000000"/>
                          </a:solidFill>
                          <a:effectLst/>
                          <a:latin typeface="+mj-lt"/>
                          <a:ea typeface="+mn-ea"/>
                          <a:cs typeface="+mn-cs"/>
                        </a:rPr>
                        <a:t>循環器系疾患</a:t>
                      </a:r>
                    </a:p>
                  </a:txBody>
                  <a:tcPr marL="43200" marR="635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lt"/>
                          <a:ea typeface="+mn-ea"/>
                          <a:cs typeface="+mn-cs"/>
                        </a:rPr>
                        <a:t>46.8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198658">
                <a:tc>
                  <a:txBody>
                    <a:bodyPr/>
                    <a:lstStyle/>
                    <a:p>
                      <a:pPr marL="0" algn="l" defTabSz="914400" rtl="0" eaLnBrk="1" fontAlgn="b" latinLnBrk="0" hangingPunct="1">
                        <a:buNone/>
                      </a:pPr>
                      <a:r>
                        <a:rPr kumimoji="1" lang="en-IN" sz="1000" b="0" i="0" u="none" strike="noStrike" kern="1200" noProof="1">
                          <a:solidFill>
                            <a:srgbClr val="000000"/>
                          </a:solidFill>
                          <a:effectLst/>
                          <a:latin typeface="+mj-lt"/>
                          <a:ea typeface="+mn-ea"/>
                          <a:cs typeface="+mn-cs"/>
                        </a:rPr>
                        <a:t>新生物</a:t>
                      </a:r>
                    </a:p>
                  </a:txBody>
                  <a:tcPr marL="43200" marR="635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lt"/>
                          <a:ea typeface="+mn-ea"/>
                          <a:cs typeface="+mn-cs"/>
                        </a:rPr>
                        <a:t>16.2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245931711"/>
                  </a:ext>
                </a:extLst>
              </a:tr>
              <a:tr h="268416">
                <a:tc>
                  <a:txBody>
                    <a:bodyPr/>
                    <a:lstStyle/>
                    <a:p>
                      <a:pPr marL="0" algn="l" defTabSz="914400" rtl="0" eaLnBrk="1" fontAlgn="b" latinLnBrk="0" hangingPunct="1">
                        <a:buNone/>
                      </a:pPr>
                      <a:r>
                        <a:rPr kumimoji="1" lang="en-IN" sz="1000" b="0" i="0" u="none" strike="noStrike" kern="1200" noProof="1">
                          <a:solidFill>
                            <a:srgbClr val="000000"/>
                          </a:solidFill>
                          <a:effectLst/>
                          <a:latin typeface="+mj-lt"/>
                          <a:ea typeface="+mn-ea"/>
                          <a:cs typeface="+mn-cs"/>
                        </a:rPr>
                        <a:t>死亡の外因</a:t>
                      </a:r>
                    </a:p>
                  </a:txBody>
                  <a:tcPr marL="43200" marR="635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lt"/>
                          <a:ea typeface="+mn-ea"/>
                          <a:cs typeface="+mn-cs"/>
                        </a:rPr>
                        <a:t>7.9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22997732"/>
                  </a:ext>
                </a:extLst>
              </a:tr>
              <a:tr h="662820">
                <a:tc>
                  <a:txBody>
                    <a:bodyPr/>
                    <a:lstStyle/>
                    <a:p>
                      <a:pPr marL="0" algn="l" defTabSz="914400" rtl="0" eaLnBrk="1" fontAlgn="b" latinLnBrk="0" hangingPunct="1">
                        <a:buNone/>
                      </a:pPr>
                      <a:r>
                        <a:rPr kumimoji="1" lang="en-US" sz="1000" b="0" i="0" u="none" strike="noStrike" kern="1200" noProof="1">
                          <a:solidFill>
                            <a:srgbClr val="000000"/>
                          </a:solidFill>
                          <a:effectLst/>
                          <a:latin typeface="+mj-lt"/>
                          <a:ea typeface="+mn-ea"/>
                          <a:cs typeface="+mn-cs"/>
                        </a:rPr>
                        <a:t>他に分類されない症状、徴候および臨床検査値の異常</a:t>
                      </a:r>
                    </a:p>
                  </a:txBody>
                  <a:tcPr marL="43200" marR="635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lt"/>
                          <a:ea typeface="+mn-ea"/>
                          <a:cs typeface="+mn-cs"/>
                        </a:rPr>
                        <a:t>6.8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399883">
                <a:tc>
                  <a:txBody>
                    <a:bodyPr/>
                    <a:lstStyle/>
                    <a:p>
                      <a:pPr marL="0" algn="l" defTabSz="914400" rtl="0" eaLnBrk="1" fontAlgn="b" latinLnBrk="0" hangingPunct="1">
                        <a:buNone/>
                      </a:pPr>
                      <a:r>
                        <a:rPr kumimoji="1" lang="en-US" sz="1000" b="0" i="0" u="none" strike="noStrike" kern="1200" noProof="1">
                          <a:solidFill>
                            <a:srgbClr val="000000"/>
                          </a:solidFill>
                          <a:effectLst/>
                          <a:latin typeface="+mj-lt"/>
                          <a:ea typeface="+mn-ea"/>
                          <a:cs typeface="+mn-cs"/>
                        </a:rPr>
                        <a:t>神経系の疾患</a:t>
                      </a:r>
                    </a:p>
                  </a:txBody>
                  <a:tcPr marL="43200" marR="635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lt"/>
                          <a:ea typeface="+mn-ea"/>
                          <a:cs typeface="+mn-cs"/>
                        </a:rPr>
                        <a:t>6.0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531351">
                <a:tc>
                  <a:txBody>
                    <a:bodyPr/>
                    <a:lstStyle/>
                    <a:p>
                      <a:pPr marL="0" algn="l" defTabSz="914400" rtl="0" eaLnBrk="1" fontAlgn="b" latinLnBrk="0" hangingPunct="1">
                        <a:buNone/>
                      </a:pPr>
                      <a:r>
                        <a:rPr kumimoji="1" lang="en-IN" sz="1000" b="0" i="0" u="none" strike="noStrike" kern="1200" noProof="1">
                          <a:solidFill>
                            <a:srgbClr val="000000"/>
                          </a:solidFill>
                          <a:effectLst/>
                          <a:latin typeface="+mj-lt"/>
                          <a:ea typeface="+mn-ea"/>
                          <a:cs typeface="+mn-cs"/>
                        </a:rPr>
                        <a:t>消化器系の疾患</a:t>
                      </a:r>
                    </a:p>
                  </a:txBody>
                  <a:tcPr marL="43200" marR="635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lt"/>
                          <a:ea typeface="+mn-ea"/>
                          <a:cs typeface="+mn-cs"/>
                        </a:rPr>
                        <a:t>5.2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29041920"/>
                  </a:ext>
                </a:extLst>
              </a:tr>
              <a:tr h="399883">
                <a:tc>
                  <a:txBody>
                    <a:bodyPr/>
                    <a:lstStyle/>
                    <a:p>
                      <a:pPr marL="0" algn="l" defTabSz="914400" rtl="0" eaLnBrk="1" fontAlgn="b" latinLnBrk="0" hangingPunct="1">
                        <a:buNone/>
                      </a:pPr>
                      <a:r>
                        <a:rPr kumimoji="1" lang="en-US" sz="1000" b="0" i="0" u="none" strike="noStrike" kern="1200" noProof="1">
                          <a:solidFill>
                            <a:srgbClr val="000000"/>
                          </a:solidFill>
                          <a:effectLst/>
                          <a:latin typeface="+mj-lt"/>
                          <a:ea typeface="+mn-ea"/>
                          <a:cs typeface="+mn-cs"/>
                        </a:rPr>
                        <a:t>呼吸器系の疾患</a:t>
                      </a:r>
                    </a:p>
                  </a:txBody>
                  <a:tcPr marL="43200" marR="635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lt"/>
                          <a:ea typeface="+mn-ea"/>
                          <a:cs typeface="+mn-cs"/>
                        </a:rPr>
                        <a:t>3.3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91385302"/>
                  </a:ext>
                </a:extLst>
              </a:tr>
              <a:tr h="399883">
                <a:tc>
                  <a:txBody>
                    <a:bodyPr/>
                    <a:lstStyle/>
                    <a:p>
                      <a:pPr marL="0" algn="l" defTabSz="914400" rtl="0" eaLnBrk="1" fontAlgn="b" latinLnBrk="0" hangingPunct="1">
                        <a:buNone/>
                      </a:pPr>
                      <a:r>
                        <a:rPr kumimoji="1" lang="en-US" sz="1000" b="0" i="0" u="none" strike="noStrike" kern="1200" noProof="1">
                          <a:solidFill>
                            <a:srgbClr val="000000"/>
                          </a:solidFill>
                          <a:effectLst/>
                          <a:latin typeface="+mj-lt"/>
                          <a:ea typeface="+mn-ea"/>
                          <a:cs typeface="+mn-cs"/>
                        </a:rPr>
                        <a:t>内分泌・栄養・代謝疾患</a:t>
                      </a:r>
                    </a:p>
                  </a:txBody>
                  <a:tcPr marL="43200" marR="635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lt"/>
                          <a:ea typeface="+mn-ea"/>
                          <a:cs typeface="+mn-cs"/>
                        </a:rPr>
                        <a:t>2.3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7316667"/>
                  </a:ext>
                </a:extLst>
              </a:tr>
              <a:tr h="399883">
                <a:tc>
                  <a:txBody>
                    <a:bodyPr/>
                    <a:lstStyle/>
                    <a:p>
                      <a:pPr marL="0" algn="l" defTabSz="914400" rtl="0" eaLnBrk="1" fontAlgn="b" latinLnBrk="0" hangingPunct="1">
                        <a:buNone/>
                      </a:pPr>
                      <a:r>
                        <a:rPr kumimoji="1" lang="en-US" sz="1000" b="0" i="0" u="none" strike="noStrike" kern="1200" noProof="1">
                          <a:solidFill>
                            <a:srgbClr val="000000"/>
                          </a:solidFill>
                          <a:effectLst/>
                          <a:latin typeface="+mj-lt"/>
                          <a:ea typeface="+mn-ea"/>
                          <a:cs typeface="+mn-cs"/>
                        </a:rPr>
                        <a:t>特定の感染症および寄生虫症</a:t>
                      </a:r>
                    </a:p>
                  </a:txBody>
                  <a:tcPr marL="43200" marR="635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lt"/>
                          <a:ea typeface="+mn-ea"/>
                          <a:cs typeface="+mn-cs"/>
                        </a:rPr>
                        <a:t>1.8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9586559"/>
                  </a:ext>
                </a:extLst>
              </a:tr>
              <a:tr h="399883">
                <a:tc>
                  <a:txBody>
                    <a:bodyPr/>
                    <a:lstStyle/>
                    <a:p>
                      <a:pPr marL="0" algn="l" defTabSz="914400" rtl="0" eaLnBrk="1" fontAlgn="b" latinLnBrk="0" hangingPunct="1">
                        <a:buNone/>
                      </a:pPr>
                      <a:r>
                        <a:rPr kumimoji="1" lang="en-IN" sz="1000" b="0" i="0" u="none" strike="noStrike" kern="1200" noProof="1">
                          <a:solidFill>
                            <a:srgbClr val="000000"/>
                          </a:solidFill>
                          <a:effectLst/>
                          <a:latin typeface="+mj-lt"/>
                          <a:ea typeface="+mn-ea"/>
                          <a:cs typeface="+mn-cs"/>
                        </a:rPr>
                        <a:t>泌尿生殖器系の疾患</a:t>
                      </a:r>
                    </a:p>
                  </a:txBody>
                  <a:tcPr marL="43200" marR="635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n-lt"/>
                          <a:ea typeface="+mn-ea"/>
                          <a:cs typeface="+mn-cs"/>
                        </a:rPr>
                        <a:t>1.1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90817903"/>
                  </a:ext>
                </a:extLst>
              </a:tr>
            </a:tbl>
          </a:graphicData>
        </a:graphic>
      </p:graphicFrame>
      <p:sp>
        <p:nvSpPr>
          <p:cNvPr id="32" name="Oval 31">
            <a:extLst>
              <a:ext uri="{FF2B5EF4-FFF2-40B4-BE49-F238E27FC236}">
                <a16:creationId xmlns:a16="http://schemas.microsoft.com/office/drawing/2014/main" id="{468EB694-BCA1-BF00-3642-7C405FBF9E4C}"/>
              </a:ext>
            </a:extLst>
          </p:cNvPr>
          <p:cNvSpPr/>
          <p:nvPr/>
        </p:nvSpPr>
        <p:spPr>
          <a:xfrm>
            <a:off x="6889108" y="5646266"/>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9</a:t>
            </a:r>
            <a:endParaRPr kumimoji="1" lang="en-IN" sz="1000" dirty="0">
              <a:solidFill>
                <a:schemeClr val="bg1"/>
              </a:solidFill>
            </a:endParaRPr>
          </a:p>
        </p:txBody>
      </p:sp>
      <p:sp>
        <p:nvSpPr>
          <p:cNvPr id="37" name="Oval 36">
            <a:extLst>
              <a:ext uri="{FF2B5EF4-FFF2-40B4-BE49-F238E27FC236}">
                <a16:creationId xmlns:a16="http://schemas.microsoft.com/office/drawing/2014/main" id="{57FFAF83-FB53-C13F-A907-C7A8F6E63BEC}"/>
              </a:ext>
            </a:extLst>
          </p:cNvPr>
          <p:cNvSpPr/>
          <p:nvPr/>
        </p:nvSpPr>
        <p:spPr>
          <a:xfrm>
            <a:off x="6889108" y="5242793"/>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8</a:t>
            </a:r>
            <a:endParaRPr kumimoji="1" lang="en-IN" sz="1000" dirty="0">
              <a:solidFill>
                <a:schemeClr val="bg1"/>
              </a:solidFill>
            </a:endParaRPr>
          </a:p>
        </p:txBody>
      </p:sp>
      <p:sp>
        <p:nvSpPr>
          <p:cNvPr id="39" name="Oval 38">
            <a:extLst>
              <a:ext uri="{FF2B5EF4-FFF2-40B4-BE49-F238E27FC236}">
                <a16:creationId xmlns:a16="http://schemas.microsoft.com/office/drawing/2014/main" id="{0CACB1AF-2450-5A0C-E583-323D2C2CF13B}"/>
              </a:ext>
            </a:extLst>
          </p:cNvPr>
          <p:cNvSpPr/>
          <p:nvPr/>
        </p:nvSpPr>
        <p:spPr>
          <a:xfrm>
            <a:off x="6889108" y="4818050"/>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7</a:t>
            </a:r>
            <a:endParaRPr kumimoji="1" lang="en-IN" sz="1000" dirty="0">
              <a:solidFill>
                <a:schemeClr val="bg1"/>
              </a:solidFill>
            </a:endParaRPr>
          </a:p>
        </p:txBody>
      </p:sp>
      <p:sp>
        <p:nvSpPr>
          <p:cNvPr id="40" name="Oval 39">
            <a:extLst>
              <a:ext uri="{FF2B5EF4-FFF2-40B4-BE49-F238E27FC236}">
                <a16:creationId xmlns:a16="http://schemas.microsoft.com/office/drawing/2014/main" id="{2D3165EE-7405-BEC3-10C2-E1909FA1C2DE}"/>
              </a:ext>
            </a:extLst>
          </p:cNvPr>
          <p:cNvSpPr/>
          <p:nvPr/>
        </p:nvSpPr>
        <p:spPr>
          <a:xfrm>
            <a:off x="6889108" y="4334881"/>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6</a:t>
            </a:r>
            <a:endParaRPr kumimoji="1" lang="en-IN" sz="1000" dirty="0">
              <a:solidFill>
                <a:schemeClr val="bg1"/>
              </a:solidFill>
            </a:endParaRPr>
          </a:p>
        </p:txBody>
      </p:sp>
      <p:sp>
        <p:nvSpPr>
          <p:cNvPr id="41" name="Oval 40">
            <a:extLst>
              <a:ext uri="{FF2B5EF4-FFF2-40B4-BE49-F238E27FC236}">
                <a16:creationId xmlns:a16="http://schemas.microsoft.com/office/drawing/2014/main" id="{5E36B262-D236-C99E-6A11-1123865C0A40}"/>
              </a:ext>
            </a:extLst>
          </p:cNvPr>
          <p:cNvSpPr/>
          <p:nvPr/>
        </p:nvSpPr>
        <p:spPr>
          <a:xfrm>
            <a:off x="6889108" y="3862103"/>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5</a:t>
            </a:r>
            <a:endParaRPr kumimoji="1" lang="en-IN" sz="1000" dirty="0">
              <a:solidFill>
                <a:schemeClr val="bg1"/>
              </a:solidFill>
            </a:endParaRPr>
          </a:p>
        </p:txBody>
      </p:sp>
      <p:sp>
        <p:nvSpPr>
          <p:cNvPr id="42" name="Oval 41">
            <a:extLst>
              <a:ext uri="{FF2B5EF4-FFF2-40B4-BE49-F238E27FC236}">
                <a16:creationId xmlns:a16="http://schemas.microsoft.com/office/drawing/2014/main" id="{F667087F-F6DB-8502-FDA5-4677B377FC70}"/>
              </a:ext>
            </a:extLst>
          </p:cNvPr>
          <p:cNvSpPr/>
          <p:nvPr/>
        </p:nvSpPr>
        <p:spPr>
          <a:xfrm>
            <a:off x="6889108" y="3351851"/>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4</a:t>
            </a:r>
            <a:endParaRPr kumimoji="1" lang="en-IN" sz="1000" dirty="0">
              <a:solidFill>
                <a:schemeClr val="bg1"/>
              </a:solidFill>
            </a:endParaRPr>
          </a:p>
        </p:txBody>
      </p:sp>
      <p:sp>
        <p:nvSpPr>
          <p:cNvPr id="43" name="Oval 42">
            <a:extLst>
              <a:ext uri="{FF2B5EF4-FFF2-40B4-BE49-F238E27FC236}">
                <a16:creationId xmlns:a16="http://schemas.microsoft.com/office/drawing/2014/main" id="{C165975B-DBC1-7592-9887-5F1D3D5BAB2A}"/>
              </a:ext>
            </a:extLst>
          </p:cNvPr>
          <p:cNvSpPr/>
          <p:nvPr/>
        </p:nvSpPr>
        <p:spPr>
          <a:xfrm>
            <a:off x="6897162" y="2837954"/>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3</a:t>
            </a:r>
            <a:endParaRPr kumimoji="1" lang="en-IN" sz="1000" dirty="0">
              <a:solidFill>
                <a:schemeClr val="bg1"/>
              </a:solidFill>
            </a:endParaRPr>
          </a:p>
        </p:txBody>
      </p:sp>
      <p:sp>
        <p:nvSpPr>
          <p:cNvPr id="45" name="Oval 44">
            <a:extLst>
              <a:ext uri="{FF2B5EF4-FFF2-40B4-BE49-F238E27FC236}">
                <a16:creationId xmlns:a16="http://schemas.microsoft.com/office/drawing/2014/main" id="{B6AF74E9-AA62-1EA3-C658-549DB27FFA9F}"/>
              </a:ext>
            </a:extLst>
          </p:cNvPr>
          <p:cNvSpPr/>
          <p:nvPr/>
        </p:nvSpPr>
        <p:spPr>
          <a:xfrm>
            <a:off x="6897162" y="2601863"/>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2</a:t>
            </a:r>
            <a:endParaRPr kumimoji="1" lang="en-IN" sz="1000" dirty="0">
              <a:solidFill>
                <a:schemeClr val="bg1"/>
              </a:solidFill>
            </a:endParaRPr>
          </a:p>
        </p:txBody>
      </p:sp>
      <p:sp>
        <p:nvSpPr>
          <p:cNvPr id="48" name="Oval 47">
            <a:extLst>
              <a:ext uri="{FF2B5EF4-FFF2-40B4-BE49-F238E27FC236}">
                <a16:creationId xmlns:a16="http://schemas.microsoft.com/office/drawing/2014/main" id="{F6DE0171-E7C2-D146-C1D2-611E809A8963}"/>
              </a:ext>
            </a:extLst>
          </p:cNvPr>
          <p:cNvSpPr/>
          <p:nvPr/>
        </p:nvSpPr>
        <p:spPr>
          <a:xfrm>
            <a:off x="6897162" y="2348362"/>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1</a:t>
            </a:r>
            <a:endParaRPr kumimoji="1" lang="en-IN" sz="1000" dirty="0">
              <a:solidFill>
                <a:schemeClr val="bg1"/>
              </a:solidFill>
            </a:endParaRPr>
          </a:p>
        </p:txBody>
      </p:sp>
      <p:sp>
        <p:nvSpPr>
          <p:cNvPr id="49" name="Oval 48">
            <a:extLst>
              <a:ext uri="{FF2B5EF4-FFF2-40B4-BE49-F238E27FC236}">
                <a16:creationId xmlns:a16="http://schemas.microsoft.com/office/drawing/2014/main" id="{9BDB3255-34F0-E3F4-196A-B4F09C478088}"/>
              </a:ext>
            </a:extLst>
          </p:cNvPr>
          <p:cNvSpPr/>
          <p:nvPr/>
        </p:nvSpPr>
        <p:spPr>
          <a:xfrm>
            <a:off x="7488904" y="6097555"/>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10</a:t>
            </a:r>
            <a:endParaRPr kumimoji="1" lang="en-IN" sz="1000" dirty="0">
              <a:solidFill>
                <a:schemeClr val="bg1"/>
              </a:solidFill>
            </a:endParaRPr>
          </a:p>
        </p:txBody>
      </p:sp>
      <p:sp>
        <p:nvSpPr>
          <p:cNvPr id="51" name="Oval 50">
            <a:extLst>
              <a:ext uri="{FF2B5EF4-FFF2-40B4-BE49-F238E27FC236}">
                <a16:creationId xmlns:a16="http://schemas.microsoft.com/office/drawing/2014/main" id="{3837ABFA-D24D-253D-FF4A-47F1C64C884E}"/>
              </a:ext>
            </a:extLst>
          </p:cNvPr>
          <p:cNvSpPr/>
          <p:nvPr/>
        </p:nvSpPr>
        <p:spPr>
          <a:xfrm>
            <a:off x="7491555" y="5643815"/>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9</a:t>
            </a:r>
            <a:endParaRPr kumimoji="1" lang="en-IN" sz="1000" dirty="0">
              <a:solidFill>
                <a:schemeClr val="bg1"/>
              </a:solidFill>
            </a:endParaRPr>
          </a:p>
        </p:txBody>
      </p:sp>
      <p:sp>
        <p:nvSpPr>
          <p:cNvPr id="52" name="Oval 51">
            <a:extLst>
              <a:ext uri="{FF2B5EF4-FFF2-40B4-BE49-F238E27FC236}">
                <a16:creationId xmlns:a16="http://schemas.microsoft.com/office/drawing/2014/main" id="{61AC3236-43CB-5736-0A97-90C772E6B674}"/>
              </a:ext>
            </a:extLst>
          </p:cNvPr>
          <p:cNvSpPr/>
          <p:nvPr/>
        </p:nvSpPr>
        <p:spPr>
          <a:xfrm>
            <a:off x="7491555" y="5310088"/>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8</a:t>
            </a:r>
            <a:endParaRPr kumimoji="1" lang="en-IN" sz="1000" dirty="0">
              <a:solidFill>
                <a:schemeClr val="bg1"/>
              </a:solidFill>
            </a:endParaRPr>
          </a:p>
        </p:txBody>
      </p:sp>
      <p:sp>
        <p:nvSpPr>
          <p:cNvPr id="56" name="Oval 55">
            <a:extLst>
              <a:ext uri="{FF2B5EF4-FFF2-40B4-BE49-F238E27FC236}">
                <a16:creationId xmlns:a16="http://schemas.microsoft.com/office/drawing/2014/main" id="{E0589809-5099-C131-711A-F4AACF81F412}"/>
              </a:ext>
            </a:extLst>
          </p:cNvPr>
          <p:cNvSpPr/>
          <p:nvPr/>
        </p:nvSpPr>
        <p:spPr>
          <a:xfrm>
            <a:off x="7502816" y="4785284"/>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7</a:t>
            </a:r>
            <a:endParaRPr kumimoji="1" lang="en-IN" sz="1000" dirty="0">
              <a:solidFill>
                <a:schemeClr val="bg1"/>
              </a:solidFill>
            </a:endParaRPr>
          </a:p>
        </p:txBody>
      </p:sp>
      <p:sp>
        <p:nvSpPr>
          <p:cNvPr id="60" name="Oval 59">
            <a:extLst>
              <a:ext uri="{FF2B5EF4-FFF2-40B4-BE49-F238E27FC236}">
                <a16:creationId xmlns:a16="http://schemas.microsoft.com/office/drawing/2014/main" id="{F0DC2CD2-2695-BFC9-F7EF-C058ADFB6F47}"/>
              </a:ext>
            </a:extLst>
          </p:cNvPr>
          <p:cNvSpPr/>
          <p:nvPr/>
        </p:nvSpPr>
        <p:spPr>
          <a:xfrm>
            <a:off x="7502816" y="4317812"/>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6</a:t>
            </a:r>
            <a:endParaRPr kumimoji="1" lang="en-IN" sz="1000" dirty="0">
              <a:solidFill>
                <a:schemeClr val="bg1"/>
              </a:solidFill>
            </a:endParaRPr>
          </a:p>
        </p:txBody>
      </p:sp>
      <p:sp>
        <p:nvSpPr>
          <p:cNvPr id="62" name="Oval 61">
            <a:extLst>
              <a:ext uri="{FF2B5EF4-FFF2-40B4-BE49-F238E27FC236}">
                <a16:creationId xmlns:a16="http://schemas.microsoft.com/office/drawing/2014/main" id="{5FCC479C-03DF-C50F-EF57-DD8947C657AF}"/>
              </a:ext>
            </a:extLst>
          </p:cNvPr>
          <p:cNvSpPr/>
          <p:nvPr/>
        </p:nvSpPr>
        <p:spPr>
          <a:xfrm>
            <a:off x="7507935" y="3919108"/>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5</a:t>
            </a:r>
            <a:endParaRPr kumimoji="1" lang="en-IN" sz="1000" dirty="0">
              <a:solidFill>
                <a:schemeClr val="bg1"/>
              </a:solidFill>
            </a:endParaRPr>
          </a:p>
        </p:txBody>
      </p:sp>
      <p:sp>
        <p:nvSpPr>
          <p:cNvPr id="65" name="Oval 64">
            <a:extLst>
              <a:ext uri="{FF2B5EF4-FFF2-40B4-BE49-F238E27FC236}">
                <a16:creationId xmlns:a16="http://schemas.microsoft.com/office/drawing/2014/main" id="{1B2E85E2-BCF8-3F37-21A2-3082A0169619}"/>
              </a:ext>
            </a:extLst>
          </p:cNvPr>
          <p:cNvSpPr/>
          <p:nvPr/>
        </p:nvSpPr>
        <p:spPr>
          <a:xfrm>
            <a:off x="7507935" y="3543244"/>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4</a:t>
            </a:r>
            <a:endParaRPr kumimoji="1" lang="en-IN" sz="1000" dirty="0">
              <a:solidFill>
                <a:schemeClr val="bg1"/>
              </a:solidFill>
            </a:endParaRPr>
          </a:p>
        </p:txBody>
      </p:sp>
      <p:sp>
        <p:nvSpPr>
          <p:cNvPr id="66" name="Oval 65">
            <a:extLst>
              <a:ext uri="{FF2B5EF4-FFF2-40B4-BE49-F238E27FC236}">
                <a16:creationId xmlns:a16="http://schemas.microsoft.com/office/drawing/2014/main" id="{59A989E5-958D-6207-F68A-2B264118D348}"/>
              </a:ext>
            </a:extLst>
          </p:cNvPr>
          <p:cNvSpPr/>
          <p:nvPr/>
        </p:nvSpPr>
        <p:spPr>
          <a:xfrm>
            <a:off x="7510870" y="3152038"/>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3</a:t>
            </a:r>
            <a:endParaRPr kumimoji="1" lang="en-IN" sz="1000" dirty="0">
              <a:solidFill>
                <a:schemeClr val="bg1"/>
              </a:solidFill>
            </a:endParaRPr>
          </a:p>
        </p:txBody>
      </p:sp>
      <p:sp>
        <p:nvSpPr>
          <p:cNvPr id="67" name="Oval 66">
            <a:extLst>
              <a:ext uri="{FF2B5EF4-FFF2-40B4-BE49-F238E27FC236}">
                <a16:creationId xmlns:a16="http://schemas.microsoft.com/office/drawing/2014/main" id="{8B0C42F5-C459-E989-C076-F8A5B001807C}"/>
              </a:ext>
            </a:extLst>
          </p:cNvPr>
          <p:cNvSpPr/>
          <p:nvPr/>
        </p:nvSpPr>
        <p:spPr>
          <a:xfrm>
            <a:off x="7510870" y="2752542"/>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2</a:t>
            </a:r>
            <a:endParaRPr kumimoji="1" lang="en-IN" sz="1000" dirty="0">
              <a:solidFill>
                <a:schemeClr val="bg1"/>
              </a:solidFill>
            </a:endParaRPr>
          </a:p>
        </p:txBody>
      </p:sp>
      <p:sp>
        <p:nvSpPr>
          <p:cNvPr id="68" name="Oval 67">
            <a:extLst>
              <a:ext uri="{FF2B5EF4-FFF2-40B4-BE49-F238E27FC236}">
                <a16:creationId xmlns:a16="http://schemas.microsoft.com/office/drawing/2014/main" id="{D7934075-F032-4ABB-5B20-A17E50FF0B74}"/>
              </a:ext>
            </a:extLst>
          </p:cNvPr>
          <p:cNvSpPr/>
          <p:nvPr/>
        </p:nvSpPr>
        <p:spPr>
          <a:xfrm>
            <a:off x="7537547" y="2352036"/>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1</a:t>
            </a:r>
            <a:endParaRPr kumimoji="1" lang="en-IN" sz="1000" dirty="0">
              <a:solidFill>
                <a:schemeClr val="bg1"/>
              </a:solidFill>
            </a:endParaRPr>
          </a:p>
        </p:txBody>
      </p:sp>
      <p:cxnSp>
        <p:nvCxnSpPr>
          <p:cNvPr id="69" name="Connector: Curved 68">
            <a:extLst>
              <a:ext uri="{FF2B5EF4-FFF2-40B4-BE49-F238E27FC236}">
                <a16:creationId xmlns:a16="http://schemas.microsoft.com/office/drawing/2014/main" id="{D30BAC95-C4D9-1C04-88A3-BDA15B71BB6A}"/>
              </a:ext>
            </a:extLst>
          </p:cNvPr>
          <p:cNvCxnSpPr>
            <a:cxnSpLocks/>
            <a:stCxn id="43" idx="6"/>
            <a:endCxn id="66" idx="2"/>
          </p:cNvCxnSpPr>
          <p:nvPr/>
        </p:nvCxnSpPr>
        <p:spPr>
          <a:xfrm>
            <a:off x="7252486" y="2940378"/>
            <a:ext cx="258384" cy="314084"/>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Connector: Curved 69">
            <a:extLst>
              <a:ext uri="{FF2B5EF4-FFF2-40B4-BE49-F238E27FC236}">
                <a16:creationId xmlns:a16="http://schemas.microsoft.com/office/drawing/2014/main" id="{AB01B038-58B0-6FA7-2493-2D65CCB82BF4}"/>
              </a:ext>
            </a:extLst>
          </p:cNvPr>
          <p:cNvCxnSpPr>
            <a:cxnSpLocks/>
            <a:stCxn id="45" idx="6"/>
            <a:endCxn id="67" idx="2"/>
          </p:cNvCxnSpPr>
          <p:nvPr/>
        </p:nvCxnSpPr>
        <p:spPr>
          <a:xfrm>
            <a:off x="7252486" y="2704287"/>
            <a:ext cx="258384" cy="150679"/>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onnector: Curved 70">
            <a:extLst>
              <a:ext uri="{FF2B5EF4-FFF2-40B4-BE49-F238E27FC236}">
                <a16:creationId xmlns:a16="http://schemas.microsoft.com/office/drawing/2014/main" id="{2980D242-E192-1E3D-7C6B-12D29D2BBF2E}"/>
              </a:ext>
            </a:extLst>
          </p:cNvPr>
          <p:cNvCxnSpPr>
            <a:cxnSpLocks/>
            <a:stCxn id="42" idx="6"/>
            <a:endCxn id="56" idx="2"/>
          </p:cNvCxnSpPr>
          <p:nvPr/>
        </p:nvCxnSpPr>
        <p:spPr>
          <a:xfrm>
            <a:off x="7244432" y="3454275"/>
            <a:ext cx="258384" cy="1433433"/>
          </a:xfrm>
          <a:prstGeom prst="curvedConnector3">
            <a:avLst>
              <a:gd name="adj1" fmla="val 35255"/>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onnector: Curved 71">
            <a:extLst>
              <a:ext uri="{FF2B5EF4-FFF2-40B4-BE49-F238E27FC236}">
                <a16:creationId xmlns:a16="http://schemas.microsoft.com/office/drawing/2014/main" id="{4E5D1606-CE1B-B9B4-3734-294ACCE70694}"/>
              </a:ext>
            </a:extLst>
          </p:cNvPr>
          <p:cNvCxnSpPr>
            <a:cxnSpLocks/>
            <a:stCxn id="41" idx="6"/>
            <a:endCxn id="65" idx="2"/>
          </p:cNvCxnSpPr>
          <p:nvPr/>
        </p:nvCxnSpPr>
        <p:spPr>
          <a:xfrm flipV="1">
            <a:off x="7244432" y="3645668"/>
            <a:ext cx="263503" cy="318859"/>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Connector: Curved 72">
            <a:extLst>
              <a:ext uri="{FF2B5EF4-FFF2-40B4-BE49-F238E27FC236}">
                <a16:creationId xmlns:a16="http://schemas.microsoft.com/office/drawing/2014/main" id="{ED38CF47-C11E-93ED-E00E-8DED40A1E1EB}"/>
              </a:ext>
            </a:extLst>
          </p:cNvPr>
          <p:cNvCxnSpPr>
            <a:cxnSpLocks/>
            <a:stCxn id="40" idx="6"/>
            <a:endCxn id="62" idx="2"/>
          </p:cNvCxnSpPr>
          <p:nvPr/>
        </p:nvCxnSpPr>
        <p:spPr>
          <a:xfrm flipV="1">
            <a:off x="7244432" y="4021532"/>
            <a:ext cx="263503" cy="415773"/>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onnector: Curved 73">
            <a:extLst>
              <a:ext uri="{FF2B5EF4-FFF2-40B4-BE49-F238E27FC236}">
                <a16:creationId xmlns:a16="http://schemas.microsoft.com/office/drawing/2014/main" id="{FC5F52E7-5C0C-610A-2508-62AABDD54088}"/>
              </a:ext>
            </a:extLst>
          </p:cNvPr>
          <p:cNvCxnSpPr>
            <a:cxnSpLocks/>
            <a:stCxn id="39" idx="6"/>
            <a:endCxn id="60" idx="2"/>
          </p:cNvCxnSpPr>
          <p:nvPr/>
        </p:nvCxnSpPr>
        <p:spPr>
          <a:xfrm flipV="1">
            <a:off x="7244432" y="4420236"/>
            <a:ext cx="258384" cy="500238"/>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nector: Curved 74">
            <a:extLst>
              <a:ext uri="{FF2B5EF4-FFF2-40B4-BE49-F238E27FC236}">
                <a16:creationId xmlns:a16="http://schemas.microsoft.com/office/drawing/2014/main" id="{70B41892-7DEB-D839-146B-D2E5D8B473A4}"/>
              </a:ext>
            </a:extLst>
          </p:cNvPr>
          <p:cNvCxnSpPr>
            <a:cxnSpLocks/>
            <a:stCxn id="37" idx="6"/>
            <a:endCxn id="52" idx="2"/>
          </p:cNvCxnSpPr>
          <p:nvPr/>
        </p:nvCxnSpPr>
        <p:spPr>
          <a:xfrm>
            <a:off x="7244432" y="5345217"/>
            <a:ext cx="247123" cy="67295"/>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nector: Curved 77">
            <a:extLst>
              <a:ext uri="{FF2B5EF4-FFF2-40B4-BE49-F238E27FC236}">
                <a16:creationId xmlns:a16="http://schemas.microsoft.com/office/drawing/2014/main" id="{48EE8C25-A389-97A0-7DCA-3233682DD210}"/>
              </a:ext>
            </a:extLst>
          </p:cNvPr>
          <p:cNvCxnSpPr>
            <a:cxnSpLocks/>
            <a:stCxn id="79" idx="6"/>
            <a:endCxn id="49" idx="2"/>
          </p:cNvCxnSpPr>
          <p:nvPr/>
        </p:nvCxnSpPr>
        <p:spPr>
          <a:xfrm flipV="1">
            <a:off x="7241781" y="6199979"/>
            <a:ext cx="247123" cy="4246"/>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9" name="Oval 78">
            <a:extLst>
              <a:ext uri="{FF2B5EF4-FFF2-40B4-BE49-F238E27FC236}">
                <a16:creationId xmlns:a16="http://schemas.microsoft.com/office/drawing/2014/main" id="{FAF6730F-6CE4-2BED-CEC9-BEA2E6DBC567}"/>
              </a:ext>
            </a:extLst>
          </p:cNvPr>
          <p:cNvSpPr/>
          <p:nvPr/>
        </p:nvSpPr>
        <p:spPr>
          <a:xfrm>
            <a:off x="6886457" y="6101801"/>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noProof="1">
                <a:solidFill>
                  <a:schemeClr val="bg1"/>
                </a:solidFill>
              </a:rPr>
              <a:t>10</a:t>
            </a:r>
            <a:endParaRPr kumimoji="1" lang="en-IN" sz="1000" dirty="0">
              <a:solidFill>
                <a:schemeClr val="bg1"/>
              </a:solidFill>
            </a:endParaRPr>
          </a:p>
        </p:txBody>
      </p:sp>
      <p:cxnSp>
        <p:nvCxnSpPr>
          <p:cNvPr id="80" name="Connector: Curved 79">
            <a:extLst>
              <a:ext uri="{FF2B5EF4-FFF2-40B4-BE49-F238E27FC236}">
                <a16:creationId xmlns:a16="http://schemas.microsoft.com/office/drawing/2014/main" id="{974B9A02-FC90-D686-F7EF-D29838994EC9}"/>
              </a:ext>
            </a:extLst>
          </p:cNvPr>
          <p:cNvCxnSpPr>
            <a:cxnSpLocks/>
            <a:stCxn id="32" idx="6"/>
            <a:endCxn id="51" idx="2"/>
          </p:cNvCxnSpPr>
          <p:nvPr/>
        </p:nvCxnSpPr>
        <p:spPr>
          <a:xfrm flipV="1">
            <a:off x="7244432" y="5746239"/>
            <a:ext cx="247123" cy="2451"/>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315ECB96-6F8B-3D73-7684-A4B4DCA44889}"/>
              </a:ext>
            </a:extLst>
          </p:cNvPr>
          <p:cNvSpPr txBox="1"/>
          <p:nvPr/>
        </p:nvSpPr>
        <p:spPr>
          <a:xfrm>
            <a:off x="134136" y="6315996"/>
            <a:ext cx="9500567" cy="299249"/>
          </a:xfrm>
          <a:prstGeom prst="rect">
            <a:avLst/>
          </a:prstGeom>
          <a:noFill/>
        </p:spPr>
        <p:txBody>
          <a:bodyPr wrap="square" rtlCol="0">
            <a:spAutoFit/>
          </a:bodyPr>
          <a:lstStyle/>
          <a:p>
            <a:pPr algn="l">
              <a:lnSpc>
                <a:spcPct val="120000"/>
              </a:lnSpc>
            </a:pPr>
            <a:r>
              <a:rPr kumimoji="1" lang="en-IN" sz="600" noProof="1">
                <a:latin typeface="+mj-ea"/>
                <a:ea typeface="+mj-ea"/>
              </a:rPr>
              <a:t>その他:精神および行動障害、筋骨格系および結合組織の疾患、皮膚および皮下組織の疾患、血液および造血器官の疾患、ならびに免疫機構が関与する特定の疾患、耳および乳様突起の疾患、妊娠、出産および産後の合併症。</a:t>
            </a:r>
            <a:r>
              <a:rPr kumimoji="1" lang="en-IN" sz="600" dirty="0">
                <a:latin typeface="+mj-ea"/>
                <a:ea typeface="+mj-ea"/>
              </a:rPr>
              <a:t> </a:t>
            </a:r>
            <a:r>
              <a:rPr kumimoji="1" lang="en-IN" sz="600" noProof="1">
                <a:latin typeface="+mj-ea"/>
                <a:ea typeface="+mj-ea"/>
              </a:rPr>
              <a:t>眼および付属器の疾患、周産期に起因する特定の疾患、先天性奇形、変形および染色体異常、外傷、中毒およびその他の外的原因による特定の結果、特殊目的のためのコード</a:t>
            </a:r>
          </a:p>
        </p:txBody>
      </p:sp>
    </p:spTree>
    <p:extLst>
      <p:ext uri="{BB962C8B-B14F-4D97-AF65-F5344CB8AC3E}">
        <p14:creationId xmlns:p14="http://schemas.microsoft.com/office/powerpoint/2010/main" val="1259682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0E0EA-1F8B-72C8-5815-9B39779EA8AB}"/>
            </a:ext>
          </a:extLst>
        </p:cNvPr>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429B8B3-D882-FD0E-C01B-A7695EC61B4A}"/>
              </a:ext>
            </a:extLst>
          </p:cNvPr>
          <p:cNvGraphicFramePr>
            <a:graphicFrameLocks/>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4" name="Object 3" hidden="1">
                        <a:extLst>
                          <a:ext uri="{FF2B5EF4-FFF2-40B4-BE49-F238E27FC236}">
                            <a16:creationId xmlns:a16="http://schemas.microsoft.com/office/drawing/2014/main" id="{5DAA7CAE-977F-0E44-359B-ADC1B5E085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0F4C5D19-9E2F-0928-3831-24DF2C7F32D8}"/>
              </a:ext>
            </a:extLst>
          </p:cNvPr>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just" defTabSz="914400" rtl="0" eaLnBrk="1" fontAlgn="auto"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5" name="タイトル 4">
            <a:extLst>
              <a:ext uri="{FF2B5EF4-FFF2-40B4-BE49-F238E27FC236}">
                <a16:creationId xmlns:a16="http://schemas.microsoft.com/office/drawing/2014/main" id="{55B5A24D-8AAC-A2BF-A7E9-25AFCA0A24B0}"/>
              </a:ext>
            </a:extLst>
          </p:cNvPr>
          <p:cNvSpPr>
            <a:spLocks noGrp="1"/>
          </p:cNvSpPr>
          <p:nvPr>
            <p:ph type="title"/>
          </p:nvPr>
        </p:nvSpPr>
        <p:spPr/>
        <p:txBody>
          <a:bodyPr vert="horz">
            <a:normAutofit/>
          </a:bodyPr>
          <a:lstStyle/>
          <a:p>
            <a:r>
              <a:rPr lang="ja-JP" altLang="en-US" dirty="0"/>
              <a:t>ロシア／医療関連／医療・公衆衛生</a:t>
            </a:r>
            <a:endParaRPr kumimoji="1" lang="ja-JP" altLang="en-US" sz="1400" dirty="0"/>
          </a:p>
        </p:txBody>
      </p:sp>
      <p:sp>
        <p:nvSpPr>
          <p:cNvPr id="6" name="テキスト プレースホルダー 5">
            <a:extLst>
              <a:ext uri="{FF2B5EF4-FFF2-40B4-BE49-F238E27FC236}">
                <a16:creationId xmlns:a16="http://schemas.microsoft.com/office/drawing/2014/main" id="{B13299A1-1523-E535-95B8-2381DC664523}"/>
              </a:ext>
            </a:extLst>
          </p:cNvPr>
          <p:cNvSpPr>
            <a:spLocks noGrp="1"/>
          </p:cNvSpPr>
          <p:nvPr>
            <p:ph type="body" sz="quarter" idx="15"/>
          </p:nvPr>
        </p:nvSpPr>
        <p:spPr/>
        <p:txBody>
          <a:bodyPr/>
          <a:lstStyle/>
          <a:p>
            <a:r>
              <a:rPr lang="ja-JP" altLang="en-US" noProof="1"/>
              <a:t>疾病構造・死亡要因 </a:t>
            </a:r>
            <a:r>
              <a:rPr lang="en-US" altLang="ja-JP" dirty="0"/>
              <a:t>【</a:t>
            </a:r>
            <a:r>
              <a:rPr lang="ja-JP" altLang="en-US" dirty="0"/>
              <a:t>小分類</a:t>
            </a:r>
            <a:r>
              <a:rPr lang="en-US" altLang="ja-JP" dirty="0"/>
              <a:t>】</a:t>
            </a:r>
            <a:endParaRPr lang="ja-JP" altLang="en-US" noProof="1"/>
          </a:p>
        </p:txBody>
      </p:sp>
      <p:sp>
        <p:nvSpPr>
          <p:cNvPr id="57" name="テキスト ボックス 56">
            <a:extLst>
              <a:ext uri="{FF2B5EF4-FFF2-40B4-BE49-F238E27FC236}">
                <a16:creationId xmlns:a16="http://schemas.microsoft.com/office/drawing/2014/main" id="{6070B259-870D-BEE3-77A0-74BFB15A799D}"/>
              </a:ext>
            </a:extLst>
          </p:cNvPr>
          <p:cNvSpPr txBox="1"/>
          <p:nvPr/>
        </p:nvSpPr>
        <p:spPr>
          <a:xfrm>
            <a:off x="217314" y="1093093"/>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1">
                <a:ln>
                  <a:noFill/>
                </a:ln>
                <a:effectLst/>
                <a:uLnTx/>
                <a:uFillTx/>
                <a:latin typeface="Arial"/>
                <a:ea typeface="ＭＳ Ｐゴシック"/>
                <a:cs typeface="+mn-cs"/>
              </a:rPr>
              <a:t>循環器疾患では虚血性心疾患が、消化器疾患では肝疾患が主な死因であった。</a:t>
            </a:r>
          </a:p>
        </p:txBody>
      </p:sp>
      <p:sp>
        <p:nvSpPr>
          <p:cNvPr id="104" name="テキスト ボックス 74">
            <a:extLst>
              <a:ext uri="{FF2B5EF4-FFF2-40B4-BE49-F238E27FC236}">
                <a16:creationId xmlns:a16="http://schemas.microsoft.com/office/drawing/2014/main" id="{009A24F2-F977-8394-197F-2C696D2CF2EF}"/>
              </a:ext>
            </a:extLst>
          </p:cNvPr>
          <p:cNvSpPr txBox="1"/>
          <p:nvPr/>
        </p:nvSpPr>
        <p:spPr>
          <a:xfrm>
            <a:off x="218520" y="6631560"/>
            <a:ext cx="5958615" cy="144012"/>
          </a:xfrm>
          <a:prstGeom prst="rect">
            <a:avLst/>
          </a:prstGeom>
          <a:noFill/>
        </p:spPr>
        <p:txBody>
          <a:bodyPr wrap="square" lIns="0" tIns="0" rIns="0" bIns="0" rtlCol="0">
            <a:noAutofit/>
          </a:bodyPr>
          <a:lstStyle/>
          <a:p>
            <a:pPr lvl="0">
              <a:spcAft>
                <a:spcPts val="100"/>
              </a:spcAft>
              <a:defRPr/>
            </a:pP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（出所）</a:t>
            </a:r>
            <a:r>
              <a:rPr kumimoji="1" lang="en-US" altLang="ja-JP"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Federal State Statistics Service, Demographic Yearbook of Russia 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1" lang="en-US" altLang="ja-JP" sz="800" b="0" i="0" u="none" strike="noStrike" kern="1200" cap="none" spc="0" normalizeH="0" baseline="0" noProof="1">
              <a:ln>
                <a:noFill/>
              </a:ln>
              <a:solidFill>
                <a:srgbClr val="000000"/>
              </a:solidFill>
              <a:effectLst/>
              <a:uLnTx/>
              <a:uFillTx/>
              <a:latin typeface="+mj-ea"/>
              <a:ea typeface="+mj-ea"/>
              <a:cs typeface="Arial" panose="020B0604020202020204" pitchFamily="34" charset="0"/>
            </a:endParaRPr>
          </a:p>
        </p:txBody>
      </p:sp>
      <p:grpSp>
        <p:nvGrpSpPr>
          <p:cNvPr id="10" name="グループ化 7">
            <a:extLst>
              <a:ext uri="{FF2B5EF4-FFF2-40B4-BE49-F238E27FC236}">
                <a16:creationId xmlns:a16="http://schemas.microsoft.com/office/drawing/2014/main" id="{AFB08609-2802-82AE-7405-64FB10654F07}"/>
              </a:ext>
            </a:extLst>
          </p:cNvPr>
          <p:cNvGrpSpPr/>
          <p:nvPr/>
        </p:nvGrpSpPr>
        <p:grpSpPr>
          <a:xfrm>
            <a:off x="199739" y="1591233"/>
            <a:ext cx="9529530" cy="288032"/>
            <a:chOff x="4806241" y="2150989"/>
            <a:chExt cx="2954133" cy="288032"/>
          </a:xfrm>
        </p:grpSpPr>
        <p:cxnSp>
          <p:nvCxnSpPr>
            <p:cNvPr id="14" name="直線コネクタ 5">
              <a:extLst>
                <a:ext uri="{FF2B5EF4-FFF2-40B4-BE49-F238E27FC236}">
                  <a16:creationId xmlns:a16="http://schemas.microsoft.com/office/drawing/2014/main" id="{6141CC00-06EC-DB2C-98B4-DF870667B667}"/>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4BA079F-0AAF-1888-9847-22C27ECDFA2F}"/>
                </a:ext>
              </a:extLst>
            </p:cNvPr>
            <p:cNvSpPr>
              <a:spLocks noChangeArrowheads="1"/>
            </p:cNvSpPr>
            <p:nvPr/>
          </p:nvSpPr>
          <p:spPr bwMode="auto">
            <a:xfrm>
              <a:off x="4806241" y="2150989"/>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noProof="1">
                  <a:solidFill>
                    <a:srgbClr val="000000"/>
                  </a:solidFill>
                  <a:latin typeface="Arial Black" pitchFamily="34" charset="0"/>
                  <a:ea typeface="HGP創英角ｺﾞｼｯｸUB" pitchFamily="50" charset="-128"/>
                </a:rPr>
                <a:t>2022</a:t>
              </a:r>
              <a:r>
                <a:rPr lang="ja-JP" altLang="en-US" sz="1400" noProof="1">
                  <a:solidFill>
                    <a:srgbClr val="000000"/>
                  </a:solidFill>
                  <a:latin typeface="Arial Black" pitchFamily="34" charset="0"/>
                  <a:ea typeface="HGP創英角ｺﾞｼｯｸUB" pitchFamily="50" charset="-128"/>
                </a:rPr>
                <a:t>年における疾病要因別の医学的診断による死亡者数とその割合（％）</a:t>
              </a:r>
              <a:endParaRPr lang="en-US" altLang="zh-TW" sz="1400" noProof="1">
                <a:solidFill>
                  <a:srgbClr val="000000"/>
                </a:solidFill>
                <a:latin typeface="Arial Black" pitchFamily="34" charset="0"/>
                <a:ea typeface="HGP創英角ｺﾞｼｯｸUB" pitchFamily="50" charset="-128"/>
              </a:endParaRPr>
            </a:p>
          </p:txBody>
        </p:sp>
      </p:grpSp>
      <p:graphicFrame>
        <p:nvGraphicFramePr>
          <p:cNvPr id="17" name="Content Placeholder 4">
            <a:extLst>
              <a:ext uri="{FF2B5EF4-FFF2-40B4-BE49-F238E27FC236}">
                <a16:creationId xmlns:a16="http://schemas.microsoft.com/office/drawing/2014/main" id="{A1FC7151-BC6A-3DA7-A744-CB2ED35D52C6}"/>
              </a:ext>
            </a:extLst>
          </p:cNvPr>
          <p:cNvGraphicFramePr>
            <a:graphicFrameLocks/>
          </p:cNvGraphicFramePr>
          <p:nvPr>
            <p:extLst>
              <p:ext uri="{D42A27DB-BD31-4B8C-83A1-F6EECF244321}">
                <p14:modId xmlns:p14="http://schemas.microsoft.com/office/powerpoint/2010/main" val="1408536933"/>
              </p:ext>
            </p:extLst>
          </p:nvPr>
        </p:nvGraphicFramePr>
        <p:xfrm>
          <a:off x="199739" y="2129982"/>
          <a:ext cx="9529530" cy="16249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44000">
                <a:tc rowSpan="2">
                  <a:txBody>
                    <a:bodyPr/>
                    <a:lstStyle/>
                    <a:p>
                      <a:pPr algn="l"/>
                      <a:r>
                        <a:rPr kumimoji="1" lang="en-IN" altLang="ja-JP" sz="1100" noProof="1">
                          <a:solidFill>
                            <a:schemeClr val="bg1"/>
                          </a:solidFill>
                          <a:latin typeface="+mj-ea"/>
                          <a:ea typeface="+mj-ea"/>
                        </a:rPr>
                        <a:t>死因</a:t>
                      </a:r>
                      <a:endParaRPr kumimoji="1" lang="ja-JP" altLang="en-US" sz="1100" dirty="0">
                        <a:solidFill>
                          <a:schemeClr val="bg1"/>
                        </a:solidFill>
                        <a:latin typeface="+mj-ea"/>
                        <a:ea typeface="+mj-ea"/>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ea"/>
                          <a:ea typeface="+mj-ea"/>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ea"/>
                          <a:ea typeface="+mj-ea"/>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ea"/>
                          <a:ea typeface="+mj-ea"/>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noProof="1">
                          <a:solidFill>
                            <a:schemeClr val="tx1"/>
                          </a:solidFill>
                          <a:effectLst/>
                          <a:latin typeface="+mj-ea"/>
                          <a:ea typeface="+mj-ea"/>
                          <a:cs typeface="+mn-cs"/>
                        </a:rPr>
                        <a:t>(</a:t>
                      </a:r>
                      <a:r>
                        <a:rPr kumimoji="1" lang="ja-JP" altLang="en-US" sz="1000" b="1" i="0" u="none" strike="noStrike" kern="1200" noProof="1">
                          <a:solidFill>
                            <a:schemeClr val="tx1"/>
                          </a:solidFill>
                          <a:effectLst/>
                          <a:latin typeface="+mj-ea"/>
                          <a:ea typeface="+mj-ea"/>
                          <a:cs typeface="+mn-cs"/>
                        </a:rPr>
                        <a:t>総死亡者数</a:t>
                      </a:r>
                      <a:r>
                        <a:rPr kumimoji="1" lang="en-US" altLang="ja-JP" sz="1000" b="1" i="0" u="none" strike="noStrike" kern="1200" noProof="1">
                          <a:solidFill>
                            <a:schemeClr val="tx1"/>
                          </a:solidFill>
                          <a:effectLst/>
                          <a:latin typeface="+mj-ea"/>
                          <a:ea typeface="+mj-ea"/>
                          <a:cs typeface="+mn-cs"/>
                        </a:rPr>
                        <a:t>:</a:t>
                      </a:r>
                      <a:r>
                        <a:rPr kumimoji="1" lang="en-IN" sz="1000" b="1" i="0" u="none" strike="noStrike" kern="1200" noProof="1">
                          <a:solidFill>
                            <a:schemeClr val="tx1"/>
                          </a:solidFill>
                          <a:effectLst/>
                          <a:latin typeface="+mj-ea"/>
                          <a:ea typeface="+mj-ea"/>
                          <a:cs typeface="+mn-cs"/>
                        </a:rPr>
                        <a:t>831,557人)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noProof="1">
                          <a:solidFill>
                            <a:schemeClr val="tx1"/>
                          </a:solidFill>
                          <a:effectLst/>
                          <a:latin typeface="+mj-ea"/>
                          <a:ea typeface="+mj-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noProof="1">
                          <a:solidFill>
                            <a:schemeClr val="tx1"/>
                          </a:solidFill>
                          <a:effectLst/>
                          <a:latin typeface="+mj-ea"/>
                          <a:ea typeface="+mj-ea"/>
                          <a:cs typeface="+mn-cs"/>
                        </a:rPr>
                        <a:t>(</a:t>
                      </a:r>
                      <a:r>
                        <a:rPr kumimoji="1" lang="ja-JP" altLang="en-US" sz="1000" b="1" i="0" u="none" strike="noStrike" kern="1200" noProof="1">
                          <a:solidFill>
                            <a:schemeClr val="tx1"/>
                          </a:solidFill>
                          <a:effectLst/>
                          <a:latin typeface="+mj-ea"/>
                          <a:ea typeface="+mn-ea"/>
                          <a:cs typeface="+mn-cs"/>
                        </a:rPr>
                        <a:t>総死亡者数</a:t>
                      </a:r>
                      <a:r>
                        <a:rPr kumimoji="1" lang="en-US" altLang="ja-JP" sz="1000" b="1" i="0" u="none" strike="noStrike" kern="1200" noProof="1">
                          <a:solidFill>
                            <a:schemeClr val="tx1"/>
                          </a:solidFill>
                          <a:effectLst/>
                          <a:latin typeface="+mj-ea"/>
                          <a:ea typeface="+mn-ea"/>
                          <a:cs typeface="+mn-cs"/>
                        </a:rPr>
                        <a:t>:</a:t>
                      </a:r>
                      <a:r>
                        <a:rPr kumimoji="1" lang="en-IN" sz="1000" b="1" i="0" u="none" strike="noStrike" kern="1200" noProof="1">
                          <a:solidFill>
                            <a:schemeClr val="tx1"/>
                          </a:solidFill>
                          <a:effectLst/>
                          <a:latin typeface="+mj-ea"/>
                          <a:ea typeface="+mj-ea"/>
                          <a:cs typeface="+mn-cs"/>
                        </a:rPr>
                        <a:t>388,412人)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noProof="1">
                          <a:solidFill>
                            <a:schemeClr val="tx1"/>
                          </a:solidFill>
                          <a:effectLst/>
                          <a:latin typeface="+mj-ea"/>
                          <a:ea typeface="+mj-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noProof="1">
                          <a:solidFill>
                            <a:schemeClr val="tx1"/>
                          </a:solidFill>
                          <a:effectLst/>
                          <a:latin typeface="+mj-ea"/>
                          <a:ea typeface="+mj-ea"/>
                          <a:cs typeface="+mn-cs"/>
                        </a:rPr>
                        <a:t>(</a:t>
                      </a:r>
                      <a:r>
                        <a:rPr kumimoji="1" lang="ja-JP" altLang="en-US" sz="1000" b="1" i="0" u="none" strike="noStrike" kern="1200" noProof="1">
                          <a:solidFill>
                            <a:schemeClr val="tx1"/>
                          </a:solidFill>
                          <a:effectLst/>
                          <a:latin typeface="+mj-ea"/>
                          <a:ea typeface="+mn-ea"/>
                          <a:cs typeface="+mn-cs"/>
                        </a:rPr>
                        <a:t>総死亡者数</a:t>
                      </a:r>
                      <a:r>
                        <a:rPr kumimoji="1" lang="en-US" altLang="ja-JP" sz="1000" b="1" i="0" u="none" strike="noStrike" kern="1200" noProof="1">
                          <a:solidFill>
                            <a:schemeClr val="tx1"/>
                          </a:solidFill>
                          <a:effectLst/>
                          <a:latin typeface="+mj-ea"/>
                          <a:ea typeface="+mn-ea"/>
                          <a:cs typeface="+mn-cs"/>
                        </a:rPr>
                        <a:t>:</a:t>
                      </a:r>
                      <a:r>
                        <a:rPr kumimoji="1" lang="en-IN" sz="1000" b="1" i="0" u="none" strike="noStrike" kern="1200" noProof="1">
                          <a:solidFill>
                            <a:schemeClr val="tx1"/>
                          </a:solidFill>
                          <a:effectLst/>
                          <a:latin typeface="+mj-ea"/>
                          <a:ea typeface="+mj-ea"/>
                          <a:cs typeface="+mn-cs"/>
                        </a:rPr>
                        <a:t>443,145</a:t>
                      </a:r>
                      <a:r>
                        <a:rPr kumimoji="1" lang="ja-JP" altLang="en-US" sz="1000" b="1" i="0" u="none" strike="noStrike" kern="1200" noProof="1">
                          <a:solidFill>
                            <a:schemeClr val="tx1"/>
                          </a:solidFill>
                          <a:effectLst/>
                          <a:latin typeface="+mj-ea"/>
                          <a:ea typeface="+mj-ea"/>
                          <a:cs typeface="+mn-cs"/>
                        </a:rPr>
                        <a:t>人</a:t>
                      </a:r>
                      <a:r>
                        <a:rPr kumimoji="1" lang="en-IN" sz="1000" b="1" i="0" u="none" strike="noStrike" kern="1200" noProof="1">
                          <a:solidFill>
                            <a:schemeClr val="tx1"/>
                          </a:solidFill>
                          <a:effectLst/>
                          <a:latin typeface="+mj-ea"/>
                          <a:ea typeface="+mj-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noProof="1">
                          <a:solidFill>
                            <a:schemeClr val="tx1"/>
                          </a:solidFill>
                          <a:effectLst/>
                          <a:latin typeface="+mj-ea"/>
                          <a:ea typeface="+mj-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0">
                <a:tc>
                  <a:txBody>
                    <a:bodyPr/>
                    <a:lstStyle/>
                    <a:p>
                      <a:pPr marL="0" lvl="0" indent="-188912" algn="l" defTabSz="914400" rtl="0" eaLnBrk="1" fontAlgn="ctr" latinLnBrk="0" hangingPunct="1">
                        <a:buFont typeface="+mj-lt"/>
                        <a:buNone/>
                      </a:pPr>
                      <a:r>
                        <a:rPr kumimoji="1" lang="en-IN" sz="1000" b="0" kern="1200" noProof="1">
                          <a:solidFill>
                            <a:schemeClr val="dk1"/>
                          </a:solidFill>
                          <a:latin typeface="+mj-ea"/>
                          <a:ea typeface="+mj-ea"/>
                          <a:cs typeface="+mn-cs"/>
                        </a:rPr>
                        <a:t>a.</a:t>
                      </a:r>
                      <a:r>
                        <a:rPr kumimoji="1" lang="en-IN" sz="1000" b="0" kern="1200">
                          <a:solidFill>
                            <a:schemeClr val="dk1"/>
                          </a:solidFill>
                          <a:latin typeface="+mj-ea"/>
                          <a:ea typeface="+mj-ea"/>
                          <a:cs typeface="+mn-cs"/>
                        </a:rPr>
                        <a:t> </a:t>
                      </a:r>
                      <a:r>
                        <a:rPr kumimoji="1" lang="en-IN" sz="1000" b="0" kern="1200" noProof="1">
                          <a:solidFill>
                            <a:schemeClr val="dk1"/>
                          </a:solidFill>
                          <a:latin typeface="+mj-ea"/>
                          <a:ea typeface="+mj-ea"/>
                          <a:cs typeface="+mn-cs"/>
                        </a:rPr>
                        <a:t>虚血性心疾患</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1" kern="1200" noProof="1">
                          <a:solidFill>
                            <a:schemeClr val="dk1"/>
                          </a:solidFill>
                          <a:latin typeface="+mj-ea"/>
                          <a:ea typeface="+mj-ea"/>
                          <a:cs typeface="+mn-cs"/>
                        </a:rPr>
                        <a:t>450,982</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1" kern="1200" noProof="1">
                          <a:solidFill>
                            <a:schemeClr val="dk1"/>
                          </a:solidFill>
                          <a:latin typeface="+mj-ea"/>
                          <a:ea typeface="+mj-ea"/>
                          <a:cs typeface="+mn-cs"/>
                        </a:rPr>
                        <a:t>54.23</a:t>
                      </a:r>
                    </a:p>
                  </a:txBody>
                  <a:tcPr marL="36000" marR="36000" marT="36000" marB="36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215,121</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55.38</a:t>
                      </a:r>
                    </a:p>
                  </a:txBody>
                  <a:tcPr marL="36000" marR="36000" marT="36000" marB="36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235,861</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53.22</a:t>
                      </a:r>
                    </a:p>
                  </a:txBody>
                  <a:tcPr marL="36000" marR="36000" marT="36000" marB="36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0">
                <a:tc>
                  <a:txBody>
                    <a:bodyPr/>
                    <a:lstStyle/>
                    <a:p>
                      <a:pPr marL="0" lvl="0" indent="-188912" algn="l" defTabSz="914400" rtl="0" eaLnBrk="1" fontAlgn="ctr" latinLnBrk="0" hangingPunct="1">
                        <a:buFont typeface="+mj-lt"/>
                        <a:buNone/>
                      </a:pPr>
                      <a:r>
                        <a:rPr kumimoji="1" lang="en-IN" sz="1000" b="0" kern="1200" noProof="1">
                          <a:solidFill>
                            <a:schemeClr val="dk1"/>
                          </a:solidFill>
                          <a:latin typeface="+mj-ea"/>
                          <a:ea typeface="+mj-ea"/>
                          <a:cs typeface="+mn-cs"/>
                        </a:rPr>
                        <a:t>b.</a:t>
                      </a:r>
                      <a:r>
                        <a:rPr kumimoji="1" lang="en-IN" sz="1000" b="0" kern="1200">
                          <a:solidFill>
                            <a:schemeClr val="dk1"/>
                          </a:solidFill>
                          <a:latin typeface="+mj-ea"/>
                          <a:ea typeface="+mj-ea"/>
                          <a:cs typeface="+mn-cs"/>
                        </a:rPr>
                        <a:t> </a:t>
                      </a:r>
                      <a:r>
                        <a:rPr kumimoji="1" lang="en-IN" sz="1000" b="0" kern="1200" noProof="1">
                          <a:solidFill>
                            <a:schemeClr val="dk1"/>
                          </a:solidFill>
                          <a:latin typeface="+mj-ea"/>
                          <a:ea typeface="+mj-ea"/>
                          <a:cs typeface="+mn-cs"/>
                        </a:rPr>
                        <a:t>脳血管疾患</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1" kern="1200" noProof="1">
                          <a:solidFill>
                            <a:schemeClr val="dk1"/>
                          </a:solidFill>
                          <a:latin typeface="+mj-ea"/>
                          <a:ea typeface="+mj-ea"/>
                          <a:cs typeface="+mn-cs"/>
                        </a:rPr>
                        <a:t>248,934</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1" kern="1200" noProof="1">
                          <a:solidFill>
                            <a:schemeClr val="dk1"/>
                          </a:solidFill>
                          <a:latin typeface="+mj-ea"/>
                          <a:ea typeface="+mj-ea"/>
                          <a:cs typeface="+mn-cs"/>
                        </a:rPr>
                        <a:t>29.94</a:t>
                      </a:r>
                    </a:p>
                  </a:txBody>
                  <a:tcPr marL="36000" marR="36000" marT="36000" marB="36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99,663</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25.66</a:t>
                      </a:r>
                    </a:p>
                  </a:txBody>
                  <a:tcPr marL="36000" marR="36000" marT="36000" marB="36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149,271</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33.68</a:t>
                      </a:r>
                    </a:p>
                  </a:txBody>
                  <a:tcPr marL="36000" marR="36000" marT="36000" marB="36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204954602"/>
                  </a:ext>
                </a:extLst>
              </a:tr>
              <a:tr h="0">
                <a:tc>
                  <a:txBody>
                    <a:bodyPr/>
                    <a:lstStyle/>
                    <a:p>
                      <a:pPr marL="0" lvl="0" indent="-188912" algn="l" defTabSz="914400" rtl="0" eaLnBrk="1" fontAlgn="ctr" latinLnBrk="0" hangingPunct="1">
                        <a:buFont typeface="+mj-lt"/>
                        <a:buNone/>
                      </a:pPr>
                      <a:r>
                        <a:rPr kumimoji="1" lang="en-US" sz="1000" b="0" kern="1200" noProof="1">
                          <a:solidFill>
                            <a:schemeClr val="dk1"/>
                          </a:solidFill>
                          <a:latin typeface="+mj-ea"/>
                          <a:ea typeface="+mj-ea"/>
                          <a:cs typeface="+mn-cs"/>
                        </a:rPr>
                        <a:t>c.</a:t>
                      </a:r>
                      <a:r>
                        <a:rPr kumimoji="1" lang="en-US" sz="1000" b="0" kern="1200">
                          <a:solidFill>
                            <a:schemeClr val="dk1"/>
                          </a:solidFill>
                          <a:latin typeface="+mj-ea"/>
                          <a:ea typeface="+mj-ea"/>
                          <a:cs typeface="+mn-cs"/>
                        </a:rPr>
                        <a:t> </a:t>
                      </a:r>
                      <a:r>
                        <a:rPr kumimoji="1" lang="en-US" sz="1000" b="0" kern="1200" noProof="1">
                          <a:solidFill>
                            <a:schemeClr val="dk1"/>
                          </a:solidFill>
                          <a:latin typeface="+mj-ea"/>
                          <a:ea typeface="+mj-ea"/>
                          <a:cs typeface="+mn-cs"/>
                        </a:rPr>
                        <a:t>その他の心疾患</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1" kern="1200" noProof="1">
                          <a:solidFill>
                            <a:schemeClr val="dk1"/>
                          </a:solidFill>
                          <a:latin typeface="+mj-ea"/>
                          <a:ea typeface="+mj-ea"/>
                          <a:cs typeface="+mn-cs"/>
                        </a:rPr>
                        <a:t>42,829</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1" kern="1200" noProof="1">
                          <a:solidFill>
                            <a:schemeClr val="dk1"/>
                          </a:solidFill>
                          <a:latin typeface="+mj-ea"/>
                          <a:ea typeface="+mj-ea"/>
                          <a:cs typeface="+mn-cs"/>
                        </a:rPr>
                        <a:t>5.15</a:t>
                      </a:r>
                    </a:p>
                  </a:txBody>
                  <a:tcPr marL="36000" marR="36000" marT="36000" marB="36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25,084</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6.46</a:t>
                      </a:r>
                    </a:p>
                  </a:txBody>
                  <a:tcPr marL="36000" marR="36000" marT="36000" marB="36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17,745</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4.00</a:t>
                      </a:r>
                    </a:p>
                  </a:txBody>
                  <a:tcPr marL="36000" marR="36000" marT="36000" marB="36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33209850"/>
                  </a:ext>
                </a:extLst>
              </a:tr>
              <a:tr h="0">
                <a:tc>
                  <a:txBody>
                    <a:bodyPr/>
                    <a:lstStyle/>
                    <a:p>
                      <a:pPr marL="0" lvl="0" indent="-188912" algn="l" defTabSz="914400" rtl="0" eaLnBrk="1" fontAlgn="ctr" latinLnBrk="0" hangingPunct="1">
                        <a:buFont typeface="+mj-lt"/>
                        <a:buNone/>
                      </a:pPr>
                      <a:r>
                        <a:rPr kumimoji="1" lang="en-US" sz="1000" b="0" kern="1200" noProof="1">
                          <a:solidFill>
                            <a:schemeClr val="dk1"/>
                          </a:solidFill>
                          <a:latin typeface="+mj-ea"/>
                          <a:ea typeface="+mj-ea"/>
                          <a:cs typeface="+mn-cs"/>
                        </a:rPr>
                        <a:t>d.</a:t>
                      </a:r>
                      <a:r>
                        <a:rPr kumimoji="1" lang="en-US" sz="1000" b="0" kern="1200">
                          <a:solidFill>
                            <a:schemeClr val="dk1"/>
                          </a:solidFill>
                          <a:latin typeface="+mj-ea"/>
                          <a:ea typeface="+mj-ea"/>
                          <a:cs typeface="+mn-cs"/>
                        </a:rPr>
                        <a:t> </a:t>
                      </a:r>
                      <a:r>
                        <a:rPr kumimoji="1" lang="en-US" sz="1000" b="0" kern="1200" noProof="1">
                          <a:solidFill>
                            <a:schemeClr val="dk1"/>
                          </a:solidFill>
                          <a:latin typeface="+mj-ea"/>
                          <a:ea typeface="+mj-ea"/>
                          <a:cs typeface="+mn-cs"/>
                        </a:rPr>
                        <a:t>高血圧性心疾患および/または腎疾患</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1" kern="1200" noProof="1">
                          <a:solidFill>
                            <a:schemeClr val="dk1"/>
                          </a:solidFill>
                          <a:latin typeface="+mj-ea"/>
                          <a:ea typeface="+mj-ea"/>
                          <a:cs typeface="+mn-cs"/>
                        </a:rPr>
                        <a:t>13,163</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1" kern="1200" noProof="1">
                          <a:solidFill>
                            <a:schemeClr val="dk1"/>
                          </a:solidFill>
                          <a:latin typeface="+mj-ea"/>
                          <a:ea typeface="+mj-ea"/>
                          <a:cs typeface="+mn-cs"/>
                        </a:rPr>
                        <a:t>1.58</a:t>
                      </a:r>
                    </a:p>
                  </a:txBody>
                  <a:tcPr marL="36000" marR="36000" marT="36000" marB="36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5,283</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1.36</a:t>
                      </a:r>
                    </a:p>
                  </a:txBody>
                  <a:tcPr marL="36000" marR="36000" marT="36000" marB="36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7,880</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1.78</a:t>
                      </a:r>
                    </a:p>
                  </a:txBody>
                  <a:tcPr marL="36000" marR="36000" marT="36000" marB="36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53473101"/>
                  </a:ext>
                </a:extLst>
              </a:tr>
              <a:tr h="0">
                <a:tc>
                  <a:txBody>
                    <a:bodyPr/>
                    <a:lstStyle/>
                    <a:p>
                      <a:pPr marL="0" lvl="0" indent="-188912" algn="l" defTabSz="914400" rtl="0" eaLnBrk="1" fontAlgn="ctr" latinLnBrk="0" hangingPunct="1">
                        <a:buFont typeface="+mj-lt"/>
                        <a:buNone/>
                      </a:pPr>
                      <a:r>
                        <a:rPr kumimoji="1" lang="en-IN" sz="1000" b="0" kern="1200" noProof="1">
                          <a:solidFill>
                            <a:schemeClr val="dk1"/>
                          </a:solidFill>
                          <a:latin typeface="+mj-ea"/>
                          <a:ea typeface="+mj-ea"/>
                          <a:cs typeface="+mn-cs"/>
                        </a:rPr>
                        <a:t>その他</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1" kern="1200" noProof="1">
                          <a:solidFill>
                            <a:schemeClr val="dk1"/>
                          </a:solidFill>
                          <a:latin typeface="+mj-ea"/>
                          <a:ea typeface="+mj-ea"/>
                          <a:cs typeface="+mn-cs"/>
                        </a:rPr>
                        <a:t>75,649</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1" kern="1200" noProof="1">
                          <a:solidFill>
                            <a:schemeClr val="dk1"/>
                          </a:solidFill>
                          <a:latin typeface="+mj-ea"/>
                          <a:ea typeface="+mj-ea"/>
                          <a:cs typeface="+mn-cs"/>
                        </a:rPr>
                        <a:t>9.10</a:t>
                      </a:r>
                    </a:p>
                  </a:txBody>
                  <a:tcPr marL="36000" marR="36000" marT="36000" marB="36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43,261</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11.14</a:t>
                      </a:r>
                    </a:p>
                  </a:txBody>
                  <a:tcPr marL="36000" marR="36000" marT="36000" marB="36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32,388</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7.31</a:t>
                      </a:r>
                    </a:p>
                  </a:txBody>
                  <a:tcPr marL="36000" marR="36000" marT="36000" marB="36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822290664"/>
                  </a:ext>
                </a:extLst>
              </a:tr>
            </a:tbl>
          </a:graphicData>
        </a:graphic>
      </p:graphicFrame>
      <p:sp>
        <p:nvSpPr>
          <p:cNvPr id="18" name="TextBox 13">
            <a:extLst>
              <a:ext uri="{FF2B5EF4-FFF2-40B4-BE49-F238E27FC236}">
                <a16:creationId xmlns:a16="http://schemas.microsoft.com/office/drawing/2014/main" id="{4EF2EA84-CE31-A38D-20EB-5E0599C834A8}"/>
              </a:ext>
            </a:extLst>
          </p:cNvPr>
          <p:cNvSpPr txBox="1"/>
          <p:nvPr/>
        </p:nvSpPr>
        <p:spPr>
          <a:xfrm>
            <a:off x="134798" y="1879265"/>
            <a:ext cx="2417448" cy="261610"/>
          </a:xfrm>
          <a:prstGeom prst="rect">
            <a:avLst/>
          </a:prstGeom>
          <a:noFill/>
        </p:spPr>
        <p:txBody>
          <a:bodyPr wrap="square">
            <a:spAutoFit/>
          </a:bodyPr>
          <a:lstStyle/>
          <a:p>
            <a:r>
              <a:rPr kumimoji="1" lang="en-IN" altLang="ja-JP" sz="1100" b="1" dirty="0">
                <a:latin typeface="+mj-ea"/>
                <a:ea typeface="+mj-ea"/>
              </a:rPr>
              <a:t>① </a:t>
            </a:r>
            <a:r>
              <a:rPr kumimoji="1" lang="en-IN" altLang="ja-JP" sz="1100" b="1" noProof="1">
                <a:latin typeface="+mj-ea"/>
                <a:ea typeface="+mj-ea"/>
              </a:rPr>
              <a:t>循環器系疾患</a:t>
            </a:r>
            <a:endParaRPr kumimoji="1" lang="ja-JP" altLang="en-US" sz="1100" b="1" dirty="0">
              <a:latin typeface="+mj-ea"/>
              <a:ea typeface="+mj-ea"/>
            </a:endParaRPr>
          </a:p>
        </p:txBody>
      </p:sp>
      <p:sp>
        <p:nvSpPr>
          <p:cNvPr id="19" name="TextBox 14">
            <a:extLst>
              <a:ext uri="{FF2B5EF4-FFF2-40B4-BE49-F238E27FC236}">
                <a16:creationId xmlns:a16="http://schemas.microsoft.com/office/drawing/2014/main" id="{E6B1CF82-EFCE-D40D-83D4-B978C9767C81}"/>
              </a:ext>
            </a:extLst>
          </p:cNvPr>
          <p:cNvSpPr txBox="1"/>
          <p:nvPr/>
        </p:nvSpPr>
        <p:spPr>
          <a:xfrm>
            <a:off x="134798" y="4049502"/>
            <a:ext cx="2417448" cy="261610"/>
          </a:xfrm>
          <a:prstGeom prst="rect">
            <a:avLst/>
          </a:prstGeom>
          <a:noFill/>
        </p:spPr>
        <p:txBody>
          <a:bodyPr wrap="square">
            <a:spAutoFit/>
          </a:bodyPr>
          <a:lstStyle/>
          <a:p>
            <a:r>
              <a:rPr lang="en-IN" altLang="ja-JP" sz="1100" b="1" dirty="0">
                <a:latin typeface="+mj-ea"/>
                <a:ea typeface="+mj-ea"/>
              </a:rPr>
              <a:t>②</a:t>
            </a:r>
            <a:r>
              <a:rPr kumimoji="1" lang="en-IN" altLang="ja-JP" sz="1100" b="1" dirty="0">
                <a:latin typeface="+mj-ea"/>
                <a:ea typeface="+mj-ea"/>
              </a:rPr>
              <a:t> </a:t>
            </a:r>
            <a:r>
              <a:rPr lang="en-IN" altLang="ja-JP" sz="1100" b="1" noProof="1">
                <a:latin typeface="+mj-ea"/>
                <a:ea typeface="+mj-ea"/>
              </a:rPr>
              <a:t>呼吸器系疾患</a:t>
            </a:r>
            <a:endParaRPr kumimoji="1" lang="ja-JP" altLang="en-US" sz="1100" b="1" dirty="0">
              <a:latin typeface="+mj-ea"/>
              <a:ea typeface="+mj-ea"/>
            </a:endParaRPr>
          </a:p>
        </p:txBody>
      </p:sp>
      <p:graphicFrame>
        <p:nvGraphicFramePr>
          <p:cNvPr id="20" name="Content Placeholder 4">
            <a:extLst>
              <a:ext uri="{FF2B5EF4-FFF2-40B4-BE49-F238E27FC236}">
                <a16:creationId xmlns:a16="http://schemas.microsoft.com/office/drawing/2014/main" id="{FCC1D00A-258E-B14B-B5F7-8D209E4A54F4}"/>
              </a:ext>
            </a:extLst>
          </p:cNvPr>
          <p:cNvGraphicFramePr>
            <a:graphicFrameLocks/>
          </p:cNvGraphicFramePr>
          <p:nvPr>
            <p:extLst>
              <p:ext uri="{D42A27DB-BD31-4B8C-83A1-F6EECF244321}">
                <p14:modId xmlns:p14="http://schemas.microsoft.com/office/powerpoint/2010/main" val="203438345"/>
              </p:ext>
            </p:extLst>
          </p:nvPr>
        </p:nvGraphicFramePr>
        <p:xfrm>
          <a:off x="202820" y="4295189"/>
          <a:ext cx="9529530" cy="16249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72800">
                <a:tc rowSpan="2">
                  <a:txBody>
                    <a:bodyPr/>
                    <a:lstStyle/>
                    <a:p>
                      <a:pPr algn="l"/>
                      <a:r>
                        <a:rPr kumimoji="1" lang="en-IN" altLang="ja-JP" sz="1100" noProof="1">
                          <a:solidFill>
                            <a:schemeClr val="bg1"/>
                          </a:solidFill>
                          <a:latin typeface="+mj-ea"/>
                          <a:ea typeface="+mj-ea"/>
                        </a:rPr>
                        <a:t>死因</a:t>
                      </a:r>
                      <a:endParaRPr kumimoji="1" lang="ja-JP" altLang="en-US" sz="1100" dirty="0">
                        <a:solidFill>
                          <a:schemeClr val="bg1"/>
                        </a:solidFill>
                        <a:latin typeface="+mj-ea"/>
                        <a:ea typeface="+mj-ea"/>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ea"/>
                          <a:ea typeface="+mj-ea"/>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ea"/>
                          <a:ea typeface="+mj-ea"/>
                        </a:rPr>
                        <a:t>男性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ea"/>
                          <a:ea typeface="+mj-ea"/>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noProof="1">
                          <a:solidFill>
                            <a:schemeClr val="tx1"/>
                          </a:solidFill>
                          <a:effectLst/>
                          <a:latin typeface="+mj-ea"/>
                          <a:ea typeface="+mj-ea"/>
                          <a:cs typeface="+mn-cs"/>
                        </a:rPr>
                        <a:t>(</a:t>
                      </a:r>
                      <a:r>
                        <a:rPr kumimoji="1" lang="ja-JP" altLang="en-US" sz="1000" b="1" i="0" u="none" strike="noStrike" kern="1200" noProof="1">
                          <a:solidFill>
                            <a:schemeClr val="tx1"/>
                          </a:solidFill>
                          <a:effectLst/>
                          <a:latin typeface="+mj-ea"/>
                          <a:ea typeface="+mn-ea"/>
                          <a:cs typeface="+mn-cs"/>
                        </a:rPr>
                        <a:t>総死亡者数</a:t>
                      </a:r>
                      <a:r>
                        <a:rPr kumimoji="1" lang="en-US" altLang="ja-JP" sz="1000" b="1" i="0" u="none" strike="noStrike" kern="1200" noProof="1">
                          <a:solidFill>
                            <a:schemeClr val="tx1"/>
                          </a:solidFill>
                          <a:effectLst/>
                          <a:latin typeface="+mj-ea"/>
                          <a:ea typeface="+mn-ea"/>
                          <a:cs typeface="+mn-cs"/>
                        </a:rPr>
                        <a:t>:</a:t>
                      </a:r>
                      <a:r>
                        <a:rPr kumimoji="1" lang="en-IN" sz="1000" b="1" i="0" u="none" strike="noStrike" kern="1200" noProof="1">
                          <a:solidFill>
                            <a:schemeClr val="tx1"/>
                          </a:solidFill>
                          <a:effectLst/>
                          <a:latin typeface="+mj-ea"/>
                          <a:ea typeface="+mj-ea"/>
                          <a:cs typeface="+mn-cs"/>
                        </a:rPr>
                        <a:t>103,351人)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noProof="1">
                          <a:solidFill>
                            <a:schemeClr val="tx1"/>
                          </a:solidFill>
                          <a:effectLst/>
                          <a:latin typeface="+mj-ea"/>
                          <a:ea typeface="+mj-ea"/>
                          <a:cs typeface="+mn-cs"/>
                        </a:rPr>
                        <a:t>(%)</a:t>
                      </a:r>
                      <a:endParaRPr kumimoji="1" lang="en-IN" sz="1000" b="1" i="0" u="none" strike="noStrike" kern="1200" dirty="0">
                        <a:solidFill>
                          <a:schemeClr val="tx1"/>
                        </a:solidFill>
                        <a:effectLst/>
                        <a:latin typeface="+mj-ea"/>
                        <a:ea typeface="+mj-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noProof="1">
                          <a:solidFill>
                            <a:schemeClr val="tx1"/>
                          </a:solidFill>
                          <a:effectLst/>
                          <a:latin typeface="+mj-ea"/>
                          <a:ea typeface="+mj-ea"/>
                          <a:cs typeface="+mn-cs"/>
                        </a:rPr>
                        <a:t>(</a:t>
                      </a:r>
                      <a:r>
                        <a:rPr kumimoji="1" lang="ja-JP" altLang="en-US" sz="1000" b="1" i="0" u="none" strike="noStrike" kern="1200" noProof="1">
                          <a:solidFill>
                            <a:schemeClr val="tx1"/>
                          </a:solidFill>
                          <a:effectLst/>
                          <a:latin typeface="+mj-ea"/>
                          <a:ea typeface="+mn-ea"/>
                          <a:cs typeface="+mn-cs"/>
                        </a:rPr>
                        <a:t>総死亡者数</a:t>
                      </a:r>
                      <a:r>
                        <a:rPr kumimoji="1" lang="en-US" altLang="ja-JP" sz="1000" b="1" i="0" u="none" strike="noStrike" kern="1200" noProof="1">
                          <a:solidFill>
                            <a:schemeClr val="tx1"/>
                          </a:solidFill>
                          <a:effectLst/>
                          <a:latin typeface="+mj-ea"/>
                          <a:ea typeface="+mn-ea"/>
                          <a:cs typeface="+mn-cs"/>
                        </a:rPr>
                        <a:t>:</a:t>
                      </a:r>
                      <a:r>
                        <a:rPr kumimoji="1" lang="en-IN" sz="1000" b="1" i="0" u="none" strike="noStrike" kern="1200" noProof="1">
                          <a:solidFill>
                            <a:schemeClr val="tx1"/>
                          </a:solidFill>
                          <a:effectLst/>
                          <a:latin typeface="+mj-ea"/>
                          <a:ea typeface="+mj-ea"/>
                          <a:cs typeface="+mn-cs"/>
                        </a:rPr>
                        <a:t>55,709</a:t>
                      </a:r>
                      <a:r>
                        <a:rPr kumimoji="1" lang="ja-JP" altLang="en-US" sz="1000" b="1" i="0" u="none" strike="noStrike" kern="1200" noProof="1">
                          <a:solidFill>
                            <a:schemeClr val="tx1"/>
                          </a:solidFill>
                          <a:effectLst/>
                          <a:latin typeface="+mj-ea"/>
                          <a:ea typeface="+mj-ea"/>
                          <a:cs typeface="+mn-cs"/>
                        </a:rPr>
                        <a:t>人</a:t>
                      </a:r>
                      <a:r>
                        <a:rPr kumimoji="1" lang="en-IN" sz="1000" b="1" i="0" u="none" strike="noStrike" kern="1200" noProof="1">
                          <a:solidFill>
                            <a:schemeClr val="tx1"/>
                          </a:solidFill>
                          <a:effectLst/>
                          <a:latin typeface="+mj-ea"/>
                          <a:ea typeface="+mj-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noProof="1">
                          <a:solidFill>
                            <a:schemeClr val="tx1"/>
                          </a:solidFill>
                          <a:effectLst/>
                          <a:latin typeface="+mj-ea"/>
                          <a:ea typeface="+mj-ea"/>
                          <a:cs typeface="+mn-cs"/>
                        </a:rPr>
                        <a:t>(%)</a:t>
                      </a:r>
                      <a:endParaRPr kumimoji="1" lang="en-IN" sz="1000" b="1" i="0" u="none" strike="noStrike" kern="1200" dirty="0">
                        <a:solidFill>
                          <a:schemeClr val="tx1"/>
                        </a:solidFill>
                        <a:effectLst/>
                        <a:latin typeface="+mj-ea"/>
                        <a:ea typeface="+mj-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noProof="1">
                          <a:solidFill>
                            <a:schemeClr val="tx1"/>
                          </a:solidFill>
                          <a:effectLst/>
                          <a:latin typeface="+mj-ea"/>
                          <a:ea typeface="+mj-ea"/>
                          <a:cs typeface="+mn-cs"/>
                        </a:rPr>
                        <a:t>(</a:t>
                      </a:r>
                      <a:r>
                        <a:rPr kumimoji="1" lang="ja-JP" altLang="en-US" sz="1000" b="1" i="0" u="none" strike="noStrike" kern="1200" noProof="1">
                          <a:solidFill>
                            <a:schemeClr val="tx1"/>
                          </a:solidFill>
                          <a:effectLst/>
                          <a:latin typeface="+mj-ea"/>
                          <a:ea typeface="+mn-ea"/>
                          <a:cs typeface="+mn-cs"/>
                        </a:rPr>
                        <a:t>総死亡者数</a:t>
                      </a:r>
                      <a:r>
                        <a:rPr kumimoji="1" lang="en-US" altLang="ja-JP" sz="1000" b="1" i="0" u="none" strike="noStrike" kern="1200" noProof="1">
                          <a:solidFill>
                            <a:schemeClr val="tx1"/>
                          </a:solidFill>
                          <a:effectLst/>
                          <a:latin typeface="+mj-ea"/>
                          <a:ea typeface="+mn-ea"/>
                          <a:cs typeface="+mn-cs"/>
                        </a:rPr>
                        <a:t>:</a:t>
                      </a:r>
                      <a:r>
                        <a:rPr kumimoji="1" lang="en-IN" sz="1000" b="1" i="0" u="none" strike="noStrike" kern="1200" noProof="1">
                          <a:solidFill>
                            <a:schemeClr val="tx1"/>
                          </a:solidFill>
                          <a:effectLst/>
                          <a:latin typeface="+mj-ea"/>
                          <a:ea typeface="+mj-ea"/>
                          <a:cs typeface="+mn-cs"/>
                        </a:rPr>
                        <a:t>47,642</a:t>
                      </a:r>
                      <a:r>
                        <a:rPr kumimoji="1" lang="ja-JP" altLang="en-US" sz="1000" b="1" i="0" u="none" strike="noStrike" kern="1200" noProof="1">
                          <a:solidFill>
                            <a:schemeClr val="tx1"/>
                          </a:solidFill>
                          <a:effectLst/>
                          <a:latin typeface="+mj-ea"/>
                          <a:ea typeface="+mj-ea"/>
                          <a:cs typeface="+mn-cs"/>
                        </a:rPr>
                        <a:t>人</a:t>
                      </a:r>
                      <a:r>
                        <a:rPr kumimoji="1" lang="en-IN" sz="1000" b="1" i="0" u="none" strike="noStrike" kern="1200" noProof="1">
                          <a:solidFill>
                            <a:schemeClr val="tx1"/>
                          </a:solidFill>
                          <a:effectLst/>
                          <a:latin typeface="+mj-ea"/>
                          <a:ea typeface="+mj-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noProof="1">
                          <a:solidFill>
                            <a:schemeClr val="tx1"/>
                          </a:solidFill>
                          <a:effectLst/>
                          <a:latin typeface="+mj-ea"/>
                          <a:ea typeface="+mj-ea"/>
                          <a:cs typeface="+mn-cs"/>
                        </a:rPr>
                        <a:t>(%)</a:t>
                      </a:r>
                      <a:endParaRPr kumimoji="1" lang="en-IN" sz="1000" b="1" i="0" u="none" strike="noStrike" kern="1200" dirty="0">
                        <a:solidFill>
                          <a:schemeClr val="tx1"/>
                        </a:solidFill>
                        <a:effectLst/>
                        <a:latin typeface="+mj-ea"/>
                        <a:ea typeface="+mj-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0">
                <a:tc>
                  <a:txBody>
                    <a:bodyPr/>
                    <a:lstStyle/>
                    <a:p>
                      <a:pPr marL="0" lvl="0" indent="-188912" algn="l" defTabSz="914400" rtl="0" eaLnBrk="1" fontAlgn="ctr" latinLnBrk="0" hangingPunct="1">
                        <a:buFont typeface="+mj-lt"/>
                        <a:buNone/>
                      </a:pPr>
                      <a:r>
                        <a:rPr kumimoji="1" lang="en-IN" sz="1000" b="0" kern="1200" noProof="1">
                          <a:solidFill>
                            <a:schemeClr val="dk1"/>
                          </a:solidFill>
                          <a:latin typeface="+mj-ea"/>
                          <a:ea typeface="+mj-ea"/>
                          <a:cs typeface="+mn-cs"/>
                        </a:rPr>
                        <a:t>a.</a:t>
                      </a:r>
                      <a:r>
                        <a:rPr kumimoji="1" lang="en-IN" sz="1000" b="0" kern="1200">
                          <a:solidFill>
                            <a:schemeClr val="dk1"/>
                          </a:solidFill>
                          <a:latin typeface="+mj-ea"/>
                          <a:ea typeface="+mj-ea"/>
                          <a:cs typeface="+mn-cs"/>
                        </a:rPr>
                        <a:t> </a:t>
                      </a:r>
                      <a:r>
                        <a:rPr kumimoji="1" lang="en-IN" sz="1000" b="0" kern="1200" noProof="1">
                          <a:solidFill>
                            <a:schemeClr val="dk1"/>
                          </a:solidFill>
                          <a:latin typeface="+mj-ea"/>
                          <a:ea typeface="+mj-ea"/>
                          <a:cs typeface="+mn-cs"/>
                        </a:rPr>
                        <a:t>肝疾患</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48,801</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47.22</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28,686</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51.49</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20,115</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42.22</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0">
                <a:tc>
                  <a:txBody>
                    <a:bodyPr/>
                    <a:lstStyle/>
                    <a:p>
                      <a:pPr marL="0" lvl="0" indent="-188912" algn="l" defTabSz="914400" rtl="0" eaLnBrk="1" fontAlgn="ctr" latinLnBrk="0" hangingPunct="1">
                        <a:buFont typeface="+mj-lt"/>
                        <a:buNone/>
                      </a:pPr>
                      <a:r>
                        <a:rPr kumimoji="1" lang="en-IN" sz="1000" b="0" kern="1200" noProof="1">
                          <a:solidFill>
                            <a:schemeClr val="dk1"/>
                          </a:solidFill>
                          <a:latin typeface="+mj-ea"/>
                          <a:ea typeface="+mj-ea"/>
                          <a:cs typeface="+mn-cs"/>
                        </a:rPr>
                        <a:t>b.</a:t>
                      </a:r>
                      <a:r>
                        <a:rPr kumimoji="1" lang="en-IN" sz="1000" b="0" kern="1200">
                          <a:solidFill>
                            <a:schemeClr val="dk1"/>
                          </a:solidFill>
                          <a:latin typeface="+mj-ea"/>
                          <a:ea typeface="+mj-ea"/>
                          <a:cs typeface="+mn-cs"/>
                        </a:rPr>
                        <a:t> </a:t>
                      </a:r>
                      <a:r>
                        <a:rPr kumimoji="1" lang="en-IN" sz="1000" b="0" kern="1200" noProof="1">
                          <a:solidFill>
                            <a:schemeClr val="dk1"/>
                          </a:solidFill>
                          <a:latin typeface="+mj-ea"/>
                          <a:ea typeface="+mj-ea"/>
                          <a:cs typeface="+mn-cs"/>
                        </a:rPr>
                        <a:t>膵臓疾患</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13,688</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13.24</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8,584</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15.41</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5,104</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10.71</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204954602"/>
                  </a:ext>
                </a:extLst>
              </a:tr>
              <a:tr h="0">
                <a:tc>
                  <a:txBody>
                    <a:bodyPr/>
                    <a:lstStyle/>
                    <a:p>
                      <a:pPr marL="0" lvl="0" indent="-188912" algn="l" defTabSz="914400" rtl="0" eaLnBrk="1" fontAlgn="ctr" latinLnBrk="0" hangingPunct="1">
                        <a:buFont typeface="+mj-lt"/>
                        <a:buNone/>
                      </a:pPr>
                      <a:r>
                        <a:rPr kumimoji="1" lang="en-IN" sz="1000" b="0" kern="1200" noProof="1">
                          <a:solidFill>
                            <a:schemeClr val="dk1"/>
                          </a:solidFill>
                          <a:latin typeface="+mj-ea"/>
                          <a:ea typeface="+mj-ea"/>
                          <a:cs typeface="+mn-cs"/>
                        </a:rPr>
                        <a:t>c.</a:t>
                      </a:r>
                      <a:r>
                        <a:rPr kumimoji="1" lang="en-IN" sz="1000" b="0" kern="1200">
                          <a:solidFill>
                            <a:schemeClr val="dk1"/>
                          </a:solidFill>
                          <a:latin typeface="+mj-ea"/>
                          <a:ea typeface="+mj-ea"/>
                          <a:cs typeface="+mn-cs"/>
                        </a:rPr>
                        <a:t> </a:t>
                      </a:r>
                      <a:r>
                        <a:rPr kumimoji="1" lang="en-IN" sz="1000" b="0" kern="1200" noProof="1">
                          <a:solidFill>
                            <a:schemeClr val="dk1"/>
                          </a:solidFill>
                          <a:latin typeface="+mj-ea"/>
                          <a:ea typeface="+mj-ea"/>
                          <a:cs typeface="+mn-cs"/>
                        </a:rPr>
                        <a:t>潰瘍</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11,714</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11.33</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6,491</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11.65</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5,223</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10.96</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33209850"/>
                  </a:ext>
                </a:extLst>
              </a:tr>
              <a:tr h="0">
                <a:tc>
                  <a:txBody>
                    <a:bodyPr/>
                    <a:lstStyle/>
                    <a:p>
                      <a:pPr marL="0" lvl="0" indent="-188912" algn="l" defTabSz="914400" rtl="0" eaLnBrk="1" fontAlgn="ctr" latinLnBrk="0" hangingPunct="1">
                        <a:buFont typeface="+mj-lt"/>
                        <a:buNone/>
                      </a:pPr>
                      <a:r>
                        <a:rPr kumimoji="1" lang="en-IN" sz="1000" b="0" kern="1200" noProof="1">
                          <a:solidFill>
                            <a:schemeClr val="dk1"/>
                          </a:solidFill>
                          <a:latin typeface="+mj-ea"/>
                          <a:ea typeface="+mj-ea"/>
                          <a:cs typeface="+mn-cs"/>
                        </a:rPr>
                        <a:t>d.</a:t>
                      </a:r>
                      <a:r>
                        <a:rPr kumimoji="1" lang="en-IN" sz="1000" b="0" kern="1200">
                          <a:solidFill>
                            <a:schemeClr val="dk1"/>
                          </a:solidFill>
                          <a:latin typeface="+mj-ea"/>
                          <a:ea typeface="+mj-ea"/>
                          <a:cs typeface="+mn-cs"/>
                        </a:rPr>
                        <a:t> </a:t>
                      </a:r>
                      <a:r>
                        <a:rPr kumimoji="1" lang="en-IN" sz="1000" b="0" kern="1200" noProof="1">
                          <a:solidFill>
                            <a:schemeClr val="dk1"/>
                          </a:solidFill>
                          <a:latin typeface="+mj-ea"/>
                          <a:ea typeface="+mj-ea"/>
                          <a:cs typeface="+mn-cs"/>
                        </a:rPr>
                        <a:t>胆道症および胆嚢炎</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2,513</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2.43</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914</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1.64</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1,599</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3.36</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53473101"/>
                  </a:ext>
                </a:extLst>
              </a:tr>
              <a:tr h="0">
                <a:tc>
                  <a:txBody>
                    <a:bodyPr/>
                    <a:lstStyle/>
                    <a:p>
                      <a:pPr marL="0" lvl="0" indent="-188912" algn="l" defTabSz="914400" rtl="0" eaLnBrk="1" fontAlgn="ctr" latinLnBrk="0" hangingPunct="1">
                        <a:buFont typeface="+mj-lt"/>
                        <a:buNone/>
                      </a:pPr>
                      <a:r>
                        <a:rPr kumimoji="1" lang="en-IN" sz="1000" b="0" kern="1200" noProof="1">
                          <a:solidFill>
                            <a:schemeClr val="dk1"/>
                          </a:solidFill>
                          <a:latin typeface="+mj-ea"/>
                          <a:ea typeface="+mj-ea"/>
                          <a:cs typeface="+mn-cs"/>
                        </a:rPr>
                        <a:t>その他</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26,635</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25.77</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11,034</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19.81</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15,601</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32.75</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822290664"/>
                  </a:ext>
                </a:extLst>
              </a:tr>
            </a:tbl>
          </a:graphicData>
        </a:graphic>
      </p:graphicFrame>
    </p:spTree>
    <p:extLst>
      <p:ext uri="{BB962C8B-B14F-4D97-AF65-F5344CB8AC3E}">
        <p14:creationId xmlns:p14="http://schemas.microsoft.com/office/powerpoint/2010/main" val="3964594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9FA67-E0A0-642D-4523-768346871F27}"/>
            </a:ext>
          </a:extLst>
        </p:cNvPr>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F299235-72FF-451D-39D1-9D21DEE165E3}"/>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4" name="Object 3" hidden="1">
                        <a:extLst>
                          <a:ext uri="{FF2B5EF4-FFF2-40B4-BE49-F238E27FC236}">
                            <a16:creationId xmlns:a16="http://schemas.microsoft.com/office/drawing/2014/main" id="{4429B8B3-D882-FD0E-C01B-A7695EC61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EACC616C-ED17-A4F0-3C38-FB1957AFEFA6}"/>
              </a:ext>
            </a:extLst>
          </p:cNvPr>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just" defTabSz="914400" rtl="0" eaLnBrk="1" fontAlgn="auto"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5" name="タイトル 4">
            <a:extLst>
              <a:ext uri="{FF2B5EF4-FFF2-40B4-BE49-F238E27FC236}">
                <a16:creationId xmlns:a16="http://schemas.microsoft.com/office/drawing/2014/main" id="{DD072FB1-DBBF-74D1-3939-861F7C547BD5}"/>
              </a:ext>
            </a:extLst>
          </p:cNvPr>
          <p:cNvSpPr>
            <a:spLocks noGrp="1"/>
          </p:cNvSpPr>
          <p:nvPr>
            <p:ph type="title"/>
          </p:nvPr>
        </p:nvSpPr>
        <p:spPr/>
        <p:txBody>
          <a:bodyPr vert="horz">
            <a:normAutofit/>
          </a:bodyPr>
          <a:lstStyle/>
          <a:p>
            <a:r>
              <a:rPr lang="ja-JP" altLang="en-US" dirty="0"/>
              <a:t>ロシア／医療関連／医療・公衆衛生</a:t>
            </a:r>
            <a:endParaRPr kumimoji="1" lang="ja-JP" altLang="en-US" sz="1400" dirty="0"/>
          </a:p>
        </p:txBody>
      </p:sp>
      <p:sp>
        <p:nvSpPr>
          <p:cNvPr id="6" name="テキスト プレースホルダー 5">
            <a:extLst>
              <a:ext uri="{FF2B5EF4-FFF2-40B4-BE49-F238E27FC236}">
                <a16:creationId xmlns:a16="http://schemas.microsoft.com/office/drawing/2014/main" id="{D15FBE3C-AF3D-3B16-D1F8-24F7D26FBCA4}"/>
              </a:ext>
            </a:extLst>
          </p:cNvPr>
          <p:cNvSpPr>
            <a:spLocks noGrp="1"/>
          </p:cNvSpPr>
          <p:nvPr>
            <p:ph type="body" sz="quarter" idx="15"/>
          </p:nvPr>
        </p:nvSpPr>
        <p:spPr/>
        <p:txBody>
          <a:bodyPr/>
          <a:lstStyle/>
          <a:p>
            <a:r>
              <a:rPr lang="ja-JP" altLang="en-US" noProof="1"/>
              <a:t>疾病構造・死亡要因 </a:t>
            </a:r>
            <a:r>
              <a:rPr lang="en-US" altLang="ja-JP" dirty="0"/>
              <a:t>【</a:t>
            </a:r>
            <a:r>
              <a:rPr lang="ja-JP" altLang="en-US" dirty="0"/>
              <a:t>小分類</a:t>
            </a:r>
            <a:r>
              <a:rPr lang="en-US" altLang="ja-JP" dirty="0"/>
              <a:t>】</a:t>
            </a:r>
            <a:endParaRPr lang="ja-JP" altLang="en-US" noProof="1"/>
          </a:p>
        </p:txBody>
      </p:sp>
      <p:sp>
        <p:nvSpPr>
          <p:cNvPr id="57" name="テキスト ボックス 56">
            <a:extLst>
              <a:ext uri="{FF2B5EF4-FFF2-40B4-BE49-F238E27FC236}">
                <a16:creationId xmlns:a16="http://schemas.microsoft.com/office/drawing/2014/main" id="{2BB6A94F-99D1-F14B-F2FE-A63608383E72}"/>
              </a:ext>
            </a:extLst>
          </p:cNvPr>
          <p:cNvSpPr txBox="1"/>
          <p:nvPr/>
        </p:nvSpPr>
        <p:spPr>
          <a:xfrm>
            <a:off x="217314" y="1093093"/>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1">
                <a:ln>
                  <a:noFill/>
                </a:ln>
                <a:effectLst/>
                <a:uLnTx/>
                <a:uFillTx/>
                <a:latin typeface="Arial"/>
                <a:ea typeface="ＭＳ Ｐゴシック"/>
                <a:cs typeface="+mn-cs"/>
              </a:rPr>
              <a:t>外因性の死因では、死因の上位を占めるのは不確定事象であり、呼吸器疾患では肺炎が死因の上位を占めていた。</a:t>
            </a:r>
          </a:p>
        </p:txBody>
      </p:sp>
      <p:sp>
        <p:nvSpPr>
          <p:cNvPr id="104" name="テキスト ボックス 74">
            <a:extLst>
              <a:ext uri="{FF2B5EF4-FFF2-40B4-BE49-F238E27FC236}">
                <a16:creationId xmlns:a16="http://schemas.microsoft.com/office/drawing/2014/main" id="{287564CD-C589-55E3-6D35-0E7731F49131}"/>
              </a:ext>
            </a:extLst>
          </p:cNvPr>
          <p:cNvSpPr txBox="1"/>
          <p:nvPr/>
        </p:nvSpPr>
        <p:spPr>
          <a:xfrm>
            <a:off x="218520" y="6631560"/>
            <a:ext cx="5958615" cy="144012"/>
          </a:xfrm>
          <a:prstGeom prst="rect">
            <a:avLst/>
          </a:prstGeom>
          <a:noFill/>
        </p:spPr>
        <p:txBody>
          <a:bodyPr wrap="square" lIns="0" tIns="0" rIns="0" bIns="0" rtlCol="0">
            <a:noAutofit/>
          </a:bodyPr>
          <a:lstStyle/>
          <a:p>
            <a:pPr lvl="0">
              <a:spcAft>
                <a:spcPts val="100"/>
              </a:spcAft>
              <a:defRPr/>
            </a:pPr>
            <a:r>
              <a:rPr lang="ja-JP" altLang="en-US" sz="800" noProof="1">
                <a:solidFill>
                  <a:srgbClr val="000000"/>
                </a:solidFill>
                <a:latin typeface="+mj-ea"/>
                <a:cs typeface="Arial" panose="020B0604020202020204" pitchFamily="34" charset="0"/>
              </a:rPr>
              <a:t>（出所）</a:t>
            </a:r>
            <a:r>
              <a:rPr lang="en-US" altLang="ja-JP" sz="800" noProof="1">
                <a:solidFill>
                  <a:srgbClr val="000000"/>
                </a:solidFill>
                <a:latin typeface="+mj-ea"/>
                <a:cs typeface="Arial" panose="020B0604020202020204" pitchFamily="34" charset="0"/>
              </a:rPr>
              <a:t>Federal State Statistics Service, Demographic Yearbook of Russia 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noProof="1">
              <a:solidFill>
                <a:srgbClr val="000000"/>
              </a:solidFill>
              <a:latin typeface="+mj-ea"/>
              <a:cs typeface="Arial" panose="020B0604020202020204" pitchFamily="34" charset="0"/>
            </a:endParaRPr>
          </a:p>
        </p:txBody>
      </p:sp>
      <p:grpSp>
        <p:nvGrpSpPr>
          <p:cNvPr id="10" name="グループ化 7">
            <a:extLst>
              <a:ext uri="{FF2B5EF4-FFF2-40B4-BE49-F238E27FC236}">
                <a16:creationId xmlns:a16="http://schemas.microsoft.com/office/drawing/2014/main" id="{CFC0E81B-ACD0-2ACF-8715-C703E8F4294E}"/>
              </a:ext>
            </a:extLst>
          </p:cNvPr>
          <p:cNvGrpSpPr/>
          <p:nvPr/>
        </p:nvGrpSpPr>
        <p:grpSpPr>
          <a:xfrm>
            <a:off x="199739" y="1591233"/>
            <a:ext cx="9529530" cy="288032"/>
            <a:chOff x="4806241" y="2150989"/>
            <a:chExt cx="2954133" cy="288032"/>
          </a:xfrm>
        </p:grpSpPr>
        <p:cxnSp>
          <p:nvCxnSpPr>
            <p:cNvPr id="14" name="直線コネクタ 5">
              <a:extLst>
                <a:ext uri="{FF2B5EF4-FFF2-40B4-BE49-F238E27FC236}">
                  <a16:creationId xmlns:a16="http://schemas.microsoft.com/office/drawing/2014/main" id="{2C62E210-BC49-86CC-A191-EBFC3796987F}"/>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30478FC-9CB9-CCE2-EFA9-4E0FD84117A8}"/>
                </a:ext>
              </a:extLst>
            </p:cNvPr>
            <p:cNvSpPr>
              <a:spLocks noChangeArrowheads="1"/>
            </p:cNvSpPr>
            <p:nvPr/>
          </p:nvSpPr>
          <p:spPr bwMode="auto">
            <a:xfrm>
              <a:off x="4806241" y="2150989"/>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noProof="1">
                  <a:solidFill>
                    <a:srgbClr val="000000"/>
                  </a:solidFill>
                  <a:latin typeface="Arial Black" pitchFamily="34" charset="0"/>
                  <a:ea typeface="HGP創英角ｺﾞｼｯｸUB" pitchFamily="50" charset="-128"/>
                </a:rPr>
                <a:t>2022</a:t>
              </a:r>
              <a:r>
                <a:rPr lang="ja-JP" altLang="en-US" sz="1400" noProof="1">
                  <a:solidFill>
                    <a:srgbClr val="000000"/>
                  </a:solidFill>
                  <a:latin typeface="Arial Black" pitchFamily="34" charset="0"/>
                  <a:ea typeface="HGP創英角ｺﾞｼｯｸUB" pitchFamily="50" charset="-128"/>
                </a:rPr>
                <a:t>年における疾病要因別の医学的診断による死亡者数とその割合（％）</a:t>
              </a:r>
              <a:endParaRPr lang="en-US" altLang="zh-TW" sz="1400" noProof="1">
                <a:solidFill>
                  <a:srgbClr val="000000"/>
                </a:solidFill>
                <a:latin typeface="Arial Black" pitchFamily="34" charset="0"/>
                <a:ea typeface="HGP創英角ｺﾞｼｯｸUB" pitchFamily="50" charset="-128"/>
              </a:endParaRPr>
            </a:p>
          </p:txBody>
        </p:sp>
      </p:grpSp>
      <p:graphicFrame>
        <p:nvGraphicFramePr>
          <p:cNvPr id="17" name="Content Placeholder 4">
            <a:extLst>
              <a:ext uri="{FF2B5EF4-FFF2-40B4-BE49-F238E27FC236}">
                <a16:creationId xmlns:a16="http://schemas.microsoft.com/office/drawing/2014/main" id="{A98061AA-DA32-78D2-6B37-231121346C68}"/>
              </a:ext>
            </a:extLst>
          </p:cNvPr>
          <p:cNvGraphicFramePr>
            <a:graphicFrameLocks/>
          </p:cNvGraphicFramePr>
          <p:nvPr>
            <p:extLst>
              <p:ext uri="{D42A27DB-BD31-4B8C-83A1-F6EECF244321}">
                <p14:modId xmlns:p14="http://schemas.microsoft.com/office/powerpoint/2010/main" val="2787954166"/>
              </p:ext>
            </p:extLst>
          </p:nvPr>
        </p:nvGraphicFramePr>
        <p:xfrm>
          <a:off x="199739" y="2129982"/>
          <a:ext cx="9529530" cy="25225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44000">
                <a:tc rowSpan="2">
                  <a:txBody>
                    <a:bodyPr/>
                    <a:lstStyle/>
                    <a:p>
                      <a:pPr algn="l"/>
                      <a:r>
                        <a:rPr kumimoji="1" lang="en-IN" altLang="ja-JP" sz="1100" noProof="1">
                          <a:solidFill>
                            <a:schemeClr val="bg1"/>
                          </a:solidFill>
                          <a:latin typeface="+mj-ea"/>
                          <a:ea typeface="+mj-ea"/>
                        </a:rPr>
                        <a:t>死因</a:t>
                      </a:r>
                      <a:endParaRPr kumimoji="1" lang="ja-JP" altLang="en-US" sz="1100" dirty="0">
                        <a:solidFill>
                          <a:schemeClr val="bg1"/>
                        </a:solidFill>
                        <a:latin typeface="+mj-ea"/>
                        <a:ea typeface="+mj-ea"/>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ea"/>
                          <a:ea typeface="+mj-ea"/>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ea"/>
                          <a:ea typeface="+mj-ea"/>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ea"/>
                          <a:ea typeface="+mj-ea"/>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noProof="1">
                          <a:solidFill>
                            <a:schemeClr val="tx1"/>
                          </a:solidFill>
                          <a:effectLst/>
                          <a:latin typeface="+mj-ea"/>
                          <a:ea typeface="+mj-ea"/>
                          <a:cs typeface="+mn-cs"/>
                        </a:rPr>
                        <a:t>(</a:t>
                      </a:r>
                      <a:r>
                        <a:rPr kumimoji="1" lang="ja-JP" altLang="en-US" sz="1000" b="1" i="0" u="none" strike="noStrike" kern="1200" noProof="1">
                          <a:solidFill>
                            <a:schemeClr val="tx1"/>
                          </a:solidFill>
                          <a:effectLst/>
                          <a:latin typeface="+mj-ea"/>
                          <a:ea typeface="+mn-ea"/>
                          <a:cs typeface="+mn-cs"/>
                        </a:rPr>
                        <a:t>総死亡者数</a:t>
                      </a:r>
                      <a:r>
                        <a:rPr kumimoji="1" lang="en-US" altLang="ja-JP" sz="1000" b="1" i="0" u="none" strike="noStrike" kern="1200" noProof="1">
                          <a:solidFill>
                            <a:schemeClr val="tx1"/>
                          </a:solidFill>
                          <a:effectLst/>
                          <a:latin typeface="+mj-ea"/>
                          <a:ea typeface="+mn-ea"/>
                          <a:cs typeface="+mn-cs"/>
                        </a:rPr>
                        <a:t>:</a:t>
                      </a:r>
                      <a:r>
                        <a:rPr kumimoji="1" lang="en-IN" sz="1000" b="1" i="0" u="none" strike="noStrike" kern="1200" noProof="1">
                          <a:solidFill>
                            <a:schemeClr val="tx1"/>
                          </a:solidFill>
                          <a:effectLst/>
                          <a:latin typeface="+mj-ea"/>
                          <a:ea typeface="+mj-ea"/>
                          <a:cs typeface="+mn-cs"/>
                        </a:rPr>
                        <a:t>146,040人)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noProof="1">
                          <a:solidFill>
                            <a:schemeClr val="tx1"/>
                          </a:solidFill>
                          <a:effectLst/>
                          <a:latin typeface="+mj-ea"/>
                          <a:ea typeface="+mj-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noProof="1">
                          <a:solidFill>
                            <a:schemeClr val="tx1"/>
                          </a:solidFill>
                          <a:effectLst/>
                          <a:latin typeface="+mj-ea"/>
                          <a:ea typeface="+mj-ea"/>
                          <a:cs typeface="+mn-cs"/>
                        </a:rPr>
                        <a:t>(</a:t>
                      </a:r>
                      <a:r>
                        <a:rPr kumimoji="1" lang="ja-JP" altLang="en-US" sz="1000" b="1" i="0" u="none" strike="noStrike" kern="1200" noProof="1">
                          <a:solidFill>
                            <a:schemeClr val="tx1"/>
                          </a:solidFill>
                          <a:effectLst/>
                          <a:latin typeface="+mj-ea"/>
                          <a:ea typeface="+mn-ea"/>
                          <a:cs typeface="+mn-cs"/>
                        </a:rPr>
                        <a:t>総死亡者数</a:t>
                      </a:r>
                      <a:r>
                        <a:rPr kumimoji="1" lang="en-US" altLang="ja-JP" sz="1000" b="1" i="0" u="none" strike="noStrike" kern="1200" noProof="1">
                          <a:solidFill>
                            <a:schemeClr val="tx1"/>
                          </a:solidFill>
                          <a:effectLst/>
                          <a:latin typeface="+mj-ea"/>
                          <a:ea typeface="+mn-ea"/>
                          <a:cs typeface="+mn-cs"/>
                        </a:rPr>
                        <a:t>:</a:t>
                      </a:r>
                      <a:r>
                        <a:rPr kumimoji="1" lang="en-IN" sz="1000" b="1" i="0" u="none" strike="noStrike" kern="1200" noProof="1">
                          <a:solidFill>
                            <a:schemeClr val="tx1"/>
                          </a:solidFill>
                          <a:effectLst/>
                          <a:latin typeface="+mj-ea"/>
                          <a:ea typeface="+mj-ea"/>
                          <a:cs typeface="+mn-cs"/>
                        </a:rPr>
                        <a:t>115,809人)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noProof="1">
                          <a:solidFill>
                            <a:schemeClr val="tx1"/>
                          </a:solidFill>
                          <a:effectLst/>
                          <a:latin typeface="+mj-ea"/>
                          <a:ea typeface="+mj-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noProof="1">
                          <a:solidFill>
                            <a:schemeClr val="tx1"/>
                          </a:solidFill>
                          <a:effectLst/>
                          <a:latin typeface="+mj-ea"/>
                          <a:ea typeface="+mj-ea"/>
                          <a:cs typeface="+mn-cs"/>
                        </a:rPr>
                        <a:t>(</a:t>
                      </a:r>
                      <a:r>
                        <a:rPr kumimoji="1" lang="ja-JP" altLang="en-US" sz="1000" b="1" i="0" u="none" strike="noStrike" kern="1200" noProof="1">
                          <a:solidFill>
                            <a:schemeClr val="tx1"/>
                          </a:solidFill>
                          <a:effectLst/>
                          <a:latin typeface="+mj-ea"/>
                          <a:ea typeface="+mn-ea"/>
                          <a:cs typeface="+mn-cs"/>
                        </a:rPr>
                        <a:t>総死亡者数</a:t>
                      </a:r>
                      <a:r>
                        <a:rPr kumimoji="1" lang="en-US" altLang="ja-JP" sz="1000" b="1" i="0" u="none" strike="noStrike" kern="1200" noProof="1">
                          <a:solidFill>
                            <a:schemeClr val="tx1"/>
                          </a:solidFill>
                          <a:effectLst/>
                          <a:latin typeface="+mj-ea"/>
                          <a:ea typeface="+mn-ea"/>
                          <a:cs typeface="+mn-cs"/>
                        </a:rPr>
                        <a:t>:</a:t>
                      </a:r>
                      <a:r>
                        <a:rPr kumimoji="1" lang="en-IN" sz="1000" b="1" i="0" u="none" strike="noStrike" kern="1200" noProof="1">
                          <a:solidFill>
                            <a:schemeClr val="tx1"/>
                          </a:solidFill>
                          <a:effectLst/>
                          <a:latin typeface="+mj-ea"/>
                          <a:ea typeface="+mj-ea"/>
                          <a:cs typeface="+mn-cs"/>
                        </a:rPr>
                        <a:t>30,231</a:t>
                      </a:r>
                      <a:r>
                        <a:rPr kumimoji="1" lang="ja-JP" altLang="en-US" sz="1000" b="1" i="0" u="none" strike="noStrike" kern="1200" noProof="1">
                          <a:solidFill>
                            <a:schemeClr val="tx1"/>
                          </a:solidFill>
                          <a:effectLst/>
                          <a:latin typeface="+mj-ea"/>
                          <a:ea typeface="+mj-ea"/>
                          <a:cs typeface="+mn-cs"/>
                        </a:rPr>
                        <a:t>人</a:t>
                      </a:r>
                      <a:r>
                        <a:rPr kumimoji="1" lang="en-IN" sz="1000" b="1" i="0" u="none" strike="noStrike" kern="1200" noProof="1">
                          <a:solidFill>
                            <a:schemeClr val="tx1"/>
                          </a:solidFill>
                          <a:effectLst/>
                          <a:latin typeface="+mj-ea"/>
                          <a:ea typeface="+mj-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noProof="1">
                          <a:solidFill>
                            <a:schemeClr val="tx1"/>
                          </a:solidFill>
                          <a:effectLst/>
                          <a:latin typeface="+mj-ea"/>
                          <a:ea typeface="+mj-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0">
                <a:tc>
                  <a:txBody>
                    <a:bodyPr/>
                    <a:lstStyle/>
                    <a:p>
                      <a:pPr marL="0" lvl="0" indent="-188912" algn="l" defTabSz="914400" rtl="0" eaLnBrk="1" fontAlgn="ctr" latinLnBrk="0" hangingPunct="1">
                        <a:buFont typeface="+mj-lt"/>
                        <a:buNone/>
                      </a:pPr>
                      <a:r>
                        <a:rPr kumimoji="1" lang="en-US" sz="1000" b="0" kern="1200" noProof="1">
                          <a:solidFill>
                            <a:schemeClr val="dk1"/>
                          </a:solidFill>
                          <a:latin typeface="+mj-ea"/>
                          <a:ea typeface="+mj-ea"/>
                          <a:cs typeface="+mn-cs"/>
                        </a:rPr>
                        <a:t>a.</a:t>
                      </a:r>
                      <a:r>
                        <a:rPr kumimoji="1" lang="en-US" sz="1000" b="0" kern="1200" dirty="0">
                          <a:solidFill>
                            <a:schemeClr val="dk1"/>
                          </a:solidFill>
                          <a:latin typeface="+mj-ea"/>
                          <a:ea typeface="+mj-ea"/>
                          <a:cs typeface="+mn-cs"/>
                        </a:rPr>
                        <a:t> </a:t>
                      </a:r>
                      <a:r>
                        <a:rPr kumimoji="1" lang="en-US" sz="1000" b="0" kern="1200" noProof="1">
                          <a:solidFill>
                            <a:schemeClr val="dk1"/>
                          </a:solidFill>
                          <a:latin typeface="+mj-ea"/>
                          <a:ea typeface="+mj-ea"/>
                          <a:cs typeface="+mn-cs"/>
                        </a:rPr>
                        <a:t>意図不明の事象</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1" kern="1200" noProof="1">
                          <a:solidFill>
                            <a:schemeClr val="dk1"/>
                          </a:solidFill>
                          <a:latin typeface="+mj-ea"/>
                          <a:ea typeface="+mj-ea"/>
                          <a:cs typeface="+mn-cs"/>
                        </a:rPr>
                        <a:t>44,611</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1" kern="1200" noProof="1">
                          <a:solidFill>
                            <a:schemeClr val="dk1"/>
                          </a:solidFill>
                          <a:latin typeface="+mj-ea"/>
                          <a:ea typeface="+mj-ea"/>
                          <a:cs typeface="+mn-cs"/>
                        </a:rPr>
                        <a:t>30.55</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34,374</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29.68</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10,237</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33.86</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80846079"/>
                  </a:ext>
                </a:extLst>
              </a:tr>
              <a:tr h="0">
                <a:tc>
                  <a:txBody>
                    <a:bodyPr/>
                    <a:lstStyle/>
                    <a:p>
                      <a:pPr marL="0" lvl="0" indent="-188912" algn="l" defTabSz="914400" rtl="0" eaLnBrk="1" fontAlgn="ctr" latinLnBrk="0" hangingPunct="1">
                        <a:buFont typeface="+mj-lt"/>
                        <a:buNone/>
                      </a:pPr>
                      <a:r>
                        <a:rPr kumimoji="1" lang="en-US" sz="1000" b="0" kern="1200" noProof="1">
                          <a:solidFill>
                            <a:schemeClr val="dk1"/>
                          </a:solidFill>
                          <a:latin typeface="+mj-ea"/>
                          <a:ea typeface="+mj-ea"/>
                          <a:cs typeface="+mn-cs"/>
                        </a:rPr>
                        <a:t>b.</a:t>
                      </a:r>
                      <a:r>
                        <a:rPr kumimoji="1" lang="en-US" sz="1000" b="0" kern="1200" dirty="0">
                          <a:solidFill>
                            <a:schemeClr val="dk1"/>
                          </a:solidFill>
                          <a:latin typeface="+mj-ea"/>
                          <a:ea typeface="+mj-ea"/>
                          <a:cs typeface="+mn-cs"/>
                        </a:rPr>
                        <a:t> </a:t>
                      </a:r>
                      <a:r>
                        <a:rPr kumimoji="1" lang="en-US" sz="1000" b="0" kern="1200" noProof="1">
                          <a:solidFill>
                            <a:schemeClr val="dk1"/>
                          </a:solidFill>
                          <a:latin typeface="+mj-ea"/>
                          <a:ea typeface="+mj-ea"/>
                          <a:cs typeface="+mn-cs"/>
                        </a:rPr>
                        <a:t>交通事故 (全種類)</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1" kern="1200" noProof="1">
                          <a:solidFill>
                            <a:schemeClr val="dk1"/>
                          </a:solidFill>
                          <a:latin typeface="+mj-ea"/>
                          <a:ea typeface="+mj-ea"/>
                          <a:cs typeface="+mn-cs"/>
                        </a:rPr>
                        <a:t>15,589</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1" kern="1200" noProof="1">
                          <a:solidFill>
                            <a:schemeClr val="dk1"/>
                          </a:solidFill>
                          <a:latin typeface="+mj-ea"/>
                          <a:ea typeface="+mj-ea"/>
                          <a:cs typeface="+mn-cs"/>
                        </a:rPr>
                        <a:t>10.67</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11,664</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10.07</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3,925</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12.98</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99724341"/>
                  </a:ext>
                </a:extLst>
              </a:tr>
              <a:tr h="0">
                <a:tc>
                  <a:txBody>
                    <a:bodyPr/>
                    <a:lstStyle/>
                    <a:p>
                      <a:pPr marL="0" lvl="0" indent="-188912" algn="l" defTabSz="914400" rtl="0" eaLnBrk="1" fontAlgn="ctr" latinLnBrk="0" hangingPunct="1">
                        <a:buFont typeface="+mj-lt"/>
                        <a:buNone/>
                      </a:pPr>
                      <a:r>
                        <a:rPr kumimoji="1" lang="en-IN" sz="1000" b="0" kern="1200" noProof="1">
                          <a:solidFill>
                            <a:schemeClr val="dk1"/>
                          </a:solidFill>
                          <a:latin typeface="+mj-ea"/>
                          <a:ea typeface="+mj-ea"/>
                          <a:cs typeface="+mn-cs"/>
                        </a:rPr>
                        <a:t>c.</a:t>
                      </a:r>
                      <a:r>
                        <a:rPr kumimoji="1" lang="en-IN" sz="1000" b="0" kern="1200" dirty="0">
                          <a:solidFill>
                            <a:schemeClr val="dk1"/>
                          </a:solidFill>
                          <a:latin typeface="+mj-ea"/>
                          <a:ea typeface="+mj-ea"/>
                          <a:cs typeface="+mn-cs"/>
                        </a:rPr>
                        <a:t> </a:t>
                      </a:r>
                      <a:r>
                        <a:rPr kumimoji="1" lang="en-IN" sz="1000" b="0" kern="1200" noProof="1">
                          <a:solidFill>
                            <a:schemeClr val="dk1"/>
                          </a:solidFill>
                          <a:latin typeface="+mj-ea"/>
                          <a:ea typeface="+mj-ea"/>
                          <a:cs typeface="+mn-cs"/>
                        </a:rPr>
                        <a:t>自殺</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1" kern="1200" noProof="1">
                          <a:solidFill>
                            <a:schemeClr val="dk1"/>
                          </a:solidFill>
                          <a:latin typeface="+mj-ea"/>
                          <a:ea typeface="+mj-ea"/>
                          <a:cs typeface="+mn-cs"/>
                        </a:rPr>
                        <a:t>13,564</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1" kern="1200" noProof="1">
                          <a:solidFill>
                            <a:schemeClr val="dk1"/>
                          </a:solidFill>
                          <a:latin typeface="+mj-ea"/>
                          <a:ea typeface="+mj-ea"/>
                          <a:cs typeface="+mn-cs"/>
                        </a:rPr>
                        <a:t>9.29</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11,281</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9.74</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2,283</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7.55</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11547260"/>
                  </a:ext>
                </a:extLst>
              </a:tr>
              <a:tr h="0">
                <a:tc>
                  <a:txBody>
                    <a:bodyPr/>
                    <a:lstStyle/>
                    <a:p>
                      <a:pPr marL="0" lvl="0" indent="-188912" algn="l" defTabSz="914400" rtl="0" eaLnBrk="1" fontAlgn="ctr" latinLnBrk="0" hangingPunct="1">
                        <a:buFont typeface="+mj-lt"/>
                        <a:buNone/>
                      </a:pPr>
                      <a:r>
                        <a:rPr kumimoji="1" lang="en-IN" sz="1000" b="0" kern="1200" noProof="1">
                          <a:solidFill>
                            <a:schemeClr val="dk1"/>
                          </a:solidFill>
                          <a:latin typeface="+mj-ea"/>
                          <a:ea typeface="+mj-ea"/>
                          <a:cs typeface="+mn-cs"/>
                        </a:rPr>
                        <a:t>d.</a:t>
                      </a:r>
                      <a:r>
                        <a:rPr kumimoji="1" lang="en-IN" sz="1000" b="0" kern="1200" dirty="0">
                          <a:solidFill>
                            <a:schemeClr val="dk1"/>
                          </a:solidFill>
                          <a:latin typeface="+mj-ea"/>
                          <a:ea typeface="+mj-ea"/>
                          <a:cs typeface="+mn-cs"/>
                        </a:rPr>
                        <a:t> </a:t>
                      </a:r>
                      <a:r>
                        <a:rPr kumimoji="1" lang="en-IN" sz="1000" b="0" kern="1200" noProof="1">
                          <a:solidFill>
                            <a:schemeClr val="dk1"/>
                          </a:solidFill>
                          <a:latin typeface="+mj-ea"/>
                          <a:ea typeface="+mj-ea"/>
                          <a:cs typeface="+mn-cs"/>
                        </a:rPr>
                        <a:t>ときにアルコール中毒</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1" kern="1200" noProof="1">
                          <a:solidFill>
                            <a:schemeClr val="dk1"/>
                          </a:solidFill>
                          <a:latin typeface="+mj-ea"/>
                          <a:ea typeface="+mj-ea"/>
                          <a:cs typeface="+mn-cs"/>
                        </a:rPr>
                        <a:t>8,544</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1" kern="1200" noProof="1">
                          <a:solidFill>
                            <a:schemeClr val="dk1"/>
                          </a:solidFill>
                          <a:latin typeface="+mj-ea"/>
                          <a:ea typeface="+mj-ea"/>
                          <a:cs typeface="+mn-cs"/>
                        </a:rPr>
                        <a:t>5.85</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6,847</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5.91</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1,697</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5.61</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53335388"/>
                  </a:ext>
                </a:extLst>
              </a:tr>
              <a:tr h="0">
                <a:tc>
                  <a:txBody>
                    <a:bodyPr/>
                    <a:lstStyle/>
                    <a:p>
                      <a:pPr marL="0" lvl="0" indent="-188912" algn="l" defTabSz="914400" rtl="0" eaLnBrk="1" fontAlgn="ctr" latinLnBrk="0" hangingPunct="1">
                        <a:buFont typeface="+mj-lt"/>
                        <a:buNone/>
                      </a:pPr>
                      <a:r>
                        <a:rPr kumimoji="1" lang="en-IN" sz="1000" b="0" kern="1200" noProof="1">
                          <a:solidFill>
                            <a:schemeClr val="dk1"/>
                          </a:solidFill>
                          <a:latin typeface="+mj-ea"/>
                          <a:ea typeface="+mj-ea"/>
                          <a:cs typeface="+mn-cs"/>
                        </a:rPr>
                        <a:t>e.</a:t>
                      </a:r>
                      <a:r>
                        <a:rPr kumimoji="1" lang="en-IN" sz="1000" b="0" kern="1200">
                          <a:solidFill>
                            <a:schemeClr val="dk1"/>
                          </a:solidFill>
                          <a:latin typeface="+mj-ea"/>
                          <a:ea typeface="+mj-ea"/>
                          <a:cs typeface="+mn-cs"/>
                        </a:rPr>
                        <a:t> </a:t>
                      </a:r>
                      <a:r>
                        <a:rPr kumimoji="1" lang="en-IN" sz="1000" b="0" kern="1200" noProof="1">
                          <a:solidFill>
                            <a:schemeClr val="dk1"/>
                          </a:solidFill>
                          <a:latin typeface="+mj-ea"/>
                          <a:ea typeface="+mj-ea"/>
                          <a:cs typeface="+mn-cs"/>
                        </a:rPr>
                        <a:t>歩行者事故</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1" kern="1200" noProof="1">
                          <a:solidFill>
                            <a:schemeClr val="dk1"/>
                          </a:solidFill>
                          <a:latin typeface="+mj-ea"/>
                          <a:ea typeface="+mj-ea"/>
                          <a:cs typeface="+mn-cs"/>
                        </a:rPr>
                        <a:t>7,478</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1" kern="1200" noProof="1">
                          <a:solidFill>
                            <a:schemeClr val="dk1"/>
                          </a:solidFill>
                          <a:latin typeface="+mj-ea"/>
                          <a:ea typeface="+mj-ea"/>
                          <a:cs typeface="+mn-cs"/>
                        </a:rPr>
                        <a:t>5.12</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4,592</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3.97</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2,886</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9.55</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0">
                <a:tc>
                  <a:txBody>
                    <a:bodyPr/>
                    <a:lstStyle/>
                    <a:p>
                      <a:pPr marL="0" lvl="0" indent="-188912" algn="l" defTabSz="914400" rtl="0" eaLnBrk="1" fontAlgn="ctr" latinLnBrk="0" hangingPunct="1">
                        <a:buFont typeface="+mj-lt"/>
                        <a:buNone/>
                      </a:pPr>
                      <a:r>
                        <a:rPr kumimoji="1" lang="en-IN" sz="1000" b="0" kern="1200" noProof="1">
                          <a:solidFill>
                            <a:schemeClr val="dk1"/>
                          </a:solidFill>
                          <a:latin typeface="+mj-ea"/>
                          <a:ea typeface="+mj-ea"/>
                          <a:cs typeface="+mn-cs"/>
                        </a:rPr>
                        <a:t>f.</a:t>
                      </a:r>
                      <a:r>
                        <a:rPr kumimoji="1" lang="en-IN" sz="1000" b="0" kern="1200">
                          <a:solidFill>
                            <a:schemeClr val="dk1"/>
                          </a:solidFill>
                          <a:latin typeface="+mj-ea"/>
                          <a:ea typeface="+mj-ea"/>
                          <a:cs typeface="+mn-cs"/>
                        </a:rPr>
                        <a:t> </a:t>
                      </a:r>
                      <a:r>
                        <a:rPr kumimoji="1" lang="en-IN" sz="1000" b="0" kern="1200" noProof="1">
                          <a:solidFill>
                            <a:schemeClr val="dk1"/>
                          </a:solidFill>
                          <a:latin typeface="+mj-ea"/>
                          <a:ea typeface="+mj-ea"/>
                          <a:cs typeface="+mn-cs"/>
                        </a:rPr>
                        <a:t>殺人</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1" kern="1200" noProof="1">
                          <a:solidFill>
                            <a:schemeClr val="dk1"/>
                          </a:solidFill>
                          <a:latin typeface="+mj-ea"/>
                          <a:ea typeface="+mj-ea"/>
                          <a:cs typeface="+mn-cs"/>
                        </a:rPr>
                        <a:t>5,414</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1" kern="1200" noProof="1">
                          <a:solidFill>
                            <a:schemeClr val="dk1"/>
                          </a:solidFill>
                          <a:latin typeface="+mj-ea"/>
                          <a:ea typeface="+mj-ea"/>
                          <a:cs typeface="+mn-cs"/>
                        </a:rPr>
                        <a:t>3.71</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4,152</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3.59</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1,262</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4.17</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204954602"/>
                  </a:ext>
                </a:extLst>
              </a:tr>
              <a:tr h="0">
                <a:tc>
                  <a:txBody>
                    <a:bodyPr/>
                    <a:lstStyle/>
                    <a:p>
                      <a:pPr marL="0" lvl="0" indent="-188912" algn="l" defTabSz="914400" rtl="0" eaLnBrk="1" fontAlgn="ctr" latinLnBrk="0" hangingPunct="1">
                        <a:buFont typeface="+mj-lt"/>
                        <a:buNone/>
                      </a:pPr>
                      <a:r>
                        <a:rPr kumimoji="1" lang="en-IN" sz="1000" b="0" kern="1200" noProof="1">
                          <a:solidFill>
                            <a:schemeClr val="dk1"/>
                          </a:solidFill>
                          <a:latin typeface="+mj-ea"/>
                          <a:ea typeface="+mj-ea"/>
                          <a:cs typeface="+mn-cs"/>
                        </a:rPr>
                        <a:t>g.</a:t>
                      </a:r>
                      <a:r>
                        <a:rPr kumimoji="1" lang="en-IN" sz="1000" b="0" kern="1200">
                          <a:solidFill>
                            <a:schemeClr val="dk1"/>
                          </a:solidFill>
                          <a:latin typeface="+mj-ea"/>
                          <a:ea typeface="+mj-ea"/>
                          <a:cs typeface="+mn-cs"/>
                        </a:rPr>
                        <a:t> </a:t>
                      </a:r>
                      <a:r>
                        <a:rPr kumimoji="1" lang="en-IN" sz="1000" b="0" kern="1200" noProof="1">
                          <a:solidFill>
                            <a:schemeClr val="dk1"/>
                          </a:solidFill>
                          <a:latin typeface="+mj-ea"/>
                          <a:ea typeface="+mj-ea"/>
                          <a:cs typeface="+mn-cs"/>
                        </a:rPr>
                        <a:t>不慮の溺死</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1" kern="1200" noProof="1">
                          <a:solidFill>
                            <a:schemeClr val="dk1"/>
                          </a:solidFill>
                          <a:latin typeface="+mj-ea"/>
                          <a:ea typeface="+mj-ea"/>
                          <a:cs typeface="+mn-cs"/>
                        </a:rPr>
                        <a:t>3,578</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1" kern="1200" noProof="1">
                          <a:solidFill>
                            <a:schemeClr val="dk1"/>
                          </a:solidFill>
                          <a:latin typeface="+mj-ea"/>
                          <a:ea typeface="+mj-ea"/>
                          <a:cs typeface="+mn-cs"/>
                        </a:rPr>
                        <a:t>2.45</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3,008</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2.60</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570</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1.89</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33209850"/>
                  </a:ext>
                </a:extLst>
              </a:tr>
              <a:tr h="0">
                <a:tc>
                  <a:txBody>
                    <a:bodyPr/>
                    <a:lstStyle/>
                    <a:p>
                      <a:pPr marL="0" lvl="0" indent="-188912" algn="l" defTabSz="914400" rtl="0" eaLnBrk="1" fontAlgn="ctr" latinLnBrk="0" hangingPunct="1">
                        <a:buFont typeface="+mj-lt"/>
                        <a:buNone/>
                      </a:pPr>
                      <a:r>
                        <a:rPr kumimoji="1" lang="en-US" sz="1000" b="0" kern="1200" noProof="1">
                          <a:solidFill>
                            <a:schemeClr val="dk1"/>
                          </a:solidFill>
                          <a:latin typeface="+mj-ea"/>
                          <a:ea typeface="+mj-ea"/>
                          <a:cs typeface="+mn-cs"/>
                        </a:rPr>
                        <a:t>h.</a:t>
                      </a:r>
                      <a:r>
                        <a:rPr kumimoji="1" lang="en-US" sz="1000" b="0" kern="1200">
                          <a:solidFill>
                            <a:schemeClr val="dk1"/>
                          </a:solidFill>
                          <a:latin typeface="+mj-ea"/>
                          <a:ea typeface="+mj-ea"/>
                          <a:cs typeface="+mn-cs"/>
                        </a:rPr>
                        <a:t> </a:t>
                      </a:r>
                      <a:r>
                        <a:rPr kumimoji="1" lang="en-US" sz="1000" b="0" kern="1200" noProof="1">
                          <a:solidFill>
                            <a:schemeClr val="dk1"/>
                          </a:solidFill>
                          <a:latin typeface="+mj-ea"/>
                          <a:ea typeface="+mj-ea"/>
                          <a:cs typeface="+mn-cs"/>
                        </a:rPr>
                        <a:t>煙、火、炎への暴露</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1" kern="1200" noProof="1">
                          <a:solidFill>
                            <a:schemeClr val="dk1"/>
                          </a:solidFill>
                          <a:latin typeface="+mj-ea"/>
                          <a:ea typeface="+mj-ea"/>
                          <a:cs typeface="+mn-cs"/>
                        </a:rPr>
                        <a:t>2,868</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1" kern="1200" noProof="1">
                          <a:solidFill>
                            <a:schemeClr val="dk1"/>
                          </a:solidFill>
                          <a:latin typeface="+mj-ea"/>
                          <a:ea typeface="+mj-ea"/>
                          <a:cs typeface="+mn-cs"/>
                        </a:rPr>
                        <a:t>1.96</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1,936</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1.67</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932</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3.08</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53473101"/>
                  </a:ext>
                </a:extLst>
              </a:tr>
              <a:tr h="0">
                <a:tc>
                  <a:txBody>
                    <a:bodyPr/>
                    <a:lstStyle/>
                    <a:p>
                      <a:pPr marL="0" lvl="0" indent="-188912" algn="l" defTabSz="914400" rtl="0" eaLnBrk="1" fontAlgn="ctr" latinLnBrk="0" hangingPunct="1">
                        <a:buFont typeface="+mj-lt"/>
                        <a:buNone/>
                      </a:pPr>
                      <a:r>
                        <a:rPr kumimoji="1" lang="en-IN" sz="1000" b="0" kern="1200" noProof="1">
                          <a:solidFill>
                            <a:schemeClr val="dk1"/>
                          </a:solidFill>
                          <a:latin typeface="+mj-ea"/>
                          <a:ea typeface="+mj-ea"/>
                          <a:cs typeface="+mn-cs"/>
                        </a:rPr>
                        <a:t>その他</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1" kern="1200" noProof="1">
                          <a:solidFill>
                            <a:schemeClr val="dk1"/>
                          </a:solidFill>
                          <a:latin typeface="+mj-ea"/>
                          <a:ea typeface="+mj-ea"/>
                          <a:cs typeface="+mn-cs"/>
                        </a:rPr>
                        <a:t>44,394</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1" kern="1200" noProof="1">
                          <a:solidFill>
                            <a:schemeClr val="dk1"/>
                          </a:solidFill>
                          <a:latin typeface="+mj-ea"/>
                          <a:ea typeface="+mj-ea"/>
                          <a:cs typeface="+mn-cs"/>
                        </a:rPr>
                        <a:t>30.40</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37,955</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32.77</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6,439</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21.30</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822290664"/>
                  </a:ext>
                </a:extLst>
              </a:tr>
            </a:tbl>
          </a:graphicData>
        </a:graphic>
      </p:graphicFrame>
      <p:sp>
        <p:nvSpPr>
          <p:cNvPr id="18" name="TextBox 13">
            <a:extLst>
              <a:ext uri="{FF2B5EF4-FFF2-40B4-BE49-F238E27FC236}">
                <a16:creationId xmlns:a16="http://schemas.microsoft.com/office/drawing/2014/main" id="{122D670C-2991-632D-75A0-C9B36B3F900F}"/>
              </a:ext>
            </a:extLst>
          </p:cNvPr>
          <p:cNvSpPr txBox="1"/>
          <p:nvPr/>
        </p:nvSpPr>
        <p:spPr>
          <a:xfrm>
            <a:off x="134798" y="1879265"/>
            <a:ext cx="2417448" cy="261610"/>
          </a:xfrm>
          <a:prstGeom prst="rect">
            <a:avLst/>
          </a:prstGeom>
          <a:noFill/>
        </p:spPr>
        <p:txBody>
          <a:bodyPr wrap="square">
            <a:spAutoFit/>
          </a:bodyPr>
          <a:lstStyle/>
          <a:p>
            <a:r>
              <a:rPr lang="en-IN" altLang="ja-JP" sz="1100" b="1" dirty="0">
                <a:latin typeface="+mj-ea"/>
                <a:ea typeface="+mj-ea"/>
              </a:rPr>
              <a:t>➂</a:t>
            </a:r>
            <a:r>
              <a:rPr kumimoji="1" lang="en-IN" altLang="ja-JP" sz="1100" b="1" dirty="0">
                <a:latin typeface="+mj-ea"/>
                <a:ea typeface="+mj-ea"/>
              </a:rPr>
              <a:t> </a:t>
            </a:r>
            <a:r>
              <a:rPr kumimoji="1" lang="ja-JP" altLang="en-US" sz="1100" b="1" dirty="0">
                <a:latin typeface="+mj-ea"/>
                <a:ea typeface="+mj-ea"/>
              </a:rPr>
              <a:t>疾病の外的原因</a:t>
            </a:r>
          </a:p>
        </p:txBody>
      </p:sp>
      <p:sp>
        <p:nvSpPr>
          <p:cNvPr id="19" name="TextBox 14">
            <a:extLst>
              <a:ext uri="{FF2B5EF4-FFF2-40B4-BE49-F238E27FC236}">
                <a16:creationId xmlns:a16="http://schemas.microsoft.com/office/drawing/2014/main" id="{B121F4B8-4E9F-5E4C-23CD-4C295A2D7403}"/>
              </a:ext>
            </a:extLst>
          </p:cNvPr>
          <p:cNvSpPr txBox="1"/>
          <p:nvPr/>
        </p:nvSpPr>
        <p:spPr>
          <a:xfrm>
            <a:off x="134798" y="4862302"/>
            <a:ext cx="2417448" cy="261610"/>
          </a:xfrm>
          <a:prstGeom prst="rect">
            <a:avLst/>
          </a:prstGeom>
          <a:noFill/>
        </p:spPr>
        <p:txBody>
          <a:bodyPr wrap="square">
            <a:spAutoFit/>
          </a:bodyPr>
          <a:lstStyle/>
          <a:p>
            <a:r>
              <a:rPr lang="en-IN" altLang="ja-JP" sz="1100" b="1" dirty="0">
                <a:latin typeface="+mj-ea"/>
                <a:ea typeface="+mj-ea"/>
              </a:rPr>
              <a:t>➃ </a:t>
            </a:r>
            <a:r>
              <a:rPr kumimoji="1" lang="ja-JP" altLang="en-US" sz="1100" b="1" dirty="0">
                <a:latin typeface="+mj-ea"/>
                <a:ea typeface="+mj-ea"/>
              </a:rPr>
              <a:t>呼吸器疾患</a:t>
            </a:r>
          </a:p>
        </p:txBody>
      </p:sp>
      <p:graphicFrame>
        <p:nvGraphicFramePr>
          <p:cNvPr id="20" name="Content Placeholder 4">
            <a:extLst>
              <a:ext uri="{FF2B5EF4-FFF2-40B4-BE49-F238E27FC236}">
                <a16:creationId xmlns:a16="http://schemas.microsoft.com/office/drawing/2014/main" id="{3DA52198-F735-3268-2595-4134B531100F}"/>
              </a:ext>
            </a:extLst>
          </p:cNvPr>
          <p:cNvGraphicFramePr>
            <a:graphicFrameLocks/>
          </p:cNvGraphicFramePr>
          <p:nvPr>
            <p:extLst>
              <p:ext uri="{D42A27DB-BD31-4B8C-83A1-F6EECF244321}">
                <p14:modId xmlns:p14="http://schemas.microsoft.com/office/powerpoint/2010/main" val="2373416060"/>
              </p:ext>
            </p:extLst>
          </p:nvPr>
        </p:nvGraphicFramePr>
        <p:xfrm>
          <a:off x="202820" y="5107989"/>
          <a:ext cx="9529530" cy="11761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72800">
                <a:tc rowSpan="2">
                  <a:txBody>
                    <a:bodyPr/>
                    <a:lstStyle/>
                    <a:p>
                      <a:pPr algn="l"/>
                      <a:r>
                        <a:rPr kumimoji="1" lang="en-IN" altLang="ja-JP" sz="1100" noProof="1">
                          <a:solidFill>
                            <a:schemeClr val="bg1"/>
                          </a:solidFill>
                          <a:latin typeface="+mj-ea"/>
                          <a:ea typeface="+mj-ea"/>
                        </a:rPr>
                        <a:t>死因</a:t>
                      </a:r>
                      <a:endParaRPr kumimoji="1" lang="ja-JP" altLang="en-US" sz="1100" dirty="0">
                        <a:solidFill>
                          <a:schemeClr val="bg1"/>
                        </a:solidFill>
                        <a:latin typeface="+mj-ea"/>
                        <a:ea typeface="+mj-ea"/>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ea"/>
                          <a:ea typeface="+mj-ea"/>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ea"/>
                          <a:ea typeface="+mj-ea"/>
                        </a:rPr>
                        <a:t>男性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ea"/>
                          <a:ea typeface="+mj-ea"/>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noProof="1">
                          <a:solidFill>
                            <a:schemeClr val="tx1"/>
                          </a:solidFill>
                          <a:effectLst/>
                          <a:latin typeface="+mj-ea"/>
                          <a:ea typeface="+mj-ea"/>
                          <a:cs typeface="+mn-cs"/>
                        </a:rPr>
                        <a:t>(</a:t>
                      </a:r>
                      <a:r>
                        <a:rPr kumimoji="1" lang="ja-JP" altLang="en-US" sz="1000" b="1" i="0" u="none" strike="noStrike" kern="1200" noProof="1">
                          <a:solidFill>
                            <a:schemeClr val="tx1"/>
                          </a:solidFill>
                          <a:effectLst/>
                          <a:latin typeface="+mj-ea"/>
                          <a:ea typeface="+mn-ea"/>
                          <a:cs typeface="+mn-cs"/>
                        </a:rPr>
                        <a:t>総死亡者数</a:t>
                      </a:r>
                      <a:r>
                        <a:rPr kumimoji="1" lang="en-US" altLang="ja-JP" sz="1000" b="1" i="0" u="none" strike="noStrike" kern="1200" noProof="1">
                          <a:solidFill>
                            <a:schemeClr val="tx1"/>
                          </a:solidFill>
                          <a:effectLst/>
                          <a:latin typeface="+mj-ea"/>
                          <a:ea typeface="+mn-ea"/>
                          <a:cs typeface="+mn-cs"/>
                        </a:rPr>
                        <a:t>:</a:t>
                      </a:r>
                      <a:r>
                        <a:rPr kumimoji="1" lang="en-IN" sz="1000" b="1" i="0" u="none" strike="noStrike" kern="1200" noProof="1">
                          <a:solidFill>
                            <a:schemeClr val="tx1"/>
                          </a:solidFill>
                          <a:effectLst/>
                          <a:latin typeface="+mj-ea"/>
                          <a:ea typeface="+mj-ea"/>
                          <a:cs typeface="+mn-cs"/>
                        </a:rPr>
                        <a:t>81,504</a:t>
                      </a:r>
                      <a:r>
                        <a:rPr kumimoji="1" lang="ja-JP" altLang="en-US" sz="1000" b="1" i="0" u="none" strike="noStrike" kern="1200" noProof="1">
                          <a:solidFill>
                            <a:schemeClr val="tx1"/>
                          </a:solidFill>
                          <a:effectLst/>
                          <a:latin typeface="+mj-ea"/>
                          <a:ea typeface="+mj-ea"/>
                          <a:cs typeface="+mn-cs"/>
                        </a:rPr>
                        <a:t>人</a:t>
                      </a:r>
                      <a:r>
                        <a:rPr kumimoji="1" lang="en-IN" sz="1000" b="1" i="0" u="none" strike="noStrike" kern="1200" noProof="1">
                          <a:solidFill>
                            <a:schemeClr val="tx1"/>
                          </a:solidFill>
                          <a:effectLst/>
                          <a:latin typeface="+mj-ea"/>
                          <a:ea typeface="+mj-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noProof="1">
                          <a:solidFill>
                            <a:schemeClr val="tx1"/>
                          </a:solidFill>
                          <a:effectLst/>
                          <a:latin typeface="+mj-ea"/>
                          <a:ea typeface="+mj-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noProof="1">
                          <a:solidFill>
                            <a:schemeClr val="tx1"/>
                          </a:solidFill>
                          <a:effectLst/>
                          <a:latin typeface="+mj-ea"/>
                          <a:ea typeface="+mj-ea"/>
                          <a:cs typeface="+mn-cs"/>
                        </a:rPr>
                        <a:t>(</a:t>
                      </a:r>
                      <a:r>
                        <a:rPr kumimoji="1" lang="ja-JP" altLang="en-US" sz="1000" b="1" i="0" u="none" strike="noStrike" kern="1200" noProof="1">
                          <a:solidFill>
                            <a:schemeClr val="tx1"/>
                          </a:solidFill>
                          <a:effectLst/>
                          <a:latin typeface="+mj-ea"/>
                          <a:ea typeface="+mn-ea"/>
                          <a:cs typeface="+mn-cs"/>
                        </a:rPr>
                        <a:t>総死亡者数</a:t>
                      </a:r>
                      <a:r>
                        <a:rPr kumimoji="1" lang="en-US" altLang="ja-JP" sz="1000" b="1" i="0" u="none" strike="noStrike" kern="1200" noProof="1">
                          <a:solidFill>
                            <a:schemeClr val="tx1"/>
                          </a:solidFill>
                          <a:effectLst/>
                          <a:latin typeface="+mj-ea"/>
                          <a:ea typeface="+mn-ea"/>
                          <a:cs typeface="+mn-cs"/>
                        </a:rPr>
                        <a:t>:</a:t>
                      </a:r>
                      <a:r>
                        <a:rPr kumimoji="1" lang="en-IN" sz="1000" b="1" i="0" u="none" strike="noStrike" kern="1200" noProof="1">
                          <a:solidFill>
                            <a:schemeClr val="tx1"/>
                          </a:solidFill>
                          <a:effectLst/>
                          <a:latin typeface="+mj-ea"/>
                          <a:ea typeface="+mj-ea"/>
                          <a:cs typeface="+mn-cs"/>
                        </a:rPr>
                        <a:t>50,701</a:t>
                      </a:r>
                      <a:r>
                        <a:rPr kumimoji="1" lang="ja-JP" altLang="en-US" sz="1000" b="1" i="0" u="none" strike="noStrike" kern="1200" noProof="1">
                          <a:solidFill>
                            <a:schemeClr val="tx1"/>
                          </a:solidFill>
                          <a:effectLst/>
                          <a:latin typeface="+mj-ea"/>
                          <a:ea typeface="+mj-ea"/>
                          <a:cs typeface="+mn-cs"/>
                        </a:rPr>
                        <a:t>人</a:t>
                      </a:r>
                      <a:r>
                        <a:rPr kumimoji="1" lang="en-IN" sz="1000" b="1" i="0" u="none" strike="noStrike" kern="1200" noProof="1">
                          <a:solidFill>
                            <a:schemeClr val="tx1"/>
                          </a:solidFill>
                          <a:effectLst/>
                          <a:latin typeface="+mj-ea"/>
                          <a:ea typeface="+mj-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noProof="1">
                          <a:solidFill>
                            <a:schemeClr val="tx1"/>
                          </a:solidFill>
                          <a:effectLst/>
                          <a:latin typeface="+mj-ea"/>
                          <a:ea typeface="+mj-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noProof="1">
                          <a:solidFill>
                            <a:schemeClr val="tx1"/>
                          </a:solidFill>
                          <a:effectLst/>
                          <a:latin typeface="+mj-ea"/>
                          <a:ea typeface="+mj-ea"/>
                          <a:cs typeface="+mn-cs"/>
                        </a:rPr>
                        <a:t>(</a:t>
                      </a:r>
                      <a:r>
                        <a:rPr kumimoji="1" lang="ja-JP" altLang="en-US" sz="1000" b="1" i="0" u="none" strike="noStrike" kern="1200" noProof="1">
                          <a:solidFill>
                            <a:schemeClr val="tx1"/>
                          </a:solidFill>
                          <a:effectLst/>
                          <a:latin typeface="+mj-ea"/>
                          <a:ea typeface="+mn-ea"/>
                          <a:cs typeface="+mn-cs"/>
                        </a:rPr>
                        <a:t>総死亡者数</a:t>
                      </a:r>
                      <a:r>
                        <a:rPr kumimoji="1" lang="en-US" altLang="ja-JP" sz="1000" b="1" i="0" u="none" strike="noStrike" kern="1200" noProof="1">
                          <a:solidFill>
                            <a:schemeClr val="tx1"/>
                          </a:solidFill>
                          <a:effectLst/>
                          <a:latin typeface="+mj-ea"/>
                          <a:ea typeface="+mn-ea"/>
                          <a:cs typeface="+mn-cs"/>
                        </a:rPr>
                        <a:t>:</a:t>
                      </a:r>
                      <a:r>
                        <a:rPr kumimoji="1" lang="en-IN" sz="1000" b="1" i="0" u="none" strike="noStrike" kern="1200" noProof="1">
                          <a:solidFill>
                            <a:schemeClr val="tx1"/>
                          </a:solidFill>
                          <a:effectLst/>
                          <a:latin typeface="+mj-ea"/>
                          <a:ea typeface="+mj-ea"/>
                          <a:cs typeface="+mn-cs"/>
                        </a:rPr>
                        <a:t>30,803</a:t>
                      </a:r>
                      <a:r>
                        <a:rPr kumimoji="1" lang="ja-JP" altLang="en-US" sz="1000" b="1" i="0" u="none" strike="noStrike" kern="1200" noProof="1">
                          <a:solidFill>
                            <a:schemeClr val="tx1"/>
                          </a:solidFill>
                          <a:effectLst/>
                          <a:latin typeface="+mj-ea"/>
                          <a:ea typeface="+mj-ea"/>
                          <a:cs typeface="+mn-cs"/>
                        </a:rPr>
                        <a:t>人</a:t>
                      </a:r>
                      <a:r>
                        <a:rPr kumimoji="1" lang="en-IN" sz="1000" b="1" i="0" u="none" strike="noStrike" kern="1200" noProof="1">
                          <a:solidFill>
                            <a:schemeClr val="tx1"/>
                          </a:solidFill>
                          <a:effectLst/>
                          <a:latin typeface="+mj-ea"/>
                          <a:ea typeface="+mj-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noProof="1">
                          <a:solidFill>
                            <a:schemeClr val="tx1"/>
                          </a:solidFill>
                          <a:effectLst/>
                          <a:latin typeface="+mj-ea"/>
                          <a:ea typeface="+mj-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0">
                <a:tc>
                  <a:txBody>
                    <a:bodyPr/>
                    <a:lstStyle/>
                    <a:p>
                      <a:pPr marL="0" lvl="0" indent="0" algn="l" defTabSz="914400" rtl="0" eaLnBrk="1" fontAlgn="ctr" latinLnBrk="0" hangingPunct="1">
                        <a:buFont typeface="+mj-lt"/>
                        <a:buNone/>
                      </a:pPr>
                      <a:r>
                        <a:rPr kumimoji="1" lang="en-IN" sz="1000" b="0" kern="1200" noProof="1">
                          <a:solidFill>
                            <a:schemeClr val="dk1"/>
                          </a:solidFill>
                          <a:latin typeface="+mj-ea"/>
                          <a:ea typeface="+mj-ea"/>
                          <a:cs typeface="+mn-cs"/>
                        </a:rPr>
                        <a:t>a.</a:t>
                      </a:r>
                      <a:r>
                        <a:rPr kumimoji="1" lang="en-IN" sz="1000" b="0" kern="1200">
                          <a:solidFill>
                            <a:schemeClr val="dk1"/>
                          </a:solidFill>
                          <a:latin typeface="+mj-ea"/>
                          <a:ea typeface="+mj-ea"/>
                          <a:cs typeface="+mn-cs"/>
                        </a:rPr>
                        <a:t> </a:t>
                      </a:r>
                      <a:r>
                        <a:rPr kumimoji="1" lang="en-IN" sz="1000" b="0" kern="1200" noProof="1">
                          <a:solidFill>
                            <a:schemeClr val="dk1"/>
                          </a:solidFill>
                          <a:latin typeface="+mj-ea"/>
                          <a:ea typeface="+mj-ea"/>
                          <a:cs typeface="+mn-cs"/>
                        </a:rPr>
                        <a:t>肺炎</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42,776</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52.48</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25,208</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49.72</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17,568</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57.03</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0">
                <a:tc>
                  <a:txBody>
                    <a:bodyPr/>
                    <a:lstStyle/>
                    <a:p>
                      <a:pPr marL="0" lvl="0" indent="-188912" algn="l" defTabSz="914400" rtl="0" eaLnBrk="1" fontAlgn="ctr" latinLnBrk="0" hangingPunct="1">
                        <a:buFont typeface="+mj-lt"/>
                        <a:buNone/>
                      </a:pPr>
                      <a:r>
                        <a:rPr kumimoji="1" lang="en-IN" sz="1000" b="0" kern="1200" noProof="1">
                          <a:solidFill>
                            <a:schemeClr val="dk1"/>
                          </a:solidFill>
                          <a:latin typeface="+mj-ea"/>
                          <a:ea typeface="+mj-ea"/>
                          <a:cs typeface="+mn-cs"/>
                        </a:rPr>
                        <a:t>b.</a:t>
                      </a:r>
                      <a:r>
                        <a:rPr kumimoji="1" lang="en-IN" sz="1000" b="0" kern="1200">
                          <a:solidFill>
                            <a:schemeClr val="dk1"/>
                          </a:solidFill>
                          <a:latin typeface="+mj-ea"/>
                          <a:ea typeface="+mj-ea"/>
                          <a:cs typeface="+mn-cs"/>
                        </a:rPr>
                        <a:t> </a:t>
                      </a:r>
                      <a:r>
                        <a:rPr kumimoji="1" lang="en-IN" sz="1000" b="0" kern="1200" noProof="1">
                          <a:solidFill>
                            <a:schemeClr val="dk1"/>
                          </a:solidFill>
                          <a:latin typeface="+mj-ea"/>
                          <a:ea typeface="+mj-ea"/>
                          <a:cs typeface="+mn-cs"/>
                        </a:rPr>
                        <a:t>慢性呼吸器疾患</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31,232</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38.32</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21,155</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41.73</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10,077</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32.71</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204954602"/>
                  </a:ext>
                </a:extLst>
              </a:tr>
              <a:tr h="0">
                <a:tc>
                  <a:txBody>
                    <a:bodyPr/>
                    <a:lstStyle/>
                    <a:p>
                      <a:pPr marL="0" lvl="0" indent="-188912" algn="l" defTabSz="914400" rtl="0" eaLnBrk="1" fontAlgn="ctr" latinLnBrk="0" hangingPunct="1">
                        <a:buFont typeface="+mj-lt"/>
                        <a:buNone/>
                      </a:pPr>
                      <a:r>
                        <a:rPr kumimoji="1" lang="en-IN" sz="1000" b="0" kern="1200" noProof="1">
                          <a:solidFill>
                            <a:schemeClr val="dk1"/>
                          </a:solidFill>
                          <a:latin typeface="+mj-ea"/>
                          <a:ea typeface="+mj-ea"/>
                          <a:cs typeface="+mn-cs"/>
                        </a:rPr>
                        <a:t>その他</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7,496</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9.20</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4,338</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8.56</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3,158</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10.25</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33209850"/>
                  </a:ext>
                </a:extLst>
              </a:tr>
            </a:tbl>
          </a:graphicData>
        </a:graphic>
      </p:graphicFrame>
    </p:spTree>
    <p:extLst>
      <p:ext uri="{BB962C8B-B14F-4D97-AF65-F5344CB8AC3E}">
        <p14:creationId xmlns:p14="http://schemas.microsoft.com/office/powerpoint/2010/main" val="2366237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277D802-6F91-4C08-B3ED-E4C872B8D92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73" imgH="473" progId="TCLayout.ActiveDocument.1">
                  <p:embed/>
                </p:oleObj>
              </mc:Choice>
              <mc:Fallback>
                <p:oleObj name="think-cellスライド" r:id="rId4" imgW="473" imgH="473" progId="TCLayout.ActiveDocument.1">
                  <p:embed/>
                  <p:pic>
                    <p:nvPicPr>
                      <p:cNvPr id="2" name="Object 1" hidden="1">
                        <a:extLst>
                          <a:ext uri="{FF2B5EF4-FFF2-40B4-BE49-F238E27FC236}">
                            <a16:creationId xmlns:a16="http://schemas.microsoft.com/office/drawing/2014/main" id="{7277D802-6F91-4C08-B3ED-E4C872B8D92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テキスト プレースホルダー 3"/>
          <p:cNvSpPr>
            <a:spLocks noGrp="1"/>
          </p:cNvSpPr>
          <p:nvPr>
            <p:ph type="body" sz="quarter" idx="15"/>
          </p:nvPr>
        </p:nvSpPr>
        <p:spPr/>
        <p:txBody>
          <a:bodyPr vert="horz" lIns="91440" tIns="45720" rIns="91440" bIns="45720" rtlCol="0" anchor="b" anchorCtr="0">
            <a:noAutofit/>
          </a:bodyPr>
          <a:lstStyle/>
          <a:p>
            <a:r>
              <a:rPr lang="ja-JP" altLang="en-US"/>
              <a:t>目次（</a:t>
            </a:r>
            <a:r>
              <a:rPr lang="en-US" altLang="ja-JP" dirty="0"/>
              <a:t>1/2</a:t>
            </a:r>
            <a:r>
              <a:rPr lang="ja-JP" altLang="en-US" dirty="0"/>
              <a:t>）</a:t>
            </a:r>
          </a:p>
        </p:txBody>
      </p:sp>
      <p:cxnSp>
        <p:nvCxnSpPr>
          <p:cNvPr id="8" name="Straight Connector 7">
            <a:extLst>
              <a:ext uri="{FF2B5EF4-FFF2-40B4-BE49-F238E27FC236}">
                <a16:creationId xmlns:a16="http://schemas.microsoft.com/office/drawing/2014/main" id="{07784CF6-2656-4B71-987E-8B973A0EB3C2}"/>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graphicFrame>
        <p:nvGraphicFramePr>
          <p:cNvPr id="3" name="表 2">
            <a:extLst>
              <a:ext uri="{FF2B5EF4-FFF2-40B4-BE49-F238E27FC236}">
                <a16:creationId xmlns:a16="http://schemas.microsoft.com/office/drawing/2014/main" id="{00A40E4F-D6DA-500D-B55C-BC8045C6DCD1}"/>
              </a:ext>
            </a:extLst>
          </p:cNvPr>
          <p:cNvGraphicFramePr>
            <a:graphicFrameLocks noGrp="1"/>
          </p:cNvGraphicFramePr>
          <p:nvPr>
            <p:extLst>
              <p:ext uri="{D42A27DB-BD31-4B8C-83A1-F6EECF244321}">
                <p14:modId xmlns:p14="http://schemas.microsoft.com/office/powerpoint/2010/main" val="1128772139"/>
              </p:ext>
            </p:extLst>
          </p:nvPr>
        </p:nvGraphicFramePr>
        <p:xfrm>
          <a:off x="200472" y="1152000"/>
          <a:ext cx="4500048" cy="4856991"/>
        </p:xfrm>
        <a:graphic>
          <a:graphicData uri="http://schemas.openxmlformats.org/drawingml/2006/table">
            <a:tbl>
              <a:tblPr firstRow="1" bandRow="1">
                <a:tableStyleId>{5940675A-B579-460E-94D1-54222C63F5DA}</a:tableStyleId>
              </a:tblPr>
              <a:tblGrid>
                <a:gridCol w="216024">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0">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一般概況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基本情報</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5414486"/>
                  </a:ext>
                </a:extLst>
              </a:tr>
              <a:tr h="0">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r>
                        <a:rPr kumimoji="1" lang="ja-JP" altLang="en-US" sz="1050" dirty="0">
                          <a:latin typeface="+mn-lt"/>
                          <a:ea typeface="+mj-ea"/>
                        </a:rPr>
                        <a:t>経済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0">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人口動態、および人口成長率・</a:t>
                      </a:r>
                      <a:r>
                        <a:rPr lang="zh-TW" altLang="en-US" sz="1050" dirty="0"/>
                        <a:t>年齢別人口構成</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都市化率、上位</a:t>
                      </a:r>
                      <a:r>
                        <a:rPr lang="en-US" altLang="ja-JP" sz="1050" dirty="0"/>
                        <a:t>5</a:t>
                      </a:r>
                      <a:r>
                        <a:rPr lang="ja-JP" altLang="en-US" sz="1050" dirty="0"/>
                        <a:t>都市の人口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0">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en-US" altLang="ja-JP" sz="1050" dirty="0"/>
                        <a:t>GDP</a:t>
                      </a:r>
                      <a:r>
                        <a:rPr lang="ja-JP" altLang="en-US" sz="1050" dirty="0"/>
                        <a:t>、</a:t>
                      </a:r>
                      <a:r>
                        <a:rPr lang="en-US" altLang="ja-JP" sz="1050" dirty="0"/>
                        <a:t>GDP</a:t>
                      </a:r>
                      <a:r>
                        <a:rPr lang="ja-JP" altLang="en-US" sz="1050" dirty="0"/>
                        <a:t>成長率、一人当たり</a:t>
                      </a:r>
                      <a:r>
                        <a:rPr lang="en-US" altLang="ja-JP" sz="1050" dirty="0"/>
                        <a:t>GDP</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インフレ率・為替レート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1249794"/>
                  </a:ext>
                </a:extLst>
              </a:tr>
              <a:tr h="0">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8144128"/>
                  </a:ext>
                </a:extLst>
              </a:tr>
              <a:tr h="0">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r>
                        <a:rPr kumimoji="1" lang="ja-JP" altLang="en-US" sz="1050" dirty="0">
                          <a:latin typeface="+mn-lt"/>
                          <a:ea typeface="+mj-ea"/>
                        </a:rPr>
                        <a:t>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8039626"/>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外国投資法</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9128621"/>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zh-CN" altLang="en-US" sz="1050" dirty="0"/>
                        <a:t>会社法（税制）</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1558539"/>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t>外貨持出規制</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5236229"/>
                  </a:ext>
                </a:extLst>
              </a:tr>
              <a:tr h="0">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610350"/>
                  </a:ext>
                </a:extLst>
              </a:tr>
              <a:tr h="0">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0"/>
                        </a:spcBef>
                      </a:pPr>
                      <a:endParaRPr lang="ja-JP" altLang="en-US"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8828636"/>
                  </a:ext>
                </a:extLst>
              </a:tr>
              <a:tr h="0">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0"/>
                        </a:spcBef>
                      </a:pPr>
                      <a:endParaRPr lang="ja-JP" altLang="en-US"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90774977"/>
                  </a:ext>
                </a:extLst>
              </a:tr>
              <a:tr h="0">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Bef>
                          <a:spcPts val="0"/>
                        </a:spcBef>
                      </a:pPr>
                      <a:endParaRPr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0560755"/>
                  </a:ext>
                </a:extLst>
              </a:tr>
              <a:tr h="0">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1" lang="ja-JP" altLang="en-US" sz="1050" kern="1200" dirty="0">
                        <a:solidFill>
                          <a:schemeClr val="tx1"/>
                        </a:solidFill>
                        <a:latin typeface="+mn-lt"/>
                        <a:ea typeface="+mn-ea"/>
                        <a:cs typeface="+mn-cs"/>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1666489"/>
                  </a:ext>
                </a:extLst>
              </a:tr>
              <a:tr h="0">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1" lang="ja-JP" altLang="en-US" sz="1050" kern="1200" dirty="0">
                        <a:solidFill>
                          <a:schemeClr val="tx1"/>
                        </a:solidFill>
                        <a:latin typeface="+mn-lt"/>
                        <a:ea typeface="+mn-ea"/>
                        <a:cs typeface="+mn-cs"/>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8076066"/>
                  </a:ext>
                </a:extLst>
              </a:tr>
              <a:tr h="0">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0991843"/>
                  </a:ext>
                </a:extLst>
              </a:tr>
              <a:tr h="0">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7906187"/>
                  </a:ext>
                </a:extLst>
              </a:tr>
              <a:tr h="0">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0170535"/>
                  </a:ext>
                </a:extLst>
              </a:tr>
            </a:tbl>
          </a:graphicData>
        </a:graphic>
      </p:graphicFrame>
      <p:graphicFrame>
        <p:nvGraphicFramePr>
          <p:cNvPr id="7" name="表 6">
            <a:extLst>
              <a:ext uri="{FF2B5EF4-FFF2-40B4-BE49-F238E27FC236}">
                <a16:creationId xmlns:a16="http://schemas.microsoft.com/office/drawing/2014/main" id="{28BBB552-82C8-09E3-EBD4-1A3535200159}"/>
              </a:ext>
            </a:extLst>
          </p:cNvPr>
          <p:cNvGraphicFramePr>
            <a:graphicFrameLocks noGrp="1"/>
          </p:cNvGraphicFramePr>
          <p:nvPr>
            <p:extLst>
              <p:ext uri="{D42A27DB-BD31-4B8C-83A1-F6EECF244321}">
                <p14:modId xmlns:p14="http://schemas.microsoft.com/office/powerpoint/2010/main" val="3859933327"/>
              </p:ext>
            </p:extLst>
          </p:nvPr>
        </p:nvGraphicFramePr>
        <p:xfrm>
          <a:off x="5205528" y="1152000"/>
          <a:ext cx="4500000" cy="5532332"/>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36481">
                <a:tc gridSpan="3">
                  <a:txBody>
                    <a:bodyPr/>
                    <a:lstStyle/>
                    <a:p>
                      <a:pPr lvl="0">
                        <a:lnSpc>
                          <a:spcPct val="85000"/>
                        </a:lnSpc>
                        <a:spcBef>
                          <a:spcPts val="0"/>
                        </a:spcBef>
                      </a:pPr>
                      <a:r>
                        <a:rPr kumimoji="1" lang="ja-JP" altLang="en-US" sz="1200" dirty="0">
                          <a:latin typeface="HGP創英角ｺﾞｼｯｸUB" panose="020B0900000000000000" pitchFamily="50" charset="-128"/>
                          <a:ea typeface="HGP創英角ｺﾞｼｯｸUB" panose="020B0900000000000000" pitchFamily="50" charset="-128"/>
                        </a:rPr>
                        <a:t>医療関連</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gn="ctr">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spcBef>
                          <a:spcPts val="0"/>
                        </a:spcBef>
                      </a:pPr>
                      <a:endParaRPr lang="en-US" altLang="ja-JP" sz="1050" b="0" i="0" u="none" strike="noStrike" dirty="0">
                        <a:solidFill>
                          <a:srgbClr val="000000"/>
                        </a:solidFill>
                        <a:effectLst/>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医療・公衆衛生</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85000"/>
                        </a:lnSpc>
                      </a:pPr>
                      <a:endParaRPr lang="zh-TW" altLang="en-US"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endParaRPr kumimoji="1" lang="ja-JP" altLang="en-US" sz="1050" dirty="0">
                        <a:latin typeface="+mn-lt"/>
                        <a:ea typeface="+mj-ea"/>
                      </a:endParaRP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endParaRPr lang="en-US" altLang="ja-JP" sz="1050" b="0" i="0" u="none" strike="noStrike" dirty="0">
                        <a:solidFill>
                          <a:srgbClr val="000000"/>
                        </a:solidFill>
                        <a:effectLst/>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2406487"/>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pPr>
                      <a:r>
                        <a:rPr lang="ja-JP" altLang="en-US" sz="1050" dirty="0"/>
                        <a:t>健康水準および医療水準</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13</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4933400"/>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pPr>
                      <a:r>
                        <a:rPr lang="ja-JP" altLang="en-US" sz="1050" dirty="0"/>
                        <a:t>医療費支出額</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14</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50024089"/>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pPr>
                      <a:r>
                        <a:rPr lang="ja-JP" altLang="en-US" sz="1050" dirty="0"/>
                        <a:t>疾病構造・死亡要因</a:t>
                      </a:r>
                      <a:r>
                        <a:rPr lang="en-US" altLang="ja-JP" sz="1050" dirty="0"/>
                        <a:t>【</a:t>
                      </a:r>
                      <a:r>
                        <a:rPr lang="ja-JP" altLang="en-US" sz="1050" dirty="0"/>
                        <a:t>大分類</a:t>
                      </a:r>
                      <a:r>
                        <a:rPr lang="en-US" altLang="ja-JP" sz="1050" dirty="0"/>
                        <a:t>】</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15</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3669554"/>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疾病構造・死亡要因</a:t>
                      </a:r>
                      <a:r>
                        <a:rPr lang="en-US" altLang="ja-JP" sz="1050" dirty="0"/>
                        <a:t>【</a:t>
                      </a:r>
                      <a:r>
                        <a:rPr lang="ja-JP" altLang="en-US" sz="1050" dirty="0"/>
                        <a:t>中分類</a:t>
                      </a:r>
                      <a:r>
                        <a:rPr lang="en-US" altLang="ja-JP" sz="1050" dirty="0"/>
                        <a:t>】</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16</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7753021"/>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疾病構造・死亡要因</a:t>
                      </a:r>
                      <a:r>
                        <a:rPr lang="en-US" altLang="ja-JP" sz="1050" dirty="0"/>
                        <a:t>【</a:t>
                      </a:r>
                      <a:r>
                        <a:rPr lang="ja-JP" altLang="en-US" sz="1050" dirty="0"/>
                        <a:t>小分類</a:t>
                      </a:r>
                      <a:r>
                        <a:rPr lang="en-US" altLang="ja-JP" sz="1050" dirty="0"/>
                        <a:t>】</a:t>
                      </a:r>
                      <a:endParaRPr lang="ja-JP" altLang="en-US"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17</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6550326"/>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医療機関区分と施設数・病床数の推移</a:t>
                      </a:r>
                      <a:endParaRPr lang="en-US" altLang="ja-JP"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22</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814396"/>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公的医療機関</a:t>
                      </a:r>
                      <a:endParaRPr lang="en-US" altLang="ja-JP"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23</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9764748"/>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民間医療機関</a:t>
                      </a:r>
                      <a:endParaRPr lang="en-US" altLang="ja-JP"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25</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3817276"/>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t>医療従事者</a:t>
                      </a:r>
                      <a:endParaRPr lang="zh-TW" altLang="en-US"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a:latin typeface="+mn-lt"/>
                          <a:ea typeface="+mj-ea"/>
                        </a:rPr>
                        <a:t>・・・</a:t>
                      </a:r>
                      <a:endParaRPr kumimoji="1" lang="ja-JP" altLang="en-US" sz="1050" dirty="0">
                        <a:latin typeface="+mn-lt"/>
                        <a:ea typeface="+mj-ea"/>
                      </a:endParaRP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26</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9850401"/>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t>現地の臨床工学技士や理学療法士などの資格の有無</a:t>
                      </a:r>
                      <a:endParaRPr lang="ja-JP" altLang="en-US"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a:latin typeface="+mn-lt"/>
                          <a:ea typeface="+mj-ea"/>
                        </a:rPr>
                        <a:t>・・・</a:t>
                      </a:r>
                      <a:endParaRPr kumimoji="1" lang="ja-JP" altLang="en-US" sz="1050" dirty="0">
                        <a:latin typeface="+mn-lt"/>
                        <a:ea typeface="+mj-ea"/>
                      </a:endParaRP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28</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gn="ctr">
                        <a:lnSpc>
                          <a:spcPct val="85000"/>
                        </a:lnSpc>
                        <a:spcBef>
                          <a:spcPts val="0"/>
                        </a:spcBef>
                      </a:pPr>
                      <a:endParaRPr kumimoji="1" lang="ja-JP" altLang="en-US" sz="1050" dirty="0">
                        <a:latin typeface="+mn-lt"/>
                        <a:ea typeface="+mj-ea"/>
                      </a:endParaRP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endParaRPr lang="en-US" altLang="ja-JP" sz="1050" b="0" i="0" u="none" strike="noStrike" dirty="0">
                        <a:solidFill>
                          <a:srgbClr val="000000"/>
                        </a:solidFill>
                        <a:effectLst/>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8380769"/>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spcBef>
                          <a:spcPts val="0"/>
                        </a:spcBef>
                      </a:pPr>
                      <a:r>
                        <a:rPr kumimoji="1" lang="ja-JP" altLang="en-US" sz="1050" dirty="0">
                          <a:latin typeface="+mn-lt"/>
                          <a:ea typeface="+mj-ea"/>
                        </a:rPr>
                        <a:t>制度</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endParaRPr kumimoji="1" lang="ja-JP" altLang="en-US" sz="1050" dirty="0">
                        <a:latin typeface="+mn-lt"/>
                        <a:ea typeface="+mj-ea"/>
                      </a:endParaRP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endParaRPr lang="en-US" altLang="ja-JP" sz="1050" b="0" i="0" u="none" strike="noStrike" dirty="0">
                        <a:solidFill>
                          <a:srgbClr val="000000"/>
                        </a:solidFill>
                        <a:effectLst/>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2369766"/>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公的保険制度</a:t>
                      </a:r>
                      <a:endParaRPr lang="zh-TW" altLang="en-US"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29</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民間保険制度</a:t>
                      </a:r>
                      <a:endParaRPr lang="zh-TW" altLang="en-US"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30</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保健に関する制度・行政体制</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32</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8543797"/>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医療機器規制</a:t>
                      </a:r>
                      <a:endParaRPr lang="ja-JP" altLang="en-US" sz="1050" b="0" dirty="0">
                        <a:latin typeface="Meiryo UI" panose="020B0604030504040204" pitchFamily="34" charset="-128"/>
                        <a:ea typeface="Meiryo UI" panose="020B0604030504040204" pitchFamily="34" charset="-128"/>
                      </a:endParaRP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33</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6805446"/>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85000"/>
                        </a:lnSpc>
                      </a:pPr>
                      <a:r>
                        <a:rPr kumimoji="1" lang="ja-JP" altLang="en-US" sz="1050" kern="1200" dirty="0">
                          <a:solidFill>
                            <a:schemeClr val="tx1"/>
                          </a:solidFill>
                          <a:latin typeface="+mn-lt"/>
                          <a:ea typeface="+mn-ea"/>
                          <a:cs typeface="+mn-cs"/>
                        </a:rPr>
                        <a:t>輸入の医療機器に対する規制</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35</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医薬品規制</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36</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臨床試験に関する規制</a:t>
                      </a:r>
                    </a:p>
                  </a:txBody>
                  <a:tcPr marL="36000" marR="36000" marT="36000" marB="216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37</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9337422"/>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ライセンス・</a:t>
                      </a:r>
                      <a:r>
                        <a:rPr lang="ja-JP" altLang="en-US" sz="1050" dirty="0">
                          <a:solidFill>
                            <a:srgbClr val="000000"/>
                          </a:solidFill>
                          <a:latin typeface="+mn-ea"/>
                        </a:rPr>
                        <a:t>教育水準</a:t>
                      </a:r>
                      <a:endParaRPr lang="ja-JP" altLang="en-US" sz="1050" dirty="0"/>
                    </a:p>
                  </a:txBody>
                  <a:tcPr marL="36000" marR="36000" marT="36000" marB="216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38</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7278266"/>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rgbClr val="000000"/>
                          </a:solidFill>
                          <a:latin typeface="+mn-ea"/>
                        </a:rPr>
                        <a:t>医師の社会的地位</a:t>
                      </a:r>
                      <a:endParaRPr lang="ja-JP" altLang="en-US" sz="1050" dirty="0"/>
                    </a:p>
                  </a:txBody>
                  <a:tcPr marL="36000" marR="36000" marT="36000" marB="216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39</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3559406"/>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外国人医師のライセンス</a:t>
                      </a:r>
                    </a:p>
                  </a:txBody>
                  <a:tcPr marL="36000" marR="36000" marT="36000" marB="216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40</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632224"/>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医療情報・個人情報保護、データサーバーの置き場に関する法規制、ガイドライン</a:t>
                      </a:r>
                      <a:endParaRPr kumimoji="1" lang="en-US" altLang="ja-JP" sz="1050" dirty="0"/>
                    </a:p>
                  </a:txBody>
                  <a:tcPr marL="36000" marR="36000" marT="36000" marB="216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41</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8399750"/>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t>医療情報・個人情報保護に関する法規制</a:t>
                      </a:r>
                      <a:endParaRPr kumimoji="1" lang="en-US" altLang="ja-JP" sz="1050" dirty="0"/>
                    </a:p>
                  </a:txBody>
                  <a:tcPr marL="36000" marR="36000" marT="36000" marB="216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42</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7934204"/>
                  </a:ext>
                </a:extLst>
              </a:tr>
              <a:tr h="112297">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t>医療現場で使用される言語に関する情報</a:t>
                      </a:r>
                      <a:endParaRPr kumimoji="1" lang="en-US" altLang="ja-JP" sz="1050" dirty="0"/>
                    </a:p>
                  </a:txBody>
                  <a:tcPr marL="36000" marR="36000" marT="36000" marB="216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44</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2620217"/>
                  </a:ext>
                </a:extLst>
              </a:tr>
            </a:tbl>
          </a:graphicData>
        </a:graphic>
      </p:graphicFrame>
    </p:spTree>
    <p:extLst>
      <p:ext uri="{BB962C8B-B14F-4D97-AF65-F5344CB8AC3E}">
        <p14:creationId xmlns:p14="http://schemas.microsoft.com/office/powerpoint/2010/main" val="986173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9A749-7BA8-737C-E919-3FEBB38C798D}"/>
            </a:ext>
          </a:extLst>
        </p:cNvPr>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05EC3DD-5C4E-6992-6E35-7EAE401C52CE}"/>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4" name="Object 3" hidden="1">
                        <a:extLst>
                          <a:ext uri="{FF2B5EF4-FFF2-40B4-BE49-F238E27FC236}">
                            <a16:creationId xmlns:a16="http://schemas.microsoft.com/office/drawing/2014/main" id="{FF299235-72FF-451D-39D1-9D21DEE165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B60A06EC-8081-1B13-20FA-D568742E093F}"/>
              </a:ext>
            </a:extLst>
          </p:cNvPr>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just" defTabSz="914400" rtl="0" eaLnBrk="1" fontAlgn="auto"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5" name="タイトル 4">
            <a:extLst>
              <a:ext uri="{FF2B5EF4-FFF2-40B4-BE49-F238E27FC236}">
                <a16:creationId xmlns:a16="http://schemas.microsoft.com/office/drawing/2014/main" id="{60BB5032-C9CE-4EDF-03CC-5FAFDB9F6FC8}"/>
              </a:ext>
            </a:extLst>
          </p:cNvPr>
          <p:cNvSpPr>
            <a:spLocks noGrp="1"/>
          </p:cNvSpPr>
          <p:nvPr>
            <p:ph type="title"/>
          </p:nvPr>
        </p:nvSpPr>
        <p:spPr/>
        <p:txBody>
          <a:bodyPr vert="horz">
            <a:normAutofit/>
          </a:bodyPr>
          <a:lstStyle/>
          <a:p>
            <a:r>
              <a:rPr lang="ja-JP" altLang="en-US" dirty="0"/>
              <a:t>ロシア／医療関連／医療・公衆衛生</a:t>
            </a:r>
            <a:endParaRPr kumimoji="1" lang="ja-JP" altLang="en-US" sz="1400" dirty="0"/>
          </a:p>
        </p:txBody>
      </p:sp>
      <p:sp>
        <p:nvSpPr>
          <p:cNvPr id="6" name="テキスト プレースホルダー 5">
            <a:extLst>
              <a:ext uri="{FF2B5EF4-FFF2-40B4-BE49-F238E27FC236}">
                <a16:creationId xmlns:a16="http://schemas.microsoft.com/office/drawing/2014/main" id="{EF4E5467-DF15-DD62-5F91-9C14483E99EC}"/>
              </a:ext>
            </a:extLst>
          </p:cNvPr>
          <p:cNvSpPr>
            <a:spLocks noGrp="1"/>
          </p:cNvSpPr>
          <p:nvPr>
            <p:ph type="body" sz="quarter" idx="15"/>
          </p:nvPr>
        </p:nvSpPr>
        <p:spPr/>
        <p:txBody>
          <a:bodyPr/>
          <a:lstStyle/>
          <a:p>
            <a:r>
              <a:rPr lang="ja-JP" altLang="en-US" noProof="1"/>
              <a:t>疾病構造・死亡要因 </a:t>
            </a:r>
            <a:r>
              <a:rPr lang="en-US" altLang="ja-JP" dirty="0"/>
              <a:t>【</a:t>
            </a:r>
            <a:r>
              <a:rPr lang="ja-JP" altLang="en-US" dirty="0"/>
              <a:t>小分類</a:t>
            </a:r>
            <a:r>
              <a:rPr lang="en-US" altLang="ja-JP" dirty="0"/>
              <a:t>】</a:t>
            </a:r>
            <a:endParaRPr lang="ja-JP" altLang="en-US" noProof="1"/>
          </a:p>
        </p:txBody>
      </p:sp>
      <p:sp>
        <p:nvSpPr>
          <p:cNvPr id="57" name="テキスト ボックス 56">
            <a:extLst>
              <a:ext uri="{FF2B5EF4-FFF2-40B4-BE49-F238E27FC236}">
                <a16:creationId xmlns:a16="http://schemas.microsoft.com/office/drawing/2014/main" id="{D41F7DE7-F812-9B0C-16F0-EBAEA3F0430B}"/>
              </a:ext>
            </a:extLst>
          </p:cNvPr>
          <p:cNvSpPr txBox="1"/>
          <p:nvPr/>
        </p:nvSpPr>
        <p:spPr>
          <a:xfrm>
            <a:off x="217314" y="1093093"/>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1">
                <a:ln>
                  <a:noFill/>
                </a:ln>
                <a:effectLst/>
                <a:uLnTx/>
                <a:uFillTx/>
                <a:latin typeface="Arial"/>
                <a:ea typeface="ＭＳ Ｐゴシック"/>
                <a:cs typeface="+mn-cs"/>
              </a:rPr>
              <a:t>新生物の中では悪性新生物が主な死因であり、一部の感染症および寄生虫症の中では</a:t>
            </a:r>
            <a:r>
              <a:rPr kumimoji="1" lang="en-US" altLang="ja-JP" sz="1400" b="0" i="0" u="none" strike="noStrike" kern="1200" cap="none" spc="0" normalizeH="0" baseline="0" noProof="1">
                <a:ln>
                  <a:noFill/>
                </a:ln>
                <a:effectLst/>
                <a:uLnTx/>
                <a:uFillTx/>
                <a:latin typeface="Arial"/>
                <a:ea typeface="ＭＳ Ｐゴシック"/>
                <a:cs typeface="+mn-cs"/>
              </a:rPr>
              <a:t>HIV</a:t>
            </a:r>
            <a:r>
              <a:rPr kumimoji="1" lang="ja-JP" altLang="en-US" sz="1400" b="0" i="0" u="none" strike="noStrike" kern="1200" cap="none" spc="0" normalizeH="0" baseline="0" noProof="1">
                <a:ln>
                  <a:noFill/>
                </a:ln>
                <a:effectLst/>
                <a:uLnTx/>
                <a:uFillTx/>
                <a:latin typeface="Arial"/>
                <a:ea typeface="ＭＳ Ｐゴシック"/>
                <a:cs typeface="+mn-cs"/>
              </a:rPr>
              <a:t>疾患が主な死因であった。</a:t>
            </a:r>
          </a:p>
        </p:txBody>
      </p:sp>
      <p:sp>
        <p:nvSpPr>
          <p:cNvPr id="104" name="テキスト ボックス 74">
            <a:extLst>
              <a:ext uri="{FF2B5EF4-FFF2-40B4-BE49-F238E27FC236}">
                <a16:creationId xmlns:a16="http://schemas.microsoft.com/office/drawing/2014/main" id="{7CBC3F4A-316E-24B9-171B-38C551180612}"/>
              </a:ext>
            </a:extLst>
          </p:cNvPr>
          <p:cNvSpPr txBox="1"/>
          <p:nvPr/>
        </p:nvSpPr>
        <p:spPr>
          <a:xfrm>
            <a:off x="218520" y="6631560"/>
            <a:ext cx="5958615" cy="144012"/>
          </a:xfrm>
          <a:prstGeom prst="rect">
            <a:avLst/>
          </a:prstGeom>
          <a:noFill/>
        </p:spPr>
        <p:txBody>
          <a:bodyPr wrap="square" lIns="0" tIns="0" rIns="0" bIns="0" rtlCol="0">
            <a:noAutofit/>
          </a:bodyPr>
          <a:lstStyle/>
          <a:p>
            <a:pPr lvl="0">
              <a:spcAft>
                <a:spcPts val="100"/>
              </a:spcAft>
              <a:defRPr/>
            </a:pP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（出所）</a:t>
            </a:r>
            <a:r>
              <a:rPr kumimoji="1" lang="en-US" altLang="ja-JP"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Federal State Statistics Service, Demographic Yearbook of Russia 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1" lang="en-US" altLang="ja-JP" sz="800" b="0" i="0" u="none" strike="noStrike" kern="1200" cap="none" spc="0" normalizeH="0" baseline="0" noProof="1">
              <a:ln>
                <a:noFill/>
              </a:ln>
              <a:solidFill>
                <a:srgbClr val="000000"/>
              </a:solidFill>
              <a:effectLst/>
              <a:uLnTx/>
              <a:uFillTx/>
              <a:latin typeface="+mj-ea"/>
              <a:ea typeface="+mj-ea"/>
              <a:cs typeface="Arial" panose="020B0604020202020204" pitchFamily="34" charset="0"/>
            </a:endParaRPr>
          </a:p>
          <a:p>
            <a:pPr marL="0" marR="0" lvl="0" indent="0" algn="l" defTabSz="914400" rtl="0" eaLnBrk="1" fontAlgn="auto" latinLnBrk="0" hangingPunct="1">
              <a:lnSpc>
                <a:spcPct val="100000"/>
              </a:lnSpc>
              <a:spcBef>
                <a:spcPts val="0"/>
              </a:spcBef>
              <a:spcAft>
                <a:spcPts val="100"/>
              </a:spcAft>
              <a:buClrTx/>
              <a:buSzTx/>
              <a:buFontTx/>
              <a:buNone/>
              <a:tabLst/>
              <a:defRPr/>
            </a:pPr>
            <a:endParaRPr kumimoji="1" lang="en-IN" altLang="ja-JP" sz="800" b="0" i="0" u="none" strike="noStrike" kern="1200" cap="none" spc="0" normalizeH="0" baseline="0" noProof="0" dirty="0">
              <a:ln>
                <a:noFill/>
              </a:ln>
              <a:solidFill>
                <a:srgbClr val="000000"/>
              </a:solidFill>
              <a:effectLst/>
              <a:uLnTx/>
              <a:uFillTx/>
              <a:latin typeface="+mj-ea"/>
              <a:ea typeface="+mj-ea"/>
              <a:cs typeface="+mn-cs"/>
            </a:endParaRPr>
          </a:p>
        </p:txBody>
      </p:sp>
      <p:grpSp>
        <p:nvGrpSpPr>
          <p:cNvPr id="10" name="グループ化 7">
            <a:extLst>
              <a:ext uri="{FF2B5EF4-FFF2-40B4-BE49-F238E27FC236}">
                <a16:creationId xmlns:a16="http://schemas.microsoft.com/office/drawing/2014/main" id="{9D033611-4622-3C3C-487A-AD56CE64BA91}"/>
              </a:ext>
            </a:extLst>
          </p:cNvPr>
          <p:cNvGrpSpPr/>
          <p:nvPr/>
        </p:nvGrpSpPr>
        <p:grpSpPr>
          <a:xfrm>
            <a:off x="199739" y="1591233"/>
            <a:ext cx="9529530" cy="288032"/>
            <a:chOff x="4806241" y="2150989"/>
            <a:chExt cx="2954133" cy="288032"/>
          </a:xfrm>
        </p:grpSpPr>
        <p:cxnSp>
          <p:nvCxnSpPr>
            <p:cNvPr id="14" name="直線コネクタ 5">
              <a:extLst>
                <a:ext uri="{FF2B5EF4-FFF2-40B4-BE49-F238E27FC236}">
                  <a16:creationId xmlns:a16="http://schemas.microsoft.com/office/drawing/2014/main" id="{4311F3BD-0064-8FCB-884D-41372AA7DBA5}"/>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07CB9CCE-AF5E-82D0-1D2F-CB5D20425B6D}"/>
                </a:ext>
              </a:extLst>
            </p:cNvPr>
            <p:cNvSpPr>
              <a:spLocks noChangeArrowheads="1"/>
            </p:cNvSpPr>
            <p:nvPr/>
          </p:nvSpPr>
          <p:spPr bwMode="auto">
            <a:xfrm>
              <a:off x="4806241" y="2150989"/>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noProof="1">
                  <a:solidFill>
                    <a:srgbClr val="000000"/>
                  </a:solidFill>
                  <a:latin typeface="Arial Black" pitchFamily="34" charset="0"/>
                  <a:ea typeface="HGP創英角ｺﾞｼｯｸUB" pitchFamily="50" charset="-128"/>
                </a:rPr>
                <a:t>2022</a:t>
              </a:r>
              <a:r>
                <a:rPr lang="ja-JP" altLang="en-US" sz="1400" noProof="1">
                  <a:solidFill>
                    <a:srgbClr val="000000"/>
                  </a:solidFill>
                  <a:latin typeface="Arial Black" pitchFamily="34" charset="0"/>
                  <a:ea typeface="HGP創英角ｺﾞｼｯｸUB" pitchFamily="50" charset="-128"/>
                </a:rPr>
                <a:t>年における疾病要因別の医学的診断による死亡者数とその割合（％）</a:t>
              </a:r>
              <a:endParaRPr lang="en-US" altLang="zh-TW" sz="1400" noProof="1">
                <a:solidFill>
                  <a:srgbClr val="000000"/>
                </a:solidFill>
                <a:latin typeface="Arial Black" pitchFamily="34" charset="0"/>
                <a:ea typeface="HGP創英角ｺﾞｼｯｸUB" pitchFamily="50" charset="-128"/>
              </a:endParaRPr>
            </a:p>
          </p:txBody>
        </p:sp>
      </p:grpSp>
      <p:graphicFrame>
        <p:nvGraphicFramePr>
          <p:cNvPr id="17" name="Content Placeholder 4">
            <a:extLst>
              <a:ext uri="{FF2B5EF4-FFF2-40B4-BE49-F238E27FC236}">
                <a16:creationId xmlns:a16="http://schemas.microsoft.com/office/drawing/2014/main" id="{89A6B725-30FE-CB6B-2969-E72224953F1C}"/>
              </a:ext>
            </a:extLst>
          </p:cNvPr>
          <p:cNvGraphicFramePr>
            <a:graphicFrameLocks/>
          </p:cNvGraphicFramePr>
          <p:nvPr>
            <p:extLst>
              <p:ext uri="{D42A27DB-BD31-4B8C-83A1-F6EECF244321}">
                <p14:modId xmlns:p14="http://schemas.microsoft.com/office/powerpoint/2010/main" val="417558477"/>
              </p:ext>
            </p:extLst>
          </p:nvPr>
        </p:nvGraphicFramePr>
        <p:xfrm>
          <a:off x="199739" y="2129982"/>
          <a:ext cx="9529530" cy="9517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44000">
                <a:tc rowSpan="2">
                  <a:txBody>
                    <a:bodyPr/>
                    <a:lstStyle/>
                    <a:p>
                      <a:pPr algn="l"/>
                      <a:r>
                        <a:rPr kumimoji="1" lang="en-IN" altLang="ja-JP" sz="1100" noProof="1">
                          <a:solidFill>
                            <a:schemeClr val="bg1"/>
                          </a:solidFill>
                          <a:latin typeface="+mj-ea"/>
                          <a:ea typeface="+mj-ea"/>
                        </a:rPr>
                        <a:t>死因</a:t>
                      </a:r>
                      <a:endParaRPr kumimoji="1" lang="ja-JP" altLang="en-US" sz="1100" dirty="0">
                        <a:solidFill>
                          <a:schemeClr val="bg1"/>
                        </a:solidFill>
                        <a:latin typeface="+mj-ea"/>
                        <a:ea typeface="+mj-ea"/>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ea"/>
                          <a:ea typeface="+mj-ea"/>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ea"/>
                          <a:ea typeface="+mj-ea"/>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ea"/>
                          <a:ea typeface="+mj-ea"/>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noProof="1">
                          <a:solidFill>
                            <a:schemeClr val="tx1"/>
                          </a:solidFill>
                          <a:effectLst/>
                          <a:latin typeface="+mj-ea"/>
                          <a:ea typeface="+mj-ea"/>
                          <a:cs typeface="+mn-cs"/>
                        </a:rPr>
                        <a:t>(</a:t>
                      </a:r>
                      <a:r>
                        <a:rPr kumimoji="1" lang="ja-JP" altLang="en-US" sz="1000" b="1" i="0" u="none" strike="noStrike" kern="1200" noProof="1">
                          <a:solidFill>
                            <a:schemeClr val="tx1"/>
                          </a:solidFill>
                          <a:effectLst/>
                          <a:latin typeface="+mj-ea"/>
                          <a:ea typeface="+mn-ea"/>
                          <a:cs typeface="+mn-cs"/>
                        </a:rPr>
                        <a:t>総死亡者数</a:t>
                      </a:r>
                      <a:r>
                        <a:rPr kumimoji="1" lang="en-US" altLang="ja-JP" sz="1000" b="1" i="0" u="none" strike="noStrike" kern="1200" noProof="1">
                          <a:solidFill>
                            <a:schemeClr val="tx1"/>
                          </a:solidFill>
                          <a:effectLst/>
                          <a:latin typeface="+mj-ea"/>
                          <a:ea typeface="+mn-ea"/>
                          <a:cs typeface="+mn-cs"/>
                        </a:rPr>
                        <a:t>:</a:t>
                      </a:r>
                      <a:r>
                        <a:rPr kumimoji="1" lang="en-IN" sz="1000" b="1" i="0" u="none" strike="noStrike" kern="1200" noProof="1">
                          <a:solidFill>
                            <a:schemeClr val="tx1"/>
                          </a:solidFill>
                          <a:effectLst/>
                          <a:latin typeface="+mj-ea"/>
                          <a:ea typeface="+mj-ea"/>
                          <a:cs typeface="+mn-cs"/>
                        </a:rPr>
                        <a:t>281,109人)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noProof="1">
                          <a:solidFill>
                            <a:schemeClr val="tx1"/>
                          </a:solidFill>
                          <a:effectLst/>
                          <a:latin typeface="+mj-ea"/>
                          <a:ea typeface="+mj-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noProof="1">
                          <a:solidFill>
                            <a:schemeClr val="tx1"/>
                          </a:solidFill>
                          <a:effectLst/>
                          <a:latin typeface="+mj-ea"/>
                          <a:ea typeface="+mj-ea"/>
                          <a:cs typeface="+mn-cs"/>
                        </a:rPr>
                        <a:t>(</a:t>
                      </a:r>
                      <a:r>
                        <a:rPr kumimoji="1" lang="ja-JP" altLang="en-US" sz="1000" b="1" i="0" u="none" strike="noStrike" kern="1200" noProof="1">
                          <a:solidFill>
                            <a:schemeClr val="tx1"/>
                          </a:solidFill>
                          <a:effectLst/>
                          <a:latin typeface="+mj-ea"/>
                          <a:ea typeface="+mn-ea"/>
                          <a:cs typeface="+mn-cs"/>
                        </a:rPr>
                        <a:t>総死亡者数</a:t>
                      </a:r>
                      <a:r>
                        <a:rPr kumimoji="1" lang="en-US" altLang="ja-JP" sz="1000" b="1" i="0" u="none" strike="noStrike" kern="1200" noProof="1">
                          <a:solidFill>
                            <a:schemeClr val="tx1"/>
                          </a:solidFill>
                          <a:effectLst/>
                          <a:latin typeface="+mj-ea"/>
                          <a:ea typeface="+mn-ea"/>
                          <a:cs typeface="+mn-cs"/>
                        </a:rPr>
                        <a:t>:</a:t>
                      </a:r>
                      <a:r>
                        <a:rPr kumimoji="1" lang="en-IN" sz="1000" b="1" i="0" u="none" strike="noStrike" kern="1200" noProof="1">
                          <a:solidFill>
                            <a:schemeClr val="tx1"/>
                          </a:solidFill>
                          <a:effectLst/>
                          <a:latin typeface="+mj-ea"/>
                          <a:ea typeface="+mj-ea"/>
                          <a:cs typeface="+mn-cs"/>
                        </a:rPr>
                        <a:t>149,561</a:t>
                      </a:r>
                      <a:r>
                        <a:rPr kumimoji="1" lang="ja-JP" altLang="en-US" sz="1000" b="1" i="0" u="none" strike="noStrike" kern="1200" noProof="1">
                          <a:solidFill>
                            <a:schemeClr val="tx1"/>
                          </a:solidFill>
                          <a:effectLst/>
                          <a:latin typeface="+mj-ea"/>
                          <a:ea typeface="+mj-ea"/>
                          <a:cs typeface="+mn-cs"/>
                        </a:rPr>
                        <a:t>人</a:t>
                      </a:r>
                      <a:r>
                        <a:rPr kumimoji="1" lang="en-IN" sz="1000" b="1" i="0" u="none" strike="noStrike" kern="1200" noProof="1">
                          <a:solidFill>
                            <a:schemeClr val="tx1"/>
                          </a:solidFill>
                          <a:effectLst/>
                          <a:latin typeface="+mj-ea"/>
                          <a:ea typeface="+mj-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noProof="1">
                          <a:solidFill>
                            <a:schemeClr val="tx1"/>
                          </a:solidFill>
                          <a:effectLst/>
                          <a:latin typeface="+mj-ea"/>
                          <a:ea typeface="+mj-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noProof="1">
                          <a:solidFill>
                            <a:schemeClr val="tx1"/>
                          </a:solidFill>
                          <a:effectLst/>
                          <a:latin typeface="+mj-ea"/>
                          <a:ea typeface="+mj-ea"/>
                          <a:cs typeface="+mn-cs"/>
                        </a:rPr>
                        <a:t>(</a:t>
                      </a:r>
                      <a:r>
                        <a:rPr kumimoji="1" lang="ja-JP" altLang="en-US" sz="1000" b="1" i="0" u="none" strike="noStrike" kern="1200" noProof="1">
                          <a:solidFill>
                            <a:schemeClr val="tx1"/>
                          </a:solidFill>
                          <a:effectLst/>
                          <a:latin typeface="+mj-ea"/>
                          <a:ea typeface="+mn-ea"/>
                          <a:cs typeface="+mn-cs"/>
                        </a:rPr>
                        <a:t>総死亡者数</a:t>
                      </a:r>
                      <a:r>
                        <a:rPr kumimoji="1" lang="en-US" altLang="ja-JP" sz="1000" b="1" i="0" u="none" strike="noStrike" kern="1200" noProof="1">
                          <a:solidFill>
                            <a:schemeClr val="tx1"/>
                          </a:solidFill>
                          <a:effectLst/>
                          <a:latin typeface="+mj-ea"/>
                          <a:ea typeface="+mn-ea"/>
                          <a:cs typeface="+mn-cs"/>
                        </a:rPr>
                        <a:t>:</a:t>
                      </a:r>
                      <a:r>
                        <a:rPr kumimoji="1" lang="en-IN" sz="1000" b="1" i="0" u="none" strike="noStrike" kern="1200" noProof="1">
                          <a:solidFill>
                            <a:schemeClr val="tx1"/>
                          </a:solidFill>
                          <a:effectLst/>
                          <a:latin typeface="+mj-ea"/>
                          <a:ea typeface="+mj-ea"/>
                          <a:cs typeface="+mn-cs"/>
                        </a:rPr>
                        <a:t>131,548</a:t>
                      </a:r>
                      <a:r>
                        <a:rPr kumimoji="1" lang="ja-JP" altLang="en-US" sz="1000" b="1" i="0" u="none" strike="noStrike" kern="1200" noProof="1">
                          <a:solidFill>
                            <a:schemeClr val="tx1"/>
                          </a:solidFill>
                          <a:effectLst/>
                          <a:latin typeface="+mj-ea"/>
                          <a:ea typeface="+mj-ea"/>
                          <a:cs typeface="+mn-cs"/>
                        </a:rPr>
                        <a:t>人</a:t>
                      </a:r>
                      <a:r>
                        <a:rPr kumimoji="1" lang="en-IN" sz="1000" b="1" i="0" u="none" strike="noStrike" kern="1200" noProof="1">
                          <a:solidFill>
                            <a:schemeClr val="tx1"/>
                          </a:solidFill>
                          <a:effectLst/>
                          <a:latin typeface="+mj-ea"/>
                          <a:ea typeface="+mj-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noProof="1">
                          <a:solidFill>
                            <a:schemeClr val="tx1"/>
                          </a:solidFill>
                          <a:effectLst/>
                          <a:latin typeface="+mj-ea"/>
                          <a:ea typeface="+mj-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0">
                <a:tc>
                  <a:txBody>
                    <a:bodyPr/>
                    <a:lstStyle/>
                    <a:p>
                      <a:pPr marL="0" lvl="0" indent="-188912" algn="l" defTabSz="914400" rtl="0" eaLnBrk="1" fontAlgn="ctr" latinLnBrk="0" hangingPunct="1">
                        <a:buFont typeface="+mj-lt"/>
                        <a:buNone/>
                      </a:pPr>
                      <a:r>
                        <a:rPr kumimoji="1" lang="en-IN" sz="1000" b="0" kern="1200" noProof="1">
                          <a:solidFill>
                            <a:schemeClr val="dk1"/>
                          </a:solidFill>
                          <a:latin typeface="+mj-ea"/>
                          <a:ea typeface="+mj-ea"/>
                          <a:cs typeface="+mn-cs"/>
                        </a:rPr>
                        <a:t>a.</a:t>
                      </a:r>
                      <a:r>
                        <a:rPr kumimoji="1" lang="en-IN" sz="1000" b="0" kern="1200" dirty="0">
                          <a:solidFill>
                            <a:schemeClr val="dk1"/>
                          </a:solidFill>
                          <a:latin typeface="+mj-ea"/>
                          <a:ea typeface="+mj-ea"/>
                          <a:cs typeface="+mn-cs"/>
                        </a:rPr>
                        <a:t> </a:t>
                      </a:r>
                      <a:r>
                        <a:rPr kumimoji="1" lang="en-IN" sz="1000" b="0" kern="1200" noProof="1">
                          <a:solidFill>
                            <a:schemeClr val="dk1"/>
                          </a:solidFill>
                          <a:latin typeface="+mj-ea"/>
                          <a:ea typeface="+mj-ea"/>
                          <a:cs typeface="+mn-cs"/>
                        </a:rPr>
                        <a:t>悪性新生物</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1" kern="1200" noProof="1">
                          <a:solidFill>
                            <a:schemeClr val="dk1"/>
                          </a:solidFill>
                          <a:latin typeface="+mj-ea"/>
                          <a:ea typeface="+mj-ea"/>
                          <a:cs typeface="+mn-cs"/>
                        </a:rPr>
                        <a:t>2, 76,929</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1" kern="1200" noProof="1">
                          <a:solidFill>
                            <a:schemeClr val="dk1"/>
                          </a:solidFill>
                          <a:latin typeface="+mj-ea"/>
                          <a:ea typeface="+mj-ea"/>
                          <a:cs typeface="+mn-cs"/>
                        </a:rPr>
                        <a:t>98.51</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1, 47,728</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98.77</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1, 29,201</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98.22</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80846079"/>
                  </a:ext>
                </a:extLst>
              </a:tr>
              <a:tr h="0">
                <a:tc>
                  <a:txBody>
                    <a:bodyPr/>
                    <a:lstStyle/>
                    <a:p>
                      <a:pPr marL="0" lvl="0" indent="-188912" algn="l" defTabSz="914400" rtl="0" eaLnBrk="1" fontAlgn="ctr" latinLnBrk="0" hangingPunct="1">
                        <a:buFont typeface="+mj-lt"/>
                        <a:buNone/>
                      </a:pPr>
                      <a:r>
                        <a:rPr kumimoji="1" lang="en-IN" sz="1000" b="0" kern="1200" noProof="1">
                          <a:solidFill>
                            <a:schemeClr val="dk1"/>
                          </a:solidFill>
                          <a:latin typeface="+mj-ea"/>
                          <a:ea typeface="+mj-ea"/>
                          <a:cs typeface="+mn-cs"/>
                        </a:rPr>
                        <a:t>その他</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1" kern="1200" noProof="1">
                          <a:solidFill>
                            <a:schemeClr val="dk1"/>
                          </a:solidFill>
                          <a:latin typeface="+mj-ea"/>
                          <a:ea typeface="+mj-ea"/>
                          <a:cs typeface="+mn-cs"/>
                        </a:rPr>
                        <a:t>4,180</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1" kern="1200" noProof="1">
                          <a:solidFill>
                            <a:schemeClr val="dk1"/>
                          </a:solidFill>
                          <a:latin typeface="+mj-ea"/>
                          <a:ea typeface="+mj-ea"/>
                          <a:cs typeface="+mn-cs"/>
                        </a:rPr>
                        <a:t>1.49</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1,833</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1.23</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2,347</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kern="1200" noProof="1">
                          <a:solidFill>
                            <a:schemeClr val="dk1"/>
                          </a:solidFill>
                          <a:latin typeface="+mj-ea"/>
                          <a:ea typeface="+mj-ea"/>
                          <a:cs typeface="+mn-cs"/>
                        </a:rPr>
                        <a:t>1.78</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99724341"/>
                  </a:ext>
                </a:extLst>
              </a:tr>
            </a:tbl>
          </a:graphicData>
        </a:graphic>
      </p:graphicFrame>
      <p:sp>
        <p:nvSpPr>
          <p:cNvPr id="18" name="TextBox 13">
            <a:extLst>
              <a:ext uri="{FF2B5EF4-FFF2-40B4-BE49-F238E27FC236}">
                <a16:creationId xmlns:a16="http://schemas.microsoft.com/office/drawing/2014/main" id="{352841C1-8502-B1F0-7643-AF85ED7D9E3C}"/>
              </a:ext>
            </a:extLst>
          </p:cNvPr>
          <p:cNvSpPr txBox="1"/>
          <p:nvPr/>
        </p:nvSpPr>
        <p:spPr>
          <a:xfrm>
            <a:off x="134798" y="1879265"/>
            <a:ext cx="2417448" cy="261610"/>
          </a:xfrm>
          <a:prstGeom prst="rect">
            <a:avLst/>
          </a:prstGeom>
          <a:noFill/>
        </p:spPr>
        <p:txBody>
          <a:bodyPr wrap="square">
            <a:spAutoFit/>
          </a:bodyPr>
          <a:lstStyle/>
          <a:p>
            <a:r>
              <a:rPr kumimoji="1" lang="en-IN" altLang="ja-JP" sz="1100" b="1" dirty="0">
                <a:latin typeface="+mj-ea"/>
                <a:ea typeface="+mj-ea"/>
              </a:rPr>
              <a:t>➄ </a:t>
            </a:r>
            <a:r>
              <a:rPr lang="en-IN" altLang="ja-JP" sz="1100" b="1" noProof="1"/>
              <a:t>新生物</a:t>
            </a:r>
            <a:endParaRPr kumimoji="1" lang="ja-JP" altLang="en-US" sz="1100" b="1" dirty="0">
              <a:latin typeface="+mj-ea"/>
              <a:ea typeface="+mj-ea"/>
            </a:endParaRPr>
          </a:p>
        </p:txBody>
      </p:sp>
      <p:sp>
        <p:nvSpPr>
          <p:cNvPr id="19" name="TextBox 14">
            <a:extLst>
              <a:ext uri="{FF2B5EF4-FFF2-40B4-BE49-F238E27FC236}">
                <a16:creationId xmlns:a16="http://schemas.microsoft.com/office/drawing/2014/main" id="{F51E3D0A-3171-3A91-1BF0-B219EA26BC3D}"/>
              </a:ext>
            </a:extLst>
          </p:cNvPr>
          <p:cNvSpPr txBox="1"/>
          <p:nvPr/>
        </p:nvSpPr>
        <p:spPr>
          <a:xfrm>
            <a:off x="134798" y="3396364"/>
            <a:ext cx="2417448" cy="261610"/>
          </a:xfrm>
          <a:prstGeom prst="rect">
            <a:avLst/>
          </a:prstGeom>
          <a:noFill/>
        </p:spPr>
        <p:txBody>
          <a:bodyPr wrap="square">
            <a:spAutoFit/>
          </a:bodyPr>
          <a:lstStyle/>
          <a:p>
            <a:r>
              <a:rPr lang="en-IN" altLang="ja-JP" sz="1100" b="1" dirty="0">
                <a:latin typeface="+mj-ea"/>
                <a:ea typeface="+mj-ea"/>
              </a:rPr>
              <a:t>➅ </a:t>
            </a:r>
            <a:r>
              <a:rPr lang="en-IN" altLang="ja-JP" sz="1100" b="1" noProof="1">
                <a:latin typeface="+mj-ea"/>
                <a:ea typeface="+mj-ea"/>
              </a:rPr>
              <a:t>特定の感染症及び寄生虫症</a:t>
            </a:r>
            <a:endParaRPr kumimoji="1" lang="ja-JP" altLang="en-US" sz="1100" b="1" dirty="0">
              <a:latin typeface="+mj-ea"/>
              <a:ea typeface="+mj-ea"/>
            </a:endParaRPr>
          </a:p>
        </p:txBody>
      </p:sp>
      <p:graphicFrame>
        <p:nvGraphicFramePr>
          <p:cNvPr id="20" name="Content Placeholder 4">
            <a:extLst>
              <a:ext uri="{FF2B5EF4-FFF2-40B4-BE49-F238E27FC236}">
                <a16:creationId xmlns:a16="http://schemas.microsoft.com/office/drawing/2014/main" id="{92A8683C-AF9A-FCAC-0F7B-85F19C3E9E9B}"/>
              </a:ext>
            </a:extLst>
          </p:cNvPr>
          <p:cNvGraphicFramePr>
            <a:graphicFrameLocks/>
          </p:cNvGraphicFramePr>
          <p:nvPr>
            <p:extLst>
              <p:ext uri="{D42A27DB-BD31-4B8C-83A1-F6EECF244321}">
                <p14:modId xmlns:p14="http://schemas.microsoft.com/office/powerpoint/2010/main" val="592449411"/>
              </p:ext>
            </p:extLst>
          </p:nvPr>
        </p:nvGraphicFramePr>
        <p:xfrm>
          <a:off x="202820" y="3642051"/>
          <a:ext cx="9529530" cy="16249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72800">
                <a:tc rowSpan="2">
                  <a:txBody>
                    <a:bodyPr/>
                    <a:lstStyle/>
                    <a:p>
                      <a:pPr algn="l"/>
                      <a:r>
                        <a:rPr kumimoji="1" lang="en-IN" altLang="ja-JP" sz="1100" noProof="1">
                          <a:solidFill>
                            <a:schemeClr val="bg1"/>
                          </a:solidFill>
                          <a:latin typeface="+mj-ea"/>
                          <a:ea typeface="+mj-ea"/>
                        </a:rPr>
                        <a:t>死因</a:t>
                      </a:r>
                      <a:endParaRPr kumimoji="1" lang="ja-JP" altLang="en-US" sz="1100" dirty="0">
                        <a:solidFill>
                          <a:schemeClr val="bg1"/>
                        </a:solidFill>
                        <a:latin typeface="+mj-ea"/>
                        <a:ea typeface="+mj-ea"/>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ea"/>
                          <a:ea typeface="+mj-ea"/>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ea"/>
                          <a:ea typeface="+mj-ea"/>
                        </a:rPr>
                        <a:t>男性</a:t>
                      </a:r>
                      <a:endParaRPr lang="en-IN" sz="1100" b="1" i="0" u="none" strike="noStrike" dirty="0">
                        <a:solidFill>
                          <a:schemeClr val="bg1"/>
                        </a:solidFill>
                        <a:effectLst/>
                        <a:latin typeface="+mj-ea"/>
                        <a:ea typeface="+mj-ea"/>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ea"/>
                          <a:ea typeface="+mj-ea"/>
                        </a:rPr>
                        <a:t>女性</a:t>
                      </a:r>
                      <a:endParaRPr lang="en-IN" sz="1100" b="1" i="0" u="none" strike="noStrike" dirty="0">
                        <a:solidFill>
                          <a:schemeClr val="bg1"/>
                        </a:solidFill>
                        <a:effectLst/>
                        <a:latin typeface="+mj-ea"/>
                        <a:ea typeface="+mj-ea"/>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noProof="1">
                          <a:solidFill>
                            <a:schemeClr val="tx1"/>
                          </a:solidFill>
                          <a:effectLst/>
                          <a:latin typeface="+mj-ea"/>
                          <a:ea typeface="+mj-ea"/>
                          <a:cs typeface="+mn-cs"/>
                        </a:rPr>
                        <a:t>(</a:t>
                      </a:r>
                      <a:r>
                        <a:rPr kumimoji="1" lang="ja-JP" altLang="en-US" sz="1000" b="1" i="0" u="none" strike="noStrike" kern="1200" noProof="1">
                          <a:solidFill>
                            <a:schemeClr val="tx1"/>
                          </a:solidFill>
                          <a:effectLst/>
                          <a:latin typeface="+mj-ea"/>
                          <a:ea typeface="+mn-ea"/>
                          <a:cs typeface="+mn-cs"/>
                        </a:rPr>
                        <a:t>総死亡者数</a:t>
                      </a:r>
                      <a:r>
                        <a:rPr kumimoji="1" lang="en-US" altLang="ja-JP" sz="1000" b="1" i="0" u="none" strike="noStrike" kern="1200" noProof="1">
                          <a:solidFill>
                            <a:schemeClr val="tx1"/>
                          </a:solidFill>
                          <a:effectLst/>
                          <a:latin typeface="+mj-ea"/>
                          <a:ea typeface="+mn-ea"/>
                          <a:cs typeface="+mn-cs"/>
                        </a:rPr>
                        <a:t>:</a:t>
                      </a:r>
                      <a:r>
                        <a:rPr kumimoji="1" lang="en-IN" sz="1000" b="1" i="0" u="none" strike="noStrike" kern="1200" noProof="1">
                          <a:solidFill>
                            <a:schemeClr val="tx1"/>
                          </a:solidFill>
                          <a:effectLst/>
                          <a:latin typeface="+mj-ea"/>
                          <a:ea typeface="+mj-ea"/>
                          <a:cs typeface="+mn-cs"/>
                        </a:rPr>
                        <a:t>26,207人)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noProof="1">
                          <a:solidFill>
                            <a:schemeClr val="tx1"/>
                          </a:solidFill>
                          <a:effectLst/>
                          <a:latin typeface="+mj-ea"/>
                          <a:ea typeface="+mj-ea"/>
                          <a:cs typeface="+mn-cs"/>
                        </a:rPr>
                        <a:t>(%)</a:t>
                      </a:r>
                      <a:endParaRPr kumimoji="1" lang="en-IN" sz="1000" b="1" i="0" u="none" strike="noStrike" kern="1200" dirty="0">
                        <a:solidFill>
                          <a:schemeClr val="tx1"/>
                        </a:solidFill>
                        <a:effectLst/>
                        <a:latin typeface="+mj-ea"/>
                        <a:ea typeface="+mj-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noProof="1">
                          <a:solidFill>
                            <a:schemeClr val="tx1"/>
                          </a:solidFill>
                          <a:effectLst/>
                          <a:latin typeface="+mj-ea"/>
                          <a:ea typeface="+mj-ea"/>
                          <a:cs typeface="+mn-cs"/>
                        </a:rPr>
                        <a:t>(</a:t>
                      </a:r>
                      <a:r>
                        <a:rPr kumimoji="1" lang="ja-JP" altLang="en-US" sz="1000" b="1" i="0" u="none" strike="noStrike" kern="1200" noProof="1">
                          <a:solidFill>
                            <a:schemeClr val="tx1"/>
                          </a:solidFill>
                          <a:effectLst/>
                          <a:latin typeface="+mj-ea"/>
                          <a:ea typeface="+mn-ea"/>
                          <a:cs typeface="+mn-cs"/>
                        </a:rPr>
                        <a:t>総死亡者数</a:t>
                      </a:r>
                      <a:r>
                        <a:rPr kumimoji="1" lang="en-US" altLang="ja-JP" sz="1000" b="1" i="0" u="none" strike="noStrike" kern="1200" noProof="1">
                          <a:solidFill>
                            <a:schemeClr val="tx1"/>
                          </a:solidFill>
                          <a:effectLst/>
                          <a:latin typeface="+mj-ea"/>
                          <a:ea typeface="+mn-ea"/>
                          <a:cs typeface="+mn-cs"/>
                        </a:rPr>
                        <a:t>:</a:t>
                      </a:r>
                      <a:r>
                        <a:rPr kumimoji="1" lang="en-IN" sz="1000" b="1" i="0" u="none" strike="noStrike" kern="1200" noProof="1">
                          <a:solidFill>
                            <a:schemeClr val="tx1"/>
                          </a:solidFill>
                          <a:effectLst/>
                          <a:latin typeface="+mj-ea"/>
                          <a:ea typeface="+mj-ea"/>
                          <a:cs typeface="+mn-cs"/>
                        </a:rPr>
                        <a:t>17,303</a:t>
                      </a:r>
                      <a:r>
                        <a:rPr kumimoji="1" lang="ja-JP" altLang="en-US" sz="1000" b="1" i="0" u="none" strike="noStrike" kern="1200" noProof="1">
                          <a:solidFill>
                            <a:schemeClr val="tx1"/>
                          </a:solidFill>
                          <a:effectLst/>
                          <a:latin typeface="+mj-ea"/>
                          <a:ea typeface="+mj-ea"/>
                          <a:cs typeface="+mn-cs"/>
                        </a:rPr>
                        <a:t>人</a:t>
                      </a:r>
                      <a:r>
                        <a:rPr kumimoji="1" lang="en-IN" sz="1000" b="1" i="0" u="none" strike="noStrike" kern="1200" noProof="1">
                          <a:solidFill>
                            <a:schemeClr val="tx1"/>
                          </a:solidFill>
                          <a:effectLst/>
                          <a:latin typeface="+mj-ea"/>
                          <a:ea typeface="+mj-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noProof="1">
                          <a:solidFill>
                            <a:schemeClr val="tx1"/>
                          </a:solidFill>
                          <a:effectLst/>
                          <a:latin typeface="+mj-ea"/>
                          <a:ea typeface="+mj-ea"/>
                          <a:cs typeface="+mn-cs"/>
                        </a:rPr>
                        <a:t>(%)</a:t>
                      </a:r>
                      <a:endParaRPr kumimoji="1" lang="en-IN" sz="1000" b="1" i="0" u="none" strike="noStrike" kern="1200" dirty="0">
                        <a:solidFill>
                          <a:schemeClr val="tx1"/>
                        </a:solidFill>
                        <a:effectLst/>
                        <a:latin typeface="+mj-ea"/>
                        <a:ea typeface="+mj-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noProof="1">
                          <a:solidFill>
                            <a:schemeClr val="tx1"/>
                          </a:solidFill>
                          <a:effectLst/>
                          <a:latin typeface="+mj-ea"/>
                          <a:ea typeface="+mj-ea"/>
                          <a:cs typeface="+mn-cs"/>
                        </a:rPr>
                        <a:t>(</a:t>
                      </a:r>
                      <a:r>
                        <a:rPr kumimoji="1" lang="ja-JP" altLang="en-US" sz="1000" b="1" i="0" u="none" strike="noStrike" kern="1200" noProof="1">
                          <a:solidFill>
                            <a:schemeClr val="tx1"/>
                          </a:solidFill>
                          <a:effectLst/>
                          <a:latin typeface="+mj-ea"/>
                          <a:ea typeface="+mn-ea"/>
                          <a:cs typeface="+mn-cs"/>
                        </a:rPr>
                        <a:t>総死亡者数</a:t>
                      </a:r>
                      <a:r>
                        <a:rPr kumimoji="1" lang="en-US" altLang="ja-JP" sz="1000" b="1" i="0" u="none" strike="noStrike" kern="1200" noProof="1">
                          <a:solidFill>
                            <a:schemeClr val="tx1"/>
                          </a:solidFill>
                          <a:effectLst/>
                          <a:latin typeface="+mj-ea"/>
                          <a:ea typeface="+mn-ea"/>
                          <a:cs typeface="+mn-cs"/>
                        </a:rPr>
                        <a:t>:</a:t>
                      </a:r>
                      <a:r>
                        <a:rPr kumimoji="1" lang="en-IN" sz="1000" b="1" i="0" u="none" strike="noStrike" kern="1200" noProof="1">
                          <a:solidFill>
                            <a:schemeClr val="tx1"/>
                          </a:solidFill>
                          <a:effectLst/>
                          <a:latin typeface="+mj-ea"/>
                          <a:ea typeface="+mj-ea"/>
                          <a:cs typeface="+mn-cs"/>
                        </a:rPr>
                        <a:t>8,904</a:t>
                      </a:r>
                      <a:r>
                        <a:rPr kumimoji="1" lang="ja-JP" altLang="en-US" sz="1000" b="1" i="0" u="none" strike="noStrike" kern="1200" noProof="1">
                          <a:solidFill>
                            <a:schemeClr val="tx1"/>
                          </a:solidFill>
                          <a:effectLst/>
                          <a:latin typeface="+mj-ea"/>
                          <a:ea typeface="+mj-ea"/>
                          <a:cs typeface="+mn-cs"/>
                        </a:rPr>
                        <a:t>人</a:t>
                      </a:r>
                      <a:r>
                        <a:rPr kumimoji="1" lang="en-IN" sz="1000" b="1" i="0" u="none" strike="noStrike" kern="1200" noProof="1">
                          <a:solidFill>
                            <a:schemeClr val="tx1"/>
                          </a:solidFill>
                          <a:effectLst/>
                          <a:latin typeface="+mj-ea"/>
                          <a:ea typeface="+mj-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noProof="1">
                          <a:solidFill>
                            <a:schemeClr val="tx1"/>
                          </a:solidFill>
                          <a:effectLst/>
                          <a:latin typeface="+mj-ea"/>
                          <a:ea typeface="+mj-ea"/>
                          <a:cs typeface="+mn-cs"/>
                        </a:rPr>
                        <a:t>(%)</a:t>
                      </a:r>
                      <a:endParaRPr kumimoji="1" lang="en-IN" sz="1000" b="1" i="0" u="none" strike="noStrike" kern="1200" dirty="0">
                        <a:solidFill>
                          <a:schemeClr val="tx1"/>
                        </a:solidFill>
                        <a:effectLst/>
                        <a:latin typeface="+mj-ea"/>
                        <a:ea typeface="+mj-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0">
                <a:tc>
                  <a:txBody>
                    <a:bodyPr/>
                    <a:lstStyle/>
                    <a:p>
                      <a:pPr marL="0" lvl="0" indent="-188912" algn="l" defTabSz="914400" rtl="0" eaLnBrk="1" fontAlgn="ctr" latinLnBrk="0" hangingPunct="1">
                        <a:buFont typeface="+mj-lt"/>
                        <a:buNone/>
                      </a:pPr>
                      <a:r>
                        <a:rPr kumimoji="1" lang="en-US" sz="1000" b="0" kern="1200" noProof="1">
                          <a:solidFill>
                            <a:schemeClr val="dk1"/>
                          </a:solidFill>
                          <a:latin typeface="+mj-ea"/>
                          <a:ea typeface="+mj-ea"/>
                          <a:cs typeface="+mn-cs"/>
                        </a:rPr>
                        <a:t>a.</a:t>
                      </a:r>
                      <a:r>
                        <a:rPr kumimoji="1" lang="en-US" sz="1000" b="0" kern="1200" dirty="0">
                          <a:solidFill>
                            <a:schemeClr val="dk1"/>
                          </a:solidFill>
                          <a:latin typeface="+mj-ea"/>
                          <a:ea typeface="+mj-ea"/>
                          <a:cs typeface="+mn-cs"/>
                        </a:rPr>
                        <a:t> </a:t>
                      </a:r>
                      <a:r>
                        <a:rPr kumimoji="1" lang="en-US" sz="1000" b="0" kern="1200" noProof="1">
                          <a:solidFill>
                            <a:schemeClr val="dk1"/>
                          </a:solidFill>
                          <a:latin typeface="+mj-ea"/>
                          <a:ea typeface="+mj-ea"/>
                          <a:cs typeface="+mn-cs"/>
                        </a:rPr>
                        <a:t>ヒト免疫不全ウイルス (HIV) 疾患</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15,804</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60.30</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10,344</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59.78</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5,460</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61.32</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88383512"/>
                  </a:ext>
                </a:extLst>
              </a:tr>
              <a:tr h="0">
                <a:tc>
                  <a:txBody>
                    <a:bodyPr/>
                    <a:lstStyle/>
                    <a:p>
                      <a:pPr marL="0" lvl="0" indent="-188912" algn="l" defTabSz="914400" rtl="0" eaLnBrk="1" fontAlgn="ctr" latinLnBrk="0" hangingPunct="1">
                        <a:buFont typeface="+mj-lt"/>
                        <a:buNone/>
                      </a:pPr>
                      <a:r>
                        <a:rPr kumimoji="1" lang="en-IN" sz="1000" b="0" kern="1200" noProof="1">
                          <a:solidFill>
                            <a:schemeClr val="dk1"/>
                          </a:solidFill>
                          <a:latin typeface="+mj-ea"/>
                          <a:ea typeface="+mj-ea"/>
                          <a:cs typeface="+mn-cs"/>
                        </a:rPr>
                        <a:t>b.</a:t>
                      </a:r>
                      <a:r>
                        <a:rPr kumimoji="1" lang="en-IN" sz="1000" b="0" kern="1200" dirty="0">
                          <a:solidFill>
                            <a:schemeClr val="dk1"/>
                          </a:solidFill>
                          <a:latin typeface="+mj-ea"/>
                          <a:ea typeface="+mj-ea"/>
                          <a:cs typeface="+mn-cs"/>
                        </a:rPr>
                        <a:t> </a:t>
                      </a:r>
                      <a:r>
                        <a:rPr kumimoji="1" lang="en-IN" sz="1000" b="0" kern="1200" noProof="1">
                          <a:solidFill>
                            <a:schemeClr val="dk1"/>
                          </a:solidFill>
                          <a:latin typeface="+mj-ea"/>
                          <a:ea typeface="+mj-ea"/>
                          <a:cs typeface="+mn-cs"/>
                        </a:rPr>
                        <a:t>結核 (全種類)</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5,508</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21.02</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4,289</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24.79</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1,219</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13.69</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539029042"/>
                  </a:ext>
                </a:extLst>
              </a:tr>
              <a:tr h="0">
                <a:tc>
                  <a:txBody>
                    <a:bodyPr/>
                    <a:lstStyle/>
                    <a:p>
                      <a:pPr marL="0" lvl="0" indent="-188912" algn="l" defTabSz="914400" rtl="0" eaLnBrk="1" fontAlgn="ctr" latinLnBrk="0" hangingPunct="1">
                        <a:buFont typeface="+mj-lt"/>
                        <a:buNone/>
                      </a:pPr>
                      <a:r>
                        <a:rPr kumimoji="1" lang="en-IN" sz="1000" b="0" kern="1200" noProof="1">
                          <a:solidFill>
                            <a:schemeClr val="dk1"/>
                          </a:solidFill>
                          <a:latin typeface="+mj-ea"/>
                          <a:ea typeface="+mj-ea"/>
                          <a:cs typeface="+mn-cs"/>
                        </a:rPr>
                        <a:t>c.</a:t>
                      </a:r>
                      <a:r>
                        <a:rPr kumimoji="1" lang="en-IN" sz="1000" b="0" kern="1200" dirty="0">
                          <a:solidFill>
                            <a:schemeClr val="dk1"/>
                          </a:solidFill>
                          <a:latin typeface="+mj-ea"/>
                          <a:ea typeface="+mj-ea"/>
                          <a:cs typeface="+mn-cs"/>
                        </a:rPr>
                        <a:t> </a:t>
                      </a:r>
                      <a:r>
                        <a:rPr kumimoji="1" lang="en-IN" sz="1000" b="0" kern="1200" noProof="1">
                          <a:solidFill>
                            <a:schemeClr val="dk1"/>
                          </a:solidFill>
                          <a:latin typeface="+mj-ea"/>
                          <a:ea typeface="+mj-ea"/>
                          <a:cs typeface="+mn-cs"/>
                        </a:rPr>
                        <a:t>ウイルス性肝炎</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2,045</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7.80</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1,272</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7.35</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773</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8.68</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0">
                <a:tc>
                  <a:txBody>
                    <a:bodyPr/>
                    <a:lstStyle/>
                    <a:p>
                      <a:pPr marL="0" lvl="0" indent="-188912" algn="l" defTabSz="914400" rtl="0" eaLnBrk="1" fontAlgn="ctr" latinLnBrk="0" hangingPunct="1">
                        <a:buFont typeface="+mj-lt"/>
                        <a:buNone/>
                      </a:pPr>
                      <a:r>
                        <a:rPr kumimoji="1" lang="en-IN" sz="1000" b="0" kern="1200" noProof="1">
                          <a:solidFill>
                            <a:schemeClr val="dk1"/>
                          </a:solidFill>
                          <a:latin typeface="+mj-ea"/>
                          <a:ea typeface="+mj-ea"/>
                          <a:cs typeface="+mn-cs"/>
                        </a:rPr>
                        <a:t>d.</a:t>
                      </a:r>
                      <a:r>
                        <a:rPr kumimoji="1" lang="en-IN" sz="1000" b="0" kern="1200">
                          <a:solidFill>
                            <a:schemeClr val="dk1"/>
                          </a:solidFill>
                          <a:latin typeface="+mj-ea"/>
                          <a:ea typeface="+mj-ea"/>
                          <a:cs typeface="+mn-cs"/>
                        </a:rPr>
                        <a:t> </a:t>
                      </a:r>
                      <a:r>
                        <a:rPr kumimoji="1" lang="en-IN" sz="1000" b="0" kern="1200" noProof="1">
                          <a:solidFill>
                            <a:schemeClr val="dk1"/>
                          </a:solidFill>
                          <a:latin typeface="+mj-ea"/>
                          <a:ea typeface="+mj-ea"/>
                          <a:cs typeface="+mn-cs"/>
                        </a:rPr>
                        <a:t>腸感染症 (A00~A09)</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495</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1.89</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209</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1.21</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286</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3.21</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204954602"/>
                  </a:ext>
                </a:extLst>
              </a:tr>
              <a:tr h="0">
                <a:tc>
                  <a:txBody>
                    <a:bodyPr/>
                    <a:lstStyle/>
                    <a:p>
                      <a:pPr marL="0" lvl="0" indent="-188912" algn="l" defTabSz="914400" rtl="0" eaLnBrk="1" fontAlgn="ctr" latinLnBrk="0" hangingPunct="1">
                        <a:buFont typeface="+mj-lt"/>
                        <a:buNone/>
                      </a:pPr>
                      <a:r>
                        <a:rPr kumimoji="1" lang="en-IN" sz="1000" b="0" kern="1200" noProof="1">
                          <a:solidFill>
                            <a:schemeClr val="dk1"/>
                          </a:solidFill>
                          <a:latin typeface="+mj-ea"/>
                          <a:ea typeface="+mj-ea"/>
                          <a:cs typeface="+mn-cs"/>
                        </a:rPr>
                        <a:t>その他</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2,355</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8.99</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1,189</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6.87</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1,166</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13.10</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33209850"/>
                  </a:ext>
                </a:extLst>
              </a:tr>
            </a:tbl>
          </a:graphicData>
        </a:graphic>
      </p:graphicFrame>
    </p:spTree>
    <p:extLst>
      <p:ext uri="{BB962C8B-B14F-4D97-AF65-F5344CB8AC3E}">
        <p14:creationId xmlns:p14="http://schemas.microsoft.com/office/powerpoint/2010/main" val="739548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3E816-9E45-E041-9566-FFB51EE526B8}"/>
            </a:ext>
          </a:extLst>
        </p:cNvPr>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16152CC-3FB6-CB3D-45DA-530590A6802F}"/>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4" name="Object 3" hidden="1">
                        <a:extLst>
                          <a:ext uri="{FF2B5EF4-FFF2-40B4-BE49-F238E27FC236}">
                            <a16:creationId xmlns:a16="http://schemas.microsoft.com/office/drawing/2014/main" id="{B05EC3DD-5C4E-6992-6E35-7EAE401C52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5F86B081-73F7-6E13-7B97-8568AFD46BD6}"/>
              </a:ext>
            </a:extLst>
          </p:cNvPr>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just" defTabSz="914400" rtl="0" eaLnBrk="1" fontAlgn="auto"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5" name="タイトル 4">
            <a:extLst>
              <a:ext uri="{FF2B5EF4-FFF2-40B4-BE49-F238E27FC236}">
                <a16:creationId xmlns:a16="http://schemas.microsoft.com/office/drawing/2014/main" id="{B9412241-E291-2BE1-B34F-FE7860593077}"/>
              </a:ext>
            </a:extLst>
          </p:cNvPr>
          <p:cNvSpPr>
            <a:spLocks noGrp="1"/>
          </p:cNvSpPr>
          <p:nvPr>
            <p:ph type="title"/>
          </p:nvPr>
        </p:nvSpPr>
        <p:spPr/>
        <p:txBody>
          <a:bodyPr vert="horz">
            <a:normAutofit/>
          </a:bodyPr>
          <a:lstStyle/>
          <a:p>
            <a:r>
              <a:rPr lang="ja-JP" altLang="en-US" dirty="0"/>
              <a:t>ロシア／医療関連／医療・公衆衛生</a:t>
            </a:r>
            <a:endParaRPr kumimoji="1" lang="ja-JP" altLang="en-US" sz="1400" dirty="0"/>
          </a:p>
        </p:txBody>
      </p:sp>
      <p:sp>
        <p:nvSpPr>
          <p:cNvPr id="6" name="テキスト プレースホルダー 5">
            <a:extLst>
              <a:ext uri="{FF2B5EF4-FFF2-40B4-BE49-F238E27FC236}">
                <a16:creationId xmlns:a16="http://schemas.microsoft.com/office/drawing/2014/main" id="{7FE6ED15-E62D-9F80-2B12-19555E999951}"/>
              </a:ext>
            </a:extLst>
          </p:cNvPr>
          <p:cNvSpPr>
            <a:spLocks noGrp="1"/>
          </p:cNvSpPr>
          <p:nvPr>
            <p:ph type="body" sz="quarter" idx="15"/>
          </p:nvPr>
        </p:nvSpPr>
        <p:spPr/>
        <p:txBody>
          <a:bodyPr/>
          <a:lstStyle/>
          <a:p>
            <a:r>
              <a:rPr lang="ja-JP" altLang="en-US" noProof="1"/>
              <a:t>疾病構造・死亡要因 </a:t>
            </a:r>
            <a:r>
              <a:rPr lang="en-US" altLang="ja-JP" dirty="0"/>
              <a:t>【</a:t>
            </a:r>
            <a:r>
              <a:rPr lang="ja-JP" altLang="en-US" dirty="0"/>
              <a:t>小分類</a:t>
            </a:r>
            <a:r>
              <a:rPr lang="en-US" altLang="ja-JP" dirty="0"/>
              <a:t>】</a:t>
            </a:r>
            <a:endParaRPr lang="ja-JP" altLang="en-US" noProof="1"/>
          </a:p>
        </p:txBody>
      </p:sp>
      <p:sp>
        <p:nvSpPr>
          <p:cNvPr id="57" name="テキスト ボックス 56">
            <a:extLst>
              <a:ext uri="{FF2B5EF4-FFF2-40B4-BE49-F238E27FC236}">
                <a16:creationId xmlns:a16="http://schemas.microsoft.com/office/drawing/2014/main" id="{3AD48A74-9E4B-78AD-A5EC-64FE351B8C1A}"/>
              </a:ext>
            </a:extLst>
          </p:cNvPr>
          <p:cNvSpPr txBox="1"/>
          <p:nvPr/>
        </p:nvSpPr>
        <p:spPr>
          <a:xfrm>
            <a:off x="217314" y="1093093"/>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1">
                <a:ln>
                  <a:noFill/>
                </a:ln>
                <a:effectLst/>
                <a:uLnTx/>
                <a:uFillTx/>
                <a:latin typeface="Arial"/>
                <a:ea typeface="ＭＳ Ｐゴシック"/>
                <a:cs typeface="+mn-cs"/>
              </a:rPr>
              <a:t>内分泌・栄養・代謝疾患では糖尿病が主な死因であり、他に精神・行動障害、妊娠障害があった。</a:t>
            </a:r>
          </a:p>
        </p:txBody>
      </p:sp>
      <p:sp>
        <p:nvSpPr>
          <p:cNvPr id="104" name="テキスト ボックス 74">
            <a:extLst>
              <a:ext uri="{FF2B5EF4-FFF2-40B4-BE49-F238E27FC236}">
                <a16:creationId xmlns:a16="http://schemas.microsoft.com/office/drawing/2014/main" id="{FE02895A-E242-A2A8-B9DC-FAF5A39942BA}"/>
              </a:ext>
            </a:extLst>
          </p:cNvPr>
          <p:cNvSpPr txBox="1"/>
          <p:nvPr/>
        </p:nvSpPr>
        <p:spPr>
          <a:xfrm>
            <a:off x="218520" y="6631560"/>
            <a:ext cx="5958615" cy="144012"/>
          </a:xfrm>
          <a:prstGeom prst="rect">
            <a:avLst/>
          </a:prstGeom>
          <a:noFill/>
        </p:spPr>
        <p:txBody>
          <a:bodyPr wrap="square" lIns="0" tIns="0" rIns="0" bIns="0" rtlCol="0">
            <a:noAutofit/>
          </a:bodyPr>
          <a:lstStyle/>
          <a:p>
            <a:pPr lvl="0">
              <a:spcAft>
                <a:spcPts val="100"/>
              </a:spcAft>
              <a:defRPr/>
            </a:pPr>
            <a:r>
              <a:rPr lang="ja-JP" altLang="en-US" sz="800" noProof="1">
                <a:solidFill>
                  <a:srgbClr val="000000"/>
                </a:solidFill>
                <a:latin typeface="+mj-ea"/>
                <a:cs typeface="Arial" panose="020B0604020202020204" pitchFamily="34" charset="0"/>
              </a:rPr>
              <a:t>（出所）</a:t>
            </a:r>
            <a:r>
              <a:rPr lang="en-US" altLang="ja-JP" sz="800" noProof="1">
                <a:solidFill>
                  <a:srgbClr val="000000"/>
                </a:solidFill>
                <a:latin typeface="+mj-ea"/>
                <a:cs typeface="Arial" panose="020B0604020202020204" pitchFamily="34" charset="0"/>
              </a:rPr>
              <a:t>Federal State Statistics Service, Demographic Yearbook of Russia 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noProof="1">
              <a:solidFill>
                <a:srgbClr val="000000"/>
              </a:solidFill>
              <a:latin typeface="+mj-ea"/>
              <a:cs typeface="Arial" panose="020B0604020202020204" pitchFamily="34" charset="0"/>
            </a:endParaRPr>
          </a:p>
        </p:txBody>
      </p:sp>
      <p:grpSp>
        <p:nvGrpSpPr>
          <p:cNvPr id="10" name="グループ化 7">
            <a:extLst>
              <a:ext uri="{FF2B5EF4-FFF2-40B4-BE49-F238E27FC236}">
                <a16:creationId xmlns:a16="http://schemas.microsoft.com/office/drawing/2014/main" id="{A24A0EB7-CA06-9AF4-8384-72ACB3868923}"/>
              </a:ext>
            </a:extLst>
          </p:cNvPr>
          <p:cNvGrpSpPr/>
          <p:nvPr/>
        </p:nvGrpSpPr>
        <p:grpSpPr>
          <a:xfrm>
            <a:off x="199739" y="1591233"/>
            <a:ext cx="9529530" cy="288032"/>
            <a:chOff x="4806241" y="2150989"/>
            <a:chExt cx="2954133" cy="288032"/>
          </a:xfrm>
        </p:grpSpPr>
        <p:cxnSp>
          <p:nvCxnSpPr>
            <p:cNvPr id="14" name="直線コネクタ 5">
              <a:extLst>
                <a:ext uri="{FF2B5EF4-FFF2-40B4-BE49-F238E27FC236}">
                  <a16:creationId xmlns:a16="http://schemas.microsoft.com/office/drawing/2014/main" id="{02ACD361-56C8-D02C-97C4-4E98692EC25E}"/>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C62718BF-A5AD-C729-954F-62513942779D}"/>
                </a:ext>
              </a:extLst>
            </p:cNvPr>
            <p:cNvSpPr>
              <a:spLocks noChangeArrowheads="1"/>
            </p:cNvSpPr>
            <p:nvPr/>
          </p:nvSpPr>
          <p:spPr bwMode="auto">
            <a:xfrm>
              <a:off x="4806241" y="2150989"/>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noProof="1">
                  <a:solidFill>
                    <a:srgbClr val="000000"/>
                  </a:solidFill>
                  <a:latin typeface="Arial Black" pitchFamily="34" charset="0"/>
                  <a:ea typeface="HGP創英角ｺﾞｼｯｸUB" pitchFamily="50" charset="-128"/>
                </a:rPr>
                <a:t>2022</a:t>
              </a:r>
              <a:r>
                <a:rPr lang="ja-JP" altLang="en-US" sz="1400" noProof="1">
                  <a:solidFill>
                    <a:srgbClr val="000000"/>
                  </a:solidFill>
                  <a:latin typeface="Arial Black" pitchFamily="34" charset="0"/>
                  <a:ea typeface="HGP創英角ｺﾞｼｯｸUB" pitchFamily="50" charset="-128"/>
                </a:rPr>
                <a:t>年における疾病要因別の医学的診断による死亡者数とその割合（％）</a:t>
              </a:r>
              <a:endParaRPr lang="en-US" altLang="zh-TW" sz="1400" noProof="1">
                <a:solidFill>
                  <a:srgbClr val="000000"/>
                </a:solidFill>
                <a:latin typeface="Arial Black" pitchFamily="34" charset="0"/>
                <a:ea typeface="HGP創英角ｺﾞｼｯｸUB" pitchFamily="50" charset="-128"/>
              </a:endParaRPr>
            </a:p>
          </p:txBody>
        </p:sp>
      </p:grpSp>
      <p:graphicFrame>
        <p:nvGraphicFramePr>
          <p:cNvPr id="17" name="Content Placeholder 4">
            <a:extLst>
              <a:ext uri="{FF2B5EF4-FFF2-40B4-BE49-F238E27FC236}">
                <a16:creationId xmlns:a16="http://schemas.microsoft.com/office/drawing/2014/main" id="{83D3340B-77A8-0125-F6B4-136C3F0648A2}"/>
              </a:ext>
            </a:extLst>
          </p:cNvPr>
          <p:cNvGraphicFramePr>
            <a:graphicFrameLocks/>
          </p:cNvGraphicFramePr>
          <p:nvPr>
            <p:extLst>
              <p:ext uri="{D42A27DB-BD31-4B8C-83A1-F6EECF244321}">
                <p14:modId xmlns:p14="http://schemas.microsoft.com/office/powerpoint/2010/main" val="1747050098"/>
              </p:ext>
            </p:extLst>
          </p:nvPr>
        </p:nvGraphicFramePr>
        <p:xfrm>
          <a:off x="199739" y="2129982"/>
          <a:ext cx="9529530" cy="9517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44000">
                <a:tc rowSpan="2">
                  <a:txBody>
                    <a:bodyPr/>
                    <a:lstStyle/>
                    <a:p>
                      <a:pPr algn="l"/>
                      <a:r>
                        <a:rPr kumimoji="1" lang="en-IN" altLang="ja-JP" sz="1100" noProof="1">
                          <a:solidFill>
                            <a:schemeClr val="bg1"/>
                          </a:solidFill>
                          <a:latin typeface="+mj-ea"/>
                          <a:ea typeface="+mj-ea"/>
                        </a:rPr>
                        <a:t>死因</a:t>
                      </a:r>
                      <a:endParaRPr kumimoji="1" lang="ja-JP" altLang="en-US" sz="1100" dirty="0">
                        <a:solidFill>
                          <a:schemeClr val="bg1"/>
                        </a:solidFill>
                        <a:latin typeface="+mj-ea"/>
                        <a:ea typeface="+mj-ea"/>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ea"/>
                          <a:ea typeface="+mj-ea"/>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ea"/>
                          <a:ea typeface="+mj-ea"/>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ea"/>
                          <a:ea typeface="+mj-ea"/>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noProof="1">
                          <a:solidFill>
                            <a:schemeClr val="tx1"/>
                          </a:solidFill>
                          <a:effectLst/>
                          <a:latin typeface="+mj-ea"/>
                          <a:ea typeface="+mj-ea"/>
                          <a:cs typeface="+mn-cs"/>
                        </a:rPr>
                        <a:t>(</a:t>
                      </a:r>
                      <a:r>
                        <a:rPr kumimoji="1" lang="ja-JP" altLang="en-US" sz="1000" b="1" i="0" u="none" strike="noStrike" kern="1200" noProof="1">
                          <a:solidFill>
                            <a:schemeClr val="tx1"/>
                          </a:solidFill>
                          <a:effectLst/>
                          <a:latin typeface="+mj-ea"/>
                          <a:ea typeface="+mn-ea"/>
                          <a:cs typeface="+mn-cs"/>
                        </a:rPr>
                        <a:t>総死亡者数</a:t>
                      </a:r>
                      <a:r>
                        <a:rPr kumimoji="1" lang="en-US" altLang="ja-JP" sz="1000" b="1" i="0" u="none" strike="noStrike" kern="1200" noProof="1">
                          <a:solidFill>
                            <a:schemeClr val="tx1"/>
                          </a:solidFill>
                          <a:effectLst/>
                          <a:latin typeface="+mj-ea"/>
                          <a:ea typeface="+mn-ea"/>
                          <a:cs typeface="+mn-cs"/>
                        </a:rPr>
                        <a:t>:</a:t>
                      </a:r>
                      <a:r>
                        <a:rPr kumimoji="1" lang="en-IN" sz="1000" b="1" i="0" u="none" strike="noStrike" kern="1200" noProof="1">
                          <a:solidFill>
                            <a:schemeClr val="tx1"/>
                          </a:solidFill>
                          <a:effectLst/>
                          <a:latin typeface="+mj-ea"/>
                          <a:ea typeface="+mj-ea"/>
                          <a:cs typeface="+mn-cs"/>
                        </a:rPr>
                        <a:t>44,265人)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noProof="1">
                          <a:solidFill>
                            <a:schemeClr val="tx1"/>
                          </a:solidFill>
                          <a:effectLst/>
                          <a:latin typeface="+mj-ea"/>
                          <a:ea typeface="+mj-ea"/>
                          <a:cs typeface="+mn-cs"/>
                        </a:rPr>
                        <a:t>(%)</a:t>
                      </a:r>
                      <a:endParaRPr kumimoji="1" lang="en-IN" sz="1000" b="1" i="0" u="none" strike="noStrike" kern="1200" dirty="0">
                        <a:solidFill>
                          <a:schemeClr val="tx1"/>
                        </a:solidFill>
                        <a:effectLst/>
                        <a:latin typeface="+mj-ea"/>
                        <a:ea typeface="+mj-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noProof="1">
                          <a:solidFill>
                            <a:schemeClr val="tx1"/>
                          </a:solidFill>
                          <a:effectLst/>
                          <a:latin typeface="+mj-ea"/>
                          <a:ea typeface="+mj-ea"/>
                          <a:cs typeface="+mn-cs"/>
                        </a:rPr>
                        <a:t>(</a:t>
                      </a:r>
                      <a:r>
                        <a:rPr kumimoji="1" lang="ja-JP" altLang="en-US" sz="1000" b="1" i="0" u="none" strike="noStrike" kern="1200" noProof="1">
                          <a:solidFill>
                            <a:schemeClr val="tx1"/>
                          </a:solidFill>
                          <a:effectLst/>
                          <a:latin typeface="+mj-ea"/>
                          <a:ea typeface="+mn-ea"/>
                          <a:cs typeface="+mn-cs"/>
                        </a:rPr>
                        <a:t>総死亡者数</a:t>
                      </a:r>
                      <a:r>
                        <a:rPr kumimoji="1" lang="en-US" altLang="ja-JP" sz="1000" b="1" i="0" u="none" strike="noStrike" kern="1200" noProof="1">
                          <a:solidFill>
                            <a:schemeClr val="tx1"/>
                          </a:solidFill>
                          <a:effectLst/>
                          <a:latin typeface="+mj-ea"/>
                          <a:ea typeface="+mn-ea"/>
                          <a:cs typeface="+mn-cs"/>
                        </a:rPr>
                        <a:t>:</a:t>
                      </a:r>
                      <a:r>
                        <a:rPr kumimoji="1" lang="en-IN" sz="1000" b="1" i="0" u="none" strike="noStrike" kern="1200" noProof="1">
                          <a:solidFill>
                            <a:schemeClr val="tx1"/>
                          </a:solidFill>
                          <a:effectLst/>
                          <a:latin typeface="+mj-ea"/>
                          <a:ea typeface="+mj-ea"/>
                          <a:cs typeface="+mn-cs"/>
                        </a:rPr>
                        <a:t>14,491人)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noProof="1">
                          <a:solidFill>
                            <a:schemeClr val="tx1"/>
                          </a:solidFill>
                          <a:effectLst/>
                          <a:latin typeface="+mj-ea"/>
                          <a:ea typeface="+mj-ea"/>
                          <a:cs typeface="+mn-cs"/>
                        </a:rPr>
                        <a:t>(%)</a:t>
                      </a:r>
                      <a:endParaRPr kumimoji="1" lang="en-IN" sz="1000" b="1" i="0" u="none" strike="noStrike" kern="1200" dirty="0">
                        <a:solidFill>
                          <a:schemeClr val="tx1"/>
                        </a:solidFill>
                        <a:effectLst/>
                        <a:latin typeface="+mj-ea"/>
                        <a:ea typeface="+mj-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noProof="1">
                          <a:solidFill>
                            <a:schemeClr val="tx1"/>
                          </a:solidFill>
                          <a:effectLst/>
                          <a:latin typeface="+mj-ea"/>
                          <a:ea typeface="+mj-ea"/>
                          <a:cs typeface="+mn-cs"/>
                        </a:rPr>
                        <a:t>(</a:t>
                      </a:r>
                      <a:r>
                        <a:rPr kumimoji="1" lang="ja-JP" altLang="en-US" sz="1000" b="1" i="0" u="none" strike="noStrike" kern="1200" noProof="1">
                          <a:solidFill>
                            <a:schemeClr val="tx1"/>
                          </a:solidFill>
                          <a:effectLst/>
                          <a:latin typeface="+mj-ea"/>
                          <a:ea typeface="+mn-ea"/>
                          <a:cs typeface="+mn-cs"/>
                        </a:rPr>
                        <a:t>総死亡者数</a:t>
                      </a:r>
                      <a:r>
                        <a:rPr kumimoji="1" lang="en-US" altLang="ja-JP" sz="1000" b="1" i="0" u="none" strike="noStrike" kern="1200" noProof="1">
                          <a:solidFill>
                            <a:schemeClr val="tx1"/>
                          </a:solidFill>
                          <a:effectLst/>
                          <a:latin typeface="+mj-ea"/>
                          <a:ea typeface="+mn-ea"/>
                          <a:cs typeface="+mn-cs"/>
                        </a:rPr>
                        <a:t>:</a:t>
                      </a:r>
                      <a:r>
                        <a:rPr kumimoji="1" lang="en-IN" sz="1000" b="1" i="0" u="none" strike="noStrike" kern="1200" noProof="1">
                          <a:solidFill>
                            <a:schemeClr val="tx1"/>
                          </a:solidFill>
                          <a:effectLst/>
                          <a:latin typeface="+mj-ea"/>
                          <a:ea typeface="+mj-ea"/>
                          <a:cs typeface="+mn-cs"/>
                        </a:rPr>
                        <a:t>29,774</a:t>
                      </a:r>
                      <a:r>
                        <a:rPr kumimoji="1" lang="ja-JP" altLang="en-US" sz="1000" b="1" i="0" u="none" strike="noStrike" kern="1200" noProof="1">
                          <a:solidFill>
                            <a:schemeClr val="tx1"/>
                          </a:solidFill>
                          <a:effectLst/>
                          <a:latin typeface="+mj-ea"/>
                          <a:ea typeface="+mj-ea"/>
                          <a:cs typeface="+mn-cs"/>
                        </a:rPr>
                        <a:t>人</a:t>
                      </a:r>
                      <a:r>
                        <a:rPr kumimoji="1" lang="en-IN" sz="1000" b="1" i="0" u="none" strike="noStrike" kern="1200" noProof="1">
                          <a:solidFill>
                            <a:schemeClr val="tx1"/>
                          </a:solidFill>
                          <a:effectLst/>
                          <a:latin typeface="+mj-ea"/>
                          <a:ea typeface="+mj-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noProof="1">
                          <a:solidFill>
                            <a:schemeClr val="tx1"/>
                          </a:solidFill>
                          <a:effectLst/>
                          <a:latin typeface="+mj-ea"/>
                          <a:ea typeface="+mj-ea"/>
                          <a:cs typeface="+mn-cs"/>
                        </a:rPr>
                        <a:t>(%)</a:t>
                      </a:r>
                      <a:endParaRPr kumimoji="1" lang="en-IN" sz="1000" b="1" i="0" u="none" strike="noStrike" kern="1200" dirty="0">
                        <a:solidFill>
                          <a:schemeClr val="tx1"/>
                        </a:solidFill>
                        <a:effectLst/>
                        <a:latin typeface="+mj-ea"/>
                        <a:ea typeface="+mj-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0">
                <a:tc>
                  <a:txBody>
                    <a:bodyPr/>
                    <a:lstStyle/>
                    <a:p>
                      <a:pPr marL="0" lvl="0" indent="-188912" algn="l" defTabSz="914400" rtl="0" eaLnBrk="1" fontAlgn="ctr" latinLnBrk="0" hangingPunct="1">
                        <a:buFont typeface="+mj-lt"/>
                        <a:buNone/>
                      </a:pPr>
                      <a:r>
                        <a:rPr kumimoji="1" lang="pt-BR" sz="1000" b="0" kern="1200" noProof="1">
                          <a:solidFill>
                            <a:schemeClr val="dk1"/>
                          </a:solidFill>
                          <a:latin typeface="+mj-ea"/>
                          <a:ea typeface="+mj-ea"/>
                          <a:cs typeface="+mn-cs"/>
                        </a:rPr>
                        <a:t>a.</a:t>
                      </a:r>
                      <a:r>
                        <a:rPr kumimoji="1" lang="pt-BR" sz="1000" b="0" kern="1200">
                          <a:solidFill>
                            <a:schemeClr val="dk1"/>
                          </a:solidFill>
                          <a:latin typeface="+mj-ea"/>
                          <a:ea typeface="+mj-ea"/>
                          <a:cs typeface="+mn-cs"/>
                        </a:rPr>
                        <a:t> </a:t>
                      </a:r>
                      <a:r>
                        <a:rPr kumimoji="1" lang="pt-BR" sz="1000" b="0" kern="1200" noProof="1">
                          <a:solidFill>
                            <a:schemeClr val="dk1"/>
                          </a:solidFill>
                          <a:latin typeface="+mj-ea"/>
                          <a:ea typeface="+mj-ea"/>
                          <a:cs typeface="+mn-cs"/>
                        </a:rPr>
                        <a:t>糖尿病</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42,302</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95.57</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13,645</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94.16</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28,657</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96.25</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80846079"/>
                  </a:ext>
                </a:extLst>
              </a:tr>
              <a:tr h="0">
                <a:tc>
                  <a:txBody>
                    <a:bodyPr/>
                    <a:lstStyle/>
                    <a:p>
                      <a:pPr marL="0" lvl="0" indent="-188912" algn="l" defTabSz="914400" rtl="0" eaLnBrk="1" fontAlgn="ctr" latinLnBrk="0" hangingPunct="1">
                        <a:buFont typeface="+mj-lt"/>
                        <a:buNone/>
                      </a:pPr>
                      <a:r>
                        <a:rPr kumimoji="1" lang="en-IN" sz="1000" b="0" kern="1200" noProof="1">
                          <a:solidFill>
                            <a:schemeClr val="dk1"/>
                          </a:solidFill>
                          <a:latin typeface="+mj-ea"/>
                          <a:ea typeface="+mj-ea"/>
                          <a:cs typeface="+mn-cs"/>
                        </a:rPr>
                        <a:t>b.</a:t>
                      </a:r>
                      <a:r>
                        <a:rPr kumimoji="1" lang="en-IN" sz="1000" b="0" kern="1200">
                          <a:solidFill>
                            <a:schemeClr val="dk1"/>
                          </a:solidFill>
                          <a:latin typeface="+mj-ea"/>
                          <a:ea typeface="+mj-ea"/>
                          <a:cs typeface="+mn-cs"/>
                        </a:rPr>
                        <a:t> </a:t>
                      </a:r>
                      <a:r>
                        <a:rPr kumimoji="1" lang="en-IN" sz="1000" b="0" kern="1200" noProof="1">
                          <a:solidFill>
                            <a:schemeClr val="dk1"/>
                          </a:solidFill>
                          <a:latin typeface="+mj-ea"/>
                          <a:ea typeface="+mj-ea"/>
                          <a:cs typeface="+mn-cs"/>
                        </a:rPr>
                        <a:t>その他</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1,963</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4.43</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846</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5.84</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1,117</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3.75</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99724341"/>
                  </a:ext>
                </a:extLst>
              </a:tr>
            </a:tbl>
          </a:graphicData>
        </a:graphic>
      </p:graphicFrame>
      <p:sp>
        <p:nvSpPr>
          <p:cNvPr id="18" name="TextBox 13">
            <a:extLst>
              <a:ext uri="{FF2B5EF4-FFF2-40B4-BE49-F238E27FC236}">
                <a16:creationId xmlns:a16="http://schemas.microsoft.com/office/drawing/2014/main" id="{8BAE4CCC-CBFD-70BC-837B-B8B8F36E1323}"/>
              </a:ext>
            </a:extLst>
          </p:cNvPr>
          <p:cNvSpPr txBox="1"/>
          <p:nvPr/>
        </p:nvSpPr>
        <p:spPr>
          <a:xfrm>
            <a:off x="134798" y="1879265"/>
            <a:ext cx="2417448" cy="261610"/>
          </a:xfrm>
          <a:prstGeom prst="rect">
            <a:avLst/>
          </a:prstGeom>
          <a:noFill/>
        </p:spPr>
        <p:txBody>
          <a:bodyPr wrap="square">
            <a:spAutoFit/>
          </a:bodyPr>
          <a:lstStyle/>
          <a:p>
            <a:r>
              <a:rPr kumimoji="1" lang="en-IN" altLang="ja-JP" sz="1100" b="1" dirty="0">
                <a:latin typeface="+mj-ea"/>
                <a:ea typeface="+mj-ea"/>
              </a:rPr>
              <a:t>➆</a:t>
            </a:r>
            <a:r>
              <a:rPr lang="en-IN" altLang="ja-JP" sz="1100" b="1" noProof="1">
                <a:latin typeface="+mj-ea"/>
                <a:ea typeface="+mj-ea"/>
              </a:rPr>
              <a:t> 内分泌・栄養・代謝疾患</a:t>
            </a:r>
            <a:endParaRPr kumimoji="1" lang="ja-JP" altLang="en-US" sz="1100" b="1" dirty="0">
              <a:latin typeface="+mj-ea"/>
              <a:ea typeface="+mj-ea"/>
            </a:endParaRPr>
          </a:p>
        </p:txBody>
      </p:sp>
      <p:sp>
        <p:nvSpPr>
          <p:cNvPr id="19" name="TextBox 14">
            <a:extLst>
              <a:ext uri="{FF2B5EF4-FFF2-40B4-BE49-F238E27FC236}">
                <a16:creationId xmlns:a16="http://schemas.microsoft.com/office/drawing/2014/main" id="{B5ED9A34-8C40-3B51-89C4-887D6D26B5ED}"/>
              </a:ext>
            </a:extLst>
          </p:cNvPr>
          <p:cNvSpPr txBox="1"/>
          <p:nvPr/>
        </p:nvSpPr>
        <p:spPr>
          <a:xfrm>
            <a:off x="134798" y="3396364"/>
            <a:ext cx="2417448" cy="261610"/>
          </a:xfrm>
          <a:prstGeom prst="rect">
            <a:avLst/>
          </a:prstGeom>
          <a:noFill/>
        </p:spPr>
        <p:txBody>
          <a:bodyPr wrap="square">
            <a:spAutoFit/>
          </a:bodyPr>
          <a:lstStyle/>
          <a:p>
            <a:r>
              <a:rPr lang="en-IN" altLang="ja-JP" sz="1100" b="1" dirty="0">
                <a:latin typeface="+mj-ea"/>
                <a:ea typeface="+mj-ea"/>
              </a:rPr>
              <a:t>➇ </a:t>
            </a:r>
            <a:r>
              <a:rPr lang="en-IN" altLang="ja-JP" sz="1100" b="1" noProof="1">
                <a:latin typeface="+mj-ea"/>
                <a:ea typeface="+mj-ea"/>
              </a:rPr>
              <a:t>精神・行動障害</a:t>
            </a:r>
            <a:endParaRPr kumimoji="1" lang="ja-JP" altLang="en-US" sz="1100" b="1" dirty="0">
              <a:latin typeface="+mj-ea"/>
              <a:ea typeface="+mj-ea"/>
            </a:endParaRPr>
          </a:p>
        </p:txBody>
      </p:sp>
      <p:graphicFrame>
        <p:nvGraphicFramePr>
          <p:cNvPr id="20" name="Content Placeholder 4">
            <a:extLst>
              <a:ext uri="{FF2B5EF4-FFF2-40B4-BE49-F238E27FC236}">
                <a16:creationId xmlns:a16="http://schemas.microsoft.com/office/drawing/2014/main" id="{0F380421-6E36-368F-649E-55430CBADF64}"/>
              </a:ext>
            </a:extLst>
          </p:cNvPr>
          <p:cNvGraphicFramePr>
            <a:graphicFrameLocks/>
          </p:cNvGraphicFramePr>
          <p:nvPr>
            <p:extLst>
              <p:ext uri="{D42A27DB-BD31-4B8C-83A1-F6EECF244321}">
                <p14:modId xmlns:p14="http://schemas.microsoft.com/office/powerpoint/2010/main" val="2101538782"/>
              </p:ext>
            </p:extLst>
          </p:nvPr>
        </p:nvGraphicFramePr>
        <p:xfrm>
          <a:off x="202820" y="3642051"/>
          <a:ext cx="9529530" cy="14809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72800">
                <a:tc rowSpan="2">
                  <a:txBody>
                    <a:bodyPr/>
                    <a:lstStyle/>
                    <a:p>
                      <a:pPr algn="l"/>
                      <a:r>
                        <a:rPr kumimoji="1" lang="en-IN" altLang="ja-JP" sz="1100" noProof="1">
                          <a:solidFill>
                            <a:schemeClr val="bg1"/>
                          </a:solidFill>
                          <a:latin typeface="+mj-ea"/>
                          <a:ea typeface="+mj-ea"/>
                        </a:rPr>
                        <a:t>死因</a:t>
                      </a:r>
                      <a:endParaRPr kumimoji="1" lang="ja-JP" altLang="en-US" sz="1100" dirty="0">
                        <a:solidFill>
                          <a:schemeClr val="bg1"/>
                        </a:solidFill>
                        <a:latin typeface="+mj-ea"/>
                        <a:ea typeface="+mj-ea"/>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ea"/>
                          <a:ea typeface="+mj-ea"/>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ea"/>
                          <a:ea typeface="+mj-ea"/>
                        </a:rPr>
                        <a:t>男性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ea"/>
                          <a:ea typeface="+mj-ea"/>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noProof="1">
                          <a:solidFill>
                            <a:schemeClr val="tx1"/>
                          </a:solidFill>
                          <a:effectLst/>
                          <a:latin typeface="+mj-ea"/>
                          <a:ea typeface="+mj-ea"/>
                          <a:cs typeface="+mn-cs"/>
                        </a:rPr>
                        <a:t>(</a:t>
                      </a:r>
                      <a:r>
                        <a:rPr kumimoji="1" lang="ja-JP" altLang="en-US" sz="1000" b="1" i="0" u="none" strike="noStrike" kern="1200" noProof="1">
                          <a:solidFill>
                            <a:schemeClr val="tx1"/>
                          </a:solidFill>
                          <a:effectLst/>
                          <a:latin typeface="+mj-ea"/>
                          <a:ea typeface="+mn-ea"/>
                          <a:cs typeface="+mn-cs"/>
                        </a:rPr>
                        <a:t>総死亡者数</a:t>
                      </a:r>
                      <a:r>
                        <a:rPr kumimoji="1" lang="en-US" altLang="ja-JP" sz="1000" b="1" i="0" u="none" strike="noStrike" kern="1200" noProof="1">
                          <a:solidFill>
                            <a:schemeClr val="tx1"/>
                          </a:solidFill>
                          <a:effectLst/>
                          <a:latin typeface="+mj-ea"/>
                          <a:ea typeface="+mn-ea"/>
                          <a:cs typeface="+mn-cs"/>
                        </a:rPr>
                        <a:t>:</a:t>
                      </a:r>
                      <a:r>
                        <a:rPr kumimoji="1" lang="en-IN" sz="1000" b="1" i="0" u="none" strike="noStrike" kern="1200" noProof="1">
                          <a:solidFill>
                            <a:schemeClr val="tx1"/>
                          </a:solidFill>
                          <a:effectLst/>
                          <a:latin typeface="+mj-ea"/>
                          <a:ea typeface="+mj-ea"/>
                          <a:cs typeface="+mn-cs"/>
                        </a:rPr>
                        <a:t>17,016人)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noProof="1">
                          <a:solidFill>
                            <a:schemeClr val="tx1"/>
                          </a:solidFill>
                          <a:effectLst/>
                          <a:latin typeface="+mj-ea"/>
                          <a:ea typeface="+mj-ea"/>
                          <a:cs typeface="+mn-cs"/>
                        </a:rPr>
                        <a:t>(%)</a:t>
                      </a:r>
                      <a:endParaRPr kumimoji="1" lang="en-IN" sz="1000" b="1" i="0" u="none" strike="noStrike" kern="1200" dirty="0">
                        <a:solidFill>
                          <a:schemeClr val="tx1"/>
                        </a:solidFill>
                        <a:effectLst/>
                        <a:latin typeface="+mj-ea"/>
                        <a:ea typeface="+mj-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noProof="1">
                          <a:solidFill>
                            <a:schemeClr val="tx1"/>
                          </a:solidFill>
                          <a:effectLst/>
                          <a:latin typeface="+mj-ea"/>
                          <a:ea typeface="+mj-ea"/>
                          <a:cs typeface="+mn-cs"/>
                        </a:rPr>
                        <a:t>(</a:t>
                      </a:r>
                      <a:r>
                        <a:rPr kumimoji="1" lang="ja-JP" altLang="en-US" sz="1000" b="1" i="0" u="none" strike="noStrike" kern="1200" noProof="1">
                          <a:solidFill>
                            <a:schemeClr val="tx1"/>
                          </a:solidFill>
                          <a:effectLst/>
                          <a:latin typeface="+mj-ea"/>
                          <a:ea typeface="+mn-ea"/>
                          <a:cs typeface="+mn-cs"/>
                        </a:rPr>
                        <a:t>総死亡者数</a:t>
                      </a:r>
                      <a:r>
                        <a:rPr kumimoji="1" lang="en-US" altLang="ja-JP" sz="1000" b="1" i="0" u="none" strike="noStrike" kern="1200" noProof="1">
                          <a:solidFill>
                            <a:schemeClr val="tx1"/>
                          </a:solidFill>
                          <a:effectLst/>
                          <a:latin typeface="+mj-ea"/>
                          <a:ea typeface="+mn-ea"/>
                          <a:cs typeface="+mn-cs"/>
                        </a:rPr>
                        <a:t>:</a:t>
                      </a:r>
                      <a:r>
                        <a:rPr kumimoji="1" lang="en-IN" sz="1000" b="1" i="0" u="none" strike="noStrike" kern="1200" noProof="1">
                          <a:solidFill>
                            <a:schemeClr val="tx1"/>
                          </a:solidFill>
                          <a:effectLst/>
                          <a:latin typeface="+mj-ea"/>
                          <a:ea typeface="+mj-ea"/>
                          <a:cs typeface="+mn-cs"/>
                        </a:rPr>
                        <a:t>7,323人)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noProof="1">
                          <a:solidFill>
                            <a:schemeClr val="tx1"/>
                          </a:solidFill>
                          <a:effectLst/>
                          <a:latin typeface="+mj-ea"/>
                          <a:ea typeface="+mj-ea"/>
                          <a:cs typeface="+mn-cs"/>
                        </a:rPr>
                        <a:t>(%)</a:t>
                      </a:r>
                      <a:endParaRPr kumimoji="1" lang="en-IN" sz="1000" b="1" i="0" u="none" strike="noStrike" kern="1200" dirty="0">
                        <a:solidFill>
                          <a:schemeClr val="tx1"/>
                        </a:solidFill>
                        <a:effectLst/>
                        <a:latin typeface="+mj-ea"/>
                        <a:ea typeface="+mj-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noProof="1">
                          <a:solidFill>
                            <a:schemeClr val="tx1"/>
                          </a:solidFill>
                          <a:effectLst/>
                          <a:latin typeface="+mj-ea"/>
                          <a:ea typeface="+mj-ea"/>
                          <a:cs typeface="+mn-cs"/>
                        </a:rPr>
                        <a:t>(</a:t>
                      </a:r>
                      <a:r>
                        <a:rPr kumimoji="1" lang="ja-JP" altLang="en-US" sz="1000" b="1" i="0" u="none" strike="noStrike" kern="1200" noProof="1">
                          <a:solidFill>
                            <a:schemeClr val="tx1"/>
                          </a:solidFill>
                          <a:effectLst/>
                          <a:latin typeface="+mj-ea"/>
                          <a:ea typeface="+mn-ea"/>
                          <a:cs typeface="+mn-cs"/>
                        </a:rPr>
                        <a:t>総死亡者数</a:t>
                      </a:r>
                      <a:r>
                        <a:rPr kumimoji="1" lang="en-US" altLang="ja-JP" sz="1000" b="1" i="0" u="none" strike="noStrike" kern="1200" noProof="1">
                          <a:solidFill>
                            <a:schemeClr val="tx1"/>
                          </a:solidFill>
                          <a:effectLst/>
                          <a:latin typeface="+mj-ea"/>
                          <a:ea typeface="+mn-ea"/>
                          <a:cs typeface="+mn-cs"/>
                        </a:rPr>
                        <a:t>:</a:t>
                      </a:r>
                      <a:r>
                        <a:rPr kumimoji="1" lang="en-IN" sz="1000" b="1" i="0" u="none" strike="noStrike" kern="1200" noProof="1">
                          <a:solidFill>
                            <a:schemeClr val="tx1"/>
                          </a:solidFill>
                          <a:effectLst/>
                          <a:latin typeface="+mj-ea"/>
                          <a:ea typeface="+mj-ea"/>
                          <a:cs typeface="+mn-cs"/>
                        </a:rPr>
                        <a:t>9,693人)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noProof="1">
                          <a:solidFill>
                            <a:schemeClr val="tx1"/>
                          </a:solidFill>
                          <a:effectLst/>
                          <a:latin typeface="+mj-ea"/>
                          <a:ea typeface="+mj-ea"/>
                          <a:cs typeface="+mn-cs"/>
                        </a:rPr>
                        <a:t>(%)</a:t>
                      </a:r>
                      <a:endParaRPr kumimoji="1" lang="en-IN" sz="1000" b="1" i="0" u="none" strike="noStrike" kern="1200" dirty="0">
                        <a:solidFill>
                          <a:schemeClr val="tx1"/>
                        </a:solidFill>
                        <a:effectLst/>
                        <a:latin typeface="+mj-ea"/>
                        <a:ea typeface="+mj-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0">
                <a:tc>
                  <a:txBody>
                    <a:bodyPr/>
                    <a:lstStyle/>
                    <a:p>
                      <a:pPr marL="0" lvl="0" indent="-188912" algn="l" defTabSz="914400" rtl="0" eaLnBrk="1" fontAlgn="ctr" latinLnBrk="0" hangingPunct="1">
                        <a:buFont typeface="+mj-lt"/>
                        <a:buNone/>
                      </a:pPr>
                      <a:r>
                        <a:rPr kumimoji="1" lang="en-US" sz="1000" b="0" kern="1200" noProof="1">
                          <a:solidFill>
                            <a:schemeClr val="dk1"/>
                          </a:solidFill>
                          <a:latin typeface="+mj-ea"/>
                          <a:ea typeface="+mj-ea"/>
                          <a:cs typeface="+mn-cs"/>
                        </a:rPr>
                        <a:t>a.</a:t>
                      </a:r>
                      <a:r>
                        <a:rPr kumimoji="1" lang="en-US" sz="1000" b="0" kern="1200">
                          <a:solidFill>
                            <a:schemeClr val="dk1"/>
                          </a:solidFill>
                          <a:latin typeface="+mj-ea"/>
                          <a:ea typeface="+mj-ea"/>
                          <a:cs typeface="+mn-cs"/>
                        </a:rPr>
                        <a:t> </a:t>
                      </a:r>
                      <a:r>
                        <a:rPr kumimoji="1" lang="en-US" sz="1000" b="0" kern="1200" noProof="1">
                          <a:solidFill>
                            <a:schemeClr val="dk1"/>
                          </a:solidFill>
                          <a:latin typeface="+mj-ea"/>
                          <a:ea typeface="+mj-ea"/>
                          <a:cs typeface="+mn-cs"/>
                        </a:rPr>
                        <a:t>アルコールの使用による精神障害および行動障害 (F10)</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4,669</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27.44</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3,781</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51.63</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888</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9.16</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88383512"/>
                  </a:ext>
                </a:extLst>
              </a:tr>
              <a:tr h="0">
                <a:tc>
                  <a:txBody>
                    <a:bodyPr/>
                    <a:lstStyle/>
                    <a:p>
                      <a:pPr marL="0" lvl="0" indent="-188912" algn="l" defTabSz="914400" rtl="0" eaLnBrk="1" fontAlgn="ctr" latinLnBrk="0" hangingPunct="1">
                        <a:buFont typeface="+mj-lt"/>
                        <a:buNone/>
                      </a:pPr>
                      <a:r>
                        <a:rPr kumimoji="1" lang="en-US" sz="1000" b="0" kern="1200" noProof="1">
                          <a:solidFill>
                            <a:schemeClr val="dk1"/>
                          </a:solidFill>
                          <a:latin typeface="+mj-ea"/>
                          <a:ea typeface="+mj-ea"/>
                          <a:cs typeface="+mn-cs"/>
                        </a:rPr>
                        <a:t>b.</a:t>
                      </a:r>
                      <a:r>
                        <a:rPr kumimoji="1" lang="en-US" sz="1000" b="0" kern="1200">
                          <a:solidFill>
                            <a:schemeClr val="dk1"/>
                          </a:solidFill>
                          <a:latin typeface="+mj-ea"/>
                          <a:ea typeface="+mj-ea"/>
                          <a:cs typeface="+mn-cs"/>
                        </a:rPr>
                        <a:t> </a:t>
                      </a:r>
                      <a:r>
                        <a:rPr kumimoji="1" lang="en-US" sz="1000" b="0" kern="1200" noProof="1">
                          <a:solidFill>
                            <a:schemeClr val="dk1"/>
                          </a:solidFill>
                          <a:latin typeface="+mj-ea"/>
                          <a:ea typeface="+mj-ea"/>
                          <a:cs typeface="+mn-cs"/>
                        </a:rPr>
                        <a:t>薬物等の向精神薬の使用による精神・行動障害 (F11~F19)</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2,487</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14.62</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1,933</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26.40</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554</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5.72</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539029042"/>
                  </a:ext>
                </a:extLst>
              </a:tr>
              <a:tr h="0">
                <a:tc>
                  <a:txBody>
                    <a:bodyPr/>
                    <a:lstStyle/>
                    <a:p>
                      <a:pPr marL="0" lvl="0" indent="-188912" algn="l" defTabSz="914400" rtl="0" eaLnBrk="1" fontAlgn="ctr" latinLnBrk="0" hangingPunct="1">
                        <a:buFont typeface="+mj-lt"/>
                        <a:buNone/>
                      </a:pPr>
                      <a:r>
                        <a:rPr kumimoji="1" lang="en-IN" sz="1000" b="0" kern="1200" noProof="1">
                          <a:solidFill>
                            <a:schemeClr val="dk1"/>
                          </a:solidFill>
                          <a:latin typeface="+mj-ea"/>
                          <a:ea typeface="+mj-ea"/>
                          <a:cs typeface="+mn-cs"/>
                        </a:rPr>
                        <a:t>その他</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9,860</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57.95</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1,609</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21.97</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8,251</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j-ea"/>
                          <a:ea typeface="+mj-ea"/>
                          <a:cs typeface="+mn-cs"/>
                        </a:rPr>
                        <a:t>85.12</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bl>
          </a:graphicData>
        </a:graphic>
      </p:graphicFrame>
      <p:sp>
        <p:nvSpPr>
          <p:cNvPr id="2" name="TextBox 14">
            <a:extLst>
              <a:ext uri="{FF2B5EF4-FFF2-40B4-BE49-F238E27FC236}">
                <a16:creationId xmlns:a16="http://schemas.microsoft.com/office/drawing/2014/main" id="{1989A123-2013-03F7-2F9C-D7B3C630F86B}"/>
              </a:ext>
            </a:extLst>
          </p:cNvPr>
          <p:cNvSpPr txBox="1"/>
          <p:nvPr/>
        </p:nvSpPr>
        <p:spPr>
          <a:xfrm>
            <a:off x="134798" y="5344533"/>
            <a:ext cx="2417448" cy="261610"/>
          </a:xfrm>
          <a:prstGeom prst="rect">
            <a:avLst/>
          </a:prstGeom>
          <a:noFill/>
        </p:spPr>
        <p:txBody>
          <a:bodyPr wrap="square">
            <a:spAutoFit/>
          </a:bodyPr>
          <a:lstStyle/>
          <a:p>
            <a:r>
              <a:rPr lang="en-IN" altLang="ja-JP" sz="1100" b="1" dirty="0">
                <a:latin typeface="+mj-ea"/>
                <a:ea typeface="+mj-ea"/>
              </a:rPr>
              <a:t>➈ </a:t>
            </a:r>
            <a:r>
              <a:rPr lang="en-IN" altLang="ja-JP" sz="1100" b="1" noProof="1">
                <a:latin typeface="+mj-ea"/>
                <a:ea typeface="+mj-ea"/>
              </a:rPr>
              <a:t>妊娠、出産、産後の合併症</a:t>
            </a:r>
            <a:endParaRPr kumimoji="1" lang="ja-JP" altLang="en-US" sz="1100" b="1" dirty="0">
              <a:latin typeface="+mj-ea"/>
              <a:ea typeface="+mj-ea"/>
            </a:endParaRPr>
          </a:p>
        </p:txBody>
      </p:sp>
      <p:graphicFrame>
        <p:nvGraphicFramePr>
          <p:cNvPr id="7" name="Content Placeholder 4">
            <a:extLst>
              <a:ext uri="{FF2B5EF4-FFF2-40B4-BE49-F238E27FC236}">
                <a16:creationId xmlns:a16="http://schemas.microsoft.com/office/drawing/2014/main" id="{6CFAF70E-17DF-3C71-2F5D-51BFD7EB6367}"/>
              </a:ext>
            </a:extLst>
          </p:cNvPr>
          <p:cNvGraphicFramePr>
            <a:graphicFrameLocks/>
          </p:cNvGraphicFramePr>
          <p:nvPr>
            <p:extLst>
              <p:ext uri="{D42A27DB-BD31-4B8C-83A1-F6EECF244321}">
                <p14:modId xmlns:p14="http://schemas.microsoft.com/office/powerpoint/2010/main" val="1246110145"/>
              </p:ext>
            </p:extLst>
          </p:nvPr>
        </p:nvGraphicFramePr>
        <p:xfrm>
          <a:off x="202820" y="5590220"/>
          <a:ext cx="9529530" cy="5029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2336730">
                  <a:extLst>
                    <a:ext uri="{9D8B030D-6E8A-4147-A177-3AD203B41FA5}">
                      <a16:colId xmlns:a16="http://schemas.microsoft.com/office/drawing/2014/main" val="1398525759"/>
                    </a:ext>
                  </a:extLst>
                </a:gridCol>
                <a:gridCol w="2336400">
                  <a:extLst>
                    <a:ext uri="{9D8B030D-6E8A-4147-A177-3AD203B41FA5}">
                      <a16:colId xmlns:a16="http://schemas.microsoft.com/office/drawing/2014/main" val="1888546081"/>
                    </a:ext>
                  </a:extLst>
                </a:gridCol>
                <a:gridCol w="2336400">
                  <a:extLst>
                    <a:ext uri="{9D8B030D-6E8A-4147-A177-3AD203B41FA5}">
                      <a16:colId xmlns:a16="http://schemas.microsoft.com/office/drawing/2014/main" val="2745727857"/>
                    </a:ext>
                  </a:extLst>
                </a:gridCol>
              </a:tblGrid>
              <a:tr h="172800">
                <a:tc rowSpan="2">
                  <a:txBody>
                    <a:bodyPr/>
                    <a:lstStyle/>
                    <a:p>
                      <a:pPr algn="l"/>
                      <a:r>
                        <a:rPr kumimoji="1" lang="en-IN" altLang="ja-JP" sz="1100" noProof="1">
                          <a:solidFill>
                            <a:schemeClr val="bg1"/>
                          </a:solidFill>
                        </a:rPr>
                        <a:t>死因</a:t>
                      </a:r>
                      <a:endParaRPr kumimoji="1" lang="ja-JP" altLang="en-US" sz="1100" dirty="0">
                        <a:solidFill>
                          <a:schemeClr val="bg1"/>
                        </a:solidFill>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a:txBody>
                    <a:bodyPr/>
                    <a:lstStyle/>
                    <a:p>
                      <a:pPr algn="ctr" fontAlgn="b"/>
                      <a:r>
                        <a:rPr lang="en-IN" sz="1100" b="1" i="0" u="none" strike="noStrike" noProof="1">
                          <a:solidFill>
                            <a:schemeClr val="bg1"/>
                          </a:solidFill>
                          <a:effectLst/>
                          <a:latin typeface="+mj-ea"/>
                          <a:ea typeface="+mj-ea"/>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a:txBody>
                    <a:bodyPr/>
                    <a:lstStyle/>
                    <a:p>
                      <a:pPr algn="ctr" fontAlgn="b"/>
                      <a:r>
                        <a:rPr lang="en-IN" sz="1100" b="1" i="0" u="none" strike="noStrike" noProof="1">
                          <a:solidFill>
                            <a:schemeClr val="bg1"/>
                          </a:solidFill>
                          <a:effectLst/>
                          <a:latin typeface="+mj-ea"/>
                          <a:ea typeface="+mj-ea"/>
                        </a:rPr>
                        <a:t>男性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a:txBody>
                    <a:bodyPr/>
                    <a:lstStyle/>
                    <a:p>
                      <a:pPr algn="ctr" fontAlgn="b"/>
                      <a:r>
                        <a:rPr lang="en-IN" sz="1100" b="1" i="0" u="none" strike="noStrike" noProof="1">
                          <a:solidFill>
                            <a:schemeClr val="bg1"/>
                          </a:solidFill>
                          <a:effectLst/>
                          <a:latin typeface="+mj-ea"/>
                          <a:ea typeface="+mj-ea"/>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noProof="1">
                          <a:solidFill>
                            <a:schemeClr val="tx1"/>
                          </a:solidFill>
                          <a:effectLst/>
                          <a:latin typeface="+mn-lt"/>
                          <a:ea typeface="+mn-ea"/>
                          <a:cs typeface="+mn-cs"/>
                        </a:rPr>
                        <a:t>(</a:t>
                      </a:r>
                      <a:r>
                        <a:rPr kumimoji="1" lang="ja-JP" altLang="en-US" sz="1000" b="1" i="0" u="none" strike="noStrike" kern="1200" noProof="1">
                          <a:solidFill>
                            <a:schemeClr val="tx1"/>
                          </a:solidFill>
                          <a:effectLst/>
                          <a:latin typeface="+mj-ea"/>
                          <a:ea typeface="+mn-ea"/>
                          <a:cs typeface="+mn-cs"/>
                        </a:rPr>
                        <a:t>総死亡者数</a:t>
                      </a:r>
                      <a:r>
                        <a:rPr kumimoji="1" lang="en-US" altLang="ja-JP" sz="1000" b="1" i="0" u="none" strike="noStrike" kern="1200" noProof="1">
                          <a:solidFill>
                            <a:schemeClr val="tx1"/>
                          </a:solidFill>
                          <a:effectLst/>
                          <a:latin typeface="+mj-ea"/>
                          <a:ea typeface="+mn-ea"/>
                          <a:cs typeface="+mn-cs"/>
                        </a:rPr>
                        <a:t>:</a:t>
                      </a:r>
                      <a:r>
                        <a:rPr kumimoji="1" lang="en-IN" sz="1000" b="1" i="0" u="none" strike="noStrike" kern="1200" noProof="1">
                          <a:solidFill>
                            <a:schemeClr val="tx1"/>
                          </a:solidFill>
                          <a:effectLst/>
                          <a:latin typeface="+mn-lt"/>
                          <a:ea typeface="+mn-ea"/>
                          <a:cs typeface="+mn-cs"/>
                        </a:rPr>
                        <a:t>170人死亡)</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noProof="1">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noProof="1">
                          <a:solidFill>
                            <a:schemeClr val="tx1"/>
                          </a:solidFill>
                          <a:effectLst/>
                          <a:latin typeface="+mn-lt"/>
                          <a:ea typeface="+mn-ea"/>
                          <a:cs typeface="+mn-cs"/>
                        </a:rPr>
                        <a:t>(</a:t>
                      </a:r>
                      <a:r>
                        <a:rPr kumimoji="1" lang="ja-JP" altLang="en-US" sz="1000" b="1" i="0" u="none" strike="noStrike" kern="1200" noProof="1">
                          <a:solidFill>
                            <a:schemeClr val="tx1"/>
                          </a:solidFill>
                          <a:effectLst/>
                          <a:latin typeface="+mj-ea"/>
                          <a:ea typeface="+mn-ea"/>
                          <a:cs typeface="+mn-cs"/>
                        </a:rPr>
                        <a:t>総死亡者数</a:t>
                      </a:r>
                      <a:r>
                        <a:rPr kumimoji="1" lang="en-US" altLang="ja-JP" sz="1000" b="1" i="0" u="none" strike="noStrike" kern="1200" noProof="1">
                          <a:solidFill>
                            <a:schemeClr val="tx1"/>
                          </a:solidFill>
                          <a:effectLst/>
                          <a:latin typeface="+mj-ea"/>
                          <a:ea typeface="+mn-ea"/>
                          <a:cs typeface="+mn-cs"/>
                        </a:rPr>
                        <a:t>:</a:t>
                      </a:r>
                      <a:r>
                        <a:rPr kumimoji="1" lang="en-IN" sz="1000" b="1" i="0" u="none" strike="noStrike" kern="1200" noProof="1">
                          <a:solidFill>
                            <a:schemeClr val="tx1"/>
                          </a:solidFill>
                          <a:effectLst/>
                          <a:latin typeface="+mn-lt"/>
                          <a:ea typeface="+mn-ea"/>
                          <a:cs typeface="+mn-cs"/>
                        </a:rPr>
                        <a:t>170人)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bl>
          </a:graphicData>
        </a:graphic>
      </p:graphicFrame>
    </p:spTree>
    <p:extLst>
      <p:ext uri="{BB962C8B-B14F-4D97-AF65-F5344CB8AC3E}">
        <p14:creationId xmlns:p14="http://schemas.microsoft.com/office/powerpoint/2010/main" val="2061631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475CF-7335-DDD4-DFD6-F076C5FF13A7}"/>
            </a:ext>
          </a:extLst>
        </p:cNvPr>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C6EE27E-A4EE-FF05-173A-FC69D56A359A}"/>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4" name="Object 3" hidden="1">
                        <a:extLst>
                          <a:ext uri="{FF2B5EF4-FFF2-40B4-BE49-F238E27FC236}">
                            <a16:creationId xmlns:a16="http://schemas.microsoft.com/office/drawing/2014/main" id="{216152CC-3FB6-CB3D-45DA-530590A680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8CB67C13-A23F-5C9F-334C-8B94F34AB725}"/>
              </a:ext>
            </a:extLst>
          </p:cNvPr>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just" defTabSz="914400" rtl="0" eaLnBrk="1" fontAlgn="auto"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5" name="タイトル 4">
            <a:extLst>
              <a:ext uri="{FF2B5EF4-FFF2-40B4-BE49-F238E27FC236}">
                <a16:creationId xmlns:a16="http://schemas.microsoft.com/office/drawing/2014/main" id="{3D010F91-60C6-41E9-EC82-26B9777117B3}"/>
              </a:ext>
            </a:extLst>
          </p:cNvPr>
          <p:cNvSpPr>
            <a:spLocks noGrp="1"/>
          </p:cNvSpPr>
          <p:nvPr>
            <p:ph type="title"/>
          </p:nvPr>
        </p:nvSpPr>
        <p:spPr/>
        <p:txBody>
          <a:bodyPr vert="horz">
            <a:normAutofit/>
          </a:bodyPr>
          <a:lstStyle/>
          <a:p>
            <a:r>
              <a:rPr lang="ja-JP" altLang="en-US" dirty="0"/>
              <a:t>ロシア／医療関連／医療・公衆衛生</a:t>
            </a:r>
            <a:endParaRPr kumimoji="1" lang="ja-JP" altLang="en-US" sz="1400" dirty="0"/>
          </a:p>
        </p:txBody>
      </p:sp>
      <p:sp>
        <p:nvSpPr>
          <p:cNvPr id="6" name="テキスト プレースホルダー 5">
            <a:extLst>
              <a:ext uri="{FF2B5EF4-FFF2-40B4-BE49-F238E27FC236}">
                <a16:creationId xmlns:a16="http://schemas.microsoft.com/office/drawing/2014/main" id="{8DBE4AD2-B4C5-9E5C-9D1F-1A7D1E7060C0}"/>
              </a:ext>
            </a:extLst>
          </p:cNvPr>
          <p:cNvSpPr>
            <a:spLocks noGrp="1"/>
          </p:cNvSpPr>
          <p:nvPr>
            <p:ph type="body" sz="quarter" idx="15"/>
          </p:nvPr>
        </p:nvSpPr>
        <p:spPr/>
        <p:txBody>
          <a:bodyPr/>
          <a:lstStyle/>
          <a:p>
            <a:r>
              <a:rPr lang="ja-JP" altLang="en-US" noProof="1"/>
              <a:t>疾病構造・死亡要因 </a:t>
            </a:r>
            <a:r>
              <a:rPr lang="en-US" altLang="ja-JP" dirty="0"/>
              <a:t>【</a:t>
            </a:r>
            <a:r>
              <a:rPr lang="ja-JP" altLang="en-US" dirty="0"/>
              <a:t>小分類</a:t>
            </a:r>
            <a:r>
              <a:rPr lang="en-US" altLang="ja-JP" dirty="0"/>
              <a:t>】</a:t>
            </a:r>
            <a:endParaRPr lang="ja-JP" altLang="en-US" noProof="1"/>
          </a:p>
        </p:txBody>
      </p:sp>
      <p:sp>
        <p:nvSpPr>
          <p:cNvPr id="57" name="テキスト ボックス 56">
            <a:extLst>
              <a:ext uri="{FF2B5EF4-FFF2-40B4-BE49-F238E27FC236}">
                <a16:creationId xmlns:a16="http://schemas.microsoft.com/office/drawing/2014/main" id="{20E98621-4DA8-3DC0-0A62-8B783850E8C3}"/>
              </a:ext>
            </a:extLst>
          </p:cNvPr>
          <p:cNvSpPr txBox="1"/>
          <p:nvPr/>
        </p:nvSpPr>
        <p:spPr>
          <a:xfrm>
            <a:off x="217314" y="1093093"/>
            <a:ext cx="9505056" cy="453650"/>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1">
                <a:ln>
                  <a:noFill/>
                </a:ln>
                <a:effectLst/>
                <a:uLnTx/>
                <a:uFillTx/>
                <a:latin typeface="Arial"/>
                <a:ea typeface="ＭＳ Ｐゴシック"/>
                <a:cs typeface="+mn-cs"/>
              </a:rPr>
              <a:t>血液関連疾患・症状・徴候・臨床検査値異常のうち、他に分類されないものは溶血性貧血が主な死因であり、皮膚・皮下組織が他の死因であった。</a:t>
            </a:r>
          </a:p>
        </p:txBody>
      </p:sp>
      <p:sp>
        <p:nvSpPr>
          <p:cNvPr id="104" name="テキスト ボックス 74">
            <a:extLst>
              <a:ext uri="{FF2B5EF4-FFF2-40B4-BE49-F238E27FC236}">
                <a16:creationId xmlns:a16="http://schemas.microsoft.com/office/drawing/2014/main" id="{F2D77728-8F23-C891-3B50-DB620125B511}"/>
              </a:ext>
            </a:extLst>
          </p:cNvPr>
          <p:cNvSpPr txBox="1"/>
          <p:nvPr/>
        </p:nvSpPr>
        <p:spPr>
          <a:xfrm>
            <a:off x="218520" y="6631560"/>
            <a:ext cx="5958615" cy="144012"/>
          </a:xfrm>
          <a:prstGeom prst="rect">
            <a:avLst/>
          </a:prstGeom>
          <a:noFill/>
        </p:spPr>
        <p:txBody>
          <a:bodyPr wrap="square" lIns="0" tIns="0" rIns="0" bIns="0" rtlCol="0">
            <a:noAutofit/>
          </a:bodyPr>
          <a:lstStyle/>
          <a:p>
            <a:pPr lvl="0">
              <a:spcAft>
                <a:spcPts val="100"/>
              </a:spcAft>
              <a:defRPr/>
            </a:pPr>
            <a:r>
              <a:rPr lang="ja-JP" altLang="en-US" sz="800" noProof="1">
                <a:solidFill>
                  <a:srgbClr val="000000"/>
                </a:solidFill>
                <a:latin typeface="+mj-ea"/>
                <a:cs typeface="Arial" panose="020B0604020202020204" pitchFamily="34" charset="0"/>
              </a:rPr>
              <a:t>（出所）</a:t>
            </a:r>
            <a:r>
              <a:rPr lang="en-US" altLang="ja-JP" sz="800" noProof="1">
                <a:solidFill>
                  <a:srgbClr val="000000"/>
                </a:solidFill>
                <a:latin typeface="+mj-ea"/>
                <a:cs typeface="Arial" panose="020B0604020202020204" pitchFamily="34" charset="0"/>
              </a:rPr>
              <a:t>Federal State Statistics Service, Demographic Yearbook of Russia 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noProof="1">
              <a:solidFill>
                <a:srgbClr val="000000"/>
              </a:solidFill>
              <a:latin typeface="+mj-ea"/>
              <a:cs typeface="Arial" panose="020B0604020202020204" pitchFamily="34" charset="0"/>
            </a:endParaRPr>
          </a:p>
        </p:txBody>
      </p:sp>
      <p:grpSp>
        <p:nvGrpSpPr>
          <p:cNvPr id="10" name="グループ化 7">
            <a:extLst>
              <a:ext uri="{FF2B5EF4-FFF2-40B4-BE49-F238E27FC236}">
                <a16:creationId xmlns:a16="http://schemas.microsoft.com/office/drawing/2014/main" id="{99047AD3-BEB1-B660-55F8-CAA6CA8722D6}"/>
              </a:ext>
            </a:extLst>
          </p:cNvPr>
          <p:cNvGrpSpPr/>
          <p:nvPr/>
        </p:nvGrpSpPr>
        <p:grpSpPr>
          <a:xfrm>
            <a:off x="199739" y="1591233"/>
            <a:ext cx="9529530" cy="288032"/>
            <a:chOff x="4806241" y="2150989"/>
            <a:chExt cx="2954133" cy="288032"/>
          </a:xfrm>
        </p:grpSpPr>
        <p:cxnSp>
          <p:nvCxnSpPr>
            <p:cNvPr id="14" name="直線コネクタ 5">
              <a:extLst>
                <a:ext uri="{FF2B5EF4-FFF2-40B4-BE49-F238E27FC236}">
                  <a16:creationId xmlns:a16="http://schemas.microsoft.com/office/drawing/2014/main" id="{66D86166-92BB-AA2A-B226-E368349730DD}"/>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15702C9C-2B88-730A-BEE2-62AA5C5BD0BD}"/>
                </a:ext>
              </a:extLst>
            </p:cNvPr>
            <p:cNvSpPr>
              <a:spLocks noChangeArrowheads="1"/>
            </p:cNvSpPr>
            <p:nvPr/>
          </p:nvSpPr>
          <p:spPr bwMode="auto">
            <a:xfrm>
              <a:off x="4806241" y="2150989"/>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noProof="1">
                  <a:solidFill>
                    <a:srgbClr val="000000"/>
                  </a:solidFill>
                  <a:latin typeface="Arial Black" pitchFamily="34" charset="0"/>
                  <a:ea typeface="HGP創英角ｺﾞｼｯｸUB" pitchFamily="50" charset="-128"/>
                </a:rPr>
                <a:t>2022</a:t>
              </a:r>
              <a:r>
                <a:rPr lang="ja-JP" altLang="en-US" sz="1400" noProof="1">
                  <a:solidFill>
                    <a:srgbClr val="000000"/>
                  </a:solidFill>
                  <a:latin typeface="Arial Black" pitchFamily="34" charset="0"/>
                  <a:ea typeface="HGP創英角ｺﾞｼｯｸUB" pitchFamily="50" charset="-128"/>
                </a:rPr>
                <a:t>年における疾病要因別の医学的診断による死亡者数とその割合（％）</a:t>
              </a:r>
              <a:endParaRPr lang="en-US" altLang="zh-TW" sz="1400" noProof="1">
                <a:solidFill>
                  <a:srgbClr val="000000"/>
                </a:solidFill>
                <a:latin typeface="Arial Black" pitchFamily="34" charset="0"/>
                <a:ea typeface="HGP創英角ｺﾞｼｯｸUB" pitchFamily="50" charset="-128"/>
              </a:endParaRPr>
            </a:p>
          </p:txBody>
        </p:sp>
      </p:grpSp>
      <p:graphicFrame>
        <p:nvGraphicFramePr>
          <p:cNvPr id="17" name="Content Placeholder 4">
            <a:extLst>
              <a:ext uri="{FF2B5EF4-FFF2-40B4-BE49-F238E27FC236}">
                <a16:creationId xmlns:a16="http://schemas.microsoft.com/office/drawing/2014/main" id="{A7A4C4C8-A7CB-127A-9CB5-EE97F23847FD}"/>
              </a:ext>
            </a:extLst>
          </p:cNvPr>
          <p:cNvGraphicFramePr>
            <a:graphicFrameLocks/>
          </p:cNvGraphicFramePr>
          <p:nvPr>
            <p:extLst>
              <p:ext uri="{D42A27DB-BD31-4B8C-83A1-F6EECF244321}">
                <p14:modId xmlns:p14="http://schemas.microsoft.com/office/powerpoint/2010/main" val="1156486035"/>
              </p:ext>
            </p:extLst>
          </p:nvPr>
        </p:nvGraphicFramePr>
        <p:xfrm>
          <a:off x="199739" y="2129982"/>
          <a:ext cx="9529530" cy="9517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44000">
                <a:tc rowSpan="2">
                  <a:txBody>
                    <a:bodyPr/>
                    <a:lstStyle/>
                    <a:p>
                      <a:pPr algn="l"/>
                      <a:r>
                        <a:rPr kumimoji="1" lang="en-IN" altLang="ja-JP" sz="1100" noProof="1">
                          <a:solidFill>
                            <a:schemeClr val="bg1"/>
                          </a:solidFill>
                        </a:rPr>
                        <a:t>死因</a:t>
                      </a:r>
                      <a:endParaRPr kumimoji="1" lang="ja-JP" altLang="en-US" sz="1100" dirty="0">
                        <a:solidFill>
                          <a:schemeClr val="bg1"/>
                        </a:solidFill>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男性</a:t>
                      </a:r>
                      <a:endParaRPr lang="en-IN" sz="1100" b="1" i="0" u="none" strike="noStrike" dirty="0">
                        <a:solidFill>
                          <a:schemeClr val="bg1"/>
                        </a:solidFill>
                        <a:effectLst/>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女性</a:t>
                      </a:r>
                      <a:endParaRPr lang="en-IN" sz="1100" b="1" i="0" u="none" strike="noStrike" dirty="0">
                        <a:solidFill>
                          <a:schemeClr val="bg1"/>
                        </a:solidFill>
                        <a:effectLst/>
                        <a:latin typeface="+mj-lt"/>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noProof="1">
                          <a:solidFill>
                            <a:schemeClr val="tx1"/>
                          </a:solidFill>
                          <a:effectLst/>
                          <a:latin typeface="+mn-lt"/>
                          <a:ea typeface="+mn-ea"/>
                          <a:cs typeface="+mn-cs"/>
                        </a:rPr>
                        <a:t>(</a:t>
                      </a:r>
                      <a:r>
                        <a:rPr kumimoji="1" lang="ja-JP" altLang="en-US" sz="1000" b="1" i="0" u="none" strike="noStrike" kern="1200" noProof="1">
                          <a:solidFill>
                            <a:schemeClr val="tx1"/>
                          </a:solidFill>
                          <a:effectLst/>
                          <a:latin typeface="+mj-ea"/>
                          <a:ea typeface="+mn-ea"/>
                          <a:cs typeface="+mn-cs"/>
                        </a:rPr>
                        <a:t>総死亡者数</a:t>
                      </a:r>
                      <a:r>
                        <a:rPr kumimoji="1" lang="en-US" altLang="ja-JP" sz="1000" b="1" i="0" u="none" strike="noStrike" kern="1200" noProof="1">
                          <a:solidFill>
                            <a:schemeClr val="tx1"/>
                          </a:solidFill>
                          <a:effectLst/>
                          <a:latin typeface="+mj-ea"/>
                          <a:ea typeface="+mn-ea"/>
                          <a:cs typeface="+mn-cs"/>
                        </a:rPr>
                        <a:t>:</a:t>
                      </a:r>
                      <a:r>
                        <a:rPr kumimoji="1" lang="en-IN" sz="1000" b="1" i="0" u="none" strike="noStrike" kern="1200" noProof="1">
                          <a:solidFill>
                            <a:schemeClr val="tx1"/>
                          </a:solidFill>
                          <a:effectLst/>
                          <a:latin typeface="+mn-lt"/>
                          <a:ea typeface="+mn-ea"/>
                          <a:cs typeface="+mn-cs"/>
                        </a:rPr>
                        <a:t>1,414人)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noProof="1">
                          <a:solidFill>
                            <a:schemeClr val="tx1"/>
                          </a:solidFill>
                          <a:effectLst/>
                          <a:latin typeface="+mn-lt"/>
                          <a:ea typeface="+mn-ea"/>
                          <a:cs typeface="+mn-cs"/>
                        </a:rPr>
                        <a:t>(%)</a:t>
                      </a:r>
                      <a:endParaRPr kumimoji="1" lang="en-IN" sz="1000" b="1" i="0" u="none" strike="noStrike" kern="1200" dirty="0">
                        <a:solidFill>
                          <a:schemeClr val="tx1"/>
                        </a:solidFill>
                        <a:effectLst/>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noProof="1">
                          <a:solidFill>
                            <a:schemeClr val="tx1"/>
                          </a:solidFill>
                          <a:effectLst/>
                          <a:latin typeface="+mn-lt"/>
                          <a:ea typeface="+mn-ea"/>
                          <a:cs typeface="+mn-cs"/>
                        </a:rPr>
                        <a:t>(</a:t>
                      </a:r>
                      <a:r>
                        <a:rPr kumimoji="1" lang="ja-JP" altLang="en-US" sz="1000" b="1" i="0" u="none" strike="noStrike" kern="1200" noProof="1">
                          <a:solidFill>
                            <a:schemeClr val="tx1"/>
                          </a:solidFill>
                          <a:effectLst/>
                          <a:latin typeface="+mj-ea"/>
                          <a:ea typeface="+mn-ea"/>
                          <a:cs typeface="+mn-cs"/>
                        </a:rPr>
                        <a:t>総死亡者数</a:t>
                      </a:r>
                      <a:r>
                        <a:rPr kumimoji="1" lang="en-US" altLang="ja-JP" sz="1000" b="1" i="0" u="none" strike="noStrike" kern="1200" noProof="1">
                          <a:solidFill>
                            <a:schemeClr val="tx1"/>
                          </a:solidFill>
                          <a:effectLst/>
                          <a:latin typeface="+mj-ea"/>
                          <a:ea typeface="+mn-ea"/>
                          <a:cs typeface="+mn-cs"/>
                        </a:rPr>
                        <a:t>:</a:t>
                      </a:r>
                      <a:r>
                        <a:rPr kumimoji="1" lang="en-IN" sz="1000" b="1" i="0" u="none" strike="noStrike" kern="1200" noProof="1">
                          <a:solidFill>
                            <a:schemeClr val="tx1"/>
                          </a:solidFill>
                          <a:effectLst/>
                          <a:latin typeface="+mn-lt"/>
                          <a:ea typeface="+mn-ea"/>
                          <a:cs typeface="+mn-cs"/>
                        </a:rPr>
                        <a:t>579人)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noProof="1">
                          <a:solidFill>
                            <a:schemeClr val="tx1"/>
                          </a:solidFill>
                          <a:effectLst/>
                          <a:latin typeface="+mn-lt"/>
                          <a:ea typeface="+mn-ea"/>
                          <a:cs typeface="+mn-cs"/>
                        </a:rPr>
                        <a:t>(%)</a:t>
                      </a:r>
                      <a:endParaRPr kumimoji="1" lang="en-IN" sz="1000" b="1" i="0" u="none" strike="noStrike" kern="1200" dirty="0">
                        <a:solidFill>
                          <a:schemeClr val="tx1"/>
                        </a:solidFill>
                        <a:effectLst/>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noProof="1">
                          <a:solidFill>
                            <a:schemeClr val="tx1"/>
                          </a:solidFill>
                          <a:effectLst/>
                          <a:latin typeface="+mn-lt"/>
                          <a:ea typeface="+mn-ea"/>
                          <a:cs typeface="+mn-cs"/>
                        </a:rPr>
                        <a:t>(</a:t>
                      </a:r>
                      <a:r>
                        <a:rPr kumimoji="1" lang="ja-JP" altLang="en-US" sz="1000" b="1" i="0" u="none" strike="noStrike" kern="1200" noProof="1">
                          <a:solidFill>
                            <a:schemeClr val="tx1"/>
                          </a:solidFill>
                          <a:effectLst/>
                          <a:latin typeface="+mj-ea"/>
                          <a:ea typeface="+mn-ea"/>
                          <a:cs typeface="+mn-cs"/>
                        </a:rPr>
                        <a:t>総死亡者数</a:t>
                      </a:r>
                      <a:r>
                        <a:rPr kumimoji="1" lang="en-US" altLang="ja-JP" sz="1000" b="1" i="0" u="none" strike="noStrike" kern="1200" noProof="1">
                          <a:solidFill>
                            <a:schemeClr val="tx1"/>
                          </a:solidFill>
                          <a:effectLst/>
                          <a:latin typeface="+mj-ea"/>
                          <a:ea typeface="+mn-ea"/>
                          <a:cs typeface="+mn-cs"/>
                        </a:rPr>
                        <a:t>:</a:t>
                      </a:r>
                      <a:r>
                        <a:rPr kumimoji="1" lang="en-IN" sz="1000" b="1" i="0" u="none" strike="noStrike" kern="1200" noProof="1">
                          <a:solidFill>
                            <a:schemeClr val="tx1"/>
                          </a:solidFill>
                          <a:effectLst/>
                          <a:latin typeface="+mn-lt"/>
                          <a:ea typeface="+mn-ea"/>
                          <a:cs typeface="+mn-cs"/>
                        </a:rPr>
                        <a:t>835</a:t>
                      </a:r>
                      <a:r>
                        <a:rPr kumimoji="1" lang="ja-JP" altLang="en-US" sz="1000" b="1" i="0" u="none" strike="noStrike" kern="1200" noProof="1">
                          <a:solidFill>
                            <a:schemeClr val="tx1"/>
                          </a:solidFill>
                          <a:effectLst/>
                          <a:latin typeface="+mn-lt"/>
                          <a:ea typeface="+mn-ea"/>
                          <a:cs typeface="+mn-cs"/>
                        </a:rPr>
                        <a:t>人</a:t>
                      </a:r>
                      <a:r>
                        <a:rPr kumimoji="1" lang="en-IN" sz="1000" b="1" i="0" u="none" strike="noStrike" kern="1200" noProof="1">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noProof="1">
                          <a:solidFill>
                            <a:schemeClr val="tx1"/>
                          </a:solidFill>
                          <a:effectLst/>
                          <a:latin typeface="+mn-lt"/>
                          <a:ea typeface="+mn-ea"/>
                          <a:cs typeface="+mn-cs"/>
                        </a:rPr>
                        <a:t>(%)</a:t>
                      </a:r>
                      <a:endParaRPr kumimoji="1" lang="en-IN" sz="1000" b="1" i="0" u="none" strike="noStrike" kern="1200" dirty="0">
                        <a:solidFill>
                          <a:schemeClr val="tx1"/>
                        </a:solidFill>
                        <a:effectLst/>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0">
                <a:tc>
                  <a:txBody>
                    <a:bodyPr/>
                    <a:lstStyle/>
                    <a:p>
                      <a:pPr marL="0" lvl="0" indent="-188912" algn="l" defTabSz="914400" rtl="0" eaLnBrk="1" fontAlgn="ctr" latinLnBrk="0" hangingPunct="1">
                        <a:buFont typeface="+mj-lt"/>
                        <a:buNone/>
                      </a:pPr>
                      <a:r>
                        <a:rPr kumimoji="1" lang="en-US" sz="1000" b="0" kern="1200" noProof="1">
                          <a:solidFill>
                            <a:schemeClr val="dk1"/>
                          </a:solidFill>
                          <a:latin typeface="+mn-lt"/>
                          <a:ea typeface="+mn-ea"/>
                          <a:cs typeface="+mn-cs"/>
                        </a:rPr>
                        <a:t>a.</a:t>
                      </a:r>
                      <a:r>
                        <a:rPr kumimoji="1" lang="en-US" sz="1000" b="0" kern="1200">
                          <a:solidFill>
                            <a:schemeClr val="dk1"/>
                          </a:solidFill>
                          <a:latin typeface="+mn-lt"/>
                          <a:ea typeface="+mn-ea"/>
                          <a:cs typeface="+mn-cs"/>
                        </a:rPr>
                        <a:t> </a:t>
                      </a:r>
                      <a:r>
                        <a:rPr kumimoji="1" lang="en-US" sz="1000" b="0" kern="1200" noProof="1">
                          <a:solidFill>
                            <a:schemeClr val="dk1"/>
                          </a:solidFill>
                          <a:latin typeface="+mn-lt"/>
                          <a:ea typeface="+mn-ea"/>
                          <a:cs typeface="+mn-cs"/>
                        </a:rPr>
                        <a:t>溶血性貧血</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n-lt"/>
                          <a:ea typeface="+mn-ea"/>
                          <a:cs typeface="+mn-cs"/>
                        </a:rPr>
                        <a:t>875</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n-lt"/>
                          <a:ea typeface="+mn-ea"/>
                          <a:cs typeface="+mn-cs"/>
                        </a:rPr>
                        <a:t>61.88</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n-lt"/>
                          <a:ea typeface="+mn-ea"/>
                          <a:cs typeface="+mn-cs"/>
                        </a:rPr>
                        <a:t>339</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n-lt"/>
                          <a:ea typeface="+mn-ea"/>
                          <a:cs typeface="+mn-cs"/>
                        </a:rPr>
                        <a:t>58.55</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n-lt"/>
                          <a:ea typeface="+mn-ea"/>
                          <a:cs typeface="+mn-cs"/>
                        </a:rPr>
                        <a:t>536</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n-lt"/>
                          <a:ea typeface="+mn-ea"/>
                          <a:cs typeface="+mn-cs"/>
                        </a:rPr>
                        <a:t>64.19</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80846079"/>
                  </a:ext>
                </a:extLst>
              </a:tr>
              <a:tr h="0">
                <a:tc>
                  <a:txBody>
                    <a:bodyPr/>
                    <a:lstStyle/>
                    <a:p>
                      <a:pPr marL="0" lvl="0" indent="-188912" algn="l" defTabSz="914400" rtl="0" eaLnBrk="1" fontAlgn="ctr" latinLnBrk="0" hangingPunct="1">
                        <a:buFont typeface="+mj-lt"/>
                        <a:buNone/>
                      </a:pPr>
                      <a:r>
                        <a:rPr kumimoji="1" lang="en-IN" sz="1000" b="0" kern="1200" noProof="1">
                          <a:solidFill>
                            <a:schemeClr val="dk1"/>
                          </a:solidFill>
                          <a:latin typeface="+mn-lt"/>
                          <a:ea typeface="+mn-ea"/>
                          <a:cs typeface="+mn-cs"/>
                        </a:rPr>
                        <a:t>その他</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n-lt"/>
                          <a:ea typeface="+mn-ea"/>
                          <a:cs typeface="+mn-cs"/>
                        </a:rPr>
                        <a:t>539</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n-lt"/>
                          <a:ea typeface="+mn-ea"/>
                          <a:cs typeface="+mn-cs"/>
                        </a:rPr>
                        <a:t>38.12</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n-lt"/>
                          <a:ea typeface="+mn-ea"/>
                          <a:cs typeface="+mn-cs"/>
                        </a:rPr>
                        <a:t>240</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n-lt"/>
                          <a:ea typeface="+mn-ea"/>
                          <a:cs typeface="+mn-cs"/>
                        </a:rPr>
                        <a:t>41.45</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n-lt"/>
                          <a:ea typeface="+mn-ea"/>
                          <a:cs typeface="+mn-cs"/>
                        </a:rPr>
                        <a:t>299</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n-lt"/>
                          <a:ea typeface="+mn-ea"/>
                          <a:cs typeface="+mn-cs"/>
                        </a:rPr>
                        <a:t>35.81</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99724341"/>
                  </a:ext>
                </a:extLst>
              </a:tr>
            </a:tbl>
          </a:graphicData>
        </a:graphic>
      </p:graphicFrame>
      <p:sp>
        <p:nvSpPr>
          <p:cNvPr id="18" name="TextBox 13">
            <a:extLst>
              <a:ext uri="{FF2B5EF4-FFF2-40B4-BE49-F238E27FC236}">
                <a16:creationId xmlns:a16="http://schemas.microsoft.com/office/drawing/2014/main" id="{064C07DD-32FC-C6DA-95C7-72A7C1F1776B}"/>
              </a:ext>
            </a:extLst>
          </p:cNvPr>
          <p:cNvSpPr txBox="1"/>
          <p:nvPr/>
        </p:nvSpPr>
        <p:spPr>
          <a:xfrm>
            <a:off x="134798" y="1879265"/>
            <a:ext cx="4170130" cy="276999"/>
          </a:xfrm>
          <a:prstGeom prst="rect">
            <a:avLst/>
          </a:prstGeom>
          <a:noFill/>
        </p:spPr>
        <p:txBody>
          <a:bodyPr wrap="square">
            <a:spAutoFit/>
          </a:bodyPr>
          <a:lstStyle/>
          <a:p>
            <a:r>
              <a:rPr lang="en-IN" altLang="ja-JP" sz="1200" b="1" dirty="0">
                <a:latin typeface="+mj-ea"/>
                <a:ea typeface="+mj-ea"/>
              </a:rPr>
              <a:t>➉</a:t>
            </a:r>
            <a:r>
              <a:rPr kumimoji="1" lang="en-IN" altLang="ja-JP" sz="1100" b="1" dirty="0">
                <a:latin typeface="+mj-ea"/>
                <a:ea typeface="+mj-ea"/>
              </a:rPr>
              <a:t> </a:t>
            </a:r>
            <a:r>
              <a:rPr lang="ja-JP" altLang="en-US" sz="1100" b="1" noProof="1">
                <a:latin typeface="+mj-ea"/>
                <a:ea typeface="+mj-ea"/>
              </a:rPr>
              <a:t>血液および造血器官の疾患と免疫機構が関与する特定の疾患</a:t>
            </a:r>
            <a:endParaRPr kumimoji="1" lang="ja-JP" altLang="en-US" sz="1100" b="1" dirty="0">
              <a:latin typeface="+mj-ea"/>
              <a:ea typeface="+mj-ea"/>
            </a:endParaRPr>
          </a:p>
        </p:txBody>
      </p:sp>
      <p:sp>
        <p:nvSpPr>
          <p:cNvPr id="19" name="TextBox 14">
            <a:extLst>
              <a:ext uri="{FF2B5EF4-FFF2-40B4-BE49-F238E27FC236}">
                <a16:creationId xmlns:a16="http://schemas.microsoft.com/office/drawing/2014/main" id="{F481BC15-ED67-7900-A07A-99578D39989B}"/>
              </a:ext>
            </a:extLst>
          </p:cNvPr>
          <p:cNvSpPr txBox="1"/>
          <p:nvPr/>
        </p:nvSpPr>
        <p:spPr>
          <a:xfrm>
            <a:off x="134798" y="3497962"/>
            <a:ext cx="3810090" cy="276999"/>
          </a:xfrm>
          <a:prstGeom prst="rect">
            <a:avLst/>
          </a:prstGeom>
          <a:noFill/>
        </p:spPr>
        <p:txBody>
          <a:bodyPr wrap="square">
            <a:spAutoFit/>
          </a:bodyPr>
          <a:lstStyle/>
          <a:p>
            <a:r>
              <a:rPr lang="en-IN" altLang="ja-JP" sz="1200" b="1" dirty="0">
                <a:latin typeface="+mj-ea"/>
                <a:ea typeface="+mj-ea"/>
              </a:rPr>
              <a:t>⑪</a:t>
            </a:r>
            <a:r>
              <a:rPr lang="en-IN" altLang="ja-JP" sz="1100" b="1" dirty="0">
                <a:latin typeface="+mj-ea"/>
                <a:ea typeface="+mj-ea"/>
              </a:rPr>
              <a:t> </a:t>
            </a:r>
            <a:r>
              <a:rPr lang="ja-JP" altLang="en-US" sz="1100" b="1" dirty="0">
                <a:latin typeface="+mj-ea"/>
                <a:ea typeface="+mj-ea"/>
              </a:rPr>
              <a:t>他に分類されない症状、徴候及び臨床検査値の異常</a:t>
            </a:r>
            <a:endParaRPr kumimoji="1" lang="ja-JP" altLang="en-US" sz="1100" b="1" dirty="0">
              <a:latin typeface="+mj-ea"/>
              <a:ea typeface="+mj-ea"/>
            </a:endParaRPr>
          </a:p>
        </p:txBody>
      </p:sp>
      <p:graphicFrame>
        <p:nvGraphicFramePr>
          <p:cNvPr id="20" name="Content Placeholder 4">
            <a:extLst>
              <a:ext uri="{FF2B5EF4-FFF2-40B4-BE49-F238E27FC236}">
                <a16:creationId xmlns:a16="http://schemas.microsoft.com/office/drawing/2014/main" id="{8BB20C70-4C2E-681C-5B9E-C7A41EC822E6}"/>
              </a:ext>
            </a:extLst>
          </p:cNvPr>
          <p:cNvGraphicFramePr>
            <a:graphicFrameLocks/>
          </p:cNvGraphicFramePr>
          <p:nvPr>
            <p:extLst>
              <p:ext uri="{D42A27DB-BD31-4B8C-83A1-F6EECF244321}">
                <p14:modId xmlns:p14="http://schemas.microsoft.com/office/powerpoint/2010/main" val="230712147"/>
              </p:ext>
            </p:extLst>
          </p:nvPr>
        </p:nvGraphicFramePr>
        <p:xfrm>
          <a:off x="202820" y="3743649"/>
          <a:ext cx="9529530" cy="11041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72800">
                <a:tc rowSpan="2">
                  <a:txBody>
                    <a:bodyPr/>
                    <a:lstStyle/>
                    <a:p>
                      <a:pPr algn="l"/>
                      <a:r>
                        <a:rPr kumimoji="1" lang="en-IN" altLang="ja-JP" sz="1100" noProof="1">
                          <a:solidFill>
                            <a:schemeClr val="bg1"/>
                          </a:solidFill>
                        </a:rPr>
                        <a:t>死因</a:t>
                      </a:r>
                      <a:endParaRPr kumimoji="1" lang="ja-JP" altLang="en-US" sz="1100" dirty="0">
                        <a:solidFill>
                          <a:schemeClr val="bg1"/>
                        </a:solidFill>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男</a:t>
                      </a:r>
                      <a:endParaRPr lang="en-IN" sz="1100" b="1" i="0" u="none" strike="noStrike" dirty="0">
                        <a:solidFill>
                          <a:schemeClr val="bg1"/>
                        </a:solidFill>
                        <a:effectLst/>
                        <a:latin typeface="+mj-lt"/>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女</a:t>
                      </a:r>
                      <a:endParaRPr lang="en-IN" sz="1100" b="1" i="0" u="none" strike="noStrike" dirty="0">
                        <a:solidFill>
                          <a:schemeClr val="bg1"/>
                        </a:solidFill>
                        <a:effectLst/>
                        <a:latin typeface="+mj-lt"/>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noProof="1">
                          <a:solidFill>
                            <a:schemeClr val="tx1"/>
                          </a:solidFill>
                          <a:effectLst/>
                          <a:latin typeface="+mn-lt"/>
                          <a:ea typeface="+mn-ea"/>
                          <a:cs typeface="+mn-cs"/>
                        </a:rPr>
                        <a:t>(</a:t>
                      </a:r>
                      <a:r>
                        <a:rPr kumimoji="1" lang="ja-JP" altLang="en-US" sz="1000" b="1" i="0" u="none" strike="noStrike" kern="1200" noProof="1">
                          <a:solidFill>
                            <a:schemeClr val="tx1"/>
                          </a:solidFill>
                          <a:effectLst/>
                          <a:latin typeface="+mj-ea"/>
                          <a:ea typeface="+mn-ea"/>
                          <a:cs typeface="+mn-cs"/>
                        </a:rPr>
                        <a:t>総死亡者数</a:t>
                      </a:r>
                      <a:r>
                        <a:rPr kumimoji="1" lang="en-US" altLang="ja-JP" sz="1000" b="1" i="0" u="none" strike="noStrike" kern="1200" noProof="1">
                          <a:solidFill>
                            <a:schemeClr val="tx1"/>
                          </a:solidFill>
                          <a:effectLst/>
                          <a:latin typeface="+mj-ea"/>
                          <a:ea typeface="+mn-ea"/>
                          <a:cs typeface="+mn-cs"/>
                        </a:rPr>
                        <a:t>:</a:t>
                      </a:r>
                      <a:r>
                        <a:rPr kumimoji="1" lang="en-IN" sz="1000" b="1" i="0" u="none" strike="noStrike" kern="1200" noProof="1">
                          <a:solidFill>
                            <a:schemeClr val="tx1"/>
                          </a:solidFill>
                          <a:effectLst/>
                          <a:latin typeface="+mn-lt"/>
                          <a:ea typeface="+mn-ea"/>
                          <a:cs typeface="+mn-cs"/>
                        </a:rPr>
                        <a:t>77,571人)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noProof="1">
                          <a:solidFill>
                            <a:schemeClr val="tx1"/>
                          </a:solidFill>
                          <a:effectLst/>
                          <a:latin typeface="+mn-lt"/>
                          <a:ea typeface="+mn-ea"/>
                          <a:cs typeface="+mn-cs"/>
                        </a:rPr>
                        <a:t>(%)</a:t>
                      </a:r>
                      <a:endParaRPr kumimoji="1" lang="en-IN" sz="1000" b="1" i="0" u="none" strike="noStrike" kern="1200" dirty="0">
                        <a:solidFill>
                          <a:schemeClr val="tx1"/>
                        </a:solidFill>
                        <a:effectLst/>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noProof="1">
                          <a:solidFill>
                            <a:schemeClr val="tx1"/>
                          </a:solidFill>
                          <a:effectLst/>
                          <a:latin typeface="+mn-lt"/>
                          <a:ea typeface="+mn-ea"/>
                          <a:cs typeface="+mn-cs"/>
                        </a:rPr>
                        <a:t>(</a:t>
                      </a:r>
                      <a:r>
                        <a:rPr kumimoji="1" lang="ja-JP" altLang="en-US" sz="1000" b="1" i="0" u="none" strike="noStrike" kern="1200" noProof="1">
                          <a:solidFill>
                            <a:schemeClr val="tx1"/>
                          </a:solidFill>
                          <a:effectLst/>
                          <a:latin typeface="+mj-ea"/>
                          <a:ea typeface="+mn-ea"/>
                          <a:cs typeface="+mn-cs"/>
                        </a:rPr>
                        <a:t>総死亡者数</a:t>
                      </a:r>
                      <a:r>
                        <a:rPr kumimoji="1" lang="en-US" altLang="ja-JP" sz="1000" b="1" i="0" u="none" strike="noStrike" kern="1200" noProof="1">
                          <a:solidFill>
                            <a:schemeClr val="tx1"/>
                          </a:solidFill>
                          <a:effectLst/>
                          <a:latin typeface="+mj-ea"/>
                          <a:ea typeface="+mn-ea"/>
                          <a:cs typeface="+mn-cs"/>
                        </a:rPr>
                        <a:t>:</a:t>
                      </a:r>
                      <a:r>
                        <a:rPr kumimoji="1" lang="en-IN" sz="1000" b="1" i="0" u="none" strike="noStrike" kern="1200" noProof="1">
                          <a:solidFill>
                            <a:schemeClr val="tx1"/>
                          </a:solidFill>
                          <a:effectLst/>
                          <a:latin typeface="+mn-lt"/>
                          <a:ea typeface="+mn-ea"/>
                          <a:cs typeface="+mn-cs"/>
                        </a:rPr>
                        <a:t>36,632人)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noProof="1">
                          <a:solidFill>
                            <a:schemeClr val="tx1"/>
                          </a:solidFill>
                          <a:effectLst/>
                          <a:latin typeface="+mn-lt"/>
                          <a:ea typeface="+mn-ea"/>
                          <a:cs typeface="+mn-cs"/>
                        </a:rPr>
                        <a:t>(%)</a:t>
                      </a:r>
                      <a:endParaRPr kumimoji="1" lang="en-IN" sz="1000" b="1" i="0" u="none" strike="noStrike" kern="1200" dirty="0">
                        <a:solidFill>
                          <a:schemeClr val="tx1"/>
                        </a:solidFill>
                        <a:effectLst/>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noProof="1">
                          <a:solidFill>
                            <a:schemeClr val="tx1"/>
                          </a:solidFill>
                          <a:effectLst/>
                          <a:latin typeface="+mn-lt"/>
                          <a:ea typeface="+mn-ea"/>
                          <a:cs typeface="+mn-cs"/>
                        </a:rPr>
                        <a:t>(</a:t>
                      </a:r>
                      <a:r>
                        <a:rPr kumimoji="1" lang="ja-JP" altLang="en-US" sz="1000" b="1" i="0" u="none" strike="noStrike" kern="1200" noProof="1">
                          <a:solidFill>
                            <a:schemeClr val="tx1"/>
                          </a:solidFill>
                          <a:effectLst/>
                          <a:latin typeface="+mj-ea"/>
                          <a:ea typeface="+mn-ea"/>
                          <a:cs typeface="+mn-cs"/>
                        </a:rPr>
                        <a:t>総死亡者数</a:t>
                      </a:r>
                      <a:r>
                        <a:rPr kumimoji="1" lang="en-US" altLang="ja-JP" sz="1000" b="1" i="0" u="none" strike="noStrike" kern="1200" noProof="1">
                          <a:solidFill>
                            <a:schemeClr val="tx1"/>
                          </a:solidFill>
                          <a:effectLst/>
                          <a:latin typeface="+mj-ea"/>
                          <a:ea typeface="+mn-ea"/>
                          <a:cs typeface="+mn-cs"/>
                        </a:rPr>
                        <a:t>:</a:t>
                      </a:r>
                      <a:r>
                        <a:rPr kumimoji="1" lang="en-IN" sz="1000" b="1" i="0" u="none" strike="noStrike" kern="1200" noProof="1">
                          <a:solidFill>
                            <a:schemeClr val="tx1"/>
                          </a:solidFill>
                          <a:effectLst/>
                          <a:latin typeface="+mn-lt"/>
                          <a:ea typeface="+mn-ea"/>
                          <a:cs typeface="+mn-cs"/>
                        </a:rPr>
                        <a:t>40,939人)</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noProof="1">
                          <a:solidFill>
                            <a:schemeClr val="tx1"/>
                          </a:solidFill>
                          <a:effectLst/>
                          <a:latin typeface="+mn-lt"/>
                          <a:ea typeface="+mn-ea"/>
                          <a:cs typeface="+mn-cs"/>
                        </a:rPr>
                        <a:t>(%)</a:t>
                      </a:r>
                      <a:endParaRPr kumimoji="1" lang="en-IN" sz="1000" b="1" i="0" u="none" strike="noStrike" kern="1200" dirty="0">
                        <a:solidFill>
                          <a:schemeClr val="tx1"/>
                        </a:solidFill>
                        <a:effectLst/>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0">
                <a:tc>
                  <a:txBody>
                    <a:bodyPr/>
                    <a:lstStyle/>
                    <a:p>
                      <a:pPr marL="0" lvl="0" indent="-188912" algn="l" defTabSz="914400" rtl="0" eaLnBrk="1" fontAlgn="ctr" latinLnBrk="0" hangingPunct="1">
                        <a:buFont typeface="+mj-lt"/>
                        <a:buNone/>
                      </a:pPr>
                      <a:br>
                        <a:rPr kumimoji="1" lang="en-IN" sz="1000" b="0" kern="1200">
                          <a:solidFill>
                            <a:schemeClr val="dk1"/>
                          </a:solidFill>
                          <a:latin typeface="+mn-lt"/>
                          <a:ea typeface="+mn-ea"/>
                          <a:cs typeface="+mn-cs"/>
                        </a:rPr>
                      </a:br>
                      <a:r>
                        <a:rPr kumimoji="1" lang="en-IN" sz="1000" b="0" kern="1200" noProof="1">
                          <a:solidFill>
                            <a:schemeClr val="dk1"/>
                          </a:solidFill>
                          <a:latin typeface="+mn-lt"/>
                          <a:ea typeface="+mn-ea"/>
                          <a:cs typeface="+mn-cs"/>
                        </a:rPr>
                        <a:t>a.</a:t>
                      </a:r>
                      <a:r>
                        <a:rPr kumimoji="1" lang="en-IN" sz="1000" b="0" kern="1200">
                          <a:solidFill>
                            <a:schemeClr val="dk1"/>
                          </a:solidFill>
                          <a:latin typeface="+mn-lt"/>
                          <a:ea typeface="+mn-ea"/>
                          <a:cs typeface="+mn-cs"/>
                        </a:rPr>
                        <a:t> </a:t>
                      </a:r>
                      <a:r>
                        <a:rPr kumimoji="1" lang="en-IN" sz="1000" b="0" kern="1200" noProof="1">
                          <a:solidFill>
                            <a:schemeClr val="dk1"/>
                          </a:solidFill>
                          <a:latin typeface="+mn-lt"/>
                          <a:ea typeface="+mn-ea"/>
                          <a:cs typeface="+mn-cs"/>
                        </a:rPr>
                        <a:t>老衰</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n-lt"/>
                          <a:ea typeface="+mn-ea"/>
                          <a:cs typeface="+mn-cs"/>
                        </a:rPr>
                        <a:t>36,068</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n-lt"/>
                          <a:ea typeface="+mn-ea"/>
                          <a:cs typeface="+mn-cs"/>
                        </a:rPr>
                        <a:t>46.50</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n-lt"/>
                          <a:ea typeface="+mn-ea"/>
                          <a:cs typeface="+mn-cs"/>
                        </a:rPr>
                        <a:t>7,685</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n-lt"/>
                          <a:ea typeface="+mn-ea"/>
                          <a:cs typeface="+mn-cs"/>
                        </a:rPr>
                        <a:t>20.98</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n-lt"/>
                          <a:ea typeface="+mn-ea"/>
                          <a:cs typeface="+mn-cs"/>
                        </a:rPr>
                        <a:t>28,383</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n-lt"/>
                          <a:ea typeface="+mn-ea"/>
                          <a:cs typeface="+mn-cs"/>
                        </a:rPr>
                        <a:t>69.33</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88383512"/>
                  </a:ext>
                </a:extLst>
              </a:tr>
              <a:tr h="0">
                <a:tc>
                  <a:txBody>
                    <a:bodyPr/>
                    <a:lstStyle/>
                    <a:p>
                      <a:pPr marL="0" lvl="0" indent="-188912" algn="l" defTabSz="914400" rtl="0" eaLnBrk="1" fontAlgn="ctr" latinLnBrk="0" hangingPunct="1">
                        <a:buFont typeface="+mj-lt"/>
                        <a:buNone/>
                      </a:pPr>
                      <a:r>
                        <a:rPr kumimoji="1" lang="en-IN" sz="1000" b="0" kern="1200" noProof="1">
                          <a:solidFill>
                            <a:schemeClr val="dk1"/>
                          </a:solidFill>
                          <a:latin typeface="+mn-lt"/>
                          <a:ea typeface="+mn-ea"/>
                          <a:cs typeface="+mn-cs"/>
                        </a:rPr>
                        <a:t>その他</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n-lt"/>
                          <a:ea typeface="+mn-ea"/>
                          <a:cs typeface="+mn-cs"/>
                        </a:rPr>
                        <a:t>41,503</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n-lt"/>
                          <a:ea typeface="+mn-ea"/>
                          <a:cs typeface="+mn-cs"/>
                        </a:rPr>
                        <a:t>53.50</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n-lt"/>
                          <a:ea typeface="+mn-ea"/>
                          <a:cs typeface="+mn-cs"/>
                        </a:rPr>
                        <a:t>28,947</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n-lt"/>
                          <a:ea typeface="+mn-ea"/>
                          <a:cs typeface="+mn-cs"/>
                        </a:rPr>
                        <a:t>79.02</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n-lt"/>
                          <a:ea typeface="+mn-ea"/>
                          <a:cs typeface="+mn-cs"/>
                        </a:rPr>
                        <a:t>12,556</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ctr" latinLnBrk="0" hangingPunct="1">
                        <a:buFont typeface="+mj-lt"/>
                        <a:buNone/>
                      </a:pPr>
                      <a:r>
                        <a:rPr kumimoji="1" lang="en-IN" sz="1000" b="0" kern="1200" noProof="1">
                          <a:solidFill>
                            <a:schemeClr val="dk1"/>
                          </a:solidFill>
                          <a:latin typeface="+mn-lt"/>
                          <a:ea typeface="+mn-ea"/>
                          <a:cs typeface="+mn-cs"/>
                        </a:rPr>
                        <a:t>30.67</a:t>
                      </a:r>
                    </a:p>
                  </a:txBody>
                  <a:tcPr marL="36000" marR="36000" marT="36000" marB="36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539029042"/>
                  </a:ext>
                </a:extLst>
              </a:tr>
            </a:tbl>
          </a:graphicData>
        </a:graphic>
      </p:graphicFrame>
    </p:spTree>
    <p:extLst>
      <p:ext uri="{BB962C8B-B14F-4D97-AF65-F5344CB8AC3E}">
        <p14:creationId xmlns:p14="http://schemas.microsoft.com/office/powerpoint/2010/main" val="2532899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1"/>
            </p:custDataLst>
            <p:extLst>
              <p:ext uri="{D42A27DB-BD31-4B8C-83A1-F6EECF244321}">
                <p14:modId xmlns:p14="http://schemas.microsoft.com/office/powerpoint/2010/main" val="32696636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5" imgW="360" imgH="360" progId="TCLayout.ActiveDocument.1">
                  <p:embed/>
                </p:oleObj>
              </mc:Choice>
              <mc:Fallback>
                <p:oleObj name="think-cellスライド" r:id="rId45" imgW="360" imgH="360" progId="TCLayout.ActiveDocument.1">
                  <p:embed/>
                  <p:pic>
                    <p:nvPicPr>
                      <p:cNvPr id="14" name="Object 13" hidden="1"/>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p:txBody>
          <a:bodyPr vert="horz"/>
          <a:lstStyle/>
          <a:p>
            <a:r>
              <a:rPr lang="ja-JP" altLang="en-US" dirty="0"/>
              <a:t>ロシア／医療関連／医療・公衆衛生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医療機関区分と施設数・病床数の推移</a:t>
            </a:r>
            <a:endParaRPr lang="en-US" altLang="ja-JP" dirty="0"/>
          </a:p>
        </p:txBody>
      </p:sp>
      <p:grpSp>
        <p:nvGrpSpPr>
          <p:cNvPr id="4" name="グループ化 7"/>
          <p:cNvGrpSpPr/>
          <p:nvPr/>
        </p:nvGrpSpPr>
        <p:grpSpPr>
          <a:xfrm>
            <a:off x="200471" y="1772816"/>
            <a:ext cx="4536507" cy="288032"/>
            <a:chOff x="4803500" y="2113806"/>
            <a:chExt cx="2954133" cy="288032"/>
          </a:xfrm>
        </p:grpSpPr>
        <p:cxnSp>
          <p:nvCxnSpPr>
            <p:cNvPr id="5" name="直線コネクタ 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病院数の推移</a:t>
              </a:r>
            </a:p>
          </p:txBody>
        </p:sp>
      </p:grpSp>
      <p:grpSp>
        <p:nvGrpSpPr>
          <p:cNvPr id="7" name="グループ化 7"/>
          <p:cNvGrpSpPr/>
          <p:nvPr/>
        </p:nvGrpSpPr>
        <p:grpSpPr>
          <a:xfrm>
            <a:off x="5169024" y="1772816"/>
            <a:ext cx="4536507" cy="288032"/>
            <a:chOff x="4803500" y="2113806"/>
            <a:chExt cx="2954133" cy="288032"/>
          </a:xfrm>
        </p:grpSpPr>
        <p:cxnSp>
          <p:nvCxnSpPr>
            <p:cNvPr id="8" name="直線コネクタ 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病床数</a:t>
              </a:r>
              <a:endParaRPr lang="zh-TW" altLang="en-US" sz="1400" dirty="0">
                <a:solidFill>
                  <a:srgbClr val="000000"/>
                </a:solidFill>
                <a:latin typeface="Arial Black" pitchFamily="34" charset="0"/>
                <a:ea typeface="HGP創英角ｺﾞｼｯｸUB" pitchFamily="50" charset="-128"/>
              </a:endParaRPr>
            </a:p>
          </p:txBody>
        </p:sp>
      </p:grpSp>
      <p:sp>
        <p:nvSpPr>
          <p:cNvPr id="20" name="テキスト ボックス 19"/>
          <p:cNvSpPr txBox="1"/>
          <p:nvPr/>
        </p:nvSpPr>
        <p:spPr>
          <a:xfrm>
            <a:off x="5169024" y="2060848"/>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1" name="テキスト ボックス 20"/>
          <p:cNvSpPr txBox="1"/>
          <p:nvPr/>
        </p:nvSpPr>
        <p:spPr>
          <a:xfrm>
            <a:off x="9201472" y="2060848"/>
            <a:ext cx="504056" cy="144016"/>
          </a:xfrm>
          <a:prstGeom prst="rect">
            <a:avLst/>
          </a:prstGeom>
          <a:noFill/>
        </p:spPr>
        <p:txBody>
          <a:bodyPr wrap="square" lIns="0" tIns="0" rIns="0" bIns="0" rtlCol="0" anchor="ctr" anchorCtr="0">
            <a:noAutofit/>
          </a:bodyPr>
          <a:lstStyle/>
          <a:p>
            <a:pPr algn="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4" name="テキスト ボックス 17"/>
          <p:cNvSpPr txBox="1"/>
          <p:nvPr/>
        </p:nvSpPr>
        <p:spPr>
          <a:xfrm>
            <a:off x="195479" y="6527861"/>
            <a:ext cx="712879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ロシア連保国家統計局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RosInfoStat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hlinkClick r:id="rId47"/>
              </a:rPr>
              <a:t>https://rosinfostat.ru/</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sz="800" dirty="0"/>
              <a:t>https://medresearch.ru/chislo-bolnichnyh-uchrezhdeniy</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graphicFrame>
        <p:nvGraphicFramePr>
          <p:cNvPr id="243" name="Chart 242">
            <a:extLst>
              <a:ext uri="{FF2B5EF4-FFF2-40B4-BE49-F238E27FC236}">
                <a16:creationId xmlns:a16="http://schemas.microsoft.com/office/drawing/2014/main" id="{3675390E-C500-EAAE-D123-5C72B79F16D5}"/>
              </a:ext>
            </a:extLst>
          </p:cNvPr>
          <p:cNvGraphicFramePr/>
          <p:nvPr>
            <p:custDataLst>
              <p:tags r:id="rId3"/>
            </p:custDataLst>
            <p:extLst>
              <p:ext uri="{D42A27DB-BD31-4B8C-83A1-F6EECF244321}">
                <p14:modId xmlns:p14="http://schemas.microsoft.com/office/powerpoint/2010/main" val="2913862525"/>
              </p:ext>
            </p:extLst>
          </p:nvPr>
        </p:nvGraphicFramePr>
        <p:xfrm>
          <a:off x="4883150" y="2151063"/>
          <a:ext cx="4973638" cy="3779837"/>
        </p:xfrm>
        <a:graphic>
          <a:graphicData uri="http://schemas.openxmlformats.org/drawingml/2006/chart">
            <c:chart xmlns:c="http://schemas.openxmlformats.org/drawingml/2006/chart" xmlns:r="http://schemas.openxmlformats.org/officeDocument/2006/relationships" r:id="rId48"/>
          </a:graphicData>
        </a:graphic>
      </p:graphicFrame>
      <p:cxnSp>
        <p:nvCxnSpPr>
          <p:cNvPr id="233" name="Straight Connector 232">
            <a:extLst>
              <a:ext uri="{FF2B5EF4-FFF2-40B4-BE49-F238E27FC236}">
                <a16:creationId xmlns:a16="http://schemas.microsoft.com/office/drawing/2014/main" id="{6C4F1F81-B6A7-5D1E-59B9-599D764C2136}"/>
              </a:ext>
            </a:extLst>
          </p:cNvPr>
          <p:cNvCxnSpPr/>
          <p:nvPr>
            <p:custDataLst>
              <p:tags r:id="rId4"/>
            </p:custDataLst>
          </p:nvPr>
        </p:nvCxnSpPr>
        <p:spPr bwMode="auto">
          <a:xfrm>
            <a:off x="6276975" y="2452688"/>
            <a:ext cx="0" cy="309562"/>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4" name="Straight Connector 233">
            <a:extLst>
              <a:ext uri="{FF2B5EF4-FFF2-40B4-BE49-F238E27FC236}">
                <a16:creationId xmlns:a16="http://schemas.microsoft.com/office/drawing/2014/main" id="{3DD2BF95-D22B-5B00-CF0C-156CB414EF0F}"/>
              </a:ext>
            </a:extLst>
          </p:cNvPr>
          <p:cNvCxnSpPr/>
          <p:nvPr>
            <p:custDataLst>
              <p:tags r:id="rId5"/>
            </p:custDataLst>
          </p:nvPr>
        </p:nvCxnSpPr>
        <p:spPr bwMode="auto">
          <a:xfrm>
            <a:off x="9502775" y="2487613"/>
            <a:ext cx="0" cy="4953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6" name="テキスト プレースホルダ 9"/>
          <p:cNvSpPr>
            <a:spLocks noGrp="1"/>
          </p:cNvSpPr>
          <p:nvPr>
            <p:custDataLst>
              <p:tags r:id="rId6"/>
            </p:custDataLst>
          </p:nvPr>
        </p:nvSpPr>
        <p:spPr bwMode="auto">
          <a:xfrm>
            <a:off x="5797550"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01E6EA1-8C76-4578-94F6-AC26D219CFA5}" type="datetime'''''''''''''''''''''''''''1''''''''''''''4'''''''">
              <a:rPr lang="ja-JP" altLang="en-US" sz="1000"/>
              <a:pPr marL="0" indent="0" algn="ctr">
                <a:spcBef>
                  <a:spcPct val="0"/>
                </a:spcBef>
                <a:buNone/>
              </a:pPr>
              <a:t>14</a:t>
            </a:fld>
            <a:endParaRPr kumimoji="0" lang="ja-JP" altLang="en-US" sz="1000" dirty="0">
              <a:sym typeface="+mn-lt"/>
            </a:endParaRPr>
          </a:p>
        </p:txBody>
      </p:sp>
      <p:sp>
        <p:nvSpPr>
          <p:cNvPr id="31" name="テキスト プレースホルダ 9"/>
          <p:cNvSpPr>
            <a:spLocks noGrp="1"/>
          </p:cNvSpPr>
          <p:nvPr>
            <p:custDataLst>
              <p:tags r:id="rId7"/>
            </p:custDataLst>
          </p:nvPr>
        </p:nvSpPr>
        <p:spPr bwMode="auto">
          <a:xfrm>
            <a:off x="6200775"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E9A2CAB-686F-49C2-B3D6-6E66F6FBCFCA}" type="datetime'''''''1''''''''''''''''''5'''''''''''''''''''''">
              <a:rPr lang="ja-JP" altLang="en-US" sz="1000"/>
              <a:pPr marL="0" indent="0" algn="ctr">
                <a:spcBef>
                  <a:spcPct val="0"/>
                </a:spcBef>
                <a:buNone/>
              </a:pPr>
              <a:t>15</a:t>
            </a:fld>
            <a:endParaRPr kumimoji="0" lang="ja-JP" altLang="en-US" sz="1000" dirty="0">
              <a:sym typeface="+mn-lt"/>
            </a:endParaRPr>
          </a:p>
        </p:txBody>
      </p:sp>
      <p:sp>
        <p:nvSpPr>
          <p:cNvPr id="27" name="テキスト プレースホルダ 9"/>
          <p:cNvSpPr>
            <a:spLocks noGrp="1"/>
          </p:cNvSpPr>
          <p:nvPr>
            <p:custDataLst>
              <p:tags r:id="rId8"/>
            </p:custDataLst>
          </p:nvPr>
        </p:nvSpPr>
        <p:spPr bwMode="auto">
          <a:xfrm>
            <a:off x="6604000"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BEA080B-0221-4D26-A46B-0A2059FD1203}" type="datetime'''''''''''''''''1''''''''''''6'''''''''''''''">
              <a:rPr lang="ja-JP" altLang="en-US" sz="1000"/>
              <a:pPr marL="0" indent="0" algn="ctr">
                <a:spcBef>
                  <a:spcPct val="0"/>
                </a:spcBef>
                <a:buNone/>
              </a:pPr>
              <a:t>16</a:t>
            </a:fld>
            <a:endParaRPr kumimoji="0" lang="ja-JP" altLang="en-US" sz="1000" dirty="0">
              <a:sym typeface="+mn-lt"/>
            </a:endParaRPr>
          </a:p>
        </p:txBody>
      </p:sp>
      <p:sp>
        <p:nvSpPr>
          <p:cNvPr id="28" name="テキスト プレースホルダ 9"/>
          <p:cNvSpPr>
            <a:spLocks noGrp="1"/>
          </p:cNvSpPr>
          <p:nvPr>
            <p:custDataLst>
              <p:tags r:id="rId9"/>
            </p:custDataLst>
          </p:nvPr>
        </p:nvSpPr>
        <p:spPr bwMode="auto">
          <a:xfrm>
            <a:off x="7007225"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B90D68-00A9-47FF-9433-037DA41C801F}" type="datetime'''''''''''1''''''''7'''''''''''''''''''''''''''''''''''''">
              <a:rPr lang="ja-JP" altLang="en-US" sz="1000"/>
              <a:pPr marL="0" indent="0" algn="ctr">
                <a:spcBef>
                  <a:spcPct val="0"/>
                </a:spcBef>
                <a:buNone/>
              </a:pPr>
              <a:t>17</a:t>
            </a:fld>
            <a:endParaRPr kumimoji="0" lang="ja-JP" altLang="en-US" sz="1000" dirty="0">
              <a:sym typeface="+mn-lt"/>
            </a:endParaRPr>
          </a:p>
        </p:txBody>
      </p:sp>
      <p:sp>
        <p:nvSpPr>
          <p:cNvPr id="161" name="テキスト プレースホルダ 9"/>
          <p:cNvSpPr>
            <a:spLocks noGrp="1"/>
          </p:cNvSpPr>
          <p:nvPr>
            <p:custDataLst>
              <p:tags r:id="rId10"/>
            </p:custDataLst>
          </p:nvPr>
        </p:nvSpPr>
        <p:spPr bwMode="auto">
          <a:xfrm>
            <a:off x="7410450"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3B2B770-D97E-4EFE-BB64-8BA299264E0E}" type="datetime'''''''''''''''''''''''''1''''''''''''''''''''''''''''''8'''">
              <a:rPr lang="ja-JP" altLang="en-US" sz="1000" smtClean="0"/>
              <a:pPr marL="0" indent="0" algn="ctr">
                <a:spcBef>
                  <a:spcPct val="0"/>
                </a:spcBef>
                <a:buNone/>
              </a:pPr>
              <a:t>18</a:t>
            </a:fld>
            <a:endParaRPr kumimoji="0" lang="ja-JP" altLang="en-US" sz="1000" dirty="0">
              <a:sym typeface="+mn-lt"/>
            </a:endParaRPr>
          </a:p>
        </p:txBody>
      </p:sp>
      <p:sp>
        <p:nvSpPr>
          <p:cNvPr id="54" name="テキスト プレースホルダ 9"/>
          <p:cNvSpPr>
            <a:spLocks noGrp="1"/>
          </p:cNvSpPr>
          <p:nvPr>
            <p:custDataLst>
              <p:tags r:id="rId11"/>
            </p:custDataLst>
          </p:nvPr>
        </p:nvSpPr>
        <p:spPr bwMode="auto">
          <a:xfrm>
            <a:off x="7813675"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6C5777D-194A-4DC0-A07F-0B7FA3AB23CE}" type="datetime'''''''''''''1''''''''''''''''''''''''''''''''''9'''''">
              <a:rPr lang="en-US" altLang="en-US" sz="1000" smtClean="0"/>
              <a:pPr marL="0" indent="0" algn="ctr">
                <a:spcBef>
                  <a:spcPct val="0"/>
                </a:spcBef>
                <a:buNone/>
              </a:pPr>
              <a:t>19</a:t>
            </a:fld>
            <a:endParaRPr kumimoji="0" lang="ja-JP" altLang="en-US" sz="1000" dirty="0">
              <a:sym typeface="+mn-lt"/>
            </a:endParaRPr>
          </a:p>
        </p:txBody>
      </p:sp>
      <p:sp>
        <p:nvSpPr>
          <p:cNvPr id="159" name="テキスト プレースホルダ 9">
            <a:extLst>
              <a:ext uri="{FF2B5EF4-FFF2-40B4-BE49-F238E27FC236}">
                <a16:creationId xmlns:a16="http://schemas.microsoft.com/office/drawing/2014/main" id="{68C7643E-DFF0-FB8B-27F7-118DCCFF5DD0}"/>
              </a:ext>
            </a:extLst>
          </p:cNvPr>
          <p:cNvSpPr>
            <a:spLocks noGrp="1"/>
          </p:cNvSpPr>
          <p:nvPr>
            <p:custDataLst>
              <p:tags r:id="rId12"/>
            </p:custDataLst>
          </p:nvPr>
        </p:nvSpPr>
        <p:spPr bwMode="auto">
          <a:xfrm>
            <a:off x="8216900"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433E0F4-E9C6-4476-9096-79969ACB8F61}" type="datetime'''''''''''''''''''''''2''0'''''''''''''''''''''''">
              <a:rPr kumimoji="0" lang="en-US" altLang="en-US" sz="1000" smtClean="0"/>
              <a:pPr/>
              <a:t>20</a:t>
            </a:fld>
            <a:endParaRPr kumimoji="0" lang="ja-JP" altLang="en-US" sz="1000" dirty="0">
              <a:sym typeface="+mn-lt"/>
            </a:endParaRPr>
          </a:p>
        </p:txBody>
      </p:sp>
      <p:sp>
        <p:nvSpPr>
          <p:cNvPr id="164" name="テキスト プレースホルダ 9">
            <a:extLst>
              <a:ext uri="{FF2B5EF4-FFF2-40B4-BE49-F238E27FC236}">
                <a16:creationId xmlns:a16="http://schemas.microsoft.com/office/drawing/2014/main" id="{725F520C-3517-AB78-60F7-1DEB5749BF23}"/>
              </a:ext>
            </a:extLst>
          </p:cNvPr>
          <p:cNvSpPr>
            <a:spLocks noGrp="1"/>
          </p:cNvSpPr>
          <p:nvPr>
            <p:custDataLst>
              <p:tags r:id="rId13"/>
            </p:custDataLst>
          </p:nvPr>
        </p:nvSpPr>
        <p:spPr bwMode="auto">
          <a:xfrm>
            <a:off x="8620125"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780F7F7-D558-499F-9B9B-BF1D4DF17308}" type="datetime'''2''''''''1'''''''''''''''">
              <a:rPr kumimoji="0" lang="en-US" altLang="en-US" sz="1000" smtClean="0"/>
              <a:pPr/>
              <a:t>21</a:t>
            </a:fld>
            <a:endParaRPr kumimoji="0" lang="ja-JP" altLang="en-US" sz="1000" dirty="0">
              <a:sym typeface="+mn-lt"/>
            </a:endParaRPr>
          </a:p>
        </p:txBody>
      </p:sp>
      <p:sp>
        <p:nvSpPr>
          <p:cNvPr id="167" name="テキスト プレースホルダ 9">
            <a:extLst>
              <a:ext uri="{FF2B5EF4-FFF2-40B4-BE49-F238E27FC236}">
                <a16:creationId xmlns:a16="http://schemas.microsoft.com/office/drawing/2014/main" id="{67B6DEA3-D207-F3D2-57FC-39F4BC36BE6C}"/>
              </a:ext>
            </a:extLst>
          </p:cNvPr>
          <p:cNvSpPr>
            <a:spLocks noGrp="1"/>
          </p:cNvSpPr>
          <p:nvPr>
            <p:custDataLst>
              <p:tags r:id="rId14"/>
            </p:custDataLst>
          </p:nvPr>
        </p:nvSpPr>
        <p:spPr bwMode="auto">
          <a:xfrm>
            <a:off x="9023350"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52020AE-DEED-471C-9D22-D5D8194C4D45}" type="datetime'''''''''''''''''''''''''''''''''''''2''2'''''''''''">
              <a:rPr kumimoji="0" lang="en-US" altLang="en-US" sz="1000" smtClean="0"/>
              <a:pPr/>
              <a:t>22</a:t>
            </a:fld>
            <a:endParaRPr kumimoji="0" lang="ja-JP" altLang="en-US" sz="1000" dirty="0">
              <a:sym typeface="+mn-lt"/>
            </a:endParaRPr>
          </a:p>
        </p:txBody>
      </p:sp>
      <p:sp>
        <p:nvSpPr>
          <p:cNvPr id="170" name="テキスト プレースホルダ 9">
            <a:extLst>
              <a:ext uri="{FF2B5EF4-FFF2-40B4-BE49-F238E27FC236}">
                <a16:creationId xmlns:a16="http://schemas.microsoft.com/office/drawing/2014/main" id="{17DCF781-5A3C-3DA9-6DAB-1BDC57E26A7C}"/>
              </a:ext>
            </a:extLst>
          </p:cNvPr>
          <p:cNvSpPr>
            <a:spLocks noGrp="1"/>
          </p:cNvSpPr>
          <p:nvPr>
            <p:custDataLst>
              <p:tags r:id="rId15"/>
            </p:custDataLst>
          </p:nvPr>
        </p:nvSpPr>
        <p:spPr bwMode="auto">
          <a:xfrm>
            <a:off x="9426575"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D24F9EB-F7A2-4510-BBE6-39B6E7115E43}" type="datetime'''''''''''''''''''''2''''''''3'">
              <a:rPr kumimoji="0" lang="en-US" altLang="en-US" sz="1000" smtClean="0"/>
              <a:pPr/>
              <a:t>23</a:t>
            </a:fld>
            <a:endParaRPr kumimoji="0" lang="ja-JP" altLang="en-US" sz="1000" dirty="0">
              <a:sym typeface="+mn-lt"/>
            </a:endParaRPr>
          </a:p>
        </p:txBody>
      </p:sp>
      <p:sp useBgFill="1">
        <p:nvSpPr>
          <p:cNvPr id="223" name="テキスト プレースホルダ 9">
            <a:extLst>
              <a:ext uri="{FF2B5EF4-FFF2-40B4-BE49-F238E27FC236}">
                <a16:creationId xmlns:a16="http://schemas.microsoft.com/office/drawing/2014/main" id="{733D0C89-5005-8123-D699-755F5868316D}"/>
              </a:ext>
            </a:extLst>
          </p:cNvPr>
          <p:cNvSpPr>
            <a:spLocks/>
          </p:cNvSpPr>
          <p:nvPr>
            <p:custDataLst>
              <p:tags r:id="rId16"/>
            </p:custDataLst>
          </p:nvPr>
        </p:nvSpPr>
        <p:spPr bwMode="gray">
          <a:xfrm>
            <a:off x="5735638" y="3478213"/>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A976C67-5F9C-4E87-96AB-4BDE357F685D}" type="datetime'''''''''''''86.''''''''''''''''''''''''''''3'''''''''''''''">
              <a:rPr lang="en-US" altLang="en-US" sz="1000" smtClean="0">
                <a:effectLst/>
                <a:sym typeface="+mn-lt"/>
              </a:rPr>
              <a:pPr marL="0" lvl="0" indent="0" algn="ctr">
                <a:spcBef>
                  <a:spcPct val="0"/>
                </a:spcBef>
                <a:buNone/>
              </a:pPr>
              <a:t>86.3</a:t>
            </a:fld>
            <a:endParaRPr kumimoji="1" lang="en-US" altLang="ja-JP" sz="1000" dirty="0">
              <a:sym typeface="+mn-lt"/>
            </a:endParaRPr>
          </a:p>
        </p:txBody>
      </p:sp>
      <p:sp useBgFill="1">
        <p:nvSpPr>
          <p:cNvPr id="224" name="テキスト プレースホルダ 9">
            <a:extLst>
              <a:ext uri="{FF2B5EF4-FFF2-40B4-BE49-F238E27FC236}">
                <a16:creationId xmlns:a16="http://schemas.microsoft.com/office/drawing/2014/main" id="{9C44D04C-BF47-7648-DE59-351ABBA2D2A7}"/>
              </a:ext>
            </a:extLst>
          </p:cNvPr>
          <p:cNvSpPr>
            <a:spLocks/>
          </p:cNvSpPr>
          <p:nvPr>
            <p:custDataLst>
              <p:tags r:id="rId17"/>
            </p:custDataLst>
          </p:nvPr>
        </p:nvSpPr>
        <p:spPr bwMode="gray">
          <a:xfrm>
            <a:off x="6138863" y="3552825"/>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2797B2-10EA-4A08-8460-0E7B9FA623B5}" type="datetime'83''''.''0'''''''''''''''''''">
              <a:rPr lang="en-US" altLang="en-US" sz="1000" smtClean="0">
                <a:effectLst/>
                <a:sym typeface="+mn-lt"/>
              </a:rPr>
              <a:pPr marL="0" lvl="0" indent="0" algn="ctr">
                <a:spcBef>
                  <a:spcPct val="0"/>
                </a:spcBef>
                <a:buNone/>
              </a:pPr>
              <a:t>83.0</a:t>
            </a:fld>
            <a:endParaRPr kumimoji="1" lang="en-US" altLang="ja-JP" sz="1000" dirty="0">
              <a:sym typeface="+mn-lt"/>
            </a:endParaRPr>
          </a:p>
        </p:txBody>
      </p:sp>
      <p:sp useBgFill="1">
        <p:nvSpPr>
          <p:cNvPr id="225" name="テキスト プレースホルダ 9">
            <a:extLst>
              <a:ext uri="{FF2B5EF4-FFF2-40B4-BE49-F238E27FC236}">
                <a16:creationId xmlns:a16="http://schemas.microsoft.com/office/drawing/2014/main" id="{4E500F88-E101-CED8-5867-B6DD2AF7F07D}"/>
              </a:ext>
            </a:extLst>
          </p:cNvPr>
          <p:cNvSpPr>
            <a:spLocks/>
          </p:cNvSpPr>
          <p:nvPr>
            <p:custDataLst>
              <p:tags r:id="rId18"/>
            </p:custDataLst>
          </p:nvPr>
        </p:nvSpPr>
        <p:spPr bwMode="gray">
          <a:xfrm>
            <a:off x="6542088" y="3597275"/>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CB12EC-BC71-46CF-A19D-ABEE381245B2}" type="datetime'81''''''''''''''.''''''''''''''''''''1'''''''''''''''''''">
              <a:rPr lang="en-US" altLang="en-US" sz="1000" smtClean="0">
                <a:effectLst/>
                <a:sym typeface="+mn-lt"/>
              </a:rPr>
              <a:pPr marL="0" lvl="0" indent="0" algn="ctr">
                <a:spcBef>
                  <a:spcPct val="0"/>
                </a:spcBef>
                <a:buNone/>
              </a:pPr>
              <a:t>81.1</a:t>
            </a:fld>
            <a:endParaRPr kumimoji="1" lang="en-US" altLang="ja-JP" sz="1000" dirty="0">
              <a:sym typeface="+mn-lt"/>
            </a:endParaRPr>
          </a:p>
        </p:txBody>
      </p:sp>
      <p:sp useBgFill="1">
        <p:nvSpPr>
          <p:cNvPr id="226" name="テキスト プレースホルダ 9">
            <a:extLst>
              <a:ext uri="{FF2B5EF4-FFF2-40B4-BE49-F238E27FC236}">
                <a16:creationId xmlns:a16="http://schemas.microsoft.com/office/drawing/2014/main" id="{9D9A89ED-9810-112E-88FD-5D546D651D66}"/>
              </a:ext>
            </a:extLst>
          </p:cNvPr>
          <p:cNvSpPr>
            <a:spLocks/>
          </p:cNvSpPr>
          <p:nvPr>
            <p:custDataLst>
              <p:tags r:id="rId19"/>
            </p:custDataLst>
          </p:nvPr>
        </p:nvSpPr>
        <p:spPr bwMode="gray">
          <a:xfrm>
            <a:off x="6945313" y="3622675"/>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081D0D6-193C-4B4A-B7DF-5F0CC16A27BA}" type="datetime'8''''''''''''0''''''''''''''''.''''''''0'''''''''">
              <a:rPr lang="en-US" altLang="en-US" sz="1000" smtClean="0">
                <a:effectLst/>
                <a:sym typeface="+mn-lt"/>
              </a:rPr>
              <a:pPr marL="0" lvl="0" indent="0" algn="ctr">
                <a:spcBef>
                  <a:spcPct val="0"/>
                </a:spcBef>
                <a:buNone/>
              </a:pPr>
              <a:t>80.0</a:t>
            </a:fld>
            <a:endParaRPr kumimoji="1" lang="en-US" altLang="ja-JP" sz="1000" dirty="0">
              <a:sym typeface="+mn-lt"/>
            </a:endParaRPr>
          </a:p>
        </p:txBody>
      </p:sp>
      <p:sp useBgFill="1">
        <p:nvSpPr>
          <p:cNvPr id="227" name="テキスト プレースホルダ 9">
            <a:extLst>
              <a:ext uri="{FF2B5EF4-FFF2-40B4-BE49-F238E27FC236}">
                <a16:creationId xmlns:a16="http://schemas.microsoft.com/office/drawing/2014/main" id="{7B378A36-9004-8C30-9CD5-0B4696B98130}"/>
              </a:ext>
            </a:extLst>
          </p:cNvPr>
          <p:cNvSpPr>
            <a:spLocks/>
          </p:cNvSpPr>
          <p:nvPr>
            <p:custDataLst>
              <p:tags r:id="rId20"/>
            </p:custDataLst>
          </p:nvPr>
        </p:nvSpPr>
        <p:spPr bwMode="gray">
          <a:xfrm>
            <a:off x="7348538" y="363855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B3B239B-045C-4193-BE48-14781223CCB6}" type="datetime'''''7''''''9''''''''''''''''.''3'''''''''''''">
              <a:rPr lang="en-US" altLang="en-US" sz="1000" smtClean="0">
                <a:effectLst/>
                <a:sym typeface="+mn-lt"/>
              </a:rPr>
              <a:pPr marL="0" lvl="0" indent="0" algn="ctr">
                <a:spcBef>
                  <a:spcPct val="0"/>
                </a:spcBef>
                <a:buNone/>
              </a:pPr>
              <a:t>79.3</a:t>
            </a:fld>
            <a:endParaRPr kumimoji="1" lang="en-US" altLang="ja-JP" sz="1000" dirty="0">
              <a:sym typeface="+mn-lt"/>
            </a:endParaRPr>
          </a:p>
        </p:txBody>
      </p:sp>
      <p:sp useBgFill="1">
        <p:nvSpPr>
          <p:cNvPr id="228" name="テキスト プレースホルダ 9">
            <a:extLst>
              <a:ext uri="{FF2B5EF4-FFF2-40B4-BE49-F238E27FC236}">
                <a16:creationId xmlns:a16="http://schemas.microsoft.com/office/drawing/2014/main" id="{8EB53762-2881-7716-3EAF-C68BF70B685F}"/>
              </a:ext>
            </a:extLst>
          </p:cNvPr>
          <p:cNvSpPr>
            <a:spLocks/>
          </p:cNvSpPr>
          <p:nvPr>
            <p:custDataLst>
              <p:tags r:id="rId21"/>
            </p:custDataLst>
          </p:nvPr>
        </p:nvSpPr>
        <p:spPr bwMode="gray">
          <a:xfrm>
            <a:off x="7751763" y="363855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FF7196-FC82-4AE8-8E85-CEC1E489BBB6}" type="datetime'''''''''79''.''''''''''''''''''''3'''''''''''">
              <a:rPr lang="en-US" altLang="en-US" sz="1000" smtClean="0">
                <a:effectLst/>
                <a:sym typeface="+mn-lt"/>
              </a:rPr>
              <a:pPr marL="0" lvl="0" indent="0" algn="ctr">
                <a:spcBef>
                  <a:spcPct val="0"/>
                </a:spcBef>
                <a:buNone/>
              </a:pPr>
              <a:t>79.3</a:t>
            </a:fld>
            <a:endParaRPr kumimoji="1" lang="en-US" altLang="ja-JP" sz="1000" dirty="0">
              <a:sym typeface="+mn-lt"/>
            </a:endParaRPr>
          </a:p>
        </p:txBody>
      </p:sp>
      <p:sp useBgFill="1">
        <p:nvSpPr>
          <p:cNvPr id="229" name="テキスト プレースホルダ 9">
            <a:extLst>
              <a:ext uri="{FF2B5EF4-FFF2-40B4-BE49-F238E27FC236}">
                <a16:creationId xmlns:a16="http://schemas.microsoft.com/office/drawing/2014/main" id="{112F66B8-6B37-FF8F-F626-D5E04FE0EC1E}"/>
              </a:ext>
            </a:extLst>
          </p:cNvPr>
          <p:cNvSpPr>
            <a:spLocks/>
          </p:cNvSpPr>
          <p:nvPr>
            <p:custDataLst>
              <p:tags r:id="rId22"/>
            </p:custDataLst>
          </p:nvPr>
        </p:nvSpPr>
        <p:spPr bwMode="gray">
          <a:xfrm>
            <a:off x="8154988" y="3608388"/>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C88DB1-6FEA-4D8F-95CE-24CC71578CAD}" type="datetime'''''''''''''8''''''''0''''.6'''''''''''''''">
              <a:rPr lang="en-US" altLang="en-US" sz="1000" smtClean="0">
                <a:effectLst/>
                <a:sym typeface="+mn-lt"/>
              </a:rPr>
              <a:pPr marL="0" lvl="0" indent="0" algn="ctr">
                <a:spcBef>
                  <a:spcPct val="0"/>
                </a:spcBef>
                <a:buNone/>
              </a:pPr>
              <a:t>80.6</a:t>
            </a:fld>
            <a:endParaRPr kumimoji="1" lang="en-US" altLang="ja-JP" sz="1000" dirty="0">
              <a:sym typeface="+mn-lt"/>
            </a:endParaRPr>
          </a:p>
        </p:txBody>
      </p:sp>
      <p:sp useBgFill="1">
        <p:nvSpPr>
          <p:cNvPr id="230" name="テキスト プレースホルダ 9">
            <a:extLst>
              <a:ext uri="{FF2B5EF4-FFF2-40B4-BE49-F238E27FC236}">
                <a16:creationId xmlns:a16="http://schemas.microsoft.com/office/drawing/2014/main" id="{3074E36E-B111-9C81-211E-9B48F15CE661}"/>
              </a:ext>
            </a:extLst>
          </p:cNvPr>
          <p:cNvSpPr>
            <a:spLocks/>
          </p:cNvSpPr>
          <p:nvPr>
            <p:custDataLst>
              <p:tags r:id="rId23"/>
            </p:custDataLst>
          </p:nvPr>
        </p:nvSpPr>
        <p:spPr bwMode="gray">
          <a:xfrm>
            <a:off x="8558213" y="3643313"/>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DC9FF13-548C-4A47-B608-C2DB6AE8EC36}" type="datetime'''''''''''''''''''''''''''79''''''''''''''''''.1'">
              <a:rPr lang="en-US" altLang="en-US" sz="1000" smtClean="0">
                <a:effectLst/>
                <a:sym typeface="+mn-lt"/>
              </a:rPr>
              <a:pPr marL="0" lvl="0" indent="0" algn="ctr">
                <a:spcBef>
                  <a:spcPct val="0"/>
                </a:spcBef>
                <a:buNone/>
              </a:pPr>
              <a:t>79.1</a:t>
            </a:fld>
            <a:endParaRPr kumimoji="1" lang="en-US" altLang="ja-JP" sz="1000" dirty="0">
              <a:sym typeface="+mn-lt"/>
            </a:endParaRPr>
          </a:p>
        </p:txBody>
      </p:sp>
      <p:sp useBgFill="1">
        <p:nvSpPr>
          <p:cNvPr id="231" name="テキスト プレースホルダ 9">
            <a:extLst>
              <a:ext uri="{FF2B5EF4-FFF2-40B4-BE49-F238E27FC236}">
                <a16:creationId xmlns:a16="http://schemas.microsoft.com/office/drawing/2014/main" id="{6F3856B6-28C7-701F-A422-179C15910D81}"/>
              </a:ext>
            </a:extLst>
          </p:cNvPr>
          <p:cNvSpPr>
            <a:spLocks/>
          </p:cNvSpPr>
          <p:nvPr>
            <p:custDataLst>
              <p:tags r:id="rId24"/>
            </p:custDataLst>
          </p:nvPr>
        </p:nvSpPr>
        <p:spPr bwMode="gray">
          <a:xfrm>
            <a:off x="8961438" y="3668713"/>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A4B4D8A-4117-4127-825E-979FCC872A5C}" type="datetime'''''''7''''''''''8''''''.''''''0'''''''''''''''''''">
              <a:rPr lang="en-US" altLang="en-US" sz="1000" smtClean="0">
                <a:effectLst/>
                <a:sym typeface="+mn-lt"/>
              </a:rPr>
              <a:pPr marL="0" lvl="0" indent="0" algn="ctr">
                <a:spcBef>
                  <a:spcPct val="0"/>
                </a:spcBef>
                <a:buNone/>
              </a:pPr>
              <a:t>78.0</a:t>
            </a:fld>
            <a:endParaRPr kumimoji="1" lang="en-US" altLang="ja-JP" sz="1000" dirty="0">
              <a:sym typeface="+mn-lt"/>
            </a:endParaRPr>
          </a:p>
        </p:txBody>
      </p:sp>
      <p:sp useBgFill="1">
        <p:nvSpPr>
          <p:cNvPr id="232" name="テキスト プレースホルダ 9">
            <a:extLst>
              <a:ext uri="{FF2B5EF4-FFF2-40B4-BE49-F238E27FC236}">
                <a16:creationId xmlns:a16="http://schemas.microsoft.com/office/drawing/2014/main" id="{4229C372-DD9C-3A01-8011-E6BD6EC84EF8}"/>
              </a:ext>
            </a:extLst>
          </p:cNvPr>
          <p:cNvSpPr>
            <a:spLocks/>
          </p:cNvSpPr>
          <p:nvPr>
            <p:custDataLst>
              <p:tags r:id="rId25"/>
            </p:custDataLst>
          </p:nvPr>
        </p:nvSpPr>
        <p:spPr bwMode="gray">
          <a:xfrm>
            <a:off x="9364663" y="3679825"/>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4C1EC9C-CD16-4CFB-A890-1F8DA4ED7E77}" type="datetime'''''''''7''''''''''''7.''5'''''">
              <a:rPr lang="en-US" altLang="en-US" sz="1000" smtClean="0">
                <a:effectLst/>
                <a:sym typeface="+mn-lt"/>
              </a:rPr>
              <a:pPr marL="0" lvl="0" indent="0" algn="ctr">
                <a:spcBef>
                  <a:spcPct val="0"/>
                </a:spcBef>
                <a:buNone/>
              </a:pPr>
              <a:t>77.5</a:t>
            </a:fld>
            <a:endParaRPr kumimoji="1" lang="en-US" altLang="ja-JP" sz="1000" dirty="0">
              <a:sym typeface="+mn-lt"/>
            </a:endParaRPr>
          </a:p>
        </p:txBody>
      </p:sp>
      <p:sp>
        <p:nvSpPr>
          <p:cNvPr id="32" name="Rectangle 31"/>
          <p:cNvSpPr/>
          <p:nvPr>
            <p:custDataLst>
              <p:tags r:id="rId26"/>
            </p:custDataLst>
          </p:nvPr>
        </p:nvSpPr>
        <p:spPr bwMode="gray">
          <a:xfrm>
            <a:off x="6489700" y="6005513"/>
            <a:ext cx="179388" cy="133350"/>
          </a:xfrm>
          <a:prstGeom prst="rect">
            <a:avLst/>
          </a:prstGeom>
          <a:solidFill>
            <a:srgbClr val="80CCE8"/>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64" name="Straight Connector 63">
            <a:extLst>
              <a:ext uri="{FF2B5EF4-FFF2-40B4-BE49-F238E27FC236}">
                <a16:creationId xmlns:a16="http://schemas.microsoft.com/office/drawing/2014/main" id="{60BBBFBA-E045-4480-86C2-A301B4F7F3CA}"/>
              </a:ext>
            </a:extLst>
          </p:cNvPr>
          <p:cNvCxnSpPr/>
          <p:nvPr>
            <p:custDataLst>
              <p:tags r:id="rId27"/>
            </p:custDataLst>
          </p:nvPr>
        </p:nvCxnSpPr>
        <p:spPr bwMode="gray">
          <a:xfrm>
            <a:off x="6408738" y="6275388"/>
            <a:ext cx="255588" cy="0"/>
          </a:xfrm>
          <a:prstGeom prst="line">
            <a:avLst/>
          </a:prstGeom>
          <a:ln w="9525" cap="rnd"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4" name="Oval 33"/>
          <p:cNvSpPr/>
          <p:nvPr>
            <p:custDataLst>
              <p:tags r:id="rId28"/>
            </p:custDataLst>
          </p:nvPr>
        </p:nvSpPr>
        <p:spPr bwMode="gray">
          <a:xfrm>
            <a:off x="6497638" y="6237288"/>
            <a:ext cx="76200" cy="76200"/>
          </a:xfrm>
          <a:prstGeom prst="ellipse">
            <a:avLst/>
          </a:prstGeom>
          <a:solidFill>
            <a:srgbClr val="1F497D"/>
          </a:solid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テキスト プレースホルダ 9"/>
          <p:cNvSpPr>
            <a:spLocks noGrp="1"/>
          </p:cNvSpPr>
          <p:nvPr>
            <p:custDataLst>
              <p:tags r:id="rId29"/>
            </p:custDataLst>
          </p:nvPr>
        </p:nvSpPr>
        <p:spPr bwMode="auto">
          <a:xfrm>
            <a:off x="6719888" y="6000750"/>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病床数</a:t>
            </a:r>
          </a:p>
        </p:txBody>
      </p:sp>
      <p:sp>
        <p:nvSpPr>
          <p:cNvPr id="35" name="テキスト プレースホルダ 9"/>
          <p:cNvSpPr>
            <a:spLocks noGrp="1"/>
          </p:cNvSpPr>
          <p:nvPr>
            <p:custDataLst>
              <p:tags r:id="rId30"/>
            </p:custDataLst>
          </p:nvPr>
        </p:nvSpPr>
        <p:spPr bwMode="auto">
          <a:xfrm>
            <a:off x="6719888" y="6203950"/>
            <a:ext cx="11890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en-US" altLang="ja-JP" sz="1000" dirty="0"/>
              <a:t>10000</a:t>
            </a:r>
            <a:r>
              <a:rPr lang="ja-JP" altLang="en-US" sz="1000" dirty="0"/>
              <a:t>人あたり病床数</a:t>
            </a:r>
            <a:endParaRPr kumimoji="0" lang="ja-JP" altLang="en-US" sz="1000" dirty="0">
              <a:sym typeface="+mn-lt"/>
            </a:endParaRPr>
          </a:p>
        </p:txBody>
      </p:sp>
      <p:graphicFrame>
        <p:nvGraphicFramePr>
          <p:cNvPr id="69" name="Chart 68">
            <a:extLst>
              <a:ext uri="{FF2B5EF4-FFF2-40B4-BE49-F238E27FC236}">
                <a16:creationId xmlns:a16="http://schemas.microsoft.com/office/drawing/2014/main" id="{B9642746-4E5D-9B24-4C91-15813A321046}"/>
              </a:ext>
            </a:extLst>
          </p:cNvPr>
          <p:cNvGraphicFramePr/>
          <p:nvPr>
            <p:custDataLst>
              <p:tags r:id="rId31"/>
            </p:custDataLst>
            <p:extLst>
              <p:ext uri="{D42A27DB-BD31-4B8C-83A1-F6EECF244321}">
                <p14:modId xmlns:p14="http://schemas.microsoft.com/office/powerpoint/2010/main" val="621772407"/>
              </p:ext>
            </p:extLst>
          </p:nvPr>
        </p:nvGraphicFramePr>
        <p:xfrm>
          <a:off x="50800" y="2266950"/>
          <a:ext cx="4768850" cy="3663950"/>
        </p:xfrm>
        <a:graphic>
          <a:graphicData uri="http://schemas.openxmlformats.org/drawingml/2006/chart">
            <c:chart xmlns:c="http://schemas.openxmlformats.org/drawingml/2006/chart" xmlns:r="http://schemas.openxmlformats.org/officeDocument/2006/relationships" r:id="rId49"/>
          </a:graphicData>
        </a:graphic>
      </p:graphicFrame>
      <p:sp>
        <p:nvSpPr>
          <p:cNvPr id="79" name="テキスト プレースホルダ 9"/>
          <p:cNvSpPr>
            <a:spLocks noGrp="1"/>
          </p:cNvSpPr>
          <p:nvPr>
            <p:custDataLst>
              <p:tags r:id="rId32"/>
            </p:custDataLst>
          </p:nvPr>
        </p:nvSpPr>
        <p:spPr bwMode="auto">
          <a:xfrm>
            <a:off x="708025"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B73D62E-A8C2-477F-B7D1-54B7D0800C2C}" type="datetime'''''''''''''''''''''''''''1''''''''''''''''''''''4'''">
              <a:rPr lang="ja-JP" altLang="en-US" sz="1000" smtClean="0">
                <a:sym typeface="+mn-lt"/>
              </a:rPr>
              <a:pPr marL="0" indent="0" algn="ctr">
                <a:spcBef>
                  <a:spcPct val="0"/>
                </a:spcBef>
                <a:buNone/>
              </a:pPr>
              <a:t>14</a:t>
            </a:fld>
            <a:endParaRPr kumimoji="0" lang="ja-JP" altLang="en-US" sz="1000" dirty="0">
              <a:sym typeface="+mn-lt"/>
            </a:endParaRPr>
          </a:p>
        </p:txBody>
      </p:sp>
      <p:sp>
        <p:nvSpPr>
          <p:cNvPr id="80" name="テキスト プレースホルダ 9"/>
          <p:cNvSpPr>
            <a:spLocks noGrp="1"/>
          </p:cNvSpPr>
          <p:nvPr>
            <p:custDataLst>
              <p:tags r:id="rId33"/>
            </p:custDataLst>
          </p:nvPr>
        </p:nvSpPr>
        <p:spPr bwMode="auto">
          <a:xfrm>
            <a:off x="1084263"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D280D3D-E32B-4084-905B-84D1272B121D}" type="datetime'1''''''''''''''''''''''''''''5'''''''''''''''''">
              <a:rPr lang="ja-JP" altLang="en-US" sz="1000" smtClean="0">
                <a:sym typeface="+mn-lt"/>
              </a:rPr>
              <a:pPr marL="0" indent="0" algn="ctr">
                <a:spcBef>
                  <a:spcPct val="0"/>
                </a:spcBef>
                <a:buNone/>
              </a:pPr>
              <a:t>15</a:t>
            </a:fld>
            <a:endParaRPr kumimoji="0" lang="ja-JP" altLang="en-US" sz="1000" dirty="0">
              <a:sym typeface="+mn-lt"/>
            </a:endParaRPr>
          </a:p>
        </p:txBody>
      </p:sp>
      <p:sp>
        <p:nvSpPr>
          <p:cNvPr id="112" name="テキスト プレースホルダ 9"/>
          <p:cNvSpPr>
            <a:spLocks noGrp="1"/>
          </p:cNvSpPr>
          <p:nvPr>
            <p:custDataLst>
              <p:tags r:id="rId34"/>
            </p:custDataLst>
          </p:nvPr>
        </p:nvSpPr>
        <p:spPr bwMode="auto">
          <a:xfrm>
            <a:off x="1460500"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3FB1F71-239E-42A9-BF79-9573A898DBA3}" type="datetime'''''1''''''''''''''''''''''''''''6'''''''''">
              <a:rPr lang="ja-JP" altLang="en-US" sz="1000" smtClean="0">
                <a:sym typeface="+mn-lt"/>
              </a:rPr>
              <a:pPr marL="0" indent="0" algn="ctr">
                <a:spcBef>
                  <a:spcPct val="0"/>
                </a:spcBef>
                <a:buNone/>
              </a:pPr>
              <a:t>16</a:t>
            </a:fld>
            <a:endParaRPr kumimoji="0" lang="ja-JP" altLang="en-US" sz="1000" dirty="0">
              <a:sym typeface="+mn-lt"/>
            </a:endParaRPr>
          </a:p>
        </p:txBody>
      </p:sp>
      <p:sp>
        <p:nvSpPr>
          <p:cNvPr id="113" name="テキスト プレースホルダ 9"/>
          <p:cNvSpPr>
            <a:spLocks noGrp="1"/>
          </p:cNvSpPr>
          <p:nvPr>
            <p:custDataLst>
              <p:tags r:id="rId35"/>
            </p:custDataLst>
          </p:nvPr>
        </p:nvSpPr>
        <p:spPr bwMode="auto">
          <a:xfrm>
            <a:off x="1836738"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9455D0A-5DC4-4963-A0E7-75EA5FE39C8E}" type="datetime'''''1''''''''''''''''''''''''''''''''''''''''''''''7'">
              <a:rPr lang="ja-JP" altLang="en-US" sz="1000" smtClean="0">
                <a:sym typeface="+mn-lt"/>
              </a:rPr>
              <a:pPr marL="0" indent="0" algn="ctr">
                <a:spcBef>
                  <a:spcPct val="0"/>
                </a:spcBef>
                <a:buNone/>
              </a:pPr>
              <a:t>17</a:t>
            </a:fld>
            <a:endParaRPr kumimoji="0" lang="ja-JP" altLang="en-US" sz="1000" dirty="0">
              <a:sym typeface="+mn-lt"/>
            </a:endParaRPr>
          </a:p>
        </p:txBody>
      </p:sp>
      <p:sp>
        <p:nvSpPr>
          <p:cNvPr id="114" name="テキスト プレースホルダ 9"/>
          <p:cNvSpPr>
            <a:spLocks noGrp="1"/>
          </p:cNvSpPr>
          <p:nvPr>
            <p:custDataLst>
              <p:tags r:id="rId36"/>
            </p:custDataLst>
          </p:nvPr>
        </p:nvSpPr>
        <p:spPr bwMode="auto">
          <a:xfrm>
            <a:off x="2212975"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B1857AF-0459-4F1D-9B7C-0C30E00C209F}" type="datetime'''''''''''''''1''8'''''">
              <a:rPr lang="ja-JP" altLang="en-US" sz="1000" smtClean="0">
                <a:sym typeface="+mn-lt"/>
              </a:rPr>
              <a:pPr marL="0" indent="0" algn="ctr">
                <a:spcBef>
                  <a:spcPct val="0"/>
                </a:spcBef>
                <a:buNone/>
              </a:pPr>
              <a:t>18</a:t>
            </a:fld>
            <a:endParaRPr kumimoji="0" lang="ja-JP" altLang="en-US" sz="1000" dirty="0">
              <a:sym typeface="+mn-lt"/>
            </a:endParaRPr>
          </a:p>
        </p:txBody>
      </p:sp>
      <p:sp>
        <p:nvSpPr>
          <p:cNvPr id="48" name="テキスト プレースホルダ 9"/>
          <p:cNvSpPr>
            <a:spLocks noGrp="1"/>
          </p:cNvSpPr>
          <p:nvPr>
            <p:custDataLst>
              <p:tags r:id="rId37"/>
            </p:custDataLst>
          </p:nvPr>
        </p:nvSpPr>
        <p:spPr bwMode="auto">
          <a:xfrm>
            <a:off x="2589213"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ACCAEB5-8679-4875-95D2-931BC164BA04}" type="datetime'''''''''''''''1''''''''''''''''''''''''''''''9'">
              <a:rPr lang="en-US" altLang="en-US" sz="1000" smtClean="0"/>
              <a:pPr marL="0" indent="0" algn="ctr">
                <a:spcBef>
                  <a:spcPct val="0"/>
                </a:spcBef>
                <a:buNone/>
              </a:pPr>
              <a:t>19</a:t>
            </a:fld>
            <a:endParaRPr kumimoji="0" lang="ja-JP" altLang="en-US" sz="1000" dirty="0">
              <a:sym typeface="+mn-lt"/>
            </a:endParaRPr>
          </a:p>
        </p:txBody>
      </p:sp>
      <p:sp>
        <p:nvSpPr>
          <p:cNvPr id="10" name="テキスト プレースホルダ 9">
            <a:extLst>
              <a:ext uri="{FF2B5EF4-FFF2-40B4-BE49-F238E27FC236}">
                <a16:creationId xmlns:a16="http://schemas.microsoft.com/office/drawing/2014/main" id="{D1EC4E3F-DC56-B046-0637-A514B7039FA4}"/>
              </a:ext>
            </a:extLst>
          </p:cNvPr>
          <p:cNvSpPr>
            <a:spLocks noGrp="1"/>
          </p:cNvSpPr>
          <p:nvPr>
            <p:custDataLst>
              <p:tags r:id="rId38"/>
            </p:custDataLst>
          </p:nvPr>
        </p:nvSpPr>
        <p:spPr bwMode="auto">
          <a:xfrm>
            <a:off x="2967038"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73A07C5-BDC3-4562-9A2D-4B4B88DDC44B}" type="datetime'''''''''''''''''''''''''''''''2''''''''''''''0'''''''''''''">
              <a:rPr kumimoji="0" lang="en-US" altLang="en-US" sz="1000" smtClean="0"/>
              <a:pPr/>
              <a:t>20</a:t>
            </a:fld>
            <a:endParaRPr kumimoji="0" lang="ja-JP" altLang="en-US" sz="1000" dirty="0">
              <a:sym typeface="+mn-lt"/>
            </a:endParaRPr>
          </a:p>
        </p:txBody>
      </p:sp>
      <p:sp>
        <p:nvSpPr>
          <p:cNvPr id="15" name="テキスト プレースホルダ 9">
            <a:extLst>
              <a:ext uri="{FF2B5EF4-FFF2-40B4-BE49-F238E27FC236}">
                <a16:creationId xmlns:a16="http://schemas.microsoft.com/office/drawing/2014/main" id="{A9FC7D82-9DDD-1A85-7ACF-A841657A4B67}"/>
              </a:ext>
            </a:extLst>
          </p:cNvPr>
          <p:cNvSpPr>
            <a:spLocks noGrp="1"/>
          </p:cNvSpPr>
          <p:nvPr>
            <p:custDataLst>
              <p:tags r:id="rId39"/>
            </p:custDataLst>
          </p:nvPr>
        </p:nvSpPr>
        <p:spPr bwMode="auto">
          <a:xfrm>
            <a:off x="3343275"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E7BC2E5-78A1-4D3E-9335-2DA9A1AC7790}" type="datetime'''''''''21'''''''''''''''''''''''''''''''''''''''''''''''">
              <a:rPr kumimoji="0" lang="en-US" altLang="en-US" sz="1000" smtClean="0"/>
              <a:pPr/>
              <a:t>21</a:t>
            </a:fld>
            <a:endParaRPr kumimoji="0" lang="ja-JP" altLang="en-US" sz="1000" dirty="0">
              <a:sym typeface="+mn-lt"/>
            </a:endParaRPr>
          </a:p>
        </p:txBody>
      </p:sp>
      <p:sp>
        <p:nvSpPr>
          <p:cNvPr id="18" name="テキスト プレースホルダ 9">
            <a:extLst>
              <a:ext uri="{FF2B5EF4-FFF2-40B4-BE49-F238E27FC236}">
                <a16:creationId xmlns:a16="http://schemas.microsoft.com/office/drawing/2014/main" id="{CAF3A6C9-47BB-7C5E-BC6C-3B0444CD239D}"/>
              </a:ext>
            </a:extLst>
          </p:cNvPr>
          <p:cNvSpPr>
            <a:spLocks noGrp="1"/>
          </p:cNvSpPr>
          <p:nvPr>
            <p:custDataLst>
              <p:tags r:id="rId40"/>
            </p:custDataLst>
          </p:nvPr>
        </p:nvSpPr>
        <p:spPr bwMode="auto">
          <a:xfrm>
            <a:off x="3719513"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D626CAD-1A3F-40CB-A68B-E2336CB30338}" type="datetime'''''''''''''''''2''''''''''''''''''''''''''''''''''2'''''''''">
              <a:rPr kumimoji="0" lang="en-US" altLang="en-US" sz="1000" smtClean="0"/>
              <a:pPr/>
              <a:t>22</a:t>
            </a:fld>
            <a:endParaRPr kumimoji="0" lang="ja-JP" altLang="en-US" sz="1000" dirty="0">
              <a:sym typeface="+mn-lt"/>
            </a:endParaRPr>
          </a:p>
        </p:txBody>
      </p:sp>
      <p:sp>
        <p:nvSpPr>
          <p:cNvPr id="23" name="テキスト プレースホルダ 9">
            <a:extLst>
              <a:ext uri="{FF2B5EF4-FFF2-40B4-BE49-F238E27FC236}">
                <a16:creationId xmlns:a16="http://schemas.microsoft.com/office/drawing/2014/main" id="{F188D5B2-DDBB-EA5C-6FB6-21E2E840C322}"/>
              </a:ext>
            </a:extLst>
          </p:cNvPr>
          <p:cNvSpPr>
            <a:spLocks noGrp="1"/>
          </p:cNvSpPr>
          <p:nvPr>
            <p:custDataLst>
              <p:tags r:id="rId41"/>
            </p:custDataLst>
          </p:nvPr>
        </p:nvSpPr>
        <p:spPr bwMode="auto">
          <a:xfrm>
            <a:off x="4095750"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0EA713D-12E0-490D-B5F6-8B3E85CE2F9B}" type="datetime'''''''''''''''''''''''''2''''''''''''''3'''''''''">
              <a:rPr kumimoji="0" lang="en-US" altLang="en-US" sz="1000" smtClean="0"/>
              <a:pPr/>
              <a:t>23</a:t>
            </a:fld>
            <a:endParaRPr kumimoji="0" lang="ja-JP" altLang="en-US" sz="1000" dirty="0">
              <a:sym typeface="+mn-lt"/>
            </a:endParaRPr>
          </a:p>
        </p:txBody>
      </p:sp>
      <p:sp>
        <p:nvSpPr>
          <p:cNvPr id="30" name="テキスト プレースホルダ 9">
            <a:extLst>
              <a:ext uri="{FF2B5EF4-FFF2-40B4-BE49-F238E27FC236}">
                <a16:creationId xmlns:a16="http://schemas.microsoft.com/office/drawing/2014/main" id="{E7EFD6B6-0C59-98C2-FE90-45DBC0027FD3}"/>
              </a:ext>
            </a:extLst>
          </p:cNvPr>
          <p:cNvSpPr>
            <a:spLocks noGrp="1"/>
          </p:cNvSpPr>
          <p:nvPr>
            <p:custDataLst>
              <p:tags r:id="rId42"/>
            </p:custDataLst>
          </p:nvPr>
        </p:nvSpPr>
        <p:spPr bwMode="auto">
          <a:xfrm>
            <a:off x="4471988"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0375C1A-8336-44EE-BA74-5D402655A693}" type="datetime'2''''''''''''''''''''''''''''''''4'''''''''''">
              <a:rPr kumimoji="0" lang="en-US" altLang="en-US" sz="1000" smtClean="0"/>
              <a:pPr/>
              <a:t>24</a:t>
            </a:fld>
            <a:endParaRPr kumimoji="0" lang="ja-JP" altLang="en-US" sz="1000" dirty="0">
              <a:sym typeface="+mn-lt"/>
            </a:endParaRPr>
          </a:p>
        </p:txBody>
      </p:sp>
      <p:sp>
        <p:nvSpPr>
          <p:cNvPr id="160" name="テキスト ボックス 159"/>
          <p:cNvSpPr txBox="1"/>
          <p:nvPr/>
        </p:nvSpPr>
        <p:spPr>
          <a:xfrm>
            <a:off x="200472" y="2060848"/>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（施設）</a:t>
            </a:r>
          </a:p>
        </p:txBody>
      </p:sp>
    </p:spTree>
    <p:extLst>
      <p:ext uri="{BB962C8B-B14F-4D97-AF65-F5344CB8AC3E}">
        <p14:creationId xmlns:p14="http://schemas.microsoft.com/office/powerpoint/2010/main" val="1648702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ロシア／医療関連／医療・公衆衛生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公的医療機関（</a:t>
            </a:r>
            <a:r>
              <a:rPr lang="en-US" altLang="ja-JP" dirty="0">
                <a:latin typeface="Arial Black" panose="020B0A04020102020204" pitchFamily="34" charset="0"/>
              </a:rPr>
              <a:t>1/2</a:t>
            </a:r>
            <a:r>
              <a:rPr lang="ja-JP" altLang="en-US" dirty="0"/>
              <a:t>）</a:t>
            </a:r>
            <a:endParaRPr lang="en-US" altLang="ja-JP" dirty="0"/>
          </a:p>
        </p:txBody>
      </p:sp>
      <p:sp>
        <p:nvSpPr>
          <p:cNvPr id="4" name="テキスト ボックス 3"/>
          <p:cNvSpPr txBox="1"/>
          <p:nvPr/>
        </p:nvSpPr>
        <p:spPr>
          <a:xfrm>
            <a:off x="200472" y="1124744"/>
            <a:ext cx="9505056" cy="94801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政府は、医療制度改革、および医療機器・医薬品の輸入代替を推進するべく、様々な施策を打っている。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年には、公共調達において、ロシア、アルメニア、ベラルーシ、カザフスタン製の医療製品を含む応募が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件以上あった場合、発注者はこれらの国以外の外国製品を含む全ての応募を却下するというルールが、政府により導入された。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630238" lvl="1" indent="-173038" algn="just">
              <a:lnSpc>
                <a:spcPct val="110000"/>
              </a:lnSpc>
              <a:spcAft>
                <a:spcPts val="200"/>
              </a:spcAft>
              <a:buClr>
                <a:srgbClr val="5F8AC3"/>
              </a:buClr>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ロシア、アルメニア、ベラルーシ、カザフスタンは、ユーラシア経済連合（</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EEU</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）加盟国である</a:t>
            </a:r>
            <a:r>
              <a:rPr lang="en-US" altLang="ja-JP" sz="1200" baseline="30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200" dirty="0" err="1">
                <a:latin typeface="Arial" panose="020B0604020202020204" pitchFamily="34" charset="0"/>
                <a:ea typeface="ＭＳ Ｐゴシック" panose="020B0600070205080204" pitchFamily="50" charset="-128"/>
                <a:cs typeface="Arial" panose="020B0604020202020204" pitchFamily="34" charset="0"/>
              </a:rPr>
              <a:t>。</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ボックス 19"/>
          <p:cNvSpPr txBox="1"/>
          <p:nvPr/>
        </p:nvSpPr>
        <p:spPr>
          <a:xfrm>
            <a:off x="200471" y="6525344"/>
            <a:ext cx="8280921"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kumimoji="0" lang="en-US" altLang="ja-JP" sz="800" dirty="0" bmk=""/>
              <a:t>JETRO</a:t>
            </a:r>
            <a:r>
              <a:rPr kumimoji="0" lang="ja-JP" altLang="en-US" sz="800" dirty="0" bmk=""/>
              <a:t>　ホームページ、有識者ヒアリング、各医療機関ホームページ</a:t>
            </a:r>
            <a:endParaRPr kumimoji="0" lang="en-US" altLang="ja-JP" sz="800" dirty="0" bmk=""/>
          </a:p>
        </p:txBody>
      </p:sp>
      <p:sp>
        <p:nvSpPr>
          <p:cNvPr id="25" name="テキスト ボックス 24"/>
          <p:cNvSpPr txBox="1"/>
          <p:nvPr/>
        </p:nvSpPr>
        <p:spPr>
          <a:xfrm>
            <a:off x="200472" y="6381328"/>
            <a:ext cx="4087657" cy="123111"/>
          </a:xfrm>
          <a:prstGeom prst="rect">
            <a:avLst/>
          </a:prstGeom>
          <a:noFill/>
        </p:spPr>
        <p:txBody>
          <a:bodyPr wrap="non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ユーラシア経済連合（</a:t>
            </a:r>
            <a:r>
              <a:rPr kumimoji="0" lang="en-US" altLang="ja-JP" sz="800" dirty="0" bmk=""/>
              <a:t>EEU</a:t>
            </a:r>
            <a:r>
              <a:rPr kumimoji="0" lang="ja-JP" altLang="en-US" sz="800" dirty="0" bmk=""/>
              <a:t>）には、他にキルギスが加盟しており、合計</a:t>
            </a:r>
            <a:r>
              <a:rPr kumimoji="0" lang="en-US" altLang="ja-JP" sz="800" dirty="0" bmk=""/>
              <a:t>5</a:t>
            </a:r>
            <a:r>
              <a:rPr kumimoji="0" lang="ja-JP" altLang="en-US" sz="800" dirty="0" bmk=""/>
              <a:t>ヶ国が加盟している。</a:t>
            </a:r>
            <a:endParaRPr kumimoji="0" lang="en-US" altLang="ja-JP" sz="800" dirty="0" bmk=""/>
          </a:p>
        </p:txBody>
      </p:sp>
    </p:spTree>
    <p:extLst>
      <p:ext uri="{BB962C8B-B14F-4D97-AF65-F5344CB8AC3E}">
        <p14:creationId xmlns:p14="http://schemas.microsoft.com/office/powerpoint/2010/main" val="1713657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ロシア／医療関連／医療・公衆衛生</a:t>
            </a:r>
            <a:endParaRPr kumimoji="1" lang="ja-JP" altLang="en-US" dirty="0"/>
          </a:p>
        </p:txBody>
      </p:sp>
      <p:sp>
        <p:nvSpPr>
          <p:cNvPr id="5" name="テキスト プレースホルダー 4"/>
          <p:cNvSpPr>
            <a:spLocks noGrp="1"/>
          </p:cNvSpPr>
          <p:nvPr>
            <p:ph type="body" sz="quarter" idx="15"/>
          </p:nvPr>
        </p:nvSpPr>
        <p:spPr/>
        <p:txBody>
          <a:bodyPr/>
          <a:lstStyle/>
          <a:p>
            <a:r>
              <a:rPr lang="ja-JP" altLang="en-US" dirty="0"/>
              <a:t>医療機関 </a:t>
            </a:r>
            <a:r>
              <a:rPr lang="en-US" altLang="ja-JP" dirty="0"/>
              <a:t>- </a:t>
            </a:r>
            <a:r>
              <a:rPr lang="ja-JP" altLang="en-US" dirty="0"/>
              <a:t>公的医療機関（</a:t>
            </a:r>
            <a:r>
              <a:rPr lang="en-US" altLang="ja-JP" dirty="0">
                <a:latin typeface="Arial Black" panose="020B0A04020102020204" pitchFamily="34" charset="0"/>
              </a:rPr>
              <a:t>2/2</a:t>
            </a:r>
            <a:r>
              <a:rPr lang="ja-JP" altLang="en-US" dirty="0"/>
              <a:t>）</a:t>
            </a:r>
            <a:endParaRPr lang="en-US" altLang="ja-JP" dirty="0"/>
          </a:p>
        </p:txBody>
      </p:sp>
      <p:sp>
        <p:nvSpPr>
          <p:cNvPr id="6" name="テキスト ボックス 5"/>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主要な公的医療機関を以下に示す。</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7" name="グループ化 7"/>
          <p:cNvGrpSpPr/>
          <p:nvPr/>
        </p:nvGrpSpPr>
        <p:grpSpPr>
          <a:xfrm>
            <a:off x="416496" y="1844824"/>
            <a:ext cx="9073008" cy="288032"/>
            <a:chOff x="4803500" y="2113806"/>
            <a:chExt cx="2954133" cy="288032"/>
          </a:xfrm>
        </p:grpSpPr>
        <p:cxnSp>
          <p:nvCxnSpPr>
            <p:cNvPr id="8" name="直線コネクタ 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モスクワにおける主要な公的医療機関の概要</a:t>
              </a:r>
            </a:p>
          </p:txBody>
        </p:sp>
      </p:grpSp>
      <p:grpSp>
        <p:nvGrpSpPr>
          <p:cNvPr id="2" name="グループ化 1"/>
          <p:cNvGrpSpPr/>
          <p:nvPr/>
        </p:nvGrpSpPr>
        <p:grpSpPr>
          <a:xfrm>
            <a:off x="488504" y="2276976"/>
            <a:ext cx="4248472" cy="936000"/>
            <a:chOff x="488504" y="2420888"/>
            <a:chExt cx="4248472" cy="1080120"/>
          </a:xfrm>
        </p:grpSpPr>
        <p:sp>
          <p:nvSpPr>
            <p:cNvPr id="10" name="片側の 2 つの角を丸めた四角形 9"/>
            <p:cNvSpPr/>
            <p:nvPr/>
          </p:nvSpPr>
          <p:spPr>
            <a:xfrm rot="16200000">
              <a:off x="560512" y="2348880"/>
              <a:ext cx="1080120" cy="1224136"/>
            </a:xfrm>
            <a:prstGeom prst="round2SameRect">
              <a:avLst>
                <a:gd name="adj1" fmla="val 10053"/>
                <a:gd name="adj2" fmla="val 0"/>
              </a:avLst>
            </a:prstGeom>
            <a:solidFill>
              <a:srgbClr val="5F8AC3"/>
            </a:solidFill>
          </p:spPr>
          <p:txBody>
            <a:bodyPr vert="vert" wrap="square" rtlCol="0" anchor="ctr">
              <a:noAutofit/>
            </a:bodyPr>
            <a:lstStyle/>
            <a:p>
              <a:pPr algn="ctr" defTabSz="955675">
                <a:buClr>
                  <a:schemeClr val="bg2"/>
                </a:buClr>
                <a:buSzPct val="100000"/>
              </a:pP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大統領府</a:t>
              </a:r>
              <a:endPar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algn="ctr" defTabSz="955675">
                <a:buClr>
                  <a:schemeClr val="bg2"/>
                </a:buClr>
                <a:buSzPct val="100000"/>
              </a:pP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中央病院</a:t>
              </a:r>
              <a:endPar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片側の 2 つの角を丸めた四角形 10"/>
            <p:cNvSpPr/>
            <p:nvPr/>
          </p:nvSpPr>
          <p:spPr>
            <a:xfrm rot="5400000">
              <a:off x="2684748" y="1448780"/>
              <a:ext cx="1080120" cy="3024336"/>
            </a:xfrm>
            <a:prstGeom prst="round2SameRect">
              <a:avLst>
                <a:gd name="adj1" fmla="val 10053"/>
                <a:gd name="adj2" fmla="val 0"/>
              </a:avLst>
            </a:prstGeom>
            <a:solidFill>
              <a:srgbClr val="DDE6F3"/>
            </a:solidFill>
          </p:spPr>
          <p:txBody>
            <a:bodyPr vert="vert270" wrap="square" tIns="144000" rIns="72000" bIns="144000" rtlCol="0" anchor="ctr">
              <a:noAutofit/>
            </a:bodyPr>
            <a:lstStyle/>
            <a:p>
              <a:pPr algn="just">
                <a:lnSpc>
                  <a:spcPct val="110000"/>
                </a:lnSpc>
                <a:spcBef>
                  <a:spcPts val="0"/>
                </a:spcBef>
                <a:buSzPct val="100000"/>
              </a:pPr>
              <a:r>
                <a:rPr lang="ja-JP" altLang="en-US" sz="1100" dirty="0"/>
                <a:t>検査機器、手術設備が整っている。</a:t>
              </a:r>
              <a:endParaRPr lang="en-US" altLang="ja-JP" sz="1100" dirty="0"/>
            </a:p>
            <a:p>
              <a:pPr algn="just">
                <a:lnSpc>
                  <a:spcPct val="110000"/>
                </a:lnSpc>
                <a:spcBef>
                  <a:spcPts val="0"/>
                </a:spcBef>
                <a:buSzPct val="100000"/>
              </a:pPr>
              <a:r>
                <a:rPr lang="ja-JP" altLang="en-US" sz="1100" dirty="0"/>
                <a:t>外国人向けの他の私立病院が、重症疾患の患者を入院させることもある。</a:t>
              </a:r>
              <a:endParaRPr lang="ja-JP" altLang="en-US" sz="1100" dirty="0">
                <a:solidFill>
                  <a:srgbClr val="000000"/>
                </a:solidFill>
                <a:ea typeface="ＭＳ Ｐゴシック" charset="-128"/>
                <a:cs typeface="Arial" pitchFamily="34" charset="0"/>
              </a:endParaRPr>
            </a:p>
          </p:txBody>
        </p:sp>
      </p:grpSp>
      <p:grpSp>
        <p:nvGrpSpPr>
          <p:cNvPr id="12" name="グループ化 11"/>
          <p:cNvGrpSpPr/>
          <p:nvPr/>
        </p:nvGrpSpPr>
        <p:grpSpPr>
          <a:xfrm>
            <a:off x="488504" y="3634177"/>
            <a:ext cx="4248472" cy="936000"/>
            <a:chOff x="488504" y="3645024"/>
            <a:chExt cx="4248472" cy="1080120"/>
          </a:xfrm>
        </p:grpSpPr>
        <p:sp>
          <p:nvSpPr>
            <p:cNvPr id="13" name="片側の 2 つの角を丸めた四角形 12"/>
            <p:cNvSpPr/>
            <p:nvPr/>
          </p:nvSpPr>
          <p:spPr>
            <a:xfrm rot="16200000">
              <a:off x="560512" y="3573016"/>
              <a:ext cx="1080120" cy="1224136"/>
            </a:xfrm>
            <a:prstGeom prst="round2SameRect">
              <a:avLst>
                <a:gd name="adj1" fmla="val 10053"/>
                <a:gd name="adj2" fmla="val 0"/>
              </a:avLst>
            </a:prstGeom>
            <a:solidFill>
              <a:srgbClr val="5F8AC3"/>
            </a:solidFill>
          </p:spPr>
          <p:txBody>
            <a:bodyPr vert="vert" wrap="square" rtlCol="0" anchor="ctr">
              <a:noAutofit/>
            </a:bodyPr>
            <a:lstStyle/>
            <a:p>
              <a:pPr algn="ctr" defTabSz="955675">
                <a:buClr>
                  <a:schemeClr val="bg2"/>
                </a:buClr>
                <a:buSzPct val="100000"/>
              </a:pP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第</a:t>
              </a:r>
              <a:r>
                <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31</a:t>
              </a: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病院</a:t>
              </a:r>
            </a:p>
          </p:txBody>
        </p:sp>
        <p:sp>
          <p:nvSpPr>
            <p:cNvPr id="14" name="片側の 2 つの角を丸めた四角形 13"/>
            <p:cNvSpPr/>
            <p:nvPr/>
          </p:nvSpPr>
          <p:spPr>
            <a:xfrm rot="5400000">
              <a:off x="2684748" y="2672916"/>
              <a:ext cx="1080120" cy="3024336"/>
            </a:xfrm>
            <a:prstGeom prst="round2SameRect">
              <a:avLst>
                <a:gd name="adj1" fmla="val 10053"/>
                <a:gd name="adj2" fmla="val 0"/>
              </a:avLst>
            </a:prstGeom>
            <a:solidFill>
              <a:srgbClr val="DDE6F3"/>
            </a:solidFill>
          </p:spPr>
          <p:txBody>
            <a:bodyPr vert="vert270" wrap="square" tIns="144000" rIns="72000" bIns="144000" rtlCol="0" anchor="ctr">
              <a:noAutofit/>
            </a:bodyPr>
            <a:lstStyle/>
            <a:p>
              <a:pPr algn="just">
                <a:lnSpc>
                  <a:spcPct val="110000"/>
                </a:lnSpc>
                <a:spcBef>
                  <a:spcPts val="0"/>
                </a:spcBef>
                <a:buSzPct val="100000"/>
              </a:pPr>
              <a:r>
                <a:rPr lang="en-US" altLang="ja-JP" sz="1100" dirty="0"/>
                <a:t>1970</a:t>
              </a:r>
              <a:r>
                <a:rPr lang="ja-JP" altLang="en-US" sz="1100" dirty="0"/>
                <a:t>年設立。ロシアを代表する公的医療機関。</a:t>
              </a:r>
              <a:r>
                <a:rPr lang="en-US" altLang="ja-JP" sz="1100" dirty="0"/>
                <a:t>17</a:t>
              </a:r>
              <a:r>
                <a:rPr lang="ja-JP" altLang="en-US" sz="1100" dirty="0"/>
                <a:t>の診療科があり、病床数は</a:t>
              </a:r>
              <a:r>
                <a:rPr lang="en-US" altLang="ja-JP" sz="1100" dirty="0"/>
                <a:t>563</a:t>
              </a:r>
              <a:r>
                <a:rPr lang="ja-JP" altLang="en-US" sz="1100" dirty="0"/>
                <a:t>。</a:t>
              </a:r>
              <a:r>
                <a:rPr lang="en-US" altLang="ja-JP" sz="1100" dirty="0"/>
                <a:t>900</a:t>
              </a:r>
              <a:r>
                <a:rPr lang="ja-JP" altLang="en-US" sz="1100" dirty="0"/>
                <a:t>名程度のスタッフを有する。</a:t>
              </a:r>
            </a:p>
          </p:txBody>
        </p:sp>
      </p:grpSp>
      <p:grpSp>
        <p:nvGrpSpPr>
          <p:cNvPr id="25" name="グループ化 24"/>
          <p:cNvGrpSpPr/>
          <p:nvPr/>
        </p:nvGrpSpPr>
        <p:grpSpPr>
          <a:xfrm>
            <a:off x="488504" y="4991378"/>
            <a:ext cx="4248472" cy="936000"/>
            <a:chOff x="488504" y="4869160"/>
            <a:chExt cx="4248472" cy="1080120"/>
          </a:xfrm>
        </p:grpSpPr>
        <p:sp>
          <p:nvSpPr>
            <p:cNvPr id="15" name="片側の 2 つの角を丸めた四角形 14"/>
            <p:cNvSpPr/>
            <p:nvPr/>
          </p:nvSpPr>
          <p:spPr>
            <a:xfrm rot="16200000">
              <a:off x="560512" y="4797152"/>
              <a:ext cx="1080120" cy="1224136"/>
            </a:xfrm>
            <a:prstGeom prst="round2SameRect">
              <a:avLst>
                <a:gd name="adj1" fmla="val 10053"/>
                <a:gd name="adj2" fmla="val 0"/>
              </a:avLst>
            </a:prstGeom>
            <a:solidFill>
              <a:srgbClr val="5F8AC3"/>
            </a:solidFill>
          </p:spPr>
          <p:txBody>
            <a:bodyPr vert="vert" wrap="square" rtlCol="0" anchor="ctr">
              <a:noAutofit/>
            </a:bodyPr>
            <a:lstStyle/>
            <a:p>
              <a:pPr algn="ctr" defTabSz="955675">
                <a:buClr>
                  <a:schemeClr val="bg2"/>
                </a:buClr>
                <a:buSzPct val="100000"/>
              </a:pP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第</a:t>
              </a:r>
              <a:r>
                <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病院</a:t>
              </a:r>
            </a:p>
          </p:txBody>
        </p:sp>
        <p:sp>
          <p:nvSpPr>
            <p:cNvPr id="16" name="片側の 2 つの角を丸めた四角形 15"/>
            <p:cNvSpPr/>
            <p:nvPr/>
          </p:nvSpPr>
          <p:spPr>
            <a:xfrm rot="5400000">
              <a:off x="2684748" y="3897052"/>
              <a:ext cx="1080120" cy="3024336"/>
            </a:xfrm>
            <a:prstGeom prst="round2SameRect">
              <a:avLst>
                <a:gd name="adj1" fmla="val 10053"/>
                <a:gd name="adj2" fmla="val 0"/>
              </a:avLst>
            </a:prstGeom>
            <a:solidFill>
              <a:srgbClr val="DDE6F3"/>
            </a:solidFill>
          </p:spPr>
          <p:txBody>
            <a:bodyPr vert="vert270" wrap="square" tIns="144000" rIns="72000" bIns="144000" rtlCol="0" anchor="ctr">
              <a:noAutofit/>
            </a:bodyPr>
            <a:lstStyle/>
            <a:p>
              <a:pPr algn="just">
                <a:lnSpc>
                  <a:spcPct val="110000"/>
                </a:lnSpc>
                <a:spcBef>
                  <a:spcPts val="0"/>
                </a:spcBef>
                <a:buSzPct val="100000"/>
              </a:pPr>
              <a:r>
                <a:rPr lang="en-US" altLang="ja-JP" sz="1100" dirty="0"/>
                <a:t>1763</a:t>
              </a:r>
              <a:r>
                <a:rPr lang="ja-JP" altLang="en-US" sz="1100" dirty="0"/>
                <a:t>年設立。検査や外科治療、臨床検査などを行う歴史ある病院</a:t>
              </a:r>
            </a:p>
          </p:txBody>
        </p:sp>
      </p:grpSp>
      <p:sp>
        <p:nvSpPr>
          <p:cNvPr id="23" name="テキスト ボックス 22"/>
          <p:cNvSpPr txBox="1"/>
          <p:nvPr/>
        </p:nvSpPr>
        <p:spPr>
          <a:xfrm>
            <a:off x="200472" y="6525344"/>
            <a:ext cx="9073008"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ja-JP" altLang="en-US" sz="800" dirty="0" bmk=""/>
              <a:t>ロシア</a:t>
            </a:r>
            <a:r>
              <a:rPr kumimoji="0" lang="en-US" altLang="ja-JP" sz="800" dirty="0" bmk=""/>
              <a:t>NIS</a:t>
            </a:r>
            <a:r>
              <a:rPr kumimoji="0" lang="ja-JP" altLang="en-US" sz="800" dirty="0" bmk=""/>
              <a:t>貿易会「ロシア</a:t>
            </a:r>
            <a:r>
              <a:rPr kumimoji="0" lang="en-US" altLang="ja-JP" sz="800" dirty="0" bmk=""/>
              <a:t>NIS</a:t>
            </a:r>
            <a:r>
              <a:rPr kumimoji="0" lang="ja-JP" altLang="en-US" sz="800" dirty="0" bmk=""/>
              <a:t>調査月報</a:t>
            </a:r>
            <a:r>
              <a:rPr kumimoji="0" lang="en-US" altLang="ja-JP" sz="800" dirty="0" bmk=""/>
              <a:t>2013</a:t>
            </a:r>
            <a:r>
              <a:rPr kumimoji="0" lang="ja-JP" altLang="en-US" sz="800" dirty="0" bmk=""/>
              <a:t>年</a:t>
            </a:r>
            <a:r>
              <a:rPr kumimoji="0" lang="en-US" altLang="ja-JP" sz="800" dirty="0" bmk=""/>
              <a:t>7</a:t>
            </a:r>
            <a:r>
              <a:rPr kumimoji="0" lang="ja-JP" altLang="en-US" sz="800" dirty="0" bmk=""/>
              <a:t>月号」（</a:t>
            </a:r>
            <a:r>
              <a:rPr kumimoji="0" lang="en-US" altLang="ja-JP" sz="800" dirty="0" bmk=""/>
              <a:t>2013</a:t>
            </a:r>
            <a:r>
              <a:rPr kumimoji="0" lang="ja-JP" altLang="en-US" sz="800" dirty="0" bmk=""/>
              <a:t>）、</a:t>
            </a:r>
            <a:r>
              <a:rPr kumimoji="0" lang="en-US" altLang="ja-JP" sz="800" dirty="0" bmk=""/>
              <a:t> JSN</a:t>
            </a:r>
            <a:r>
              <a:rPr kumimoji="0" lang="ja-JP" altLang="en-US" sz="800" dirty="0" bmk=""/>
              <a:t>「ロシア通信　</a:t>
            </a:r>
            <a:r>
              <a:rPr kumimoji="0" lang="en-US" altLang="ja-JP" sz="800" dirty="0" bmk=""/>
              <a:t>176</a:t>
            </a:r>
            <a:r>
              <a:rPr kumimoji="0" lang="ja-JP" altLang="en-US" sz="800" dirty="0" bmk=""/>
              <a:t>号」（</a:t>
            </a:r>
            <a:r>
              <a:rPr kumimoji="0" lang="en-US" altLang="ja-JP" sz="800" dirty="0" bmk=""/>
              <a:t>2014</a:t>
            </a:r>
            <a:r>
              <a:rPr kumimoji="0" lang="ja-JP" altLang="en-US" sz="800" dirty="0" bmk=""/>
              <a:t>）、各医療機関ホームページ、キヤノンメディカルシステムズホームページ、有識者ヒアリング</a:t>
            </a:r>
            <a:endParaRPr kumimoji="0" lang="en-US" altLang="ja-JP" sz="800" dirty="0" bmk=""/>
          </a:p>
        </p:txBody>
      </p:sp>
      <p:grpSp>
        <p:nvGrpSpPr>
          <p:cNvPr id="27" name="グループ化 26"/>
          <p:cNvGrpSpPr/>
          <p:nvPr/>
        </p:nvGrpSpPr>
        <p:grpSpPr>
          <a:xfrm>
            <a:off x="5168900" y="2276975"/>
            <a:ext cx="4248472" cy="1656024"/>
            <a:chOff x="488504" y="4869160"/>
            <a:chExt cx="4248472" cy="1080120"/>
          </a:xfrm>
        </p:grpSpPr>
        <p:sp>
          <p:nvSpPr>
            <p:cNvPr id="28" name="片側の 2 つの角を丸めた四角形 27"/>
            <p:cNvSpPr/>
            <p:nvPr/>
          </p:nvSpPr>
          <p:spPr>
            <a:xfrm rot="16200000">
              <a:off x="560512" y="4797152"/>
              <a:ext cx="1080120" cy="1224136"/>
            </a:xfrm>
            <a:prstGeom prst="round2SameRect">
              <a:avLst>
                <a:gd name="adj1" fmla="val 10053"/>
                <a:gd name="adj2" fmla="val 0"/>
              </a:avLst>
            </a:prstGeom>
            <a:solidFill>
              <a:srgbClr val="5F8AC3"/>
            </a:solidFill>
          </p:spPr>
          <p:txBody>
            <a:bodyPr vert="vert" wrap="square" rtlCol="0" anchor="ctr">
              <a:noAutofit/>
            </a:bodyPr>
            <a:lstStyle/>
            <a:p>
              <a:pPr algn="ctr" defTabSz="955675">
                <a:buClr>
                  <a:schemeClr val="bg2"/>
                </a:buClr>
                <a:buSzPct val="100000"/>
              </a:pP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セチェノフ名称第一モスクワ国立医科大学</a:t>
              </a:r>
            </a:p>
          </p:txBody>
        </p:sp>
        <p:sp>
          <p:nvSpPr>
            <p:cNvPr id="29" name="片側の 2 つの角を丸めた四角形 28"/>
            <p:cNvSpPr/>
            <p:nvPr/>
          </p:nvSpPr>
          <p:spPr>
            <a:xfrm rot="5400000">
              <a:off x="2684748" y="3897052"/>
              <a:ext cx="1080120" cy="3024336"/>
            </a:xfrm>
            <a:prstGeom prst="round2SameRect">
              <a:avLst>
                <a:gd name="adj1" fmla="val 10053"/>
                <a:gd name="adj2" fmla="val 0"/>
              </a:avLst>
            </a:prstGeom>
            <a:solidFill>
              <a:srgbClr val="DDE6F3"/>
            </a:solidFill>
          </p:spPr>
          <p:txBody>
            <a:bodyPr vert="vert270" wrap="square" tIns="144000" rIns="72000" bIns="144000" rtlCol="0" anchor="ctr">
              <a:noAutofit/>
            </a:bodyPr>
            <a:lstStyle/>
            <a:p>
              <a:pPr algn="just">
                <a:lnSpc>
                  <a:spcPct val="110000"/>
                </a:lnSpc>
                <a:spcBef>
                  <a:spcPts val="0"/>
                </a:spcBef>
                <a:buSzPct val="100000"/>
              </a:pPr>
              <a:r>
                <a:rPr lang="en-US" altLang="ja-JP" sz="1100" dirty="0"/>
                <a:t>1758</a:t>
              </a:r>
              <a:r>
                <a:rPr lang="ja-JP" altLang="en-US" sz="1100" dirty="0"/>
                <a:t>年設立の、ロシアで最大規模の医科大学。</a:t>
              </a:r>
              <a:r>
                <a:rPr lang="en-US" altLang="ja-JP" sz="1100" dirty="0"/>
                <a:t>2015</a:t>
              </a:r>
              <a:r>
                <a:rPr lang="ja-JP" altLang="en-US" sz="1100" dirty="0"/>
                <a:t>年に（一社）</a:t>
              </a:r>
              <a:r>
                <a:rPr lang="en-US" altLang="ja-JP" sz="1100" dirty="0"/>
                <a:t>Medical Excellence JAPAN</a:t>
              </a:r>
              <a:r>
                <a:rPr lang="ja-JP" altLang="en-US" sz="1100" dirty="0"/>
                <a:t>と東芝メディカルシステムズ（株）（現キヤノンメディカルシステムズ）と共同で、日露循環器病画像診断トレーニングセンターを設立。</a:t>
              </a:r>
            </a:p>
          </p:txBody>
        </p:sp>
      </p:grpSp>
      <p:grpSp>
        <p:nvGrpSpPr>
          <p:cNvPr id="30" name="グループ化 29"/>
          <p:cNvGrpSpPr/>
          <p:nvPr/>
        </p:nvGrpSpPr>
        <p:grpSpPr>
          <a:xfrm>
            <a:off x="5169024" y="4271351"/>
            <a:ext cx="4248472" cy="1656024"/>
            <a:chOff x="5169024" y="4869160"/>
            <a:chExt cx="4248472" cy="1080120"/>
          </a:xfrm>
        </p:grpSpPr>
        <p:sp>
          <p:nvSpPr>
            <p:cNvPr id="31" name="片側の 2 つの角を丸めた四角形 30"/>
            <p:cNvSpPr/>
            <p:nvPr/>
          </p:nvSpPr>
          <p:spPr>
            <a:xfrm rot="16200000">
              <a:off x="5241032" y="4797152"/>
              <a:ext cx="1080120" cy="1224136"/>
            </a:xfrm>
            <a:prstGeom prst="round2SameRect">
              <a:avLst>
                <a:gd name="adj1" fmla="val 10053"/>
                <a:gd name="adj2" fmla="val 0"/>
              </a:avLst>
            </a:prstGeom>
            <a:solidFill>
              <a:srgbClr val="5F8AC3"/>
            </a:solidFill>
          </p:spPr>
          <p:txBody>
            <a:bodyPr vert="vert" wrap="square" rtlCol="0" anchor="ctr">
              <a:noAutofit/>
            </a:bodyPr>
            <a:lstStyle/>
            <a:p>
              <a:pPr algn="ctr" defTabSz="955675">
                <a:buClr>
                  <a:schemeClr val="bg2"/>
                </a:buClr>
                <a:buSzPct val="100000"/>
              </a:pP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ピラゴフ名称ロシア国立</a:t>
              </a:r>
              <a:endPar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algn="ctr" defTabSz="955675">
                <a:buClr>
                  <a:schemeClr val="bg2"/>
                </a:buClr>
                <a:buSzPct val="100000"/>
              </a:pP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医学研究大学</a:t>
              </a:r>
            </a:p>
          </p:txBody>
        </p:sp>
        <p:sp>
          <p:nvSpPr>
            <p:cNvPr id="32" name="片側の 2 つの角を丸めた四角形 31"/>
            <p:cNvSpPr/>
            <p:nvPr/>
          </p:nvSpPr>
          <p:spPr>
            <a:xfrm rot="5400000">
              <a:off x="7365268" y="3897052"/>
              <a:ext cx="1080120" cy="3024336"/>
            </a:xfrm>
            <a:prstGeom prst="round2SameRect">
              <a:avLst>
                <a:gd name="adj1" fmla="val 10053"/>
                <a:gd name="adj2" fmla="val 0"/>
              </a:avLst>
            </a:prstGeom>
            <a:solidFill>
              <a:srgbClr val="DDE6F3"/>
            </a:solidFill>
          </p:spPr>
          <p:txBody>
            <a:bodyPr vert="vert270" wrap="square" tIns="144000" rIns="72000" bIns="144000" rtlCol="0" anchor="ctr">
              <a:noAutofit/>
            </a:bodyPr>
            <a:lstStyle/>
            <a:p>
              <a:pPr algn="just">
                <a:lnSpc>
                  <a:spcPct val="110000"/>
                </a:lnSpc>
                <a:spcBef>
                  <a:spcPts val="0"/>
                </a:spcBef>
                <a:buSzPct val="100000"/>
              </a:pPr>
              <a:r>
                <a:rPr lang="en-US" altLang="ja-JP" sz="1100" dirty="0"/>
                <a:t>1906</a:t>
              </a:r>
              <a:r>
                <a:rPr lang="ja-JP" altLang="en-US" sz="1100" dirty="0"/>
                <a:t>年設立、旧モスクワ第二医科大学。</a:t>
              </a:r>
              <a:r>
                <a:rPr lang="en-US" altLang="ja-JP" sz="1100" dirty="0"/>
                <a:t>9,000</a:t>
              </a:r>
              <a:r>
                <a:rPr lang="ja-JP" altLang="en-US" sz="1100" dirty="0"/>
                <a:t>名の学部生、</a:t>
              </a:r>
              <a:r>
                <a:rPr lang="en-US" altLang="ja-JP" sz="1100" dirty="0"/>
                <a:t>583</a:t>
              </a:r>
              <a:r>
                <a:rPr lang="ja-JP" altLang="en-US" sz="1100" dirty="0"/>
                <a:t>名の大学院生、</a:t>
              </a:r>
              <a:r>
                <a:rPr lang="en-US" altLang="ja-JP" sz="1100" dirty="0"/>
                <a:t>798</a:t>
              </a:r>
              <a:r>
                <a:rPr lang="ja-JP" altLang="en-US" sz="1100" dirty="0"/>
                <a:t>名の研修医、</a:t>
              </a:r>
              <a:r>
                <a:rPr lang="en-US" altLang="ja-JP" sz="1100" dirty="0"/>
                <a:t>400</a:t>
              </a:r>
              <a:r>
                <a:rPr lang="ja-JP" altLang="en-US" sz="1100" dirty="0"/>
                <a:t>名のインターン生などを擁しており。</a:t>
              </a:r>
            </a:p>
          </p:txBody>
        </p:sp>
      </p:grpSp>
    </p:spTree>
    <p:extLst>
      <p:ext uri="{BB962C8B-B14F-4D97-AF65-F5344CB8AC3E}">
        <p14:creationId xmlns:p14="http://schemas.microsoft.com/office/powerpoint/2010/main" val="4137878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ロシア／医療関連／医療・公衆衛生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民間医療機関</a:t>
            </a:r>
            <a:endParaRPr lang="en-US" altLang="ja-JP" dirty="0"/>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主要な民間医療機関として、ロシア全土に展開するメドシーやインビトロ、母と子などが挙げられる。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Rectangle 6"/>
          <p:cNvSpPr>
            <a:spLocks noChangeArrowheads="1"/>
          </p:cNvSpPr>
          <p:nvPr/>
        </p:nvSpPr>
        <p:spPr bwMode="auto">
          <a:xfrm>
            <a:off x="200472" y="1700808"/>
            <a:ext cx="7848872"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主要な民間医療機関</a:t>
            </a:r>
            <a:endParaRPr lang="en-US" altLang="ko-KR" sz="1400" dirty="0">
              <a:solidFill>
                <a:srgbClr val="000000"/>
              </a:solidFill>
              <a:latin typeface="Arial Black" pitchFamily="34" charset="0"/>
              <a:ea typeface="HGP創英角ｺﾞｼｯｸUB"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513120037"/>
              </p:ext>
            </p:extLst>
          </p:nvPr>
        </p:nvGraphicFramePr>
        <p:xfrm>
          <a:off x="200471" y="2060848"/>
          <a:ext cx="9505056" cy="3926613"/>
        </p:xfrm>
        <a:graphic>
          <a:graphicData uri="http://schemas.openxmlformats.org/drawingml/2006/table">
            <a:tbl>
              <a:tblPr firstRow="1" bandRow="1">
                <a:tableStyleId>{5C22544A-7EE6-4342-B048-85BDC9FD1C3A}</a:tableStyleId>
              </a:tblPr>
              <a:tblGrid>
                <a:gridCol w="3274852">
                  <a:extLst>
                    <a:ext uri="{9D8B030D-6E8A-4147-A177-3AD203B41FA5}">
                      <a16:colId xmlns:a16="http://schemas.microsoft.com/office/drawing/2014/main" val="20000"/>
                    </a:ext>
                  </a:extLst>
                </a:gridCol>
                <a:gridCol w="3913846">
                  <a:extLst>
                    <a:ext uri="{9D8B030D-6E8A-4147-A177-3AD203B41FA5}">
                      <a16:colId xmlns:a16="http://schemas.microsoft.com/office/drawing/2014/main" val="20001"/>
                    </a:ext>
                  </a:extLst>
                </a:gridCol>
                <a:gridCol w="1198116">
                  <a:extLst>
                    <a:ext uri="{9D8B030D-6E8A-4147-A177-3AD203B41FA5}">
                      <a16:colId xmlns:a16="http://schemas.microsoft.com/office/drawing/2014/main" val="20002"/>
                    </a:ext>
                  </a:extLst>
                </a:gridCol>
                <a:gridCol w="1118242">
                  <a:extLst>
                    <a:ext uri="{9D8B030D-6E8A-4147-A177-3AD203B41FA5}">
                      <a16:colId xmlns:a16="http://schemas.microsoft.com/office/drawing/2014/main" val="20003"/>
                    </a:ext>
                  </a:extLst>
                </a:gridCol>
              </a:tblGrid>
              <a:tr h="477127">
                <a:tc>
                  <a:txBody>
                    <a:bodyPr/>
                    <a:lstStyle/>
                    <a:p>
                      <a:pPr algn="ctr">
                        <a:spcAft>
                          <a:spcPts val="0"/>
                        </a:spcAft>
                      </a:pPr>
                      <a:r>
                        <a:rPr lang="ja-JP" altLang="en-US" sz="1000" b="0" kern="0" dirty="0">
                          <a:solidFill>
                            <a:schemeClr val="bg1"/>
                          </a:solidFill>
                          <a:effectLst/>
                          <a:latin typeface="HGP創英角ｺﾞｼｯｸUB" panose="020B0900000000000000" pitchFamily="50" charset="-128"/>
                          <a:ea typeface="HGP創英角ｺﾞｼｯｸUB" panose="020B0900000000000000" pitchFamily="50" charset="-128"/>
                        </a:rPr>
                        <a:t>名　称</a:t>
                      </a:r>
                      <a:endParaRPr lang="en-US" altLang="ja-JP" sz="1000" b="0" kern="0" dirty="0">
                        <a:solidFill>
                          <a:schemeClr val="bg1"/>
                        </a:solidFill>
                        <a:effectLst/>
                        <a:latin typeface="HGP創英角ｺﾞｼｯｸUB" panose="020B0900000000000000" pitchFamily="50" charset="-128"/>
                        <a:ea typeface="HGP創英角ｺﾞｼｯｸUB" panose="020B0900000000000000" pitchFamily="50" charset="-128"/>
                      </a:endParaRPr>
                    </a:p>
                    <a:p>
                      <a:pPr algn="ctr">
                        <a:spcAft>
                          <a:spcPts val="0"/>
                        </a:spcAft>
                      </a:pPr>
                      <a:r>
                        <a:rPr lang="ja-JP" altLang="en-US" sz="900" b="0" kern="0" dirty="0">
                          <a:solidFill>
                            <a:schemeClr val="bg1"/>
                          </a:solidFill>
                          <a:effectLst/>
                          <a:latin typeface="ＭＳ Ｐゴシック" panose="020B0600070205080204" pitchFamily="50" charset="-128"/>
                          <a:ea typeface="ＭＳ Ｐゴシック" panose="020B0600070205080204" pitchFamily="50" charset="-128"/>
                          <a:cs typeface="Arial" panose="020B0604020202020204" pitchFamily="34" charset="0"/>
                        </a:rPr>
                        <a:t>（所在地）</a:t>
                      </a:r>
                      <a:endParaRPr lang="ja-JP" sz="900" b="0" kern="100" dirty="0">
                        <a:solidFill>
                          <a:schemeClr val="bg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主な診療科</a:t>
                      </a:r>
                      <a:endParaRPr lang="ja-JP" altLang="ja-JP"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診療施設数</a:t>
                      </a:r>
                      <a:endParaRPr lang="ja-JP"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48981">
                <a:tc>
                  <a:txBody>
                    <a:bodyPr/>
                    <a:lstStyle/>
                    <a:p>
                      <a:pPr 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メドシー </a:t>
                      </a:r>
                      <a:r>
                        <a:rPr kumimoji="1" lang="ja-JP" altLang="en-US" sz="8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（全国）</a:t>
                      </a:r>
                      <a:endParaRPr kumimoji="1" lang="ja-JP" sz="8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ja-JP" sz="900" kern="100" dirty="0">
                          <a:effectLst/>
                          <a:latin typeface="+mn-lt"/>
                          <a:ea typeface="+mn-ea"/>
                          <a:cs typeface="Arial" panose="020B0604020202020204" pitchFamily="34" charset="0"/>
                        </a:rPr>
                        <a:t>CT</a:t>
                      </a:r>
                      <a:r>
                        <a:rPr lang="ja-JP" altLang="en-US" sz="900" kern="100" dirty="0">
                          <a:effectLst/>
                          <a:latin typeface="+mn-lt"/>
                          <a:ea typeface="+mn-ea"/>
                          <a:cs typeface="Arial" panose="020B0604020202020204" pitchFamily="34" charset="0"/>
                        </a:rPr>
                        <a:t>や</a:t>
                      </a:r>
                      <a:r>
                        <a:rPr lang="en-US" altLang="ja-JP" sz="900" kern="100" dirty="0">
                          <a:effectLst/>
                          <a:latin typeface="+mn-lt"/>
                          <a:ea typeface="+mn-ea"/>
                          <a:cs typeface="Arial" panose="020B0604020202020204" pitchFamily="34" charset="0"/>
                        </a:rPr>
                        <a:t>MRI</a:t>
                      </a:r>
                      <a:r>
                        <a:rPr lang="ja-JP" altLang="en-US" sz="900" kern="100" dirty="0">
                          <a:effectLst/>
                          <a:latin typeface="+mn-lt"/>
                          <a:ea typeface="+mn-ea"/>
                          <a:cs typeface="Arial" panose="020B0604020202020204" pitchFamily="34" charset="0"/>
                        </a:rPr>
                        <a:t>など設備の整った私立総合病院。小児科も併設。産婦人科はあるが分娩は受け付けていない。</a:t>
                      </a:r>
                      <a:endParaRPr lang="ja-JP" altLang="ja-JP" sz="9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spcAft>
                          <a:spcPts val="0"/>
                        </a:spcAft>
                      </a:pPr>
                      <a:r>
                        <a:rPr lang="ja-JP" altLang="en-US" sz="900" kern="100" dirty="0">
                          <a:effectLst/>
                          <a:latin typeface="+mn-lt"/>
                          <a:ea typeface="+mn-ea"/>
                          <a:cs typeface="Arial" panose="020B0604020202020204" pitchFamily="34" charset="0"/>
                        </a:rPr>
                        <a:t>総合診療</a:t>
                      </a:r>
                      <a:endParaRPr lang="ja-JP" sz="9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spcAft>
                          <a:spcPts val="0"/>
                        </a:spcAft>
                      </a:pPr>
                      <a:r>
                        <a:rPr lang="en-US" altLang="ja-JP" sz="1000" kern="100" dirty="0">
                          <a:effectLst/>
                          <a:latin typeface="+mn-lt"/>
                          <a:ea typeface="+mn-ea"/>
                          <a:cs typeface="Arial" panose="020B0604020202020204" pitchFamily="34" charset="0"/>
                        </a:rPr>
                        <a:t>142</a:t>
                      </a:r>
                      <a:endParaRPr lang="ja-JP" sz="1000" kern="100" dirty="0">
                        <a:effectLst/>
                        <a:latin typeface="+mn-lt"/>
                        <a:ea typeface="+mn-ea"/>
                        <a:cs typeface="Arial" panose="020B0604020202020204" pitchFamily="34" charset="0"/>
                      </a:endParaRPr>
                    </a:p>
                  </a:txBody>
                  <a:tcPr marL="68580" marR="39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648981">
                <a:tc>
                  <a:txBody>
                    <a:bodyPr/>
                    <a:lstStyle/>
                    <a:p>
                      <a:pPr 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母と子 </a:t>
                      </a:r>
                      <a:r>
                        <a:rPr kumimoji="1" lang="ja-JP" altLang="en-US" sz="8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（全国）</a:t>
                      </a:r>
                      <a:endParaRPr kumimoji="1" lang="ja-JP" altLang="ja-JP" sz="8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ja-JP" sz="900" kern="100" dirty="0">
                          <a:effectLst/>
                          <a:latin typeface="+mn-lt"/>
                          <a:ea typeface="+mn-ea"/>
                          <a:cs typeface="Arial" panose="020B0604020202020204" pitchFamily="34" charset="0"/>
                        </a:rPr>
                        <a:t>2006</a:t>
                      </a:r>
                      <a:r>
                        <a:rPr lang="ja-JP" altLang="en-US" sz="900" kern="100" dirty="0">
                          <a:effectLst/>
                          <a:latin typeface="+mn-lt"/>
                          <a:ea typeface="+mn-ea"/>
                          <a:cs typeface="Arial" panose="020B0604020202020204" pitchFamily="34" charset="0"/>
                        </a:rPr>
                        <a:t>年に設立され不妊治療を含む産婦人科、小児科を得意とする病院グループ。</a:t>
                      </a:r>
                      <a:endParaRPr lang="en-US" altLang="ja-JP" sz="9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900" kern="100" dirty="0">
                          <a:effectLst/>
                          <a:latin typeface="+mn-lt"/>
                          <a:ea typeface="+mn-ea"/>
                          <a:cs typeface="Arial" panose="020B0604020202020204" pitchFamily="34" charset="0"/>
                        </a:rPr>
                        <a:t>産婦人科、</a:t>
                      </a:r>
                      <a:endParaRPr lang="en-US" altLang="ja-JP" sz="900" kern="100" dirty="0">
                        <a:effectLst/>
                        <a:latin typeface="+mn-lt"/>
                        <a:ea typeface="+mn-ea"/>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900" kern="100" dirty="0">
                          <a:effectLst/>
                          <a:latin typeface="+mn-lt"/>
                          <a:ea typeface="+mn-ea"/>
                          <a:cs typeface="Arial" panose="020B0604020202020204" pitchFamily="34" charset="0"/>
                        </a:rPr>
                        <a:t>小児科</a:t>
                      </a:r>
                      <a:endParaRPr lang="ja-JP" altLang="ja-JP" sz="9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spcAft>
                          <a:spcPts val="0"/>
                        </a:spcAft>
                      </a:pPr>
                      <a:r>
                        <a:rPr lang="en-US" altLang="ja-JP" sz="1000" kern="100" dirty="0">
                          <a:effectLst/>
                          <a:latin typeface="+mn-lt"/>
                          <a:ea typeface="+mn-ea"/>
                          <a:cs typeface="Arial" panose="020B0604020202020204" pitchFamily="34" charset="0"/>
                        </a:rPr>
                        <a:t>54</a:t>
                      </a:r>
                      <a:endParaRPr lang="ja-JP" sz="1000" kern="100" dirty="0">
                        <a:effectLst/>
                        <a:latin typeface="+mn-lt"/>
                        <a:ea typeface="+mn-ea"/>
                        <a:cs typeface="Arial" panose="020B0604020202020204" pitchFamily="34" charset="0"/>
                      </a:endParaRPr>
                    </a:p>
                  </a:txBody>
                  <a:tcPr marL="68580" marR="39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537881">
                <a:tc>
                  <a:txBody>
                    <a:bodyPr/>
                    <a:lstStyle/>
                    <a:p>
                      <a:pPr 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ヨーロッパ医療センター </a:t>
                      </a:r>
                      <a:r>
                        <a:rPr kumimoji="1" lang="ja-JP" altLang="en-US" sz="8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（モスクワ）</a:t>
                      </a:r>
                      <a:endParaRPr kumimoji="1" lang="en-US" altLang="ja-JP" sz="8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a:spcAft>
                          <a:spcPts val="0"/>
                        </a:spcAft>
                      </a:pPr>
                      <a:r>
                        <a:rPr lang="en-US" altLang="ja-JP" sz="900" kern="100" dirty="0">
                          <a:effectLst/>
                          <a:latin typeface="+mn-lt"/>
                          <a:ea typeface="+mn-ea"/>
                          <a:cs typeface="Arial" panose="020B0604020202020204" pitchFamily="34" charset="0"/>
                        </a:rPr>
                        <a:t>1989</a:t>
                      </a:r>
                      <a:r>
                        <a:rPr lang="ja-JP" altLang="en-US" sz="900" kern="100" dirty="0">
                          <a:effectLst/>
                          <a:latin typeface="+mn-lt"/>
                          <a:ea typeface="+mn-ea"/>
                          <a:cs typeface="Arial" panose="020B0604020202020204" pitchFamily="34" charset="0"/>
                        </a:rPr>
                        <a:t>年にフランスのヨーロッパ・アシスタンス社の参加によって設立された。</a:t>
                      </a:r>
                      <a:endParaRPr lang="en-US" altLang="ja-JP" sz="9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900" kern="100" dirty="0">
                          <a:effectLst/>
                          <a:latin typeface="+mn-lt"/>
                          <a:ea typeface="+mn-ea"/>
                          <a:cs typeface="Arial" panose="020B0604020202020204" pitchFamily="34" charset="0"/>
                        </a:rPr>
                        <a:t>総合診療</a:t>
                      </a:r>
                      <a:endParaRPr lang="ja-JP" altLang="ja-JP" sz="9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ja-JP" sz="1000" kern="100" dirty="0">
                          <a:effectLst/>
                          <a:latin typeface="+mn-lt"/>
                          <a:ea typeface="+mn-ea"/>
                          <a:cs typeface="Arial" panose="020B0604020202020204" pitchFamily="34" charset="0"/>
                        </a:rPr>
                        <a:t>-</a:t>
                      </a:r>
                      <a:endParaRPr lang="ja-JP" altLang="ja-JP" sz="1000" kern="100" dirty="0">
                        <a:effectLst/>
                        <a:latin typeface="+mn-lt"/>
                        <a:ea typeface="+mn-ea"/>
                        <a:cs typeface="Arial" panose="020B0604020202020204" pitchFamily="34" charset="0"/>
                      </a:endParaRPr>
                    </a:p>
                  </a:txBody>
                  <a:tcPr marL="68580" marR="39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537881">
                <a:tc>
                  <a:txBody>
                    <a:bodyPr/>
                    <a:lstStyle/>
                    <a:p>
                      <a:pPr 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メディツィナ </a:t>
                      </a:r>
                      <a:r>
                        <a:rPr kumimoji="1" lang="ja-JP" altLang="en-US" sz="8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（モスクワ）</a:t>
                      </a:r>
                      <a:endParaRPr kumimoji="1" lang="ja-JP" sz="8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a:spcAft>
                          <a:spcPts val="0"/>
                        </a:spcAft>
                      </a:pPr>
                      <a:r>
                        <a:rPr lang="en-US" altLang="ja-JP" sz="900" kern="100" dirty="0">
                          <a:effectLst/>
                          <a:latin typeface="+mn-lt"/>
                          <a:ea typeface="+mn-ea"/>
                          <a:cs typeface="Arial" panose="020B0604020202020204" pitchFamily="34" charset="0"/>
                        </a:rPr>
                        <a:t>1990</a:t>
                      </a:r>
                      <a:r>
                        <a:rPr lang="ja-JP" altLang="en-US" sz="900" kern="100" dirty="0">
                          <a:effectLst/>
                          <a:latin typeface="+mn-lt"/>
                          <a:ea typeface="+mn-ea"/>
                          <a:cs typeface="Arial" panose="020B0604020202020204" pitchFamily="34" charset="0"/>
                        </a:rPr>
                        <a:t>年設立。がんセンターや入院病棟、救急医療施設を備えた総合病院。</a:t>
                      </a:r>
                      <a:endParaRPr lang="ja-JP" sz="9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900" kern="100" dirty="0">
                          <a:effectLst/>
                          <a:latin typeface="+mn-lt"/>
                          <a:ea typeface="+mn-ea"/>
                          <a:cs typeface="Arial" panose="020B0604020202020204" pitchFamily="34" charset="0"/>
                        </a:rPr>
                        <a:t>総合診療</a:t>
                      </a:r>
                      <a:endParaRPr lang="ja-JP" altLang="ja-JP" sz="9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spcAft>
                          <a:spcPts val="0"/>
                        </a:spcAft>
                      </a:pPr>
                      <a:r>
                        <a:rPr lang="en-US" altLang="ja-JP" sz="1000" kern="100" dirty="0">
                          <a:effectLst/>
                          <a:latin typeface="+mn-lt"/>
                          <a:ea typeface="+mn-ea"/>
                          <a:cs typeface="Arial" panose="020B0604020202020204" pitchFamily="34" charset="0"/>
                        </a:rPr>
                        <a:t>-</a:t>
                      </a:r>
                      <a:endParaRPr lang="ja-JP" sz="1000" kern="100" dirty="0">
                        <a:effectLst/>
                        <a:latin typeface="+mn-lt"/>
                        <a:ea typeface="+mn-ea"/>
                        <a:cs typeface="Arial" panose="020B0604020202020204" pitchFamily="34" charset="0"/>
                      </a:endParaRPr>
                    </a:p>
                  </a:txBody>
                  <a:tcPr marL="68580" marR="39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537881">
                <a:tc>
                  <a:txBody>
                    <a:bodyPr/>
                    <a:lstStyle/>
                    <a:p>
                      <a:pPr algn="ctr">
                        <a:spcAft>
                          <a:spcPts val="0"/>
                        </a:spcAft>
                      </a:pPr>
                      <a:r>
                        <a:rPr lang="en-US" altLang="ja-JP" sz="9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SM</a:t>
                      </a:r>
                      <a:r>
                        <a:rPr lang="ja-JP" altLang="en-US" sz="9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クリニック </a:t>
                      </a:r>
                      <a:r>
                        <a:rPr kumimoji="1" lang="ja-JP" altLang="en-US" sz="8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（モスクワ、サンクトペテルブルク）</a:t>
                      </a:r>
                      <a:endParaRPr kumimoji="1" lang="ja-JP" sz="8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a:spcAft>
                          <a:spcPts val="0"/>
                        </a:spcAft>
                      </a:pPr>
                      <a:r>
                        <a:rPr lang="en-US" altLang="ja-JP" sz="900" kern="100" dirty="0">
                          <a:effectLst/>
                          <a:latin typeface="+mn-lt"/>
                          <a:ea typeface="+mn-ea"/>
                          <a:cs typeface="Arial" panose="020B0604020202020204" pitchFamily="34" charset="0"/>
                        </a:rPr>
                        <a:t>2002</a:t>
                      </a:r>
                      <a:r>
                        <a:rPr lang="ja-JP" altLang="en-US" sz="900" kern="100" dirty="0">
                          <a:effectLst/>
                          <a:latin typeface="+mn-lt"/>
                          <a:ea typeface="+mn-ea"/>
                          <a:cs typeface="Arial" panose="020B0604020202020204" pitchFamily="34" charset="0"/>
                        </a:rPr>
                        <a:t>年設立。口腔科や外科センターもある。</a:t>
                      </a:r>
                      <a:endParaRPr lang="ja-JP" sz="9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900" kern="100" dirty="0">
                          <a:effectLst/>
                          <a:latin typeface="+mn-lt"/>
                          <a:ea typeface="+mn-ea"/>
                          <a:cs typeface="Arial" panose="020B0604020202020204" pitchFamily="34" charset="0"/>
                        </a:rPr>
                        <a:t>総合診療</a:t>
                      </a:r>
                      <a:endParaRPr lang="ja-JP" altLang="ja-JP" sz="9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spcAft>
                          <a:spcPts val="0"/>
                        </a:spcAft>
                      </a:pPr>
                      <a:r>
                        <a:rPr lang="en-US" altLang="ja-JP" sz="1000" kern="100" dirty="0">
                          <a:effectLst/>
                          <a:latin typeface="+mn-lt"/>
                          <a:ea typeface="+mn-ea"/>
                          <a:cs typeface="Arial" panose="020B0604020202020204" pitchFamily="34" charset="0"/>
                        </a:rPr>
                        <a:t>20+</a:t>
                      </a:r>
                      <a:endParaRPr lang="ja-JP" sz="1000" kern="100" dirty="0">
                        <a:effectLst/>
                        <a:latin typeface="+mn-lt"/>
                        <a:ea typeface="+mn-ea"/>
                        <a:cs typeface="Arial" panose="020B0604020202020204" pitchFamily="34" charset="0"/>
                      </a:endParaRPr>
                    </a:p>
                  </a:txBody>
                  <a:tcPr marL="68580" marR="39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9"/>
                  </a:ext>
                </a:extLst>
              </a:tr>
              <a:tr h="537881">
                <a:tc>
                  <a:txBody>
                    <a:bodyPr/>
                    <a:lstStyle/>
                    <a:p>
                      <a:pPr 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メッド・スイス </a:t>
                      </a:r>
                      <a:r>
                        <a:rPr kumimoji="1" lang="ja-JP" altLang="en-US" sz="8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（モスクワ、ほか）</a:t>
                      </a:r>
                      <a:endParaRPr kumimoji="1" lang="ja-JP" sz="8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a:spcAft>
                          <a:spcPts val="0"/>
                        </a:spcAft>
                      </a:pPr>
                      <a:r>
                        <a:rPr lang="ja-JP" altLang="en-US" sz="900" kern="100" dirty="0">
                          <a:effectLst/>
                          <a:latin typeface="+mn-lt"/>
                          <a:ea typeface="+mn-ea"/>
                          <a:cs typeface="Arial" panose="020B0604020202020204" pitchFamily="34" charset="0"/>
                        </a:rPr>
                        <a:t>医師数は</a:t>
                      </a:r>
                      <a:r>
                        <a:rPr lang="en-US" altLang="ja-JP" sz="900" kern="100" dirty="0">
                          <a:effectLst/>
                          <a:latin typeface="+mn-lt"/>
                          <a:ea typeface="+mn-ea"/>
                          <a:cs typeface="Arial" panose="020B0604020202020204" pitchFamily="34" charset="0"/>
                        </a:rPr>
                        <a:t>700</a:t>
                      </a:r>
                      <a:r>
                        <a:rPr lang="ja-JP" altLang="en-US" sz="900" kern="100" dirty="0">
                          <a:effectLst/>
                          <a:latin typeface="+mn-lt"/>
                          <a:ea typeface="+mn-ea"/>
                          <a:cs typeface="Arial" panose="020B0604020202020204" pitchFamily="34" charset="0"/>
                        </a:rPr>
                        <a:t>名の医師を有する病院。</a:t>
                      </a:r>
                      <a:endParaRPr lang="ja-JP" sz="9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900" kern="100" dirty="0">
                          <a:effectLst/>
                          <a:latin typeface="+mn-lt"/>
                          <a:ea typeface="+mn-ea"/>
                          <a:cs typeface="Arial" panose="020B0604020202020204" pitchFamily="34" charset="0"/>
                        </a:rPr>
                        <a:t>-</a:t>
                      </a:r>
                      <a:endParaRPr lang="ja-JP" altLang="ja-JP" sz="9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spcAft>
                          <a:spcPts val="0"/>
                        </a:spcAft>
                      </a:pPr>
                      <a:r>
                        <a:rPr lang="en-US" altLang="ja-JP" sz="1000" kern="100" dirty="0">
                          <a:effectLst/>
                          <a:latin typeface="+mn-lt"/>
                          <a:ea typeface="+mn-ea"/>
                          <a:cs typeface="Arial" panose="020B0604020202020204" pitchFamily="34" charset="0"/>
                        </a:rPr>
                        <a:t>-</a:t>
                      </a:r>
                      <a:endParaRPr lang="ja-JP" sz="1000" kern="100" dirty="0">
                        <a:effectLst/>
                        <a:latin typeface="+mn-lt"/>
                        <a:ea typeface="+mn-ea"/>
                        <a:cs typeface="Arial" panose="020B0604020202020204" pitchFamily="34" charset="0"/>
                      </a:endParaRPr>
                    </a:p>
                  </a:txBody>
                  <a:tcPr marL="68580" marR="39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0"/>
                  </a:ext>
                </a:extLst>
              </a:tr>
            </a:tbl>
          </a:graphicData>
        </a:graphic>
      </p:graphicFrame>
      <p:sp>
        <p:nvSpPr>
          <p:cNvPr id="10" name="テキスト ボックス 9"/>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ja-JP" altLang="en-US" sz="800" dirty="0" bmk=""/>
              <a:t>各病院</a:t>
            </a:r>
            <a:r>
              <a:rPr kumimoji="0" lang="en-US" altLang="ja-JP" sz="800" dirty="0" bmk=""/>
              <a:t>HP</a:t>
            </a:r>
            <a:r>
              <a:rPr kumimoji="0" lang="ja-JP" altLang="en-US" sz="800" dirty="0" bmk=""/>
              <a:t>、外務省</a:t>
            </a:r>
            <a:r>
              <a:rPr kumimoji="0" lang="en-US" altLang="ja-JP" sz="800" dirty="0" bmk=""/>
              <a:t>HP</a:t>
            </a:r>
            <a:r>
              <a:rPr kumimoji="0" lang="ja-JP" altLang="en-US" sz="800" dirty="0" bmk=""/>
              <a:t>、</a:t>
            </a:r>
            <a:r>
              <a:rPr kumimoji="0" lang="en-US" altLang="ja-JP" sz="800" dirty="0" bmk=""/>
              <a:t>Medica tour HP</a:t>
            </a:r>
          </a:p>
        </p:txBody>
      </p:sp>
    </p:spTree>
    <p:extLst>
      <p:ext uri="{BB962C8B-B14F-4D97-AF65-F5344CB8AC3E}">
        <p14:creationId xmlns:p14="http://schemas.microsoft.com/office/powerpoint/2010/main" val="2410690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1"/>
            </p:custDataLst>
            <p:extLst>
              <p:ext uri="{D42A27DB-BD31-4B8C-83A1-F6EECF244321}">
                <p14:modId xmlns:p14="http://schemas.microsoft.com/office/powerpoint/2010/main" val="16119311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51" imgW="360" imgH="360" progId="TCLayout.ActiveDocument.1">
                  <p:embed/>
                </p:oleObj>
              </mc:Choice>
              <mc:Fallback>
                <p:oleObj name="think-cellスライド" r:id="rId151" imgW="360" imgH="360" progId="TCLayout.ActiveDocument.1">
                  <p:embed/>
                  <p:pic>
                    <p:nvPicPr>
                      <p:cNvPr id="13" name="Object 12" hidden="1"/>
                      <p:cNvPicPr>
                        <a:picLocks noChangeAspect="1" noChangeArrowheads="1"/>
                      </p:cNvPicPr>
                      <p:nvPr/>
                    </p:nvPicPr>
                    <p:blipFill>
                      <a:blip r:embed="rId15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5" name="Chart 184">
            <a:extLst>
              <a:ext uri="{FF2B5EF4-FFF2-40B4-BE49-F238E27FC236}">
                <a16:creationId xmlns:a16="http://schemas.microsoft.com/office/drawing/2014/main" id="{B60460F2-E411-2414-F225-863197B5DED1}"/>
              </a:ext>
            </a:extLst>
          </p:cNvPr>
          <p:cNvGraphicFramePr/>
          <p:nvPr>
            <p:custDataLst>
              <p:tags r:id="rId2"/>
            </p:custDataLst>
            <p:extLst>
              <p:ext uri="{D42A27DB-BD31-4B8C-83A1-F6EECF244321}">
                <p14:modId xmlns:p14="http://schemas.microsoft.com/office/powerpoint/2010/main" val="2365500248"/>
              </p:ext>
            </p:extLst>
          </p:nvPr>
        </p:nvGraphicFramePr>
        <p:xfrm>
          <a:off x="5159375" y="2141538"/>
          <a:ext cx="4533900" cy="4133850"/>
        </p:xfrm>
        <a:graphic>
          <a:graphicData uri="http://schemas.openxmlformats.org/drawingml/2006/chart">
            <c:chart xmlns:c="http://schemas.openxmlformats.org/drawingml/2006/chart" xmlns:r="http://schemas.openxmlformats.org/officeDocument/2006/relationships" r:id="rId153"/>
          </a:graphicData>
        </a:graphic>
      </p:graphicFrame>
      <p:cxnSp>
        <p:nvCxnSpPr>
          <p:cNvPr id="119" name="Straight Connector 118">
            <a:extLst>
              <a:ext uri="{FF2B5EF4-FFF2-40B4-BE49-F238E27FC236}">
                <a16:creationId xmlns:a16="http://schemas.microsoft.com/office/drawing/2014/main" id="{5C63E9B4-E4BB-E7FC-4225-A7711563A9CD}"/>
              </a:ext>
            </a:extLst>
          </p:cNvPr>
          <p:cNvCxnSpPr/>
          <p:nvPr>
            <p:custDataLst>
              <p:tags r:id="rId3"/>
            </p:custDataLst>
          </p:nvPr>
        </p:nvCxnSpPr>
        <p:spPr bwMode="auto">
          <a:xfrm flipH="1" flipV="1">
            <a:off x="5653088" y="2566988"/>
            <a:ext cx="42862" cy="42862"/>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69D366FE-A5BB-FCA7-91B6-62A207F3B1A5}"/>
              </a:ext>
            </a:extLst>
          </p:cNvPr>
          <p:cNvCxnSpPr/>
          <p:nvPr>
            <p:custDataLst>
              <p:tags r:id="rId4"/>
            </p:custDataLst>
          </p:nvPr>
        </p:nvCxnSpPr>
        <p:spPr bwMode="auto">
          <a:xfrm flipH="1" flipV="1">
            <a:off x="5646738" y="5927725"/>
            <a:ext cx="30162" cy="381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222F0845-442A-C40E-A2C6-C991398F5577}"/>
              </a:ext>
            </a:extLst>
          </p:cNvPr>
          <p:cNvCxnSpPr/>
          <p:nvPr>
            <p:custDataLst>
              <p:tags r:id="rId5"/>
            </p:custDataLst>
          </p:nvPr>
        </p:nvCxnSpPr>
        <p:spPr bwMode="auto">
          <a:xfrm flipH="1">
            <a:off x="5646738" y="5694363"/>
            <a:ext cx="30162" cy="381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109" name="テキスト プレースホルダ 9">
            <a:extLst>
              <a:ext uri="{FF2B5EF4-FFF2-40B4-BE49-F238E27FC236}">
                <a16:creationId xmlns:a16="http://schemas.microsoft.com/office/drawing/2014/main" id="{D25684CA-4DFB-1441-E20E-D7C1F992A01B}"/>
              </a:ext>
            </a:extLst>
          </p:cNvPr>
          <p:cNvSpPr>
            <a:spLocks noGrp="1"/>
          </p:cNvSpPr>
          <p:nvPr>
            <p:custDataLst>
              <p:tags r:id="rId6"/>
            </p:custDataLst>
          </p:nvPr>
        </p:nvSpPr>
        <p:spPr bwMode="gray">
          <a:xfrm>
            <a:off x="8731250" y="431165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1E212AC-31BA-4E8B-90F6-6D399BD08FFA}" type="datetime'''''38''''''''''''''''''.''''1'''''''''''''''''''''">
              <a:rPr lang="ja-JP" altLang="en-US" sz="1000" smtClean="0">
                <a:effectLst/>
                <a:sym typeface="+mn-lt"/>
              </a:rPr>
              <a:pPr marL="0" lvl="0" indent="0" algn="ctr">
                <a:spcBef>
                  <a:spcPct val="0"/>
                </a:spcBef>
                <a:buNone/>
              </a:pPr>
              <a:t>38.1</a:t>
            </a:fld>
            <a:endParaRPr kumimoji="1" lang="ja-JP" altLang="en-US" sz="1000" dirty="0">
              <a:sym typeface="+mn-lt"/>
            </a:endParaRPr>
          </a:p>
        </p:txBody>
      </p:sp>
      <p:sp useBgFill="1">
        <p:nvSpPr>
          <p:cNvPr id="142" name="テキスト プレースホルダ 9">
            <a:extLst>
              <a:ext uri="{FF2B5EF4-FFF2-40B4-BE49-F238E27FC236}">
                <a16:creationId xmlns:a16="http://schemas.microsoft.com/office/drawing/2014/main" id="{A7F5F302-7CAE-CA46-4C36-7637079FDC41}"/>
              </a:ext>
            </a:extLst>
          </p:cNvPr>
          <p:cNvSpPr>
            <a:spLocks noGrp="1"/>
          </p:cNvSpPr>
          <p:nvPr>
            <p:custDataLst>
              <p:tags r:id="rId7"/>
            </p:custDataLst>
          </p:nvPr>
        </p:nvSpPr>
        <p:spPr bwMode="gray">
          <a:xfrm>
            <a:off x="9058275" y="3135313"/>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3B1FE25-B8D4-46A9-9521-F58ABD4A60AE}" type="datetime'''''''''7''''''''''''''''1''''''''.''''''''''''''''7'">
              <a:rPr lang="ja-JP" altLang="en-US" sz="1000" smtClean="0">
                <a:effectLst/>
                <a:sym typeface="+mn-lt"/>
              </a:rPr>
              <a:pPr marL="0" lvl="0" indent="0" algn="ctr">
                <a:spcBef>
                  <a:spcPct val="0"/>
                </a:spcBef>
                <a:buNone/>
              </a:pPr>
              <a:t>71.7</a:t>
            </a:fld>
            <a:endParaRPr kumimoji="1" lang="ja-JP" altLang="en-US" sz="1000" dirty="0">
              <a:sym typeface="+mn-lt"/>
            </a:endParaRPr>
          </a:p>
        </p:txBody>
      </p:sp>
      <p:sp>
        <p:nvSpPr>
          <p:cNvPr id="12" name="Rectangle 11" hidden="1"/>
          <p:cNvSpPr/>
          <p:nvPr>
            <p:custDataLst>
              <p:tags r:id="rId8"/>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p:txBody>
          <a:bodyPr vert="horz"/>
          <a:lstStyle/>
          <a:p>
            <a:r>
              <a:rPr lang="ja-JP" altLang="en-US" dirty="0"/>
              <a:t>ロシア／医療関連／医療・公衆衛生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医療従事者（</a:t>
            </a:r>
            <a:r>
              <a:rPr lang="en-US" altLang="ja-JP" dirty="0">
                <a:latin typeface="Arial Black" panose="020B0A04020102020204" pitchFamily="34" charset="0"/>
              </a:rPr>
              <a:t>1/2</a:t>
            </a:r>
            <a:r>
              <a:rPr lang="ja-JP" altLang="en-US" dirty="0"/>
              <a:t>）</a:t>
            </a:r>
            <a:endParaRPr lang="zh-TW" altLang="en-US" dirty="0"/>
          </a:p>
        </p:txBody>
      </p:sp>
      <p:grpSp>
        <p:nvGrpSpPr>
          <p:cNvPr id="5" name="グループ化 7"/>
          <p:cNvGrpSpPr/>
          <p:nvPr/>
        </p:nvGrpSpPr>
        <p:grpSpPr>
          <a:xfrm>
            <a:off x="200471" y="1930871"/>
            <a:ext cx="4536507"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医療従事者数</a:t>
              </a:r>
              <a:endParaRPr lang="en-US" altLang="ko-KR" sz="1400" dirty="0">
                <a:solidFill>
                  <a:srgbClr val="000000"/>
                </a:solidFill>
                <a:latin typeface="Arial Black" pitchFamily="34" charset="0"/>
                <a:ea typeface="HGP創英角ｺﾞｼｯｸUB" pitchFamily="50" charset="-128"/>
              </a:endParaRPr>
            </a:p>
          </p:txBody>
        </p:sp>
      </p:grpSp>
      <p:grpSp>
        <p:nvGrpSpPr>
          <p:cNvPr id="8" name="グループ化 7"/>
          <p:cNvGrpSpPr/>
          <p:nvPr/>
        </p:nvGrpSpPr>
        <p:grpSpPr>
          <a:xfrm>
            <a:off x="5169024" y="1930871"/>
            <a:ext cx="4536507" cy="288032"/>
            <a:chOff x="4803500" y="2113806"/>
            <a:chExt cx="2954133" cy="288032"/>
          </a:xfrm>
        </p:grpSpPr>
        <p:cxnSp>
          <p:nvCxnSpPr>
            <p:cNvPr id="9" name="直線コネクタ 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10,000</a:t>
              </a:r>
              <a:r>
                <a:rPr lang="ja-JP" altLang="en-US" sz="1400" dirty="0">
                  <a:solidFill>
                    <a:srgbClr val="000000"/>
                  </a:solidFill>
                  <a:latin typeface="Arial Black" pitchFamily="34" charset="0"/>
                  <a:ea typeface="HGP創英角ｺﾞｼｯｸUB" pitchFamily="50" charset="-128"/>
                </a:rPr>
                <a:t>人あたり医療従事者数</a:t>
              </a:r>
              <a:endParaRPr lang="en-US" altLang="ko-KR" sz="1400" dirty="0">
                <a:solidFill>
                  <a:srgbClr val="000000"/>
                </a:solidFill>
                <a:latin typeface="Arial Black" pitchFamily="34" charset="0"/>
                <a:ea typeface="HGP創英角ｺﾞｼｯｸUB" pitchFamily="50" charset="-128"/>
              </a:endParaRPr>
            </a:p>
          </p:txBody>
        </p:sp>
      </p:grpSp>
      <p:sp>
        <p:nvSpPr>
          <p:cNvPr id="11" name="テキスト ボックス 10"/>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人当たりの医師数は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人前後を保っているが、今後は医師の大量定年による医師不足が課題となる見込みである。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円/楕円 13"/>
          <p:cNvSpPr/>
          <p:nvPr/>
        </p:nvSpPr>
        <p:spPr>
          <a:xfrm>
            <a:off x="6841449" y="4602952"/>
            <a:ext cx="2592288" cy="864096"/>
          </a:xfrm>
          <a:prstGeom prst="ellipse">
            <a:avLst/>
          </a:prstGeom>
          <a:gradFill flip="none" rotWithShape="1">
            <a:gsLst>
              <a:gs pos="0">
                <a:srgbClr val="FB8265"/>
              </a:gs>
              <a:gs pos="100000">
                <a:schemeClr val="bg1">
                  <a:alpha val="0"/>
                </a:schemeClr>
              </a:gs>
            </a:gsLst>
            <a:path path="shape">
              <a:fillToRect l="50000" t="50000" r="50000" b="50000"/>
            </a:path>
            <a:tileRect/>
          </a:gradFill>
        </p:spPr>
        <p:txBody>
          <a:bodyPr wrap="none" anchor="ctr" anchorCtr="0">
            <a:noAutofit/>
          </a:bodyPr>
          <a:lstStyle/>
          <a:p>
            <a:pPr algn="ctr">
              <a:lnSpc>
                <a:spcPct val="110000"/>
              </a:lnSpc>
            </a:pPr>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の医師が定年を迎えており、</a:t>
            </a:r>
            <a:br>
              <a:rPr lang="en-US" altLang="ja-JP" sz="1100" b="1" dirty="0">
                <a:latin typeface="Arial" panose="020B0604020202020204" pitchFamily="34" charset="0"/>
                <a:ea typeface="ＭＳ Ｐゴシック" panose="020B0600070205080204" pitchFamily="50" charset="-128"/>
                <a:cs typeface="Arial" panose="020B0604020202020204" pitchFamily="34" charset="0"/>
              </a:rPr>
            </a:br>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60%</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が定年に近づいているため、</a:t>
            </a:r>
            <a:br>
              <a:rPr lang="en-US" altLang="ja-JP" sz="11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今後は医師不足が課題となる見込み</a:t>
            </a:r>
          </a:p>
        </p:txBody>
      </p:sp>
      <p:sp>
        <p:nvSpPr>
          <p:cNvPr id="16" name="テキスト ボックス 15"/>
          <p:cNvSpPr txBox="1"/>
          <p:nvPr/>
        </p:nvSpPr>
        <p:spPr>
          <a:xfrm>
            <a:off x="200471" y="6617677"/>
            <a:ext cx="9384051" cy="137640"/>
          </a:xfrm>
          <a:prstGeom prst="rect">
            <a:avLst/>
          </a:prstGeom>
          <a:noFill/>
        </p:spPr>
        <p:txBody>
          <a:bodyPr wrap="square" lIns="0" tIns="0" rIns="0" bIns="0" rtlCol="0">
            <a:noAutofit/>
          </a:bodyPr>
          <a:lstStyle/>
          <a:p>
            <a:pPr marL="333375" indent="-3333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（出所）世界保健機関（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Observatory (GHO) data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Russia Business Today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b="0" i="0" dirty="0">
                <a:solidFill>
                  <a:srgbClr val="111111"/>
                </a:solidFill>
                <a:effectLst/>
                <a:latin typeface="Roboto" panose="02000000000000000000" pitchFamily="2" charset="0"/>
              </a:rPr>
              <a:t> Russia’s Top Coronavirus Clinic Loses Nurses Over Poor Conditions, Low Wages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テキスト ボックス 16"/>
          <p:cNvSpPr txBox="1"/>
          <p:nvPr/>
        </p:nvSpPr>
        <p:spPr>
          <a:xfrm>
            <a:off x="200472" y="2218903"/>
            <a:ext cx="288032" cy="137640"/>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18" name="テキスト ボックス 17"/>
          <p:cNvSpPr txBox="1"/>
          <p:nvPr/>
        </p:nvSpPr>
        <p:spPr>
          <a:xfrm>
            <a:off x="5169024" y="2218903"/>
            <a:ext cx="576064" cy="137640"/>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cxnSp>
        <p:nvCxnSpPr>
          <p:cNvPr id="149" name="Straight Connector 148">
            <a:extLst>
              <a:ext uri="{FF2B5EF4-FFF2-40B4-BE49-F238E27FC236}">
                <a16:creationId xmlns:a16="http://schemas.microsoft.com/office/drawing/2014/main" id="{F63FFB6C-251D-4AAC-809E-87CD6B46B702}"/>
              </a:ext>
            </a:extLst>
          </p:cNvPr>
          <p:cNvCxnSpPr/>
          <p:nvPr>
            <p:custDataLst>
              <p:tags r:id="rId9"/>
            </p:custDataLst>
          </p:nvPr>
        </p:nvCxnSpPr>
        <p:spPr bwMode="gray">
          <a:xfrm>
            <a:off x="5815013" y="3097213"/>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0" name="Straight Connector 149">
            <a:extLst>
              <a:ext uri="{FF2B5EF4-FFF2-40B4-BE49-F238E27FC236}">
                <a16:creationId xmlns:a16="http://schemas.microsoft.com/office/drawing/2014/main" id="{C8F5371E-6084-4506-BF81-9DD535DA59B2}"/>
              </a:ext>
            </a:extLst>
          </p:cNvPr>
          <p:cNvCxnSpPr/>
          <p:nvPr>
            <p:custDataLst>
              <p:tags r:id="rId10"/>
            </p:custDataLst>
          </p:nvPr>
        </p:nvCxnSpPr>
        <p:spPr bwMode="gray">
          <a:xfrm>
            <a:off x="5815013" y="3300413"/>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0" name="Straight Connector 179">
            <a:extLst>
              <a:ext uri="{FF2B5EF4-FFF2-40B4-BE49-F238E27FC236}">
                <a16:creationId xmlns:a16="http://schemas.microsoft.com/office/drawing/2014/main" id="{7D294CA8-BDE5-4C92-8CD4-1C7B429A6F56}"/>
              </a:ext>
            </a:extLst>
          </p:cNvPr>
          <p:cNvCxnSpPr/>
          <p:nvPr>
            <p:custDataLst>
              <p:tags r:id="rId11"/>
            </p:custDataLst>
          </p:nvPr>
        </p:nvCxnSpPr>
        <p:spPr bwMode="gray">
          <a:xfrm>
            <a:off x="5815013" y="3503613"/>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1" name="Straight Connector 180">
            <a:extLst>
              <a:ext uri="{FF2B5EF4-FFF2-40B4-BE49-F238E27FC236}">
                <a16:creationId xmlns:a16="http://schemas.microsoft.com/office/drawing/2014/main" id="{6A93A48A-BF17-41EF-9645-07EFDDCE064F}"/>
              </a:ext>
            </a:extLst>
          </p:cNvPr>
          <p:cNvCxnSpPr/>
          <p:nvPr>
            <p:custDataLst>
              <p:tags r:id="rId12"/>
            </p:custDataLst>
          </p:nvPr>
        </p:nvCxnSpPr>
        <p:spPr bwMode="gray">
          <a:xfrm>
            <a:off x="5815013" y="3706813"/>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68" name="Oval 167">
            <a:extLst>
              <a:ext uri="{FF2B5EF4-FFF2-40B4-BE49-F238E27FC236}">
                <a16:creationId xmlns:a16="http://schemas.microsoft.com/office/drawing/2014/main" id="{7EAF1B01-8964-4726-B729-1403E8E7CC83}"/>
              </a:ext>
            </a:extLst>
          </p:cNvPr>
          <p:cNvSpPr/>
          <p:nvPr>
            <p:custDataLst>
              <p:tags r:id="rId13"/>
            </p:custDataLst>
          </p:nvPr>
        </p:nvSpPr>
        <p:spPr bwMode="auto">
          <a:xfrm>
            <a:off x="5903913" y="3059113"/>
            <a:ext cx="76200" cy="76200"/>
          </a:xfrm>
          <a:prstGeom prst="ellipse">
            <a:avLst/>
          </a:prstGeom>
          <a:solidFill>
            <a:schemeClr val="tx2"/>
          </a:solidFill>
          <a:ln w="9525" algn="ctr">
            <a:solidFill>
              <a:schemeClr val="tx2"/>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Rectangle 63"/>
          <p:cNvSpPr/>
          <p:nvPr>
            <p:custDataLst>
              <p:tags r:id="rId14"/>
            </p:custDataLst>
          </p:nvPr>
        </p:nvSpPr>
        <p:spPr bwMode="gray">
          <a:xfrm>
            <a:off x="5903913" y="3262313"/>
            <a:ext cx="76200" cy="76200"/>
          </a:xfrm>
          <a:prstGeom prst="rect">
            <a:avLst/>
          </a:prstGeom>
          <a:solidFill>
            <a:srgbClr val="3D6E81"/>
          </a:solidFill>
          <a:ln w="9525">
            <a:solidFill>
              <a:srgbClr val="3D6E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0" name="Isosceles Triangle 189">
            <a:extLst>
              <a:ext uri="{FF2B5EF4-FFF2-40B4-BE49-F238E27FC236}">
                <a16:creationId xmlns:a16="http://schemas.microsoft.com/office/drawing/2014/main" id="{2A271B67-169A-4273-9A00-5B3FCD48925A}"/>
              </a:ext>
            </a:extLst>
          </p:cNvPr>
          <p:cNvSpPr/>
          <p:nvPr>
            <p:custDataLst>
              <p:tags r:id="rId15"/>
            </p:custDataLst>
          </p:nvPr>
        </p:nvSpPr>
        <p:spPr bwMode="auto">
          <a:xfrm>
            <a:off x="5903913" y="3465513"/>
            <a:ext cx="76200" cy="76200"/>
          </a:xfrm>
          <a:prstGeom prst="triangle">
            <a:avLst/>
          </a:prstGeom>
          <a:solidFill>
            <a:srgbClr val="655939"/>
          </a:solidFill>
          <a:ln w="9525" algn="ctr">
            <a:solidFill>
              <a:srgbClr val="655939"/>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2" name="Diamond 181">
            <a:extLst>
              <a:ext uri="{FF2B5EF4-FFF2-40B4-BE49-F238E27FC236}">
                <a16:creationId xmlns:a16="http://schemas.microsoft.com/office/drawing/2014/main" id="{7F55301B-1E21-4A60-892E-222D53189EDE}"/>
              </a:ext>
            </a:extLst>
          </p:cNvPr>
          <p:cNvSpPr/>
          <p:nvPr>
            <p:custDataLst>
              <p:tags r:id="rId16"/>
            </p:custDataLst>
          </p:nvPr>
        </p:nvSpPr>
        <p:spPr bwMode="auto">
          <a:xfrm>
            <a:off x="5903913" y="3668713"/>
            <a:ext cx="76200" cy="76200"/>
          </a:xfrm>
          <a:prstGeom prst="diamond">
            <a:avLst/>
          </a:prstGeom>
          <a:solidFill>
            <a:srgbClr val="4D4D4D"/>
          </a:solidFill>
          <a:ln w="9525" algn="ctr">
            <a:solidFill>
              <a:srgbClr val="4D4D4D"/>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8" name="テキスト プレースホルダ 9"/>
          <p:cNvSpPr>
            <a:spLocks noGrp="1"/>
          </p:cNvSpPr>
          <p:nvPr>
            <p:custDataLst>
              <p:tags r:id="rId17"/>
            </p:custDataLst>
          </p:nvPr>
        </p:nvSpPr>
        <p:spPr bwMode="auto">
          <a:xfrm>
            <a:off x="6126163" y="302577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B019736-3018-4173-83E2-DA2A7D9A4F20}" type="datetime'''''''''''''''''''''看''護''''''''''''''''師'''''''''''''">
              <a:rPr lang="ja-JP" altLang="en-US" sz="1000" smtClean="0"/>
              <a:pPr marL="0" indent="0">
                <a:spcBef>
                  <a:spcPct val="0"/>
                </a:spcBef>
                <a:buNone/>
              </a:pPr>
              <a:t>看護師</a:t>
            </a:fld>
            <a:endParaRPr kumimoji="0" lang="ja-JP" altLang="en-US" sz="1000" dirty="0">
              <a:sym typeface="+mn-lt"/>
            </a:endParaRPr>
          </a:p>
        </p:txBody>
      </p:sp>
      <p:sp>
        <p:nvSpPr>
          <p:cNvPr id="67" name="テキスト プレースホルダ 9"/>
          <p:cNvSpPr>
            <a:spLocks noGrp="1"/>
          </p:cNvSpPr>
          <p:nvPr>
            <p:custDataLst>
              <p:tags r:id="rId18"/>
            </p:custDataLst>
          </p:nvPr>
        </p:nvSpPr>
        <p:spPr bwMode="auto">
          <a:xfrm>
            <a:off x="6126163" y="3228975"/>
            <a:ext cx="10715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8E6D80E-AC3C-4181-A92A-26B5D3690F93}" type="datetime'医師''''（''''''''''歯''''''''''''''''''科医を''''''除''''''く''）'">
              <a:rPr lang="ja-JP" altLang="en-US" sz="1000"/>
              <a:pPr marL="0" indent="0">
                <a:spcBef>
                  <a:spcPct val="0"/>
                </a:spcBef>
                <a:buNone/>
              </a:pPr>
              <a:t>医師（歯科医を除く）</a:t>
            </a:fld>
            <a:endParaRPr kumimoji="0" lang="ja-JP" altLang="en-US" sz="1000" dirty="0">
              <a:sym typeface="+mn-lt"/>
            </a:endParaRPr>
          </a:p>
        </p:txBody>
      </p:sp>
      <p:sp>
        <p:nvSpPr>
          <p:cNvPr id="171" name="テキスト プレースホルダ 9">
            <a:extLst>
              <a:ext uri="{FF2B5EF4-FFF2-40B4-BE49-F238E27FC236}">
                <a16:creationId xmlns:a16="http://schemas.microsoft.com/office/drawing/2014/main" id="{3EA5BD80-58B8-4B19-BB6F-CCEC72A67438}"/>
              </a:ext>
            </a:extLst>
          </p:cNvPr>
          <p:cNvSpPr>
            <a:spLocks noGrp="1"/>
          </p:cNvSpPr>
          <p:nvPr>
            <p:custDataLst>
              <p:tags r:id="rId19"/>
            </p:custDataLst>
          </p:nvPr>
        </p:nvSpPr>
        <p:spPr bwMode="auto">
          <a:xfrm>
            <a:off x="6126163" y="343217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49499C2-8BB1-4424-B031-3D89403F7368}" type="datetime'''''''''''''''''''''''''薬剤''''''''''''''''師'''''''''''''''">
              <a:rPr kumimoji="0" lang="ja-JP" altLang="en-US" sz="1000" smtClean="0"/>
              <a:pPr/>
              <a:t>薬剤師</a:t>
            </a:fld>
            <a:endParaRPr kumimoji="0" lang="ja-JP" altLang="en-US" sz="1000" dirty="0">
              <a:sym typeface="+mn-lt"/>
            </a:endParaRPr>
          </a:p>
        </p:txBody>
      </p:sp>
      <p:sp>
        <p:nvSpPr>
          <p:cNvPr id="172" name="テキスト プレースホルダ 9">
            <a:extLst>
              <a:ext uri="{FF2B5EF4-FFF2-40B4-BE49-F238E27FC236}">
                <a16:creationId xmlns:a16="http://schemas.microsoft.com/office/drawing/2014/main" id="{8F8DC806-C8C4-42A2-BB72-C7554D62E7B9}"/>
              </a:ext>
            </a:extLst>
          </p:cNvPr>
          <p:cNvSpPr>
            <a:spLocks noGrp="1"/>
          </p:cNvSpPr>
          <p:nvPr>
            <p:custDataLst>
              <p:tags r:id="rId20"/>
            </p:custDataLst>
          </p:nvPr>
        </p:nvSpPr>
        <p:spPr bwMode="auto">
          <a:xfrm>
            <a:off x="6126163" y="363537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37776AD-F873-4C92-BD0E-F899F2C51E2F}" type="datetime'''''''''''''''''''''''''歯''''''科医'''''">
              <a:rPr kumimoji="0" lang="ja-JP" altLang="en-US" sz="1000" smtClean="0"/>
              <a:pPr/>
              <a:t>歯科医</a:t>
            </a:fld>
            <a:endParaRPr kumimoji="0" lang="ja-JP" altLang="en-US" sz="1000" dirty="0">
              <a:sym typeface="+mn-lt"/>
            </a:endParaRPr>
          </a:p>
        </p:txBody>
      </p:sp>
      <p:cxnSp>
        <p:nvCxnSpPr>
          <p:cNvPr id="334" name="Straight Connector 333">
            <a:extLst>
              <a:ext uri="{FF2B5EF4-FFF2-40B4-BE49-F238E27FC236}">
                <a16:creationId xmlns:a16="http://schemas.microsoft.com/office/drawing/2014/main" id="{5A03F1D8-FE09-A1AC-C3C3-C758A311E83A}"/>
              </a:ext>
            </a:extLst>
          </p:cNvPr>
          <p:cNvCxnSpPr/>
          <p:nvPr>
            <p:custDataLst>
              <p:tags r:id="rId21"/>
            </p:custDataLst>
          </p:nvPr>
        </p:nvCxnSpPr>
        <p:spPr bwMode="auto">
          <a:xfrm flipH="1">
            <a:off x="806450" y="5840413"/>
            <a:ext cx="42863"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5" name="Straight Connector 334">
            <a:extLst>
              <a:ext uri="{FF2B5EF4-FFF2-40B4-BE49-F238E27FC236}">
                <a16:creationId xmlns:a16="http://schemas.microsoft.com/office/drawing/2014/main" id="{941A68E6-3E58-308F-1C6B-0DA4D804563D}"/>
              </a:ext>
            </a:extLst>
          </p:cNvPr>
          <p:cNvCxnSpPr/>
          <p:nvPr>
            <p:custDataLst>
              <p:tags r:id="rId22"/>
            </p:custDataLst>
          </p:nvPr>
        </p:nvCxnSpPr>
        <p:spPr bwMode="auto">
          <a:xfrm flipH="1">
            <a:off x="806450" y="4948238"/>
            <a:ext cx="42863"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0" name="Straight Connector 519">
            <a:extLst>
              <a:ext uri="{FF2B5EF4-FFF2-40B4-BE49-F238E27FC236}">
                <a16:creationId xmlns:a16="http://schemas.microsoft.com/office/drawing/2014/main" id="{C1F1CA3F-A156-86BF-809C-30CC1B73927C}"/>
              </a:ext>
            </a:extLst>
          </p:cNvPr>
          <p:cNvCxnSpPr/>
          <p:nvPr>
            <p:custDataLst>
              <p:tags r:id="rId23"/>
            </p:custDataLst>
          </p:nvPr>
        </p:nvCxnSpPr>
        <p:spPr bwMode="auto">
          <a:xfrm flipH="1">
            <a:off x="806450" y="2894013"/>
            <a:ext cx="42863"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53" name="Straight Connector 752">
            <a:extLst>
              <a:ext uri="{FF2B5EF4-FFF2-40B4-BE49-F238E27FC236}">
                <a16:creationId xmlns:a16="http://schemas.microsoft.com/office/drawing/2014/main" id="{289D6D7B-5C24-62DC-8DD4-1C6A3C906FE2}"/>
              </a:ext>
            </a:extLst>
          </p:cNvPr>
          <p:cNvCxnSpPr/>
          <p:nvPr>
            <p:custDataLst>
              <p:tags r:id="rId24"/>
            </p:custDataLst>
          </p:nvPr>
        </p:nvCxnSpPr>
        <p:spPr bwMode="auto">
          <a:xfrm flipH="1">
            <a:off x="806450" y="3341688"/>
            <a:ext cx="42863"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54" name="Straight Connector 753">
            <a:extLst>
              <a:ext uri="{FF2B5EF4-FFF2-40B4-BE49-F238E27FC236}">
                <a16:creationId xmlns:a16="http://schemas.microsoft.com/office/drawing/2014/main" id="{1457A500-9BFF-D96D-C03F-BF61A5B92563}"/>
              </a:ext>
            </a:extLst>
          </p:cNvPr>
          <p:cNvCxnSpPr/>
          <p:nvPr>
            <p:custDataLst>
              <p:tags r:id="rId25"/>
            </p:custDataLst>
          </p:nvPr>
        </p:nvCxnSpPr>
        <p:spPr bwMode="auto">
          <a:xfrm flipH="1">
            <a:off x="806450" y="2444750"/>
            <a:ext cx="42863"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52" name="Straight Connector 751">
            <a:extLst>
              <a:ext uri="{FF2B5EF4-FFF2-40B4-BE49-F238E27FC236}">
                <a16:creationId xmlns:a16="http://schemas.microsoft.com/office/drawing/2014/main" id="{6A2470EC-9EEB-1FE1-8ACE-9B51AFD74CFF}"/>
              </a:ext>
            </a:extLst>
          </p:cNvPr>
          <p:cNvCxnSpPr/>
          <p:nvPr>
            <p:custDataLst>
              <p:tags r:id="rId26"/>
            </p:custDataLst>
          </p:nvPr>
        </p:nvCxnSpPr>
        <p:spPr bwMode="auto">
          <a:xfrm flipH="1">
            <a:off x="806450" y="3984625"/>
            <a:ext cx="42863"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811" name="Chart 810">
            <a:extLst>
              <a:ext uri="{FF2B5EF4-FFF2-40B4-BE49-F238E27FC236}">
                <a16:creationId xmlns:a16="http://schemas.microsoft.com/office/drawing/2014/main" id="{5A718DA1-EAC4-6D0D-3B52-A177C278C753}"/>
              </a:ext>
            </a:extLst>
          </p:cNvPr>
          <p:cNvGraphicFramePr/>
          <p:nvPr>
            <p:custDataLst>
              <p:tags r:id="rId27"/>
            </p:custDataLst>
            <p:extLst>
              <p:ext uri="{D42A27DB-BD31-4B8C-83A1-F6EECF244321}">
                <p14:modId xmlns:p14="http://schemas.microsoft.com/office/powerpoint/2010/main" val="1803180764"/>
              </p:ext>
            </p:extLst>
          </p:nvPr>
        </p:nvGraphicFramePr>
        <p:xfrm>
          <a:off x="766763" y="2219325"/>
          <a:ext cx="4052887" cy="3846513"/>
        </p:xfrm>
        <a:graphic>
          <a:graphicData uri="http://schemas.openxmlformats.org/drawingml/2006/chart">
            <c:chart xmlns:c="http://schemas.openxmlformats.org/drawingml/2006/chart" xmlns:r="http://schemas.openxmlformats.org/officeDocument/2006/relationships" r:id="rId154"/>
          </a:graphicData>
        </a:graphic>
      </p:graphicFrame>
      <p:sp>
        <p:nvSpPr>
          <p:cNvPr id="326" name="テキスト プレースホルダ 9">
            <a:extLst>
              <a:ext uri="{FF2B5EF4-FFF2-40B4-BE49-F238E27FC236}">
                <a16:creationId xmlns:a16="http://schemas.microsoft.com/office/drawing/2014/main" id="{5FCD3CDC-6145-2AC7-D398-D71BAC2F85E7}"/>
              </a:ext>
            </a:extLst>
          </p:cNvPr>
          <p:cNvSpPr>
            <a:spLocks noGrp="1"/>
          </p:cNvSpPr>
          <p:nvPr>
            <p:custDataLst>
              <p:tags r:id="rId28"/>
            </p:custDataLst>
          </p:nvPr>
        </p:nvSpPr>
        <p:spPr bwMode="gray">
          <a:xfrm>
            <a:off x="650875" y="576421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3D7AA2FB-F1AB-4550-9F1E-A0275B6B4BBD}" type="datetime'''''0'''''''''''''''''''''''''''''''''''''''''''''''''''''">
              <a:rPr lang="ja-JP" altLang="en-US" sz="1000" smtClean="0">
                <a:effectLst/>
                <a:sym typeface="+mn-lt"/>
              </a:rPr>
              <a:pPr marL="0" lvl="0" indent="0" algn="r">
                <a:spcBef>
                  <a:spcPct val="0"/>
                </a:spcBef>
                <a:buNone/>
              </a:pPr>
              <a:t>0</a:t>
            </a:fld>
            <a:endParaRPr kumimoji="1" lang="ja-JP" altLang="en-US" sz="1000" dirty="0">
              <a:sym typeface="+mn-lt"/>
            </a:endParaRPr>
          </a:p>
        </p:txBody>
      </p:sp>
      <p:sp>
        <p:nvSpPr>
          <p:cNvPr id="327" name="テキスト プレースホルダ 9">
            <a:extLst>
              <a:ext uri="{FF2B5EF4-FFF2-40B4-BE49-F238E27FC236}">
                <a16:creationId xmlns:a16="http://schemas.microsoft.com/office/drawing/2014/main" id="{439A3ABC-3A8E-2A90-8276-314CCC5020BF}"/>
              </a:ext>
            </a:extLst>
          </p:cNvPr>
          <p:cNvSpPr>
            <a:spLocks noGrp="1"/>
          </p:cNvSpPr>
          <p:nvPr>
            <p:custDataLst>
              <p:tags r:id="rId29"/>
            </p:custDataLst>
          </p:nvPr>
        </p:nvSpPr>
        <p:spPr bwMode="gray">
          <a:xfrm>
            <a:off x="266700" y="4872038"/>
            <a:ext cx="4540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0A97E7E-BAE0-475B-B108-F13DE3C83A93}" type="datetime'''''''''''''''''''60''''''''''''0'''',0''0''''0'''''''''''''">
              <a:rPr lang="ja-JP" altLang="en-US" sz="1000" smtClean="0">
                <a:effectLst/>
                <a:sym typeface="+mn-lt"/>
              </a:rPr>
              <a:pPr marL="0" lvl="0" indent="0" algn="r">
                <a:spcBef>
                  <a:spcPct val="0"/>
                </a:spcBef>
                <a:buNone/>
              </a:pPr>
              <a:t>600,000</a:t>
            </a:fld>
            <a:endParaRPr kumimoji="1" lang="ja-JP" altLang="en-US" sz="1000" dirty="0">
              <a:sym typeface="+mn-lt"/>
            </a:endParaRPr>
          </a:p>
        </p:txBody>
      </p:sp>
      <p:sp>
        <p:nvSpPr>
          <p:cNvPr id="517" name="テキスト プレースホルダ 9">
            <a:extLst>
              <a:ext uri="{FF2B5EF4-FFF2-40B4-BE49-F238E27FC236}">
                <a16:creationId xmlns:a16="http://schemas.microsoft.com/office/drawing/2014/main" id="{6E802BCC-7742-062E-EC49-779608C4E140}"/>
              </a:ext>
            </a:extLst>
          </p:cNvPr>
          <p:cNvSpPr>
            <a:spLocks noGrp="1"/>
          </p:cNvSpPr>
          <p:nvPr>
            <p:custDataLst>
              <p:tags r:id="rId30"/>
            </p:custDataLst>
          </p:nvPr>
        </p:nvSpPr>
        <p:spPr bwMode="gray">
          <a:xfrm>
            <a:off x="161925" y="2817813"/>
            <a:ext cx="558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86D88A3-2D53-446D-BF07-66EA338257A4}" type="datetime'''1,''''''''''4''''''''''''0''0'''',0''0''''0'''''''">
              <a:rPr lang="ja-JP" altLang="en-US" sz="1000" smtClean="0">
                <a:effectLst/>
                <a:sym typeface="+mn-lt"/>
              </a:rPr>
              <a:pPr marL="0" lvl="0" indent="0" algn="r">
                <a:spcBef>
                  <a:spcPct val="0"/>
                </a:spcBef>
                <a:buNone/>
              </a:pPr>
              <a:t>1,400,000</a:t>
            </a:fld>
            <a:endParaRPr kumimoji="1" lang="ja-JP" altLang="en-US" sz="1000" dirty="0">
              <a:sym typeface="+mn-lt"/>
            </a:endParaRPr>
          </a:p>
        </p:txBody>
      </p:sp>
      <p:sp>
        <p:nvSpPr>
          <p:cNvPr id="746" name="テキスト プレースホルダ 9">
            <a:extLst>
              <a:ext uri="{FF2B5EF4-FFF2-40B4-BE49-F238E27FC236}">
                <a16:creationId xmlns:a16="http://schemas.microsoft.com/office/drawing/2014/main" id="{62534E08-943F-1DFA-5366-4851C1ED275D}"/>
              </a:ext>
            </a:extLst>
          </p:cNvPr>
          <p:cNvSpPr>
            <a:spLocks noGrp="1"/>
          </p:cNvSpPr>
          <p:nvPr>
            <p:custDataLst>
              <p:tags r:id="rId31"/>
            </p:custDataLst>
          </p:nvPr>
        </p:nvSpPr>
        <p:spPr bwMode="gray">
          <a:xfrm>
            <a:off x="161925" y="2368550"/>
            <a:ext cx="558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A502C22C-E8F5-45D3-B4EF-50EA007F9961}" type="datetime'''''1'''',''''4''5''''''''0'',''''''''0''''0''0'''''">
              <a:rPr lang="ja-JP" altLang="en-US" sz="1000" smtClean="0">
                <a:effectLst/>
                <a:sym typeface="+mn-lt"/>
              </a:rPr>
              <a:pPr marL="0" lvl="0" indent="0" algn="r">
                <a:spcBef>
                  <a:spcPct val="0"/>
                </a:spcBef>
                <a:buNone/>
              </a:pPr>
              <a:t>1,450,000</a:t>
            </a:fld>
            <a:endParaRPr kumimoji="1" lang="ja-JP" altLang="en-US" sz="1000" dirty="0">
              <a:sym typeface="+mn-lt"/>
            </a:endParaRPr>
          </a:p>
        </p:txBody>
      </p:sp>
      <p:sp>
        <p:nvSpPr>
          <p:cNvPr id="744" name="テキスト プレースホルダ 9">
            <a:extLst>
              <a:ext uri="{FF2B5EF4-FFF2-40B4-BE49-F238E27FC236}">
                <a16:creationId xmlns:a16="http://schemas.microsoft.com/office/drawing/2014/main" id="{16C27607-5A8A-56AE-4A6B-E427C98F709E}"/>
              </a:ext>
            </a:extLst>
          </p:cNvPr>
          <p:cNvSpPr>
            <a:spLocks noGrp="1"/>
          </p:cNvSpPr>
          <p:nvPr>
            <p:custDataLst>
              <p:tags r:id="rId32"/>
            </p:custDataLst>
          </p:nvPr>
        </p:nvSpPr>
        <p:spPr bwMode="gray">
          <a:xfrm>
            <a:off x="161925" y="3908425"/>
            <a:ext cx="558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3D34562-F8BE-463E-9BFF-3D73607A9C91}" type="datetime'''1'''''''''''''''''''',2''''''''''50'''',0''''''''''''00'''">
              <a:rPr lang="ja-JP" altLang="en-US" sz="1000" smtClean="0">
                <a:effectLst/>
                <a:sym typeface="+mn-lt"/>
              </a:rPr>
              <a:pPr marL="0" lvl="0" indent="0" algn="r">
                <a:spcBef>
                  <a:spcPct val="0"/>
                </a:spcBef>
                <a:buNone/>
              </a:pPr>
              <a:t>1,250,000</a:t>
            </a:fld>
            <a:endParaRPr kumimoji="1" lang="ja-JP" altLang="en-US" sz="1000" dirty="0">
              <a:sym typeface="+mn-lt"/>
            </a:endParaRPr>
          </a:p>
        </p:txBody>
      </p:sp>
      <p:sp>
        <p:nvSpPr>
          <p:cNvPr id="745" name="テキスト プレースホルダ 9">
            <a:extLst>
              <a:ext uri="{FF2B5EF4-FFF2-40B4-BE49-F238E27FC236}">
                <a16:creationId xmlns:a16="http://schemas.microsoft.com/office/drawing/2014/main" id="{52EE011B-8102-77FD-588A-40E6D8D02255}"/>
              </a:ext>
            </a:extLst>
          </p:cNvPr>
          <p:cNvSpPr>
            <a:spLocks noGrp="1"/>
          </p:cNvSpPr>
          <p:nvPr>
            <p:custDataLst>
              <p:tags r:id="rId33"/>
            </p:custDataLst>
          </p:nvPr>
        </p:nvSpPr>
        <p:spPr bwMode="gray">
          <a:xfrm>
            <a:off x="161925" y="3265488"/>
            <a:ext cx="558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5907E92-312F-4E18-85B9-4C58A8016DE1}" type="datetime'''''''1'',''''''3''''''5''''''0,''''0''''''0''''''''''''0'''">
              <a:rPr lang="ja-JP" altLang="en-US" sz="1000" smtClean="0">
                <a:effectLst/>
                <a:sym typeface="+mn-lt"/>
              </a:rPr>
              <a:pPr marL="0" lvl="0" indent="0" algn="r">
                <a:spcBef>
                  <a:spcPct val="0"/>
                </a:spcBef>
                <a:buNone/>
              </a:pPr>
              <a:t>1,350,000</a:t>
            </a:fld>
            <a:endParaRPr kumimoji="1" lang="ja-JP" altLang="en-US" sz="1000" dirty="0">
              <a:sym typeface="+mn-lt"/>
            </a:endParaRPr>
          </a:p>
        </p:txBody>
      </p:sp>
      <p:sp useBgFill="1">
        <p:nvSpPr>
          <p:cNvPr id="804" name="Freeform: Shape 803">
            <a:extLst>
              <a:ext uri="{FF2B5EF4-FFF2-40B4-BE49-F238E27FC236}">
                <a16:creationId xmlns:a16="http://schemas.microsoft.com/office/drawing/2014/main" id="{97DB7625-3763-61A9-5D7D-7EF906E69EAD}"/>
              </a:ext>
            </a:extLst>
          </p:cNvPr>
          <p:cNvSpPr/>
          <p:nvPr>
            <p:custDataLst>
              <p:tags r:id="rId34"/>
            </p:custDataLst>
          </p:nvPr>
        </p:nvSpPr>
        <p:spPr bwMode="auto">
          <a:xfrm>
            <a:off x="798513" y="4751389"/>
            <a:ext cx="330201" cy="79375"/>
          </a:xfrm>
          <a:custGeom>
            <a:avLst/>
            <a:gdLst/>
            <a:ahLst/>
            <a:cxnLst/>
            <a:rect l="0" t="0" r="0" b="0"/>
            <a:pathLst>
              <a:path w="330201" h="79376">
                <a:moveTo>
                  <a:pt x="0" y="22225"/>
                </a:moveTo>
                <a:lnTo>
                  <a:pt x="82550" y="0"/>
                </a:lnTo>
                <a:lnTo>
                  <a:pt x="165100" y="22225"/>
                </a:lnTo>
                <a:lnTo>
                  <a:pt x="247650" y="0"/>
                </a:lnTo>
                <a:lnTo>
                  <a:pt x="330200" y="22225"/>
                </a:lnTo>
                <a:lnTo>
                  <a:pt x="330200" y="79375"/>
                </a:lnTo>
                <a:lnTo>
                  <a:pt x="247650" y="57150"/>
                </a:lnTo>
                <a:lnTo>
                  <a:pt x="165100" y="79375"/>
                </a:lnTo>
                <a:lnTo>
                  <a:pt x="82550" y="57150"/>
                </a:lnTo>
                <a:lnTo>
                  <a:pt x="0" y="79375"/>
                </a:lnTo>
                <a:close/>
              </a:path>
            </a:pathLst>
          </a:custGeom>
          <a:ln>
            <a:no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useBgFill="1">
        <p:nvSpPr>
          <p:cNvPr id="807" name="Freeform: Shape 806">
            <a:extLst>
              <a:ext uri="{FF2B5EF4-FFF2-40B4-BE49-F238E27FC236}">
                <a16:creationId xmlns:a16="http://schemas.microsoft.com/office/drawing/2014/main" id="{3CE1C0BE-D86B-E18C-674F-E92168FEDA57}"/>
              </a:ext>
            </a:extLst>
          </p:cNvPr>
          <p:cNvSpPr/>
          <p:nvPr>
            <p:custDataLst>
              <p:tags r:id="rId35"/>
            </p:custDataLst>
          </p:nvPr>
        </p:nvSpPr>
        <p:spPr bwMode="auto">
          <a:xfrm>
            <a:off x="4173538" y="4751389"/>
            <a:ext cx="247651" cy="79375"/>
          </a:xfrm>
          <a:custGeom>
            <a:avLst/>
            <a:gdLst/>
            <a:ahLst/>
            <a:cxnLst/>
            <a:rect l="0" t="0" r="0" b="0"/>
            <a:pathLst>
              <a:path w="247651" h="79376">
                <a:moveTo>
                  <a:pt x="0" y="22225"/>
                </a:moveTo>
                <a:lnTo>
                  <a:pt x="82550" y="0"/>
                </a:lnTo>
                <a:lnTo>
                  <a:pt x="165100" y="22225"/>
                </a:lnTo>
                <a:lnTo>
                  <a:pt x="247650" y="0"/>
                </a:lnTo>
                <a:lnTo>
                  <a:pt x="247650" y="57150"/>
                </a:lnTo>
                <a:lnTo>
                  <a:pt x="165100" y="79375"/>
                </a:lnTo>
                <a:lnTo>
                  <a:pt x="82550" y="57150"/>
                </a:lnTo>
                <a:lnTo>
                  <a:pt x="0" y="79375"/>
                </a:lnTo>
                <a:close/>
              </a:path>
            </a:pathLst>
          </a:custGeom>
          <a:ln>
            <a:no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useBgFill="1">
        <p:nvSpPr>
          <p:cNvPr id="760" name="Freeform: Shape 759">
            <a:extLst>
              <a:ext uri="{FF2B5EF4-FFF2-40B4-BE49-F238E27FC236}">
                <a16:creationId xmlns:a16="http://schemas.microsoft.com/office/drawing/2014/main" id="{1A661624-C4F6-5106-6953-BABCCF14731B}"/>
              </a:ext>
            </a:extLst>
          </p:cNvPr>
          <p:cNvSpPr/>
          <p:nvPr>
            <p:custDataLst>
              <p:tags r:id="rId36"/>
            </p:custDataLst>
          </p:nvPr>
        </p:nvSpPr>
        <p:spPr bwMode="auto">
          <a:xfrm>
            <a:off x="776288" y="4040188"/>
            <a:ext cx="146051" cy="96838"/>
          </a:xfrm>
          <a:custGeom>
            <a:avLst/>
            <a:gdLst/>
            <a:ahLst/>
            <a:cxnLst/>
            <a:rect l="0" t="0" r="0" b="0"/>
            <a:pathLst>
              <a:path w="146051" h="96839">
                <a:moveTo>
                  <a:pt x="0" y="39688"/>
                </a:moveTo>
                <a:lnTo>
                  <a:pt x="146050" y="0"/>
                </a:lnTo>
                <a:lnTo>
                  <a:pt x="146050" y="57150"/>
                </a:lnTo>
                <a:lnTo>
                  <a:pt x="0" y="96838"/>
                </a:lnTo>
                <a:close/>
              </a:path>
            </a:pathLst>
          </a:custGeom>
          <a:ln>
            <a:no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useBgFill="1">
        <p:nvSpPr>
          <p:cNvPr id="799" name="Freeform: Shape 798">
            <a:extLst>
              <a:ext uri="{FF2B5EF4-FFF2-40B4-BE49-F238E27FC236}">
                <a16:creationId xmlns:a16="http://schemas.microsoft.com/office/drawing/2014/main" id="{20C233B1-E5EF-2763-946E-AD83D5662D7B}"/>
              </a:ext>
            </a:extLst>
          </p:cNvPr>
          <p:cNvSpPr/>
          <p:nvPr>
            <p:custDataLst>
              <p:tags r:id="rId37"/>
            </p:custDataLst>
          </p:nvPr>
        </p:nvSpPr>
        <p:spPr bwMode="auto">
          <a:xfrm>
            <a:off x="3114675" y="3651250"/>
            <a:ext cx="330201" cy="79375"/>
          </a:xfrm>
          <a:custGeom>
            <a:avLst/>
            <a:gdLst/>
            <a:ahLst/>
            <a:cxnLst/>
            <a:rect l="0" t="0" r="0" b="0"/>
            <a:pathLst>
              <a:path w="330201" h="79376">
                <a:moveTo>
                  <a:pt x="0" y="22225"/>
                </a:moveTo>
                <a:lnTo>
                  <a:pt x="82550" y="0"/>
                </a:lnTo>
                <a:lnTo>
                  <a:pt x="165100" y="22225"/>
                </a:lnTo>
                <a:lnTo>
                  <a:pt x="247650" y="0"/>
                </a:lnTo>
                <a:lnTo>
                  <a:pt x="330200" y="22225"/>
                </a:lnTo>
                <a:lnTo>
                  <a:pt x="330200" y="79375"/>
                </a:lnTo>
                <a:lnTo>
                  <a:pt x="247650" y="57150"/>
                </a:lnTo>
                <a:lnTo>
                  <a:pt x="165100" y="79375"/>
                </a:lnTo>
                <a:lnTo>
                  <a:pt x="82550" y="57150"/>
                </a:lnTo>
                <a:lnTo>
                  <a:pt x="0" y="79375"/>
                </a:lnTo>
                <a:close/>
              </a:path>
            </a:pathLst>
          </a:custGeom>
          <a:ln>
            <a:no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useBgFill="1">
        <p:nvSpPr>
          <p:cNvPr id="796" name="Freeform: Shape 795">
            <a:extLst>
              <a:ext uri="{FF2B5EF4-FFF2-40B4-BE49-F238E27FC236}">
                <a16:creationId xmlns:a16="http://schemas.microsoft.com/office/drawing/2014/main" id="{2057CC7B-56BD-D1D3-9A64-71CAE32B76E3}"/>
              </a:ext>
            </a:extLst>
          </p:cNvPr>
          <p:cNvSpPr/>
          <p:nvPr>
            <p:custDataLst>
              <p:tags r:id="rId38"/>
            </p:custDataLst>
          </p:nvPr>
        </p:nvSpPr>
        <p:spPr bwMode="auto">
          <a:xfrm>
            <a:off x="776288" y="3643313"/>
            <a:ext cx="146051" cy="96838"/>
          </a:xfrm>
          <a:custGeom>
            <a:avLst/>
            <a:gdLst/>
            <a:ahLst/>
            <a:cxnLst/>
            <a:rect l="0" t="0" r="0" b="0"/>
            <a:pathLst>
              <a:path w="146051" h="96838">
                <a:moveTo>
                  <a:pt x="0" y="39687"/>
                </a:moveTo>
                <a:lnTo>
                  <a:pt x="146050" y="0"/>
                </a:lnTo>
                <a:lnTo>
                  <a:pt x="146050" y="57150"/>
                </a:lnTo>
                <a:lnTo>
                  <a:pt x="0" y="96837"/>
                </a:lnTo>
                <a:close/>
              </a:path>
            </a:pathLst>
          </a:custGeom>
          <a:ln>
            <a:no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useBgFill="1">
        <p:nvSpPr>
          <p:cNvPr id="649" name="Freeform: Shape 648">
            <a:extLst>
              <a:ext uri="{FF2B5EF4-FFF2-40B4-BE49-F238E27FC236}">
                <a16:creationId xmlns:a16="http://schemas.microsoft.com/office/drawing/2014/main" id="{47480CA0-08CD-09A9-8A81-35E2DB9D99D4}"/>
              </a:ext>
            </a:extLst>
          </p:cNvPr>
          <p:cNvSpPr/>
          <p:nvPr>
            <p:custDataLst>
              <p:tags r:id="rId39"/>
            </p:custDataLst>
          </p:nvPr>
        </p:nvSpPr>
        <p:spPr bwMode="auto">
          <a:xfrm>
            <a:off x="776288" y="5348288"/>
            <a:ext cx="146051" cy="96838"/>
          </a:xfrm>
          <a:custGeom>
            <a:avLst/>
            <a:gdLst/>
            <a:ahLst/>
            <a:cxnLst/>
            <a:rect l="0" t="0" r="0" b="0"/>
            <a:pathLst>
              <a:path w="146051" h="96838">
                <a:moveTo>
                  <a:pt x="0" y="39687"/>
                </a:moveTo>
                <a:lnTo>
                  <a:pt x="146050" y="0"/>
                </a:lnTo>
                <a:lnTo>
                  <a:pt x="146050" y="57150"/>
                </a:lnTo>
                <a:lnTo>
                  <a:pt x="0" y="96837"/>
                </a:lnTo>
                <a:close/>
              </a:path>
            </a:pathLst>
          </a:custGeom>
          <a:ln>
            <a:no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useBgFill="1">
        <p:nvSpPr>
          <p:cNvPr id="770" name="Freeform: Shape 769">
            <a:extLst>
              <a:ext uri="{FF2B5EF4-FFF2-40B4-BE49-F238E27FC236}">
                <a16:creationId xmlns:a16="http://schemas.microsoft.com/office/drawing/2014/main" id="{65D5A48C-455F-8CAD-0E4B-8900CFABA404}"/>
              </a:ext>
            </a:extLst>
          </p:cNvPr>
          <p:cNvSpPr/>
          <p:nvPr>
            <p:custDataLst>
              <p:tags r:id="rId40"/>
            </p:custDataLst>
          </p:nvPr>
        </p:nvSpPr>
        <p:spPr bwMode="auto">
          <a:xfrm>
            <a:off x="776288" y="4359275"/>
            <a:ext cx="146051" cy="96838"/>
          </a:xfrm>
          <a:custGeom>
            <a:avLst/>
            <a:gdLst/>
            <a:ahLst/>
            <a:cxnLst/>
            <a:rect l="0" t="0" r="0" b="0"/>
            <a:pathLst>
              <a:path w="146051" h="96839">
                <a:moveTo>
                  <a:pt x="0" y="39688"/>
                </a:moveTo>
                <a:lnTo>
                  <a:pt x="146050" y="0"/>
                </a:lnTo>
                <a:lnTo>
                  <a:pt x="146050" y="57150"/>
                </a:lnTo>
                <a:lnTo>
                  <a:pt x="0" y="96838"/>
                </a:lnTo>
                <a:close/>
              </a:path>
            </a:pathLst>
          </a:custGeom>
          <a:ln>
            <a:no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useBgFill="1">
        <p:nvSpPr>
          <p:cNvPr id="763" name="Freeform: Shape 762">
            <a:extLst>
              <a:ext uri="{FF2B5EF4-FFF2-40B4-BE49-F238E27FC236}">
                <a16:creationId xmlns:a16="http://schemas.microsoft.com/office/drawing/2014/main" id="{8390D663-A08B-3E4D-8D1B-B94D86F61459}"/>
              </a:ext>
            </a:extLst>
          </p:cNvPr>
          <p:cNvSpPr/>
          <p:nvPr>
            <p:custDataLst>
              <p:tags r:id="rId41"/>
            </p:custDataLst>
          </p:nvPr>
        </p:nvSpPr>
        <p:spPr bwMode="auto">
          <a:xfrm>
            <a:off x="4086225" y="4048125"/>
            <a:ext cx="330201" cy="79375"/>
          </a:xfrm>
          <a:custGeom>
            <a:avLst/>
            <a:gdLst/>
            <a:ahLst/>
            <a:cxnLst/>
            <a:rect l="0" t="0" r="0" b="0"/>
            <a:pathLst>
              <a:path w="330201" h="79376">
                <a:moveTo>
                  <a:pt x="0" y="22225"/>
                </a:moveTo>
                <a:lnTo>
                  <a:pt x="82550" y="0"/>
                </a:lnTo>
                <a:lnTo>
                  <a:pt x="165100" y="22225"/>
                </a:lnTo>
                <a:lnTo>
                  <a:pt x="247650" y="0"/>
                </a:lnTo>
                <a:lnTo>
                  <a:pt x="330200" y="22225"/>
                </a:lnTo>
                <a:lnTo>
                  <a:pt x="330200" y="79375"/>
                </a:lnTo>
                <a:lnTo>
                  <a:pt x="247650" y="57150"/>
                </a:lnTo>
                <a:lnTo>
                  <a:pt x="165100" y="79375"/>
                </a:lnTo>
                <a:lnTo>
                  <a:pt x="82550" y="57150"/>
                </a:lnTo>
                <a:lnTo>
                  <a:pt x="0" y="79375"/>
                </a:lnTo>
                <a:close/>
              </a:path>
            </a:pathLst>
          </a:custGeom>
          <a:ln>
            <a:no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03" name="Freeform: Shape 802">
            <a:extLst>
              <a:ext uri="{FF2B5EF4-FFF2-40B4-BE49-F238E27FC236}">
                <a16:creationId xmlns:a16="http://schemas.microsoft.com/office/drawing/2014/main" id="{A7164117-B3A0-08F1-5FD7-4597CD4A2B63}"/>
              </a:ext>
            </a:extLst>
          </p:cNvPr>
          <p:cNvSpPr/>
          <p:nvPr>
            <p:custDataLst>
              <p:tags r:id="rId42"/>
            </p:custDataLst>
          </p:nvPr>
        </p:nvSpPr>
        <p:spPr bwMode="auto">
          <a:xfrm>
            <a:off x="798513" y="4808539"/>
            <a:ext cx="330201" cy="22225"/>
          </a:xfrm>
          <a:custGeom>
            <a:avLst/>
            <a:gdLst/>
            <a:ahLst/>
            <a:cxnLst/>
            <a:rect l="0" t="0" r="0" b="0"/>
            <a:pathLst>
              <a:path w="330201" h="22226">
                <a:moveTo>
                  <a:pt x="0" y="22225"/>
                </a:moveTo>
                <a:lnTo>
                  <a:pt x="82550" y="0"/>
                </a:lnTo>
                <a:lnTo>
                  <a:pt x="165100" y="22225"/>
                </a:lnTo>
                <a:lnTo>
                  <a:pt x="247650" y="0"/>
                </a:lnTo>
                <a:lnTo>
                  <a:pt x="330200" y="22225"/>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758" name="Freeform: Shape 757">
            <a:extLst>
              <a:ext uri="{FF2B5EF4-FFF2-40B4-BE49-F238E27FC236}">
                <a16:creationId xmlns:a16="http://schemas.microsoft.com/office/drawing/2014/main" id="{E197B569-8F01-4471-847E-BFF7540F6015}"/>
              </a:ext>
            </a:extLst>
          </p:cNvPr>
          <p:cNvSpPr/>
          <p:nvPr>
            <p:custDataLst>
              <p:tags r:id="rId43"/>
            </p:custDataLst>
          </p:nvPr>
        </p:nvSpPr>
        <p:spPr bwMode="auto">
          <a:xfrm>
            <a:off x="776288" y="4040188"/>
            <a:ext cx="146051" cy="39688"/>
          </a:xfrm>
          <a:custGeom>
            <a:avLst/>
            <a:gdLst/>
            <a:ahLst/>
            <a:cxnLst/>
            <a:rect l="0" t="0" r="0" b="0"/>
            <a:pathLst>
              <a:path w="146051" h="39689">
                <a:moveTo>
                  <a:pt x="0" y="39688"/>
                </a:moveTo>
                <a:lnTo>
                  <a:pt x="14605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794" name="Freeform: Shape 793">
            <a:extLst>
              <a:ext uri="{FF2B5EF4-FFF2-40B4-BE49-F238E27FC236}">
                <a16:creationId xmlns:a16="http://schemas.microsoft.com/office/drawing/2014/main" id="{98EAEC6D-34B6-6403-9BA3-950361BB13BE}"/>
              </a:ext>
            </a:extLst>
          </p:cNvPr>
          <p:cNvSpPr/>
          <p:nvPr>
            <p:custDataLst>
              <p:tags r:id="rId44"/>
            </p:custDataLst>
          </p:nvPr>
        </p:nvSpPr>
        <p:spPr bwMode="auto">
          <a:xfrm>
            <a:off x="776288" y="3643313"/>
            <a:ext cx="146051" cy="39688"/>
          </a:xfrm>
          <a:custGeom>
            <a:avLst/>
            <a:gdLst/>
            <a:ahLst/>
            <a:cxnLst/>
            <a:rect l="0" t="0" r="0" b="0"/>
            <a:pathLst>
              <a:path w="146051" h="39688">
                <a:moveTo>
                  <a:pt x="0" y="39687"/>
                </a:moveTo>
                <a:lnTo>
                  <a:pt x="14605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795" name="Freeform: Shape 794">
            <a:extLst>
              <a:ext uri="{FF2B5EF4-FFF2-40B4-BE49-F238E27FC236}">
                <a16:creationId xmlns:a16="http://schemas.microsoft.com/office/drawing/2014/main" id="{E3A7C08A-923B-5243-4BD6-53EEFC8F3CC3}"/>
              </a:ext>
            </a:extLst>
          </p:cNvPr>
          <p:cNvSpPr/>
          <p:nvPr>
            <p:custDataLst>
              <p:tags r:id="rId45"/>
            </p:custDataLst>
          </p:nvPr>
        </p:nvSpPr>
        <p:spPr bwMode="auto">
          <a:xfrm>
            <a:off x="776288" y="3700463"/>
            <a:ext cx="146051" cy="39688"/>
          </a:xfrm>
          <a:custGeom>
            <a:avLst/>
            <a:gdLst/>
            <a:ahLst/>
            <a:cxnLst/>
            <a:rect l="0" t="0" r="0" b="0"/>
            <a:pathLst>
              <a:path w="146051" h="39688">
                <a:moveTo>
                  <a:pt x="0" y="39687"/>
                </a:moveTo>
                <a:lnTo>
                  <a:pt x="14605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759" name="Freeform: Shape 758">
            <a:extLst>
              <a:ext uri="{FF2B5EF4-FFF2-40B4-BE49-F238E27FC236}">
                <a16:creationId xmlns:a16="http://schemas.microsoft.com/office/drawing/2014/main" id="{FCF94A1D-2F11-FE95-79FD-9102C98FF2E2}"/>
              </a:ext>
            </a:extLst>
          </p:cNvPr>
          <p:cNvSpPr/>
          <p:nvPr>
            <p:custDataLst>
              <p:tags r:id="rId46"/>
            </p:custDataLst>
          </p:nvPr>
        </p:nvSpPr>
        <p:spPr bwMode="auto">
          <a:xfrm>
            <a:off x="776288" y="4097338"/>
            <a:ext cx="146051" cy="39688"/>
          </a:xfrm>
          <a:custGeom>
            <a:avLst/>
            <a:gdLst/>
            <a:ahLst/>
            <a:cxnLst/>
            <a:rect l="0" t="0" r="0" b="0"/>
            <a:pathLst>
              <a:path w="146051" h="39689">
                <a:moveTo>
                  <a:pt x="0" y="39688"/>
                </a:moveTo>
                <a:lnTo>
                  <a:pt x="14605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769" name="Freeform: Shape 768">
            <a:extLst>
              <a:ext uri="{FF2B5EF4-FFF2-40B4-BE49-F238E27FC236}">
                <a16:creationId xmlns:a16="http://schemas.microsoft.com/office/drawing/2014/main" id="{C795C132-594E-2468-49E6-6A61C2E7C083}"/>
              </a:ext>
            </a:extLst>
          </p:cNvPr>
          <p:cNvSpPr/>
          <p:nvPr>
            <p:custDataLst>
              <p:tags r:id="rId47"/>
            </p:custDataLst>
          </p:nvPr>
        </p:nvSpPr>
        <p:spPr bwMode="auto">
          <a:xfrm>
            <a:off x="776288" y="4416425"/>
            <a:ext cx="146051" cy="39688"/>
          </a:xfrm>
          <a:custGeom>
            <a:avLst/>
            <a:gdLst/>
            <a:ahLst/>
            <a:cxnLst/>
            <a:rect l="0" t="0" r="0" b="0"/>
            <a:pathLst>
              <a:path w="146051" h="39689">
                <a:moveTo>
                  <a:pt x="0" y="39688"/>
                </a:moveTo>
                <a:lnTo>
                  <a:pt x="14605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798" name="Freeform: Shape 797">
            <a:extLst>
              <a:ext uri="{FF2B5EF4-FFF2-40B4-BE49-F238E27FC236}">
                <a16:creationId xmlns:a16="http://schemas.microsoft.com/office/drawing/2014/main" id="{64DC8E24-5D29-A2A2-AE10-51F666261EA6}"/>
              </a:ext>
            </a:extLst>
          </p:cNvPr>
          <p:cNvSpPr/>
          <p:nvPr>
            <p:custDataLst>
              <p:tags r:id="rId48"/>
            </p:custDataLst>
          </p:nvPr>
        </p:nvSpPr>
        <p:spPr bwMode="auto">
          <a:xfrm>
            <a:off x="3114675" y="3708400"/>
            <a:ext cx="330201" cy="22225"/>
          </a:xfrm>
          <a:custGeom>
            <a:avLst/>
            <a:gdLst/>
            <a:ahLst/>
            <a:cxnLst/>
            <a:rect l="0" t="0" r="0" b="0"/>
            <a:pathLst>
              <a:path w="330201" h="22226">
                <a:moveTo>
                  <a:pt x="0" y="22225"/>
                </a:moveTo>
                <a:lnTo>
                  <a:pt x="82550" y="0"/>
                </a:lnTo>
                <a:lnTo>
                  <a:pt x="165100" y="22225"/>
                </a:lnTo>
                <a:lnTo>
                  <a:pt x="247650" y="0"/>
                </a:lnTo>
                <a:lnTo>
                  <a:pt x="330200" y="22225"/>
                </a:lnTo>
              </a:path>
            </a:pathLst>
          </a:cu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768" name="Freeform: Shape 767">
            <a:extLst>
              <a:ext uri="{FF2B5EF4-FFF2-40B4-BE49-F238E27FC236}">
                <a16:creationId xmlns:a16="http://schemas.microsoft.com/office/drawing/2014/main" id="{D54D9751-3D94-4195-3ABC-59BB52B76AD0}"/>
              </a:ext>
            </a:extLst>
          </p:cNvPr>
          <p:cNvSpPr/>
          <p:nvPr>
            <p:custDataLst>
              <p:tags r:id="rId49"/>
            </p:custDataLst>
          </p:nvPr>
        </p:nvSpPr>
        <p:spPr bwMode="auto">
          <a:xfrm>
            <a:off x="776288" y="4359275"/>
            <a:ext cx="146051" cy="39688"/>
          </a:xfrm>
          <a:custGeom>
            <a:avLst/>
            <a:gdLst/>
            <a:ahLst/>
            <a:cxnLst/>
            <a:rect l="0" t="0" r="0" b="0"/>
            <a:pathLst>
              <a:path w="146051" h="39689">
                <a:moveTo>
                  <a:pt x="0" y="39688"/>
                </a:moveTo>
                <a:lnTo>
                  <a:pt x="14605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802" name="Freeform: Shape 801">
            <a:extLst>
              <a:ext uri="{FF2B5EF4-FFF2-40B4-BE49-F238E27FC236}">
                <a16:creationId xmlns:a16="http://schemas.microsoft.com/office/drawing/2014/main" id="{F202F804-B55B-BBCD-9D0B-7613E5759C43}"/>
              </a:ext>
            </a:extLst>
          </p:cNvPr>
          <p:cNvSpPr/>
          <p:nvPr>
            <p:custDataLst>
              <p:tags r:id="rId50"/>
            </p:custDataLst>
          </p:nvPr>
        </p:nvSpPr>
        <p:spPr bwMode="auto">
          <a:xfrm>
            <a:off x="798513" y="4751389"/>
            <a:ext cx="330201" cy="22225"/>
          </a:xfrm>
          <a:custGeom>
            <a:avLst/>
            <a:gdLst/>
            <a:ahLst/>
            <a:cxnLst/>
            <a:rect l="0" t="0" r="0" b="0"/>
            <a:pathLst>
              <a:path w="330201" h="22226">
                <a:moveTo>
                  <a:pt x="0" y="22225"/>
                </a:moveTo>
                <a:lnTo>
                  <a:pt x="82550" y="0"/>
                </a:lnTo>
                <a:lnTo>
                  <a:pt x="165100" y="22225"/>
                </a:lnTo>
                <a:lnTo>
                  <a:pt x="247650" y="0"/>
                </a:lnTo>
                <a:lnTo>
                  <a:pt x="330200" y="22225"/>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648" name="Freeform: Shape 647">
            <a:extLst>
              <a:ext uri="{FF2B5EF4-FFF2-40B4-BE49-F238E27FC236}">
                <a16:creationId xmlns:a16="http://schemas.microsoft.com/office/drawing/2014/main" id="{EB957B54-863F-9292-3455-4C0005EC3873}"/>
              </a:ext>
            </a:extLst>
          </p:cNvPr>
          <p:cNvSpPr/>
          <p:nvPr>
            <p:custDataLst>
              <p:tags r:id="rId51"/>
            </p:custDataLst>
          </p:nvPr>
        </p:nvSpPr>
        <p:spPr bwMode="auto">
          <a:xfrm>
            <a:off x="776288" y="5405438"/>
            <a:ext cx="146051" cy="39688"/>
          </a:xfrm>
          <a:custGeom>
            <a:avLst/>
            <a:gdLst/>
            <a:ahLst/>
            <a:cxnLst/>
            <a:rect l="0" t="0" r="0" b="0"/>
            <a:pathLst>
              <a:path w="146051" h="39688">
                <a:moveTo>
                  <a:pt x="0" y="39687"/>
                </a:moveTo>
                <a:lnTo>
                  <a:pt x="14605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762" name="Freeform: Shape 761">
            <a:extLst>
              <a:ext uri="{FF2B5EF4-FFF2-40B4-BE49-F238E27FC236}">
                <a16:creationId xmlns:a16="http://schemas.microsoft.com/office/drawing/2014/main" id="{F540C1BD-4097-7172-80AB-E1D9BFD311DC}"/>
              </a:ext>
            </a:extLst>
          </p:cNvPr>
          <p:cNvSpPr/>
          <p:nvPr>
            <p:custDataLst>
              <p:tags r:id="rId52"/>
            </p:custDataLst>
          </p:nvPr>
        </p:nvSpPr>
        <p:spPr bwMode="auto">
          <a:xfrm>
            <a:off x="4086225" y="4105275"/>
            <a:ext cx="330201" cy="22225"/>
          </a:xfrm>
          <a:custGeom>
            <a:avLst/>
            <a:gdLst/>
            <a:ahLst/>
            <a:cxnLst/>
            <a:rect l="0" t="0" r="0" b="0"/>
            <a:pathLst>
              <a:path w="330201" h="22226">
                <a:moveTo>
                  <a:pt x="0" y="22225"/>
                </a:moveTo>
                <a:lnTo>
                  <a:pt x="82550" y="0"/>
                </a:lnTo>
                <a:lnTo>
                  <a:pt x="165100" y="22225"/>
                </a:lnTo>
                <a:lnTo>
                  <a:pt x="247650" y="0"/>
                </a:lnTo>
                <a:lnTo>
                  <a:pt x="330200" y="22225"/>
                </a:lnTo>
              </a:path>
            </a:pathLst>
          </a:cu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761" name="Freeform: Shape 760">
            <a:extLst>
              <a:ext uri="{FF2B5EF4-FFF2-40B4-BE49-F238E27FC236}">
                <a16:creationId xmlns:a16="http://schemas.microsoft.com/office/drawing/2014/main" id="{8F54D218-3539-080F-EA41-3357129E7DD8}"/>
              </a:ext>
            </a:extLst>
          </p:cNvPr>
          <p:cNvSpPr/>
          <p:nvPr>
            <p:custDataLst>
              <p:tags r:id="rId53"/>
            </p:custDataLst>
          </p:nvPr>
        </p:nvSpPr>
        <p:spPr bwMode="auto">
          <a:xfrm>
            <a:off x="4086225" y="4048125"/>
            <a:ext cx="330201" cy="22225"/>
          </a:xfrm>
          <a:custGeom>
            <a:avLst/>
            <a:gdLst/>
            <a:ahLst/>
            <a:cxnLst/>
            <a:rect l="0" t="0" r="0" b="0"/>
            <a:pathLst>
              <a:path w="330201" h="22226">
                <a:moveTo>
                  <a:pt x="0" y="22225"/>
                </a:moveTo>
                <a:lnTo>
                  <a:pt x="82550" y="0"/>
                </a:lnTo>
                <a:lnTo>
                  <a:pt x="165100" y="22225"/>
                </a:lnTo>
                <a:lnTo>
                  <a:pt x="247650" y="0"/>
                </a:lnTo>
                <a:lnTo>
                  <a:pt x="330200" y="22225"/>
                </a:lnTo>
              </a:path>
            </a:pathLst>
          </a:cu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647" name="Freeform: Shape 646">
            <a:extLst>
              <a:ext uri="{FF2B5EF4-FFF2-40B4-BE49-F238E27FC236}">
                <a16:creationId xmlns:a16="http://schemas.microsoft.com/office/drawing/2014/main" id="{A7FB7E71-BB79-9F04-18E4-95964DDD5584}"/>
              </a:ext>
            </a:extLst>
          </p:cNvPr>
          <p:cNvSpPr/>
          <p:nvPr>
            <p:custDataLst>
              <p:tags r:id="rId54"/>
            </p:custDataLst>
          </p:nvPr>
        </p:nvSpPr>
        <p:spPr bwMode="auto">
          <a:xfrm>
            <a:off x="776288" y="5348288"/>
            <a:ext cx="146051" cy="39688"/>
          </a:xfrm>
          <a:custGeom>
            <a:avLst/>
            <a:gdLst/>
            <a:ahLst/>
            <a:cxnLst/>
            <a:rect l="0" t="0" r="0" b="0"/>
            <a:pathLst>
              <a:path w="146051" h="39688">
                <a:moveTo>
                  <a:pt x="0" y="39687"/>
                </a:moveTo>
                <a:lnTo>
                  <a:pt x="14605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805" name="Freeform: Shape 804">
            <a:extLst>
              <a:ext uri="{FF2B5EF4-FFF2-40B4-BE49-F238E27FC236}">
                <a16:creationId xmlns:a16="http://schemas.microsoft.com/office/drawing/2014/main" id="{393261D3-3BFC-8014-F88C-65E61F16178B}"/>
              </a:ext>
            </a:extLst>
          </p:cNvPr>
          <p:cNvSpPr/>
          <p:nvPr>
            <p:custDataLst>
              <p:tags r:id="rId55"/>
            </p:custDataLst>
          </p:nvPr>
        </p:nvSpPr>
        <p:spPr bwMode="auto">
          <a:xfrm>
            <a:off x="4173538" y="4751389"/>
            <a:ext cx="247651" cy="22225"/>
          </a:xfrm>
          <a:custGeom>
            <a:avLst/>
            <a:gdLst/>
            <a:ahLst/>
            <a:cxnLst/>
            <a:rect l="0" t="0" r="0" b="0"/>
            <a:pathLst>
              <a:path w="247651" h="22226">
                <a:moveTo>
                  <a:pt x="0" y="22225"/>
                </a:moveTo>
                <a:lnTo>
                  <a:pt x="82550" y="0"/>
                </a:lnTo>
                <a:lnTo>
                  <a:pt x="165100" y="22225"/>
                </a:lnTo>
                <a:lnTo>
                  <a:pt x="247650" y="0"/>
                </a:lnTo>
              </a:path>
            </a:pathLst>
          </a:custGeom>
          <a:noFill/>
          <a:ln w="9525" cap="flat" cmpd="sng" algn="ctr">
            <a:solidFill>
              <a:srgbClr val="3D6E8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806" name="Freeform: Shape 805">
            <a:extLst>
              <a:ext uri="{FF2B5EF4-FFF2-40B4-BE49-F238E27FC236}">
                <a16:creationId xmlns:a16="http://schemas.microsoft.com/office/drawing/2014/main" id="{DB1596EB-44AF-4826-9DD3-BBF29960DF78}"/>
              </a:ext>
            </a:extLst>
          </p:cNvPr>
          <p:cNvSpPr/>
          <p:nvPr>
            <p:custDataLst>
              <p:tags r:id="rId56"/>
            </p:custDataLst>
          </p:nvPr>
        </p:nvSpPr>
        <p:spPr bwMode="auto">
          <a:xfrm>
            <a:off x="4173538" y="4808539"/>
            <a:ext cx="247651" cy="22225"/>
          </a:xfrm>
          <a:custGeom>
            <a:avLst/>
            <a:gdLst/>
            <a:ahLst/>
            <a:cxnLst/>
            <a:rect l="0" t="0" r="0" b="0"/>
            <a:pathLst>
              <a:path w="247651" h="22226">
                <a:moveTo>
                  <a:pt x="0" y="22225"/>
                </a:moveTo>
                <a:lnTo>
                  <a:pt x="82550" y="0"/>
                </a:lnTo>
                <a:lnTo>
                  <a:pt x="165100" y="22225"/>
                </a:lnTo>
                <a:lnTo>
                  <a:pt x="247650" y="0"/>
                </a:lnTo>
              </a:path>
            </a:pathLst>
          </a:custGeom>
          <a:noFill/>
          <a:ln w="9525" cap="flat" cmpd="sng" algn="ctr">
            <a:solidFill>
              <a:srgbClr val="3D6E8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797" name="Freeform: Shape 796">
            <a:extLst>
              <a:ext uri="{FF2B5EF4-FFF2-40B4-BE49-F238E27FC236}">
                <a16:creationId xmlns:a16="http://schemas.microsoft.com/office/drawing/2014/main" id="{ED3BFA54-1FC5-A9E1-9056-C78B7E75361B}"/>
              </a:ext>
            </a:extLst>
          </p:cNvPr>
          <p:cNvSpPr/>
          <p:nvPr>
            <p:custDataLst>
              <p:tags r:id="rId57"/>
            </p:custDataLst>
          </p:nvPr>
        </p:nvSpPr>
        <p:spPr bwMode="auto">
          <a:xfrm>
            <a:off x="3114675" y="3651250"/>
            <a:ext cx="330201" cy="22225"/>
          </a:xfrm>
          <a:custGeom>
            <a:avLst/>
            <a:gdLst/>
            <a:ahLst/>
            <a:cxnLst/>
            <a:rect l="0" t="0" r="0" b="0"/>
            <a:pathLst>
              <a:path w="330201" h="22226">
                <a:moveTo>
                  <a:pt x="0" y="22225"/>
                </a:moveTo>
                <a:lnTo>
                  <a:pt x="82550" y="0"/>
                </a:lnTo>
                <a:lnTo>
                  <a:pt x="165100" y="22225"/>
                </a:lnTo>
                <a:lnTo>
                  <a:pt x="247650" y="0"/>
                </a:lnTo>
                <a:lnTo>
                  <a:pt x="330200" y="22225"/>
                </a:lnTo>
              </a:path>
            </a:pathLst>
          </a:cu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cxnSp>
        <p:nvCxnSpPr>
          <p:cNvPr id="473" name="Straight Connector 472">
            <a:extLst>
              <a:ext uri="{FF2B5EF4-FFF2-40B4-BE49-F238E27FC236}">
                <a16:creationId xmlns:a16="http://schemas.microsoft.com/office/drawing/2014/main" id="{AB74195D-9F28-B8F2-838F-E9DECD64C099}"/>
              </a:ext>
            </a:extLst>
          </p:cNvPr>
          <p:cNvCxnSpPr/>
          <p:nvPr>
            <p:custDataLst>
              <p:tags r:id="rId58"/>
            </p:custDataLst>
          </p:nvPr>
        </p:nvCxnSpPr>
        <p:spPr bwMode="auto">
          <a:xfrm>
            <a:off x="1173163" y="56705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1" name="Straight Connector 560">
            <a:extLst>
              <a:ext uri="{FF2B5EF4-FFF2-40B4-BE49-F238E27FC236}">
                <a16:creationId xmlns:a16="http://schemas.microsoft.com/office/drawing/2014/main" id="{F1C33E3E-9521-B5AB-AA43-DE4BC0E0B8AB}"/>
              </a:ext>
            </a:extLst>
          </p:cNvPr>
          <p:cNvCxnSpPr>
            <a:cxnSpLocks/>
          </p:cNvCxnSpPr>
          <p:nvPr>
            <p:custDataLst>
              <p:tags r:id="rId59"/>
            </p:custDataLst>
          </p:nvPr>
        </p:nvCxnSpPr>
        <p:spPr bwMode="auto">
          <a:xfrm flipH="1" flipV="1">
            <a:off x="1506538" y="3332163"/>
            <a:ext cx="26988" cy="2206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5" name="Straight Connector 474">
            <a:extLst>
              <a:ext uri="{FF2B5EF4-FFF2-40B4-BE49-F238E27FC236}">
                <a16:creationId xmlns:a16="http://schemas.microsoft.com/office/drawing/2014/main" id="{7EB9F617-D68C-9144-0620-41D5A37D242D}"/>
              </a:ext>
            </a:extLst>
          </p:cNvPr>
          <p:cNvCxnSpPr/>
          <p:nvPr>
            <p:custDataLst>
              <p:tags r:id="rId60"/>
            </p:custDataLst>
          </p:nvPr>
        </p:nvCxnSpPr>
        <p:spPr bwMode="auto">
          <a:xfrm>
            <a:off x="1497013" y="50530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6" name="Straight Connector 475">
            <a:extLst>
              <a:ext uri="{FF2B5EF4-FFF2-40B4-BE49-F238E27FC236}">
                <a16:creationId xmlns:a16="http://schemas.microsoft.com/office/drawing/2014/main" id="{A233BC38-6004-5659-3378-BC6BF1A2547E}"/>
              </a:ext>
            </a:extLst>
          </p:cNvPr>
          <p:cNvCxnSpPr/>
          <p:nvPr>
            <p:custDataLst>
              <p:tags r:id="rId61"/>
            </p:custDataLst>
          </p:nvPr>
        </p:nvCxnSpPr>
        <p:spPr bwMode="auto">
          <a:xfrm>
            <a:off x="1497013" y="56769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6" name="Straight Connector 625">
            <a:extLst>
              <a:ext uri="{FF2B5EF4-FFF2-40B4-BE49-F238E27FC236}">
                <a16:creationId xmlns:a16="http://schemas.microsoft.com/office/drawing/2014/main" id="{34C14BEB-5C21-3041-19B6-58A09C8E8B9E}"/>
              </a:ext>
            </a:extLst>
          </p:cNvPr>
          <p:cNvCxnSpPr/>
          <p:nvPr>
            <p:custDataLst>
              <p:tags r:id="rId62"/>
            </p:custDataLst>
          </p:nvPr>
        </p:nvCxnSpPr>
        <p:spPr bwMode="auto">
          <a:xfrm>
            <a:off x="1497013" y="53657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5" name="Straight Connector 564">
            <a:extLst>
              <a:ext uri="{FF2B5EF4-FFF2-40B4-BE49-F238E27FC236}">
                <a16:creationId xmlns:a16="http://schemas.microsoft.com/office/drawing/2014/main" id="{720807C9-9D17-4B62-3711-1062FB4B428F}"/>
              </a:ext>
            </a:extLst>
          </p:cNvPr>
          <p:cNvCxnSpPr/>
          <p:nvPr>
            <p:custDataLst>
              <p:tags r:id="rId63"/>
            </p:custDataLst>
          </p:nvPr>
        </p:nvCxnSpPr>
        <p:spPr bwMode="auto">
          <a:xfrm>
            <a:off x="1820863" y="32035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2" name="Straight Connector 291">
            <a:extLst>
              <a:ext uri="{FF2B5EF4-FFF2-40B4-BE49-F238E27FC236}">
                <a16:creationId xmlns:a16="http://schemas.microsoft.com/office/drawing/2014/main" id="{B6208B2B-25C3-325C-7D0D-A2AD37DE56AA}"/>
              </a:ext>
            </a:extLst>
          </p:cNvPr>
          <p:cNvCxnSpPr/>
          <p:nvPr>
            <p:custDataLst>
              <p:tags r:id="rId64"/>
            </p:custDataLst>
          </p:nvPr>
        </p:nvCxnSpPr>
        <p:spPr bwMode="auto">
          <a:xfrm>
            <a:off x="1820863" y="50625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7" name="Straight Connector 626">
            <a:extLst>
              <a:ext uri="{FF2B5EF4-FFF2-40B4-BE49-F238E27FC236}">
                <a16:creationId xmlns:a16="http://schemas.microsoft.com/office/drawing/2014/main" id="{BF544AD5-2686-025B-27F7-42873F8F63EB}"/>
              </a:ext>
            </a:extLst>
          </p:cNvPr>
          <p:cNvCxnSpPr/>
          <p:nvPr>
            <p:custDataLst>
              <p:tags r:id="rId65"/>
            </p:custDataLst>
          </p:nvPr>
        </p:nvCxnSpPr>
        <p:spPr bwMode="auto">
          <a:xfrm>
            <a:off x="1820863" y="53705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0" name="Straight Connector 479">
            <a:extLst>
              <a:ext uri="{FF2B5EF4-FFF2-40B4-BE49-F238E27FC236}">
                <a16:creationId xmlns:a16="http://schemas.microsoft.com/office/drawing/2014/main" id="{C4794095-7434-C009-D338-CACFE6AFF54E}"/>
              </a:ext>
            </a:extLst>
          </p:cNvPr>
          <p:cNvCxnSpPr/>
          <p:nvPr>
            <p:custDataLst>
              <p:tags r:id="rId66"/>
            </p:custDataLst>
          </p:nvPr>
        </p:nvCxnSpPr>
        <p:spPr bwMode="auto">
          <a:xfrm>
            <a:off x="2144713" y="56816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8" name="Straight Connector 627">
            <a:extLst>
              <a:ext uri="{FF2B5EF4-FFF2-40B4-BE49-F238E27FC236}">
                <a16:creationId xmlns:a16="http://schemas.microsoft.com/office/drawing/2014/main" id="{5FA992FB-242F-44DC-9B33-738BB4ED77B0}"/>
              </a:ext>
            </a:extLst>
          </p:cNvPr>
          <p:cNvCxnSpPr/>
          <p:nvPr>
            <p:custDataLst>
              <p:tags r:id="rId67"/>
            </p:custDataLst>
          </p:nvPr>
        </p:nvCxnSpPr>
        <p:spPr bwMode="auto">
          <a:xfrm>
            <a:off x="2144713" y="53752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5" name="Straight Connector 294">
            <a:extLst>
              <a:ext uri="{FF2B5EF4-FFF2-40B4-BE49-F238E27FC236}">
                <a16:creationId xmlns:a16="http://schemas.microsoft.com/office/drawing/2014/main" id="{FA0D39D1-28E2-9BFE-6E84-D42C6BE6D616}"/>
              </a:ext>
            </a:extLst>
          </p:cNvPr>
          <p:cNvCxnSpPr/>
          <p:nvPr>
            <p:custDataLst>
              <p:tags r:id="rId68"/>
            </p:custDataLst>
          </p:nvPr>
        </p:nvCxnSpPr>
        <p:spPr bwMode="auto">
          <a:xfrm>
            <a:off x="2468563" y="51196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2" name="Straight Connector 481">
            <a:extLst>
              <a:ext uri="{FF2B5EF4-FFF2-40B4-BE49-F238E27FC236}">
                <a16:creationId xmlns:a16="http://schemas.microsoft.com/office/drawing/2014/main" id="{4E0DBCC3-071C-94AE-15DE-A57072C2A9A1}"/>
              </a:ext>
            </a:extLst>
          </p:cNvPr>
          <p:cNvCxnSpPr/>
          <p:nvPr>
            <p:custDataLst>
              <p:tags r:id="rId69"/>
            </p:custDataLst>
          </p:nvPr>
        </p:nvCxnSpPr>
        <p:spPr bwMode="auto">
          <a:xfrm>
            <a:off x="2468563" y="56943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9" name="Straight Connector 628">
            <a:extLst>
              <a:ext uri="{FF2B5EF4-FFF2-40B4-BE49-F238E27FC236}">
                <a16:creationId xmlns:a16="http://schemas.microsoft.com/office/drawing/2014/main" id="{3727F503-52D6-0C6C-C07C-EADE6A82698C}"/>
              </a:ext>
            </a:extLst>
          </p:cNvPr>
          <p:cNvCxnSpPr/>
          <p:nvPr>
            <p:custDataLst>
              <p:tags r:id="rId70"/>
            </p:custDataLst>
          </p:nvPr>
        </p:nvCxnSpPr>
        <p:spPr bwMode="auto">
          <a:xfrm>
            <a:off x="2468563" y="53784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8" name="Straight Connector 577">
            <a:extLst>
              <a:ext uri="{FF2B5EF4-FFF2-40B4-BE49-F238E27FC236}">
                <a16:creationId xmlns:a16="http://schemas.microsoft.com/office/drawing/2014/main" id="{2B02D088-FA8F-7867-0C75-0198570EDC49}"/>
              </a:ext>
            </a:extLst>
          </p:cNvPr>
          <p:cNvCxnSpPr>
            <a:cxnSpLocks/>
          </p:cNvCxnSpPr>
          <p:nvPr>
            <p:custDataLst>
              <p:tags r:id="rId71"/>
            </p:custDataLst>
          </p:nvPr>
        </p:nvCxnSpPr>
        <p:spPr bwMode="auto">
          <a:xfrm flipV="1">
            <a:off x="2794000" y="34559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7" name="Straight Connector 296">
            <a:extLst>
              <a:ext uri="{FF2B5EF4-FFF2-40B4-BE49-F238E27FC236}">
                <a16:creationId xmlns:a16="http://schemas.microsoft.com/office/drawing/2014/main" id="{DBF9504D-15C4-4419-744D-AA2866589B5C}"/>
              </a:ext>
            </a:extLst>
          </p:cNvPr>
          <p:cNvCxnSpPr/>
          <p:nvPr>
            <p:custDataLst>
              <p:tags r:id="rId72"/>
            </p:custDataLst>
          </p:nvPr>
        </p:nvCxnSpPr>
        <p:spPr bwMode="auto">
          <a:xfrm>
            <a:off x="2794000" y="50514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3" name="Straight Connector 482">
            <a:extLst>
              <a:ext uri="{FF2B5EF4-FFF2-40B4-BE49-F238E27FC236}">
                <a16:creationId xmlns:a16="http://schemas.microsoft.com/office/drawing/2014/main" id="{F0CAFDA4-FFF1-60F1-9AF9-84F5D46EF08A}"/>
              </a:ext>
            </a:extLst>
          </p:cNvPr>
          <p:cNvCxnSpPr/>
          <p:nvPr>
            <p:custDataLst>
              <p:tags r:id="rId73"/>
            </p:custDataLst>
          </p:nvPr>
        </p:nvCxnSpPr>
        <p:spPr bwMode="auto">
          <a:xfrm>
            <a:off x="2794000" y="56943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0" name="Straight Connector 629">
            <a:extLst>
              <a:ext uri="{FF2B5EF4-FFF2-40B4-BE49-F238E27FC236}">
                <a16:creationId xmlns:a16="http://schemas.microsoft.com/office/drawing/2014/main" id="{DEE29DD5-82BF-AA8D-8CFD-FBD4F0F8AA9D}"/>
              </a:ext>
            </a:extLst>
          </p:cNvPr>
          <p:cNvCxnSpPr/>
          <p:nvPr>
            <p:custDataLst>
              <p:tags r:id="rId74"/>
            </p:custDataLst>
          </p:nvPr>
        </p:nvCxnSpPr>
        <p:spPr bwMode="auto">
          <a:xfrm>
            <a:off x="2794000" y="53721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2" name="Straight Connector 581">
            <a:extLst>
              <a:ext uri="{FF2B5EF4-FFF2-40B4-BE49-F238E27FC236}">
                <a16:creationId xmlns:a16="http://schemas.microsoft.com/office/drawing/2014/main" id="{6E972722-7090-9624-9AE6-88F4E8BA4E08}"/>
              </a:ext>
            </a:extLst>
          </p:cNvPr>
          <p:cNvCxnSpPr>
            <a:cxnSpLocks/>
          </p:cNvCxnSpPr>
          <p:nvPr>
            <p:custDataLst>
              <p:tags r:id="rId75"/>
            </p:custDataLst>
          </p:nvPr>
        </p:nvCxnSpPr>
        <p:spPr bwMode="auto">
          <a:xfrm>
            <a:off x="3117850" y="35306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9" name="Straight Connector 298">
            <a:extLst>
              <a:ext uri="{FF2B5EF4-FFF2-40B4-BE49-F238E27FC236}">
                <a16:creationId xmlns:a16="http://schemas.microsoft.com/office/drawing/2014/main" id="{0702366C-16D3-C17D-C626-6524B548CAEA}"/>
              </a:ext>
            </a:extLst>
          </p:cNvPr>
          <p:cNvCxnSpPr/>
          <p:nvPr>
            <p:custDataLst>
              <p:tags r:id="rId76"/>
            </p:custDataLst>
          </p:nvPr>
        </p:nvCxnSpPr>
        <p:spPr bwMode="auto">
          <a:xfrm>
            <a:off x="3117850" y="49133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5" name="Straight Connector 484">
            <a:extLst>
              <a:ext uri="{FF2B5EF4-FFF2-40B4-BE49-F238E27FC236}">
                <a16:creationId xmlns:a16="http://schemas.microsoft.com/office/drawing/2014/main" id="{E7E93297-93E4-69E7-8E78-0576AC8DE23A}"/>
              </a:ext>
            </a:extLst>
          </p:cNvPr>
          <p:cNvCxnSpPr/>
          <p:nvPr>
            <p:custDataLst>
              <p:tags r:id="rId77"/>
            </p:custDataLst>
          </p:nvPr>
        </p:nvCxnSpPr>
        <p:spPr bwMode="auto">
          <a:xfrm>
            <a:off x="3117850" y="56959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8" name="Straight Connector 587">
            <a:extLst>
              <a:ext uri="{FF2B5EF4-FFF2-40B4-BE49-F238E27FC236}">
                <a16:creationId xmlns:a16="http://schemas.microsoft.com/office/drawing/2014/main" id="{C064425C-FE36-0391-5FBB-22674510C110}"/>
              </a:ext>
            </a:extLst>
          </p:cNvPr>
          <p:cNvCxnSpPr>
            <a:cxnSpLocks/>
          </p:cNvCxnSpPr>
          <p:nvPr>
            <p:custDataLst>
              <p:tags r:id="rId78"/>
            </p:custDataLst>
          </p:nvPr>
        </p:nvCxnSpPr>
        <p:spPr bwMode="auto">
          <a:xfrm flipV="1">
            <a:off x="3441700" y="38290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8" name="Straight Connector 477">
            <a:extLst>
              <a:ext uri="{FF2B5EF4-FFF2-40B4-BE49-F238E27FC236}">
                <a16:creationId xmlns:a16="http://schemas.microsoft.com/office/drawing/2014/main" id="{7814E421-A994-150D-F6F4-BA34AC9C1804}"/>
              </a:ext>
            </a:extLst>
          </p:cNvPr>
          <p:cNvCxnSpPr/>
          <p:nvPr>
            <p:custDataLst>
              <p:tags r:id="rId79"/>
            </p:custDataLst>
          </p:nvPr>
        </p:nvCxnSpPr>
        <p:spPr bwMode="auto">
          <a:xfrm>
            <a:off x="1820863" y="56753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1" name="Straight Connector 300">
            <a:extLst>
              <a:ext uri="{FF2B5EF4-FFF2-40B4-BE49-F238E27FC236}">
                <a16:creationId xmlns:a16="http://schemas.microsoft.com/office/drawing/2014/main" id="{0D6B51BF-9E6E-ACC6-7A0C-1FBA4DCAC5D4}"/>
              </a:ext>
            </a:extLst>
          </p:cNvPr>
          <p:cNvCxnSpPr/>
          <p:nvPr>
            <p:custDataLst>
              <p:tags r:id="rId80"/>
            </p:custDataLst>
          </p:nvPr>
        </p:nvCxnSpPr>
        <p:spPr bwMode="auto">
          <a:xfrm>
            <a:off x="3441700" y="48529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7" name="Straight Connector 486">
            <a:extLst>
              <a:ext uri="{FF2B5EF4-FFF2-40B4-BE49-F238E27FC236}">
                <a16:creationId xmlns:a16="http://schemas.microsoft.com/office/drawing/2014/main" id="{A881DC04-D8A7-4C34-B4A7-83B868C78639}"/>
              </a:ext>
            </a:extLst>
          </p:cNvPr>
          <p:cNvCxnSpPr/>
          <p:nvPr>
            <p:custDataLst>
              <p:tags r:id="rId81"/>
            </p:custDataLst>
          </p:nvPr>
        </p:nvCxnSpPr>
        <p:spPr bwMode="auto">
          <a:xfrm>
            <a:off x="3441700" y="56959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2" name="Straight Connector 591">
            <a:extLst>
              <a:ext uri="{FF2B5EF4-FFF2-40B4-BE49-F238E27FC236}">
                <a16:creationId xmlns:a16="http://schemas.microsoft.com/office/drawing/2014/main" id="{A33E2312-F4E3-E8F6-412E-25F2E89DC124}"/>
              </a:ext>
            </a:extLst>
          </p:cNvPr>
          <p:cNvCxnSpPr/>
          <p:nvPr>
            <p:custDataLst>
              <p:tags r:id="rId82"/>
            </p:custDataLst>
          </p:nvPr>
        </p:nvCxnSpPr>
        <p:spPr bwMode="auto">
          <a:xfrm>
            <a:off x="3765550" y="37512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8" name="Straight Connector 487">
            <a:extLst>
              <a:ext uri="{FF2B5EF4-FFF2-40B4-BE49-F238E27FC236}">
                <a16:creationId xmlns:a16="http://schemas.microsoft.com/office/drawing/2014/main" id="{8C196D4A-B7EA-CD92-1ADC-4509C9710B92}"/>
              </a:ext>
            </a:extLst>
          </p:cNvPr>
          <p:cNvCxnSpPr/>
          <p:nvPr>
            <p:custDataLst>
              <p:tags r:id="rId83"/>
            </p:custDataLst>
          </p:nvPr>
        </p:nvCxnSpPr>
        <p:spPr bwMode="auto">
          <a:xfrm>
            <a:off x="3765550" y="56943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3" name="Straight Connector 632">
            <a:extLst>
              <a:ext uri="{FF2B5EF4-FFF2-40B4-BE49-F238E27FC236}">
                <a16:creationId xmlns:a16="http://schemas.microsoft.com/office/drawing/2014/main" id="{60F9EFDB-058F-7FB4-1F32-C003A75EACDD}"/>
              </a:ext>
            </a:extLst>
          </p:cNvPr>
          <p:cNvCxnSpPr/>
          <p:nvPr>
            <p:custDataLst>
              <p:tags r:id="rId84"/>
            </p:custDataLst>
          </p:nvPr>
        </p:nvCxnSpPr>
        <p:spPr bwMode="auto">
          <a:xfrm>
            <a:off x="3765550" y="53752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9" name="Straight Connector 488">
            <a:extLst>
              <a:ext uri="{FF2B5EF4-FFF2-40B4-BE49-F238E27FC236}">
                <a16:creationId xmlns:a16="http://schemas.microsoft.com/office/drawing/2014/main" id="{FCA2DBEA-E4FB-B702-C79D-25EB73144996}"/>
              </a:ext>
            </a:extLst>
          </p:cNvPr>
          <p:cNvCxnSpPr/>
          <p:nvPr>
            <p:custDataLst>
              <p:tags r:id="rId85"/>
            </p:custDataLst>
          </p:nvPr>
        </p:nvCxnSpPr>
        <p:spPr bwMode="auto">
          <a:xfrm>
            <a:off x="4089400" y="56927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6" name="Straight Connector 305">
            <a:extLst>
              <a:ext uri="{FF2B5EF4-FFF2-40B4-BE49-F238E27FC236}">
                <a16:creationId xmlns:a16="http://schemas.microsoft.com/office/drawing/2014/main" id="{EE8810D3-BB5C-1BCC-6BE9-2E071262D85E}"/>
              </a:ext>
            </a:extLst>
          </p:cNvPr>
          <p:cNvCxnSpPr/>
          <p:nvPr>
            <p:custDataLst>
              <p:tags r:id="rId86"/>
            </p:custDataLst>
          </p:nvPr>
        </p:nvCxnSpPr>
        <p:spPr bwMode="auto">
          <a:xfrm>
            <a:off x="4413250" y="43957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4" name="Straight Connector 403">
            <a:extLst>
              <a:ext uri="{FF2B5EF4-FFF2-40B4-BE49-F238E27FC236}">
                <a16:creationId xmlns:a16="http://schemas.microsoft.com/office/drawing/2014/main" id="{AA63A3EA-9DFC-1801-A1C5-1C67DFBBCEC8}"/>
              </a:ext>
            </a:extLst>
          </p:cNvPr>
          <p:cNvCxnSpPr/>
          <p:nvPr>
            <p:custDataLst>
              <p:tags r:id="rId87"/>
            </p:custDataLst>
          </p:nvPr>
        </p:nvCxnSpPr>
        <p:spPr bwMode="auto">
          <a:xfrm flipV="1">
            <a:off x="4737100" y="45450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64" name="Straight Connector 763">
            <a:extLst>
              <a:ext uri="{FF2B5EF4-FFF2-40B4-BE49-F238E27FC236}">
                <a16:creationId xmlns:a16="http://schemas.microsoft.com/office/drawing/2014/main" id="{0A856C30-2948-75E2-D60B-BAFEFD4C089E}"/>
              </a:ext>
            </a:extLst>
          </p:cNvPr>
          <p:cNvCxnSpPr/>
          <p:nvPr>
            <p:custDataLst>
              <p:tags r:id="rId88"/>
            </p:custDataLst>
          </p:nvPr>
        </p:nvCxnSpPr>
        <p:spPr bwMode="auto">
          <a:xfrm flipV="1">
            <a:off x="4089400" y="40957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65" name="Straight Connector 764">
            <a:extLst>
              <a:ext uri="{FF2B5EF4-FFF2-40B4-BE49-F238E27FC236}">
                <a16:creationId xmlns:a16="http://schemas.microsoft.com/office/drawing/2014/main" id="{93712E33-F2BD-AB6D-8EC5-CC0A310D4F53}"/>
              </a:ext>
            </a:extLst>
          </p:cNvPr>
          <p:cNvCxnSpPr/>
          <p:nvPr>
            <p:custDataLst>
              <p:tags r:id="rId89"/>
            </p:custDataLst>
          </p:nvPr>
        </p:nvCxnSpPr>
        <p:spPr bwMode="auto">
          <a:xfrm>
            <a:off x="4413250" y="40576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5" name="Straight Connector 634">
            <a:extLst>
              <a:ext uri="{FF2B5EF4-FFF2-40B4-BE49-F238E27FC236}">
                <a16:creationId xmlns:a16="http://schemas.microsoft.com/office/drawing/2014/main" id="{56CD0088-0314-3AFE-25BD-89D663F0A057}"/>
              </a:ext>
            </a:extLst>
          </p:cNvPr>
          <p:cNvCxnSpPr/>
          <p:nvPr>
            <p:custDataLst>
              <p:tags r:id="rId90"/>
            </p:custDataLst>
          </p:nvPr>
        </p:nvCxnSpPr>
        <p:spPr bwMode="auto">
          <a:xfrm>
            <a:off x="4089400" y="53784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7" name="Straight Connector 286">
            <a:extLst>
              <a:ext uri="{FF2B5EF4-FFF2-40B4-BE49-F238E27FC236}">
                <a16:creationId xmlns:a16="http://schemas.microsoft.com/office/drawing/2014/main" id="{36B401A1-6A99-39C3-3868-8B112F633DF5}"/>
              </a:ext>
            </a:extLst>
          </p:cNvPr>
          <p:cNvCxnSpPr/>
          <p:nvPr>
            <p:custDataLst>
              <p:tags r:id="rId91"/>
            </p:custDataLst>
          </p:nvPr>
        </p:nvCxnSpPr>
        <p:spPr bwMode="auto">
          <a:xfrm flipH="1">
            <a:off x="904875" y="5670550"/>
            <a:ext cx="58738" cy="49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8" name="Straight Connector 287">
            <a:extLst>
              <a:ext uri="{FF2B5EF4-FFF2-40B4-BE49-F238E27FC236}">
                <a16:creationId xmlns:a16="http://schemas.microsoft.com/office/drawing/2014/main" id="{CFF9BD45-447B-335C-2CA8-903C1DBFC18C}"/>
              </a:ext>
            </a:extLst>
          </p:cNvPr>
          <p:cNvCxnSpPr/>
          <p:nvPr>
            <p:custDataLst>
              <p:tags r:id="rId92"/>
            </p:custDataLst>
          </p:nvPr>
        </p:nvCxnSpPr>
        <p:spPr bwMode="auto">
          <a:xfrm flipH="1">
            <a:off x="908050" y="5372100"/>
            <a:ext cx="74613" cy="523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7" name="Straight Connector 556">
            <a:extLst>
              <a:ext uri="{FF2B5EF4-FFF2-40B4-BE49-F238E27FC236}">
                <a16:creationId xmlns:a16="http://schemas.microsoft.com/office/drawing/2014/main" id="{507CE2DC-891F-C400-885F-22C8A3DA0C6C}"/>
              </a:ext>
            </a:extLst>
          </p:cNvPr>
          <p:cNvCxnSpPr>
            <a:cxnSpLocks/>
          </p:cNvCxnSpPr>
          <p:nvPr>
            <p:custDataLst>
              <p:tags r:id="rId93"/>
            </p:custDataLst>
          </p:nvPr>
        </p:nvCxnSpPr>
        <p:spPr bwMode="auto">
          <a:xfrm flipV="1">
            <a:off x="1174750" y="31353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08" name="Straight Connector 807">
            <a:extLst>
              <a:ext uri="{FF2B5EF4-FFF2-40B4-BE49-F238E27FC236}">
                <a16:creationId xmlns:a16="http://schemas.microsoft.com/office/drawing/2014/main" id="{682D610E-2B2D-9D6A-D379-421AEFA7D740}"/>
              </a:ext>
            </a:extLst>
          </p:cNvPr>
          <p:cNvCxnSpPr/>
          <p:nvPr>
            <p:custDataLst>
              <p:tags r:id="rId94"/>
            </p:custDataLst>
          </p:nvPr>
        </p:nvCxnSpPr>
        <p:spPr bwMode="auto">
          <a:xfrm>
            <a:off x="1173163" y="47831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71" name="Straight Connector 770">
            <a:extLst>
              <a:ext uri="{FF2B5EF4-FFF2-40B4-BE49-F238E27FC236}">
                <a16:creationId xmlns:a16="http://schemas.microsoft.com/office/drawing/2014/main" id="{BDB0CE4B-2D7A-F445-C901-C225252C8D3C}"/>
              </a:ext>
            </a:extLst>
          </p:cNvPr>
          <p:cNvCxnSpPr/>
          <p:nvPr>
            <p:custDataLst>
              <p:tags r:id="rId95"/>
            </p:custDataLst>
          </p:nvPr>
        </p:nvCxnSpPr>
        <p:spPr bwMode="auto">
          <a:xfrm flipV="1">
            <a:off x="4737100" y="44148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613" name="テキスト プレースホルダ 9">
            <a:extLst>
              <a:ext uri="{FF2B5EF4-FFF2-40B4-BE49-F238E27FC236}">
                <a16:creationId xmlns:a16="http://schemas.microsoft.com/office/drawing/2014/main" id="{74005376-F871-7FCA-AB4A-785CF8A188F3}"/>
              </a:ext>
            </a:extLst>
          </p:cNvPr>
          <p:cNvSpPr>
            <a:spLocks noGrp="1"/>
          </p:cNvSpPr>
          <p:nvPr>
            <p:custDataLst>
              <p:tags r:id="rId96"/>
            </p:custDataLst>
          </p:nvPr>
        </p:nvSpPr>
        <p:spPr bwMode="gray">
          <a:xfrm>
            <a:off x="4168775" y="4243388"/>
            <a:ext cx="4889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7ECD34A-3603-4A98-B37B-208EBC25C30F}" type="datetime'74''''''1'''''''''''''''''''',''''''''''''''9''00'''">
              <a:rPr lang="ja-JP" altLang="en-US" sz="1000" smtClean="0">
                <a:effectLst/>
                <a:sym typeface="+mn-lt"/>
              </a:rPr>
              <a:pPr marL="0" lvl="0" indent="0" algn="ctr">
                <a:spcBef>
                  <a:spcPct val="0"/>
                </a:spcBef>
                <a:buNone/>
              </a:pPr>
              <a:t>741,900</a:t>
            </a:fld>
            <a:endParaRPr kumimoji="1" lang="ja-JP" altLang="en-US" sz="1000" dirty="0">
              <a:sym typeface="+mn-lt"/>
            </a:endParaRPr>
          </a:p>
        </p:txBody>
      </p:sp>
      <p:sp>
        <p:nvSpPr>
          <p:cNvPr id="590" name="テキスト プレースホルダ 9">
            <a:extLst>
              <a:ext uri="{FF2B5EF4-FFF2-40B4-BE49-F238E27FC236}">
                <a16:creationId xmlns:a16="http://schemas.microsoft.com/office/drawing/2014/main" id="{5221BDED-B7D2-9C19-D655-259D42D90553}"/>
              </a:ext>
            </a:extLst>
          </p:cNvPr>
          <p:cNvSpPr>
            <a:spLocks noGrp="1"/>
          </p:cNvSpPr>
          <p:nvPr>
            <p:custDataLst>
              <p:tags r:id="rId97"/>
            </p:custDataLst>
          </p:nvPr>
        </p:nvSpPr>
        <p:spPr bwMode="gray">
          <a:xfrm>
            <a:off x="3468688" y="3598863"/>
            <a:ext cx="59372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51BB763-797A-45EF-A72B-3C9D3F21A916}" type="datetime'1'''''''''',''''''''''''2''6''5'''''''''''',3''''52'''''">
              <a:rPr lang="ja-JP" altLang="en-US" sz="1000" smtClean="0">
                <a:effectLst/>
                <a:sym typeface="+mn-lt"/>
              </a:rPr>
              <a:pPr/>
              <a:t>1,265,352</a:t>
            </a:fld>
            <a:endParaRPr kumimoji="1" lang="ja-JP" altLang="en-US" sz="1000" dirty="0">
              <a:sym typeface="+mn-lt"/>
            </a:endParaRPr>
          </a:p>
        </p:txBody>
      </p:sp>
      <p:sp>
        <p:nvSpPr>
          <p:cNvPr id="422" name="テキスト プレースホルダ 9">
            <a:extLst>
              <a:ext uri="{FF2B5EF4-FFF2-40B4-BE49-F238E27FC236}">
                <a16:creationId xmlns:a16="http://schemas.microsoft.com/office/drawing/2014/main" id="{3E547B82-3CBA-59F2-44C8-959EBCB1785E}"/>
              </a:ext>
            </a:extLst>
          </p:cNvPr>
          <p:cNvSpPr>
            <a:spLocks noGrp="1"/>
          </p:cNvSpPr>
          <p:nvPr>
            <p:custDataLst>
              <p:tags r:id="rId98"/>
            </p:custDataLst>
          </p:nvPr>
        </p:nvSpPr>
        <p:spPr bwMode="auto">
          <a:xfrm>
            <a:off x="4337050" y="58832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9A7009A-FA6F-4736-BB95-6D7842B42C60}"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useBgFill="1">
        <p:nvSpPr>
          <p:cNvPr id="640" name="テキスト プレースホルダ 9">
            <a:extLst>
              <a:ext uri="{FF2B5EF4-FFF2-40B4-BE49-F238E27FC236}">
                <a16:creationId xmlns:a16="http://schemas.microsoft.com/office/drawing/2014/main" id="{9E1CC8AB-DB32-0A61-D14D-A8E6B7E9ABE1}"/>
              </a:ext>
            </a:extLst>
          </p:cNvPr>
          <p:cNvSpPr>
            <a:spLocks noGrp="1"/>
          </p:cNvSpPr>
          <p:nvPr>
            <p:custDataLst>
              <p:tags r:id="rId99"/>
            </p:custDataLst>
          </p:nvPr>
        </p:nvSpPr>
        <p:spPr bwMode="gray">
          <a:xfrm>
            <a:off x="4440238" y="4437063"/>
            <a:ext cx="593725"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1E98A51-C2B6-4F6E-A802-E6CE095F76D9}" type="datetime'''1,''''''0''2''''''''''''''''4,''7''00'''''''''''''''''">
              <a:rPr lang="ja-JP" altLang="en-US" sz="1000" smtClean="0">
                <a:effectLst/>
                <a:sym typeface="+mn-lt"/>
              </a:rPr>
              <a:pPr/>
              <a:t>1,024,700</a:t>
            </a:fld>
            <a:endParaRPr kumimoji="1" lang="ja-JP" altLang="en-US" sz="1000" dirty="0">
              <a:sym typeface="+mn-lt"/>
            </a:endParaRPr>
          </a:p>
        </p:txBody>
      </p:sp>
      <p:sp>
        <p:nvSpPr>
          <p:cNvPr id="614" name="テキスト プレースホルダ 9">
            <a:extLst>
              <a:ext uri="{FF2B5EF4-FFF2-40B4-BE49-F238E27FC236}">
                <a16:creationId xmlns:a16="http://schemas.microsoft.com/office/drawing/2014/main" id="{1A1CA83F-C91B-A80D-C99B-13C7AC20992B}"/>
              </a:ext>
            </a:extLst>
          </p:cNvPr>
          <p:cNvSpPr>
            <a:spLocks noGrp="1"/>
          </p:cNvSpPr>
          <p:nvPr>
            <p:custDataLst>
              <p:tags r:id="rId100"/>
            </p:custDataLst>
          </p:nvPr>
        </p:nvSpPr>
        <p:spPr bwMode="gray">
          <a:xfrm>
            <a:off x="4492625" y="4567238"/>
            <a:ext cx="4889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D595CF3-26A5-48CF-93A9-583905E3208F}" type="datetime'''7''''''''''''''''''''''''4''''''''4'',''''''''''''''100'''''">
              <a:rPr lang="ja-JP" altLang="en-US" sz="1000" smtClean="0">
                <a:effectLst/>
                <a:sym typeface="+mn-lt"/>
              </a:rPr>
              <a:pPr marL="0" lvl="0" indent="0" algn="ctr">
                <a:spcBef>
                  <a:spcPct val="0"/>
                </a:spcBef>
                <a:buNone/>
              </a:pPr>
              <a:t>744,100</a:t>
            </a:fld>
            <a:endParaRPr kumimoji="1" lang="ja-JP" altLang="en-US" sz="1000" dirty="0">
              <a:sym typeface="+mn-lt"/>
            </a:endParaRPr>
          </a:p>
        </p:txBody>
      </p:sp>
      <p:sp>
        <p:nvSpPr>
          <p:cNvPr id="419" name="テキスト プレースホルダ 9">
            <a:extLst>
              <a:ext uri="{FF2B5EF4-FFF2-40B4-BE49-F238E27FC236}">
                <a16:creationId xmlns:a16="http://schemas.microsoft.com/office/drawing/2014/main" id="{8CE761C9-65BC-81A5-ACFD-80DE72820A1E}"/>
              </a:ext>
            </a:extLst>
          </p:cNvPr>
          <p:cNvSpPr>
            <a:spLocks noGrp="1"/>
          </p:cNvSpPr>
          <p:nvPr>
            <p:custDataLst>
              <p:tags r:id="rId101"/>
            </p:custDataLst>
          </p:nvPr>
        </p:nvSpPr>
        <p:spPr bwMode="auto">
          <a:xfrm>
            <a:off x="3365500" y="58832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163F14-E84E-48A1-9A93-211B293501C4}"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423" name="テキスト プレースホルダ 9">
            <a:extLst>
              <a:ext uri="{FF2B5EF4-FFF2-40B4-BE49-F238E27FC236}">
                <a16:creationId xmlns:a16="http://schemas.microsoft.com/office/drawing/2014/main" id="{00CF6989-42BF-71B8-A5DB-5128ADF764D1}"/>
              </a:ext>
            </a:extLst>
          </p:cNvPr>
          <p:cNvSpPr>
            <a:spLocks noGrp="1"/>
          </p:cNvSpPr>
          <p:nvPr>
            <p:custDataLst>
              <p:tags r:id="rId102"/>
            </p:custDataLst>
          </p:nvPr>
        </p:nvSpPr>
        <p:spPr bwMode="auto">
          <a:xfrm>
            <a:off x="4660900" y="58832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CDAC759-FFC3-4BCA-A373-235CF3F00975}"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584" name="テキスト プレースホルダ 9">
            <a:extLst>
              <a:ext uri="{FF2B5EF4-FFF2-40B4-BE49-F238E27FC236}">
                <a16:creationId xmlns:a16="http://schemas.microsoft.com/office/drawing/2014/main" id="{C8891BC2-D904-39AF-EDE2-EB784FF1A9C5}"/>
              </a:ext>
            </a:extLst>
          </p:cNvPr>
          <p:cNvSpPr>
            <a:spLocks noGrp="1"/>
          </p:cNvSpPr>
          <p:nvPr>
            <p:custDataLst>
              <p:tags r:id="rId103"/>
            </p:custDataLst>
          </p:nvPr>
        </p:nvSpPr>
        <p:spPr bwMode="gray">
          <a:xfrm>
            <a:off x="3144838" y="3851275"/>
            <a:ext cx="59372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1428AFF-B06D-45B8-854E-B98856484FEC}" type="datetime'''''1'''''''''''''''''''''''''',2''75'',''''4''''''''''''48'''">
              <a:rPr lang="ja-JP" altLang="en-US" sz="1000" smtClean="0">
                <a:sym typeface="+mn-lt"/>
              </a:rPr>
              <a:pPr/>
              <a:t>1,275,448</a:t>
            </a:fld>
            <a:endParaRPr kumimoji="1" lang="ja-JP" altLang="en-US" sz="1000" dirty="0">
              <a:sym typeface="+mn-lt"/>
            </a:endParaRPr>
          </a:p>
        </p:txBody>
      </p:sp>
      <p:sp>
        <p:nvSpPr>
          <p:cNvPr id="418" name="テキスト プレースホルダ 9">
            <a:extLst>
              <a:ext uri="{FF2B5EF4-FFF2-40B4-BE49-F238E27FC236}">
                <a16:creationId xmlns:a16="http://schemas.microsoft.com/office/drawing/2014/main" id="{EA077E19-57C2-159D-303D-E21C0304C4BF}"/>
              </a:ext>
            </a:extLst>
          </p:cNvPr>
          <p:cNvSpPr>
            <a:spLocks noGrp="1"/>
          </p:cNvSpPr>
          <p:nvPr>
            <p:custDataLst>
              <p:tags r:id="rId104"/>
            </p:custDataLst>
          </p:nvPr>
        </p:nvSpPr>
        <p:spPr bwMode="auto">
          <a:xfrm>
            <a:off x="3041650" y="58832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2718DED-C3C8-4185-83AC-22FF4A36DC78}"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607" name="テキスト プレースホルダ 9">
            <a:extLst>
              <a:ext uri="{FF2B5EF4-FFF2-40B4-BE49-F238E27FC236}">
                <a16:creationId xmlns:a16="http://schemas.microsoft.com/office/drawing/2014/main" id="{78D49C51-3A6D-16AA-CE7F-063B27F24BC0}"/>
              </a:ext>
            </a:extLst>
          </p:cNvPr>
          <p:cNvSpPr>
            <a:spLocks noGrp="1"/>
          </p:cNvSpPr>
          <p:nvPr>
            <p:custDataLst>
              <p:tags r:id="rId105"/>
            </p:custDataLst>
          </p:nvPr>
        </p:nvSpPr>
        <p:spPr bwMode="gray">
          <a:xfrm>
            <a:off x="2873375" y="4760913"/>
            <a:ext cx="4889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7009B7D-F6AC-47F2-8FAD-BB5258DA459B}" type="datetime'5''9''''''''''''''''''''3'''''',''''''2''1''''''''''''1'">
              <a:rPr lang="ja-JP" altLang="en-US" sz="1000" smtClean="0">
                <a:effectLst/>
                <a:sym typeface="+mn-lt"/>
              </a:rPr>
              <a:pPr marL="0" lvl="0" indent="0" algn="ctr">
                <a:spcBef>
                  <a:spcPct val="0"/>
                </a:spcBef>
                <a:buNone/>
              </a:pPr>
              <a:t>593,211</a:t>
            </a:fld>
            <a:endParaRPr kumimoji="1" lang="ja-JP" altLang="en-US" sz="1000" dirty="0">
              <a:sym typeface="+mn-lt"/>
            </a:endParaRPr>
          </a:p>
        </p:txBody>
      </p:sp>
      <p:sp useBgFill="1">
        <p:nvSpPr>
          <p:cNvPr id="580" name="テキスト プレースホルダ 9">
            <a:extLst>
              <a:ext uri="{FF2B5EF4-FFF2-40B4-BE49-F238E27FC236}">
                <a16:creationId xmlns:a16="http://schemas.microsoft.com/office/drawing/2014/main" id="{734C6AB4-F6B7-8EF0-1CBF-68DAE3854286}"/>
              </a:ext>
            </a:extLst>
          </p:cNvPr>
          <p:cNvSpPr>
            <a:spLocks noGrp="1"/>
          </p:cNvSpPr>
          <p:nvPr>
            <p:custDataLst>
              <p:tags r:id="rId106"/>
            </p:custDataLst>
          </p:nvPr>
        </p:nvSpPr>
        <p:spPr bwMode="gray">
          <a:xfrm>
            <a:off x="2820988" y="3378200"/>
            <a:ext cx="593725"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5CFA50B-956D-4D62-9851-AFE8B3AECD62}" type="datetime'''1'',''''''''3''''''''''''''''''''''18'''',3''''4''2'''''''''">
              <a:rPr lang="ja-JP" altLang="en-US" sz="1000" smtClean="0">
                <a:sym typeface="+mn-lt"/>
              </a:rPr>
              <a:pPr marL="0" lvl="0" indent="0" algn="ctr">
                <a:spcBef>
                  <a:spcPct val="0"/>
                </a:spcBef>
                <a:buNone/>
              </a:pPr>
              <a:t>1,318,342</a:t>
            </a:fld>
            <a:endParaRPr kumimoji="1" lang="ja-JP" altLang="en-US" sz="1000" dirty="0">
              <a:sym typeface="+mn-lt"/>
            </a:endParaRPr>
          </a:p>
        </p:txBody>
      </p:sp>
      <p:sp>
        <p:nvSpPr>
          <p:cNvPr id="417" name="テキスト プレースホルダ 9">
            <a:extLst>
              <a:ext uri="{FF2B5EF4-FFF2-40B4-BE49-F238E27FC236}">
                <a16:creationId xmlns:a16="http://schemas.microsoft.com/office/drawing/2014/main" id="{909D3D97-799E-4CA0-2485-235B064D3653}"/>
              </a:ext>
            </a:extLst>
          </p:cNvPr>
          <p:cNvSpPr>
            <a:spLocks noGrp="1"/>
          </p:cNvSpPr>
          <p:nvPr>
            <p:custDataLst>
              <p:tags r:id="rId107"/>
            </p:custDataLst>
          </p:nvPr>
        </p:nvSpPr>
        <p:spPr bwMode="auto">
          <a:xfrm>
            <a:off x="2717800" y="58832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5D120F-2EA6-4485-BB97-80C8F1D8E715}"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605" name="テキスト プレースホルダ 9">
            <a:extLst>
              <a:ext uri="{FF2B5EF4-FFF2-40B4-BE49-F238E27FC236}">
                <a16:creationId xmlns:a16="http://schemas.microsoft.com/office/drawing/2014/main" id="{B78E5908-E46E-305F-FEDE-15F10D5A60B5}"/>
              </a:ext>
            </a:extLst>
          </p:cNvPr>
          <p:cNvSpPr>
            <a:spLocks noGrp="1"/>
          </p:cNvSpPr>
          <p:nvPr>
            <p:custDataLst>
              <p:tags r:id="rId108"/>
            </p:custDataLst>
          </p:nvPr>
        </p:nvSpPr>
        <p:spPr bwMode="gray">
          <a:xfrm>
            <a:off x="2549525" y="4899025"/>
            <a:ext cx="4889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290C126-18BA-4D2A-AF1C-E6B8C5D29788}" type="datetime'5''7''''7'''',''''''''''''''''''''8''''''''''5''6'''''''''">
              <a:rPr lang="ja-JP" altLang="en-US" sz="1000" smtClean="0">
                <a:effectLst/>
                <a:sym typeface="+mn-lt"/>
              </a:rPr>
              <a:pPr marL="0" lvl="0" indent="0" algn="ctr">
                <a:spcBef>
                  <a:spcPct val="0"/>
                </a:spcBef>
                <a:buNone/>
              </a:pPr>
              <a:t>577,856</a:t>
            </a:fld>
            <a:endParaRPr kumimoji="1" lang="ja-JP" altLang="en-US" sz="1000" dirty="0">
              <a:sym typeface="+mn-lt"/>
            </a:endParaRPr>
          </a:p>
        </p:txBody>
      </p:sp>
      <p:sp useBgFill="1">
        <p:nvSpPr>
          <p:cNvPr id="576" name="テキスト プレースホルダ 9">
            <a:extLst>
              <a:ext uri="{FF2B5EF4-FFF2-40B4-BE49-F238E27FC236}">
                <a16:creationId xmlns:a16="http://schemas.microsoft.com/office/drawing/2014/main" id="{8576C644-690D-9D55-6461-9B70CC2B0D29}"/>
              </a:ext>
            </a:extLst>
          </p:cNvPr>
          <p:cNvSpPr>
            <a:spLocks noGrp="1"/>
          </p:cNvSpPr>
          <p:nvPr>
            <p:custDataLst>
              <p:tags r:id="rId109"/>
            </p:custDataLst>
          </p:nvPr>
        </p:nvSpPr>
        <p:spPr bwMode="gray">
          <a:xfrm>
            <a:off x="2497138" y="3478213"/>
            <a:ext cx="593725"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B02AAD-E5D1-4878-8E74-170867CF9BC9}" type="datetime'''''''''''''1'''''',34''''''''''''''5,''''3''''58'''''''''''">
              <a:rPr lang="ja-JP" altLang="en-US" sz="1000" smtClean="0">
                <a:sym typeface="+mn-lt"/>
              </a:rPr>
              <a:pPr/>
              <a:t>1,345,358</a:t>
            </a:fld>
            <a:endParaRPr kumimoji="1" lang="ja-JP" altLang="en-US" sz="1000" dirty="0">
              <a:sym typeface="+mn-lt"/>
            </a:endParaRPr>
          </a:p>
        </p:txBody>
      </p:sp>
      <p:sp>
        <p:nvSpPr>
          <p:cNvPr id="416" name="テキスト プレースホルダ 9">
            <a:extLst>
              <a:ext uri="{FF2B5EF4-FFF2-40B4-BE49-F238E27FC236}">
                <a16:creationId xmlns:a16="http://schemas.microsoft.com/office/drawing/2014/main" id="{8CEDA0AC-F6C3-C0B2-EB73-A97D62D5683B}"/>
              </a:ext>
            </a:extLst>
          </p:cNvPr>
          <p:cNvSpPr>
            <a:spLocks noGrp="1"/>
          </p:cNvSpPr>
          <p:nvPr>
            <p:custDataLst>
              <p:tags r:id="rId110"/>
            </p:custDataLst>
          </p:nvPr>
        </p:nvSpPr>
        <p:spPr bwMode="auto">
          <a:xfrm>
            <a:off x="2392363" y="58832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C54B9A-07A8-45CF-AAB8-C2EAB22974BF}"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useBgFill="1">
        <p:nvSpPr>
          <p:cNvPr id="604" name="テキスト プレースホルダ 9">
            <a:extLst>
              <a:ext uri="{FF2B5EF4-FFF2-40B4-BE49-F238E27FC236}">
                <a16:creationId xmlns:a16="http://schemas.microsoft.com/office/drawing/2014/main" id="{29F26E01-AD49-3CE5-15C9-A6B54DD962E0}"/>
              </a:ext>
            </a:extLst>
          </p:cNvPr>
          <p:cNvSpPr>
            <a:spLocks noGrp="1"/>
          </p:cNvSpPr>
          <p:nvPr>
            <p:custDataLst>
              <p:tags r:id="rId111"/>
            </p:custDataLst>
          </p:nvPr>
        </p:nvSpPr>
        <p:spPr bwMode="gray">
          <a:xfrm>
            <a:off x="2259013" y="5226050"/>
            <a:ext cx="4191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259B7D4-3DA2-4232-9C7B-29C702A73EE4}" type="datetime'''''''''4''''''''''0'''''''',''''''''''8''''''''7''4'">
              <a:rPr lang="ja-JP" altLang="en-US" sz="1000" smtClean="0">
                <a:effectLst/>
                <a:sym typeface="+mn-lt"/>
              </a:rPr>
              <a:pPr marL="0" lvl="0" indent="0" algn="ctr">
                <a:spcBef>
                  <a:spcPct val="0"/>
                </a:spcBef>
                <a:buNone/>
              </a:pPr>
              <a:t>40,874</a:t>
            </a:fld>
            <a:endParaRPr kumimoji="1" lang="ja-JP" altLang="en-US" sz="1000" dirty="0">
              <a:sym typeface="+mn-lt"/>
            </a:endParaRPr>
          </a:p>
        </p:txBody>
      </p:sp>
      <p:sp useBgFill="1">
        <p:nvSpPr>
          <p:cNvPr id="603" name="テキスト プレースホルダ 9">
            <a:extLst>
              <a:ext uri="{FF2B5EF4-FFF2-40B4-BE49-F238E27FC236}">
                <a16:creationId xmlns:a16="http://schemas.microsoft.com/office/drawing/2014/main" id="{C2BF47D7-D2B2-D178-5741-52833C3C66BD}"/>
              </a:ext>
            </a:extLst>
          </p:cNvPr>
          <p:cNvSpPr>
            <a:spLocks noGrp="1"/>
          </p:cNvSpPr>
          <p:nvPr>
            <p:custDataLst>
              <p:tags r:id="rId112"/>
            </p:custDataLst>
          </p:nvPr>
        </p:nvSpPr>
        <p:spPr bwMode="gray">
          <a:xfrm>
            <a:off x="2224088" y="4967288"/>
            <a:ext cx="4889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91A9C33-80FB-4DD0-AADF-80D49A412C6A}" type="datetime'''''5''''''''''7''''''''''''0'''',''''''''26''''''0'''''''">
              <a:rPr lang="ja-JP" altLang="en-US" sz="1000" smtClean="0">
                <a:effectLst/>
                <a:sym typeface="+mn-lt"/>
              </a:rPr>
              <a:pPr marL="0" lvl="0" indent="0" algn="ctr">
                <a:spcBef>
                  <a:spcPct val="0"/>
                </a:spcBef>
                <a:buNone/>
              </a:pPr>
              <a:t>570,260</a:t>
            </a:fld>
            <a:endParaRPr kumimoji="1" lang="ja-JP" altLang="en-US" sz="1000" dirty="0">
              <a:sym typeface="+mn-lt"/>
            </a:endParaRPr>
          </a:p>
        </p:txBody>
      </p:sp>
      <p:sp>
        <p:nvSpPr>
          <p:cNvPr id="573" name="テキスト プレースホルダ 9">
            <a:extLst>
              <a:ext uri="{FF2B5EF4-FFF2-40B4-BE49-F238E27FC236}">
                <a16:creationId xmlns:a16="http://schemas.microsoft.com/office/drawing/2014/main" id="{053960C1-84E5-2D61-A6A8-54A30906AE8D}"/>
              </a:ext>
            </a:extLst>
          </p:cNvPr>
          <p:cNvSpPr>
            <a:spLocks noGrp="1"/>
          </p:cNvSpPr>
          <p:nvPr>
            <p:custDataLst>
              <p:tags r:id="rId113"/>
            </p:custDataLst>
          </p:nvPr>
        </p:nvSpPr>
        <p:spPr bwMode="gray">
          <a:xfrm>
            <a:off x="2171700" y="2967038"/>
            <a:ext cx="5937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42AA4B-AD6E-4EA9-BA1B-5346AC4CFCCA}" type="datetime'''''''''''''''''1,''36''4'''''',''23''''2'''''''''''''''''''''">
              <a:rPr lang="ja-JP" altLang="en-US" sz="1000" smtClean="0">
                <a:sym typeface="+mn-lt"/>
              </a:rPr>
              <a:pPr/>
              <a:t>1,364,232</a:t>
            </a:fld>
            <a:endParaRPr kumimoji="1" lang="ja-JP" altLang="en-US" sz="1000" dirty="0">
              <a:sym typeface="+mn-lt"/>
            </a:endParaRPr>
          </a:p>
        </p:txBody>
      </p:sp>
      <p:sp>
        <p:nvSpPr>
          <p:cNvPr id="415" name="テキスト プレースホルダ 9">
            <a:extLst>
              <a:ext uri="{FF2B5EF4-FFF2-40B4-BE49-F238E27FC236}">
                <a16:creationId xmlns:a16="http://schemas.microsoft.com/office/drawing/2014/main" id="{9762E41F-1CF4-9330-3371-CAD97D3704CB}"/>
              </a:ext>
            </a:extLst>
          </p:cNvPr>
          <p:cNvSpPr>
            <a:spLocks noGrp="1"/>
          </p:cNvSpPr>
          <p:nvPr>
            <p:custDataLst>
              <p:tags r:id="rId114"/>
            </p:custDataLst>
          </p:nvPr>
        </p:nvSpPr>
        <p:spPr bwMode="auto">
          <a:xfrm>
            <a:off x="2068513" y="58832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62DD5AC-3A59-443A-A678-4228F7001C56}"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601" name="テキスト プレースホルダ 9">
            <a:extLst>
              <a:ext uri="{FF2B5EF4-FFF2-40B4-BE49-F238E27FC236}">
                <a16:creationId xmlns:a16="http://schemas.microsoft.com/office/drawing/2014/main" id="{D1F45E21-01E9-2FD4-940D-ACB6EC083182}"/>
              </a:ext>
            </a:extLst>
          </p:cNvPr>
          <p:cNvSpPr>
            <a:spLocks noGrp="1"/>
          </p:cNvSpPr>
          <p:nvPr>
            <p:custDataLst>
              <p:tags r:id="rId115"/>
            </p:custDataLst>
          </p:nvPr>
        </p:nvSpPr>
        <p:spPr bwMode="gray">
          <a:xfrm>
            <a:off x="1900238" y="4725988"/>
            <a:ext cx="4889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DB2771D-1E20-4863-A04F-CD93996D521C}" type="datetime'''''5''''''''''''''9''7'''',''''''''''''''''''''''''0''6''2'">
              <a:rPr lang="ja-JP" altLang="en-US" sz="1000" smtClean="0">
                <a:effectLst/>
                <a:sym typeface="+mn-lt"/>
              </a:rPr>
              <a:pPr marL="0" lvl="0" indent="0" algn="ctr">
                <a:spcBef>
                  <a:spcPct val="0"/>
                </a:spcBef>
                <a:buNone/>
              </a:pPr>
              <a:t>597,062</a:t>
            </a:fld>
            <a:endParaRPr kumimoji="1" lang="ja-JP" altLang="en-US" sz="1000" dirty="0">
              <a:sym typeface="+mn-lt"/>
            </a:endParaRPr>
          </a:p>
        </p:txBody>
      </p:sp>
      <p:sp>
        <p:nvSpPr>
          <p:cNvPr id="567" name="テキスト プレースホルダ 9">
            <a:extLst>
              <a:ext uri="{FF2B5EF4-FFF2-40B4-BE49-F238E27FC236}">
                <a16:creationId xmlns:a16="http://schemas.microsoft.com/office/drawing/2014/main" id="{52DDF93D-F39A-1AB1-DCE8-BA6837CD98D0}"/>
              </a:ext>
            </a:extLst>
          </p:cNvPr>
          <p:cNvSpPr>
            <a:spLocks noGrp="1"/>
          </p:cNvSpPr>
          <p:nvPr>
            <p:custDataLst>
              <p:tags r:id="rId116"/>
            </p:custDataLst>
          </p:nvPr>
        </p:nvSpPr>
        <p:spPr bwMode="gray">
          <a:xfrm>
            <a:off x="1847850" y="3497263"/>
            <a:ext cx="5937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68EBEA-48BB-4FAF-B2C5-88FB1770A58E}" type="datetime'''1'''''''''''',3''''''''4''3'',''''''''''''1''''''''''9''2'">
              <a:rPr lang="ja-JP" altLang="en-US" sz="1000" smtClean="0">
                <a:sym typeface="+mn-lt"/>
              </a:rPr>
              <a:pPr/>
              <a:t>1,343,192</a:t>
            </a:fld>
            <a:endParaRPr kumimoji="1" lang="ja-JP" altLang="en-US" sz="1000" dirty="0">
              <a:sym typeface="+mn-lt"/>
            </a:endParaRPr>
          </a:p>
        </p:txBody>
      </p:sp>
      <p:sp>
        <p:nvSpPr>
          <p:cNvPr id="414" name="テキスト プレースホルダ 9">
            <a:extLst>
              <a:ext uri="{FF2B5EF4-FFF2-40B4-BE49-F238E27FC236}">
                <a16:creationId xmlns:a16="http://schemas.microsoft.com/office/drawing/2014/main" id="{408F45D7-8317-B9AE-766D-289CABF43546}"/>
              </a:ext>
            </a:extLst>
          </p:cNvPr>
          <p:cNvSpPr>
            <a:spLocks noGrp="1"/>
          </p:cNvSpPr>
          <p:nvPr>
            <p:custDataLst>
              <p:tags r:id="rId117"/>
            </p:custDataLst>
          </p:nvPr>
        </p:nvSpPr>
        <p:spPr bwMode="auto">
          <a:xfrm>
            <a:off x="1744663" y="58832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D01B6C0-8F42-478A-A1FC-9772BF7A49F9}"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420" name="テキスト プレースホルダ 9">
            <a:extLst>
              <a:ext uri="{FF2B5EF4-FFF2-40B4-BE49-F238E27FC236}">
                <a16:creationId xmlns:a16="http://schemas.microsoft.com/office/drawing/2014/main" id="{7C94A972-FE7E-D79B-9958-C29852E74748}"/>
              </a:ext>
            </a:extLst>
          </p:cNvPr>
          <p:cNvSpPr>
            <a:spLocks noGrp="1"/>
          </p:cNvSpPr>
          <p:nvPr>
            <p:custDataLst>
              <p:tags r:id="rId118"/>
            </p:custDataLst>
          </p:nvPr>
        </p:nvSpPr>
        <p:spPr bwMode="auto">
          <a:xfrm>
            <a:off x="3689350" y="58832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77A8D17-2D45-401B-B551-5885C1E5F97E}"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useBgFill="1">
        <p:nvSpPr>
          <p:cNvPr id="594" name="テキスト プレースホルダ 9">
            <a:extLst>
              <a:ext uri="{FF2B5EF4-FFF2-40B4-BE49-F238E27FC236}">
                <a16:creationId xmlns:a16="http://schemas.microsoft.com/office/drawing/2014/main" id="{226F0DEF-77CC-B9FA-9A07-B7C585662340}"/>
              </a:ext>
            </a:extLst>
          </p:cNvPr>
          <p:cNvSpPr>
            <a:spLocks noGrp="1"/>
          </p:cNvSpPr>
          <p:nvPr>
            <p:custDataLst>
              <p:tags r:id="rId119"/>
            </p:custDataLst>
          </p:nvPr>
        </p:nvSpPr>
        <p:spPr bwMode="gray">
          <a:xfrm>
            <a:off x="3792538" y="4117975"/>
            <a:ext cx="593725"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C342F78-33B6-47E9-B3A2-6707EC9CC60A}" type="datetime'''''''1'''',''''''''''''''''''''''''''2''45'',7''5''''''9'''">
              <a:rPr lang="ja-JP" altLang="en-US" sz="1000" smtClean="0">
                <a:sym typeface="+mn-lt"/>
              </a:rPr>
              <a:pPr/>
              <a:t>1,245,759</a:t>
            </a:fld>
            <a:endParaRPr kumimoji="1" lang="ja-JP" altLang="en-US" sz="1000" dirty="0">
              <a:sym typeface="+mn-lt"/>
            </a:endParaRPr>
          </a:p>
        </p:txBody>
      </p:sp>
      <p:sp useBgFill="1">
        <p:nvSpPr>
          <p:cNvPr id="275" name="テキスト プレースホルダ 9">
            <a:extLst>
              <a:ext uri="{FF2B5EF4-FFF2-40B4-BE49-F238E27FC236}">
                <a16:creationId xmlns:a16="http://schemas.microsoft.com/office/drawing/2014/main" id="{DC701DD2-699C-2A65-D9D2-A05CD8F024FB}"/>
              </a:ext>
            </a:extLst>
          </p:cNvPr>
          <p:cNvSpPr>
            <a:spLocks noGrp="1"/>
          </p:cNvSpPr>
          <p:nvPr>
            <p:custDataLst>
              <p:tags r:id="rId120"/>
            </p:custDataLst>
          </p:nvPr>
        </p:nvSpPr>
        <p:spPr bwMode="gray">
          <a:xfrm>
            <a:off x="928688" y="4630738"/>
            <a:ext cx="4889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8083217-23C5-40E1-9D06-DF89A1C3CD6B}" type="datetime'''''6''''''''''''''''0''''7,''''''81''''''2'">
              <a:rPr lang="ja-JP" altLang="en-US" sz="1000" smtClean="0">
                <a:effectLst/>
                <a:sym typeface="+mn-lt"/>
              </a:rPr>
              <a:pPr marL="0" lvl="0" indent="0" algn="ctr">
                <a:spcBef>
                  <a:spcPct val="0"/>
                </a:spcBef>
                <a:buNone/>
              </a:pPr>
              <a:t>607,812</a:t>
            </a:fld>
            <a:endParaRPr kumimoji="1" lang="ja-JP" altLang="en-US" sz="1000" dirty="0">
              <a:sym typeface="+mn-lt"/>
            </a:endParaRPr>
          </a:p>
        </p:txBody>
      </p:sp>
      <p:sp useBgFill="1">
        <p:nvSpPr>
          <p:cNvPr id="599" name="テキスト プレースホルダ 9">
            <a:extLst>
              <a:ext uri="{FF2B5EF4-FFF2-40B4-BE49-F238E27FC236}">
                <a16:creationId xmlns:a16="http://schemas.microsoft.com/office/drawing/2014/main" id="{555B327C-96C3-7E98-E647-62875979CF24}"/>
              </a:ext>
            </a:extLst>
          </p:cNvPr>
          <p:cNvSpPr>
            <a:spLocks noGrp="1"/>
          </p:cNvSpPr>
          <p:nvPr>
            <p:custDataLst>
              <p:tags r:id="rId121"/>
            </p:custDataLst>
          </p:nvPr>
        </p:nvSpPr>
        <p:spPr bwMode="gray">
          <a:xfrm>
            <a:off x="1576388" y="4910138"/>
            <a:ext cx="4889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484B10-B634-460E-AAF4-B4BACBDE344E}" type="datetime'''''57''''''''6'''''''',''''''''''5''''''8''''0'''''''''">
              <a:rPr lang="ja-JP" altLang="en-US" sz="1000" smtClean="0">
                <a:effectLst/>
                <a:sym typeface="+mn-lt"/>
              </a:rPr>
              <a:pPr marL="0" lvl="0" indent="0" algn="ctr">
                <a:spcBef>
                  <a:spcPct val="0"/>
                </a:spcBef>
                <a:buNone/>
              </a:pPr>
              <a:t>576,580</a:t>
            </a:fld>
            <a:endParaRPr kumimoji="1" lang="ja-JP" altLang="en-US" sz="1000" dirty="0">
              <a:sym typeface="+mn-lt"/>
            </a:endParaRPr>
          </a:p>
        </p:txBody>
      </p:sp>
      <p:sp>
        <p:nvSpPr>
          <p:cNvPr id="563" name="テキスト プレースホルダ 9">
            <a:extLst>
              <a:ext uri="{FF2B5EF4-FFF2-40B4-BE49-F238E27FC236}">
                <a16:creationId xmlns:a16="http://schemas.microsoft.com/office/drawing/2014/main" id="{D6719B98-9AED-AC52-7703-11784EB30C3C}"/>
              </a:ext>
            </a:extLst>
          </p:cNvPr>
          <p:cNvSpPr>
            <a:spLocks noGrp="1"/>
          </p:cNvSpPr>
          <p:nvPr>
            <p:custDataLst>
              <p:tags r:id="rId122"/>
            </p:custDataLst>
          </p:nvPr>
        </p:nvSpPr>
        <p:spPr bwMode="gray">
          <a:xfrm>
            <a:off x="1524000" y="3051175"/>
            <a:ext cx="5937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A3B6824-D000-40BC-86C7-0A83F15F4801}" type="datetime'''''''1'''''''',3''''5''''''''''''''''4,''''''86''''''''3'''">
              <a:rPr lang="ja-JP" altLang="en-US" sz="1000" smtClean="0">
                <a:sym typeface="+mn-lt"/>
              </a:rPr>
              <a:pPr/>
              <a:t>1,354,863</a:t>
            </a:fld>
            <a:endParaRPr kumimoji="1" lang="ja-JP" altLang="en-US" sz="1000" dirty="0">
              <a:sym typeface="+mn-lt"/>
            </a:endParaRPr>
          </a:p>
        </p:txBody>
      </p:sp>
      <p:sp useBgFill="1">
        <p:nvSpPr>
          <p:cNvPr id="285" name="テキスト プレースホルダ 9">
            <a:extLst>
              <a:ext uri="{FF2B5EF4-FFF2-40B4-BE49-F238E27FC236}">
                <a16:creationId xmlns:a16="http://schemas.microsoft.com/office/drawing/2014/main" id="{E22B615F-6EC5-FE65-2178-5BE50531FE10}"/>
              </a:ext>
            </a:extLst>
          </p:cNvPr>
          <p:cNvSpPr>
            <a:spLocks noGrp="1"/>
          </p:cNvSpPr>
          <p:nvPr>
            <p:custDataLst>
              <p:tags r:id="rId123"/>
            </p:custDataLst>
          </p:nvPr>
        </p:nvSpPr>
        <p:spPr bwMode="gray">
          <a:xfrm>
            <a:off x="3844925" y="5083175"/>
            <a:ext cx="4889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C1DE805-88D6-4432-B582-4D20DAC1518B}" type="datetime'5''''''''5''''''''''''7,''''''''2''''8''''''''''5'''''''''''''">
              <a:rPr lang="ja-JP" altLang="en-US" sz="1000" smtClean="0">
                <a:effectLst/>
                <a:sym typeface="+mn-lt"/>
              </a:rPr>
              <a:pPr marL="0" lvl="0" indent="0" algn="ctr">
                <a:spcBef>
                  <a:spcPct val="0"/>
                </a:spcBef>
                <a:buNone/>
              </a:pPr>
              <a:t>557,285</a:t>
            </a:fld>
            <a:endParaRPr kumimoji="1" lang="ja-JP" altLang="en-US" sz="1000" dirty="0">
              <a:sym typeface="+mn-lt"/>
            </a:endParaRPr>
          </a:p>
        </p:txBody>
      </p:sp>
      <p:sp>
        <p:nvSpPr>
          <p:cNvPr id="413" name="テキスト プレースホルダ 9">
            <a:extLst>
              <a:ext uri="{FF2B5EF4-FFF2-40B4-BE49-F238E27FC236}">
                <a16:creationId xmlns:a16="http://schemas.microsoft.com/office/drawing/2014/main" id="{ECA70253-350E-5BB1-F86A-4C0ECC2B2774}"/>
              </a:ext>
            </a:extLst>
          </p:cNvPr>
          <p:cNvSpPr>
            <a:spLocks noGrp="1"/>
          </p:cNvSpPr>
          <p:nvPr>
            <p:custDataLst>
              <p:tags r:id="rId124"/>
            </p:custDataLst>
          </p:nvPr>
        </p:nvSpPr>
        <p:spPr bwMode="auto">
          <a:xfrm>
            <a:off x="1420813" y="58832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8F9F830-5701-4029-B280-356C1AB9BED4}"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useBgFill="1">
        <p:nvSpPr>
          <p:cNvPr id="597" name="テキスト プレースホルダ 9">
            <a:extLst>
              <a:ext uri="{FF2B5EF4-FFF2-40B4-BE49-F238E27FC236}">
                <a16:creationId xmlns:a16="http://schemas.microsoft.com/office/drawing/2014/main" id="{D1A2DFF3-4E32-E51F-B0F2-1BB11DBFCA06}"/>
              </a:ext>
            </a:extLst>
          </p:cNvPr>
          <p:cNvSpPr>
            <a:spLocks noGrp="1"/>
          </p:cNvSpPr>
          <p:nvPr>
            <p:custDataLst>
              <p:tags r:id="rId125"/>
            </p:custDataLst>
          </p:nvPr>
        </p:nvSpPr>
        <p:spPr bwMode="gray">
          <a:xfrm>
            <a:off x="1252538" y="4900613"/>
            <a:ext cx="4889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CCA342A-60D8-45B1-AFAD-191E36612EDE}" type="datetime'''5''77'''',''64''''''''0'">
              <a:rPr lang="ja-JP" altLang="en-US" sz="1000" smtClean="0">
                <a:effectLst/>
                <a:sym typeface="+mn-lt"/>
              </a:rPr>
              <a:pPr marL="0" lvl="0" indent="0" algn="ctr">
                <a:spcBef>
                  <a:spcPct val="0"/>
                </a:spcBef>
                <a:buNone/>
              </a:pPr>
              <a:t>577,640</a:t>
            </a:fld>
            <a:endParaRPr kumimoji="1" lang="ja-JP" altLang="en-US" sz="1000" dirty="0">
              <a:sym typeface="+mn-lt"/>
            </a:endParaRPr>
          </a:p>
        </p:txBody>
      </p:sp>
      <p:sp>
        <p:nvSpPr>
          <p:cNvPr id="559" name="テキスト プレースホルダ 9">
            <a:extLst>
              <a:ext uri="{FF2B5EF4-FFF2-40B4-BE49-F238E27FC236}">
                <a16:creationId xmlns:a16="http://schemas.microsoft.com/office/drawing/2014/main" id="{62CA745B-14F2-3364-0A26-C84F714496EB}"/>
              </a:ext>
            </a:extLst>
          </p:cNvPr>
          <p:cNvSpPr>
            <a:spLocks noGrp="1"/>
          </p:cNvSpPr>
          <p:nvPr>
            <p:custDataLst>
              <p:tags r:id="rId126"/>
            </p:custDataLst>
          </p:nvPr>
        </p:nvSpPr>
        <p:spPr bwMode="gray">
          <a:xfrm>
            <a:off x="1246188" y="3552825"/>
            <a:ext cx="5937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61BEA16F-33BC-42BD-A88C-F7EBC5510B3E}" type="datetime'''''1,''''''3''''''''''''''''5''''''9,''''27''''''''''9'''''">
              <a:rPr lang="ja-JP" altLang="en-US" sz="1000" smtClean="0">
                <a:sym typeface="+mn-lt"/>
              </a:rPr>
              <a:pPr marL="0" lvl="0" indent="0">
                <a:spcBef>
                  <a:spcPct val="0"/>
                </a:spcBef>
                <a:buNone/>
              </a:pPr>
              <a:t>1,359,279</a:t>
            </a:fld>
            <a:endParaRPr kumimoji="1" lang="ja-JP" altLang="en-US" sz="1000" dirty="0">
              <a:sym typeface="+mn-lt"/>
            </a:endParaRPr>
          </a:p>
        </p:txBody>
      </p:sp>
      <p:sp>
        <p:nvSpPr>
          <p:cNvPr id="412" name="テキスト プレースホルダ 9">
            <a:extLst>
              <a:ext uri="{FF2B5EF4-FFF2-40B4-BE49-F238E27FC236}">
                <a16:creationId xmlns:a16="http://schemas.microsoft.com/office/drawing/2014/main" id="{5E5D09AD-5F3D-A011-7EE6-A0D68A520178}"/>
              </a:ext>
            </a:extLst>
          </p:cNvPr>
          <p:cNvSpPr>
            <a:spLocks noGrp="1"/>
          </p:cNvSpPr>
          <p:nvPr>
            <p:custDataLst>
              <p:tags r:id="rId127"/>
            </p:custDataLst>
          </p:nvPr>
        </p:nvSpPr>
        <p:spPr bwMode="auto">
          <a:xfrm>
            <a:off x="1096963" y="58832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2FEAD0-7D4F-4D3F-ADDE-64D42C0A957A}"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useBgFill="1">
        <p:nvSpPr>
          <p:cNvPr id="554" name="テキスト プレースホルダ 9">
            <a:extLst>
              <a:ext uri="{FF2B5EF4-FFF2-40B4-BE49-F238E27FC236}">
                <a16:creationId xmlns:a16="http://schemas.microsoft.com/office/drawing/2014/main" id="{9ED6BF93-45CB-6437-D429-81B86B761A9A}"/>
              </a:ext>
            </a:extLst>
          </p:cNvPr>
          <p:cNvSpPr>
            <a:spLocks noGrp="1"/>
          </p:cNvSpPr>
          <p:nvPr>
            <p:custDataLst>
              <p:tags r:id="rId128"/>
            </p:custDataLst>
          </p:nvPr>
        </p:nvSpPr>
        <p:spPr bwMode="gray">
          <a:xfrm>
            <a:off x="881063" y="3157538"/>
            <a:ext cx="593725"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171D2A-8134-496D-934A-7CD9DC7BD29A}" type="datetime'''''''1,''''3''''''''8''''''1'''',''''''2''''''''41'''''''''">
              <a:rPr lang="ja-JP" altLang="en-US" sz="1000" smtClean="0">
                <a:sym typeface="+mn-lt"/>
              </a:rPr>
              <a:pPr/>
              <a:t>1,381,241</a:t>
            </a:fld>
            <a:endParaRPr kumimoji="1" lang="ja-JP" altLang="en-US" sz="1000" dirty="0">
              <a:sym typeface="+mn-lt"/>
            </a:endParaRPr>
          </a:p>
        </p:txBody>
      </p:sp>
      <p:sp>
        <p:nvSpPr>
          <p:cNvPr id="411" name="テキスト プレースホルダ 9">
            <a:extLst>
              <a:ext uri="{FF2B5EF4-FFF2-40B4-BE49-F238E27FC236}">
                <a16:creationId xmlns:a16="http://schemas.microsoft.com/office/drawing/2014/main" id="{992CA0EF-6031-A0BF-41E2-491CF0F3F749}"/>
              </a:ext>
            </a:extLst>
          </p:cNvPr>
          <p:cNvSpPr>
            <a:spLocks noGrp="1"/>
          </p:cNvSpPr>
          <p:nvPr>
            <p:custDataLst>
              <p:tags r:id="rId129"/>
            </p:custDataLst>
          </p:nvPr>
        </p:nvSpPr>
        <p:spPr bwMode="auto">
          <a:xfrm>
            <a:off x="703263" y="58832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2788D8D-4F48-4A3B-AA44-0F77D113FA32}" type="datetime'''''''''''2''''''0''''''''1''''0'''''''''''''''">
              <a:rPr lang="ja-JP" altLang="en-US" sz="1000" smtClean="0">
                <a:effectLst/>
                <a:sym typeface="+mn-lt"/>
              </a:rPr>
              <a:pPr marL="0" lvl="0" indent="0" algn="ctr">
                <a:spcBef>
                  <a:spcPct val="0"/>
                </a:spcBef>
                <a:buNone/>
              </a:pPr>
              <a:t>2010</a:t>
            </a:fld>
            <a:endParaRPr kumimoji="1" lang="ja-JP" altLang="en-US" sz="1000" dirty="0">
              <a:sym typeface="+mn-lt"/>
            </a:endParaRPr>
          </a:p>
        </p:txBody>
      </p:sp>
      <p:sp useBgFill="1">
        <p:nvSpPr>
          <p:cNvPr id="596" name="テキスト プレースホルダ 9">
            <a:extLst>
              <a:ext uri="{FF2B5EF4-FFF2-40B4-BE49-F238E27FC236}">
                <a16:creationId xmlns:a16="http://schemas.microsoft.com/office/drawing/2014/main" id="{C8068A60-1209-E191-A670-65033C30F14C}"/>
              </a:ext>
            </a:extLst>
          </p:cNvPr>
          <p:cNvSpPr>
            <a:spLocks noGrp="1"/>
          </p:cNvSpPr>
          <p:nvPr>
            <p:custDataLst>
              <p:tags r:id="rId130"/>
            </p:custDataLst>
          </p:nvPr>
        </p:nvSpPr>
        <p:spPr bwMode="gray">
          <a:xfrm>
            <a:off x="881063" y="5219700"/>
            <a:ext cx="4191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D8DC5A-1CBA-42E1-83D8-3A1C5A3B1551}" type="datetime'''''''4''''''''''1'',4''8''''''''''''1'''''''''''''">
              <a:rPr lang="ja-JP" altLang="en-US" sz="1000" smtClean="0">
                <a:effectLst/>
                <a:sym typeface="+mn-lt"/>
              </a:rPr>
              <a:pPr marL="0" lvl="0" indent="0" algn="ctr">
                <a:spcBef>
                  <a:spcPct val="0"/>
                </a:spcBef>
                <a:buNone/>
              </a:pPr>
              <a:t>41,481</a:t>
            </a:fld>
            <a:endParaRPr kumimoji="1" lang="ja-JP" altLang="en-US" sz="1000" dirty="0">
              <a:sym typeface="+mn-lt"/>
            </a:endParaRPr>
          </a:p>
        </p:txBody>
      </p:sp>
      <p:sp>
        <p:nvSpPr>
          <p:cNvPr id="312" name="テキスト プレースホルダ 9">
            <a:extLst>
              <a:ext uri="{FF2B5EF4-FFF2-40B4-BE49-F238E27FC236}">
                <a16:creationId xmlns:a16="http://schemas.microsoft.com/office/drawing/2014/main" id="{36C95792-3A4C-BD40-922B-D98503308542}"/>
              </a:ext>
            </a:extLst>
          </p:cNvPr>
          <p:cNvSpPr>
            <a:spLocks noGrp="1"/>
          </p:cNvSpPr>
          <p:nvPr>
            <p:custDataLst>
              <p:tags r:id="rId131"/>
            </p:custDataLst>
          </p:nvPr>
        </p:nvSpPr>
        <p:spPr bwMode="gray">
          <a:xfrm>
            <a:off x="881063" y="4478338"/>
            <a:ext cx="4889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1988D20-58CF-4D8D-9971-2E8983C1390E}" type="datetime'''''''7''''''1''5'',''''''''8''''''''''''''''''''''0''0'''''''">
              <a:rPr lang="ja-JP" altLang="en-US" sz="1000" smtClean="0">
                <a:effectLst/>
                <a:sym typeface="+mn-lt"/>
              </a:rPr>
              <a:pPr marL="0" lvl="0" indent="0" algn="ctr">
                <a:spcBef>
                  <a:spcPct val="0"/>
                </a:spcBef>
                <a:buNone/>
              </a:pPr>
              <a:t>715,800</a:t>
            </a:fld>
            <a:endParaRPr kumimoji="1" lang="ja-JP" altLang="en-US" sz="1000" dirty="0">
              <a:sym typeface="+mn-lt"/>
            </a:endParaRPr>
          </a:p>
        </p:txBody>
      </p:sp>
      <p:sp>
        <p:nvSpPr>
          <p:cNvPr id="523" name="テキスト プレースホルダ 9">
            <a:extLst>
              <a:ext uri="{FF2B5EF4-FFF2-40B4-BE49-F238E27FC236}">
                <a16:creationId xmlns:a16="http://schemas.microsoft.com/office/drawing/2014/main" id="{536ECB4F-E58A-D034-1912-7FBB0FA2F7F3}"/>
              </a:ext>
            </a:extLst>
          </p:cNvPr>
          <p:cNvSpPr>
            <a:spLocks noGrp="1"/>
          </p:cNvSpPr>
          <p:nvPr>
            <p:custDataLst>
              <p:tags r:id="rId132"/>
            </p:custDataLst>
          </p:nvPr>
        </p:nvSpPr>
        <p:spPr bwMode="gray">
          <a:xfrm>
            <a:off x="881063" y="2735263"/>
            <a:ext cx="5937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8C2CC29-2748-4901-BAC1-75B517A95060}" type="datetime'''''''''''1'''''''''',''''3''''8''''9'''',''''9''49'''''">
              <a:rPr lang="ja-JP" altLang="en-US" sz="1000" smtClean="0">
                <a:sym typeface="+mn-lt"/>
              </a:rPr>
              <a:pPr/>
              <a:t>1,389,949</a:t>
            </a:fld>
            <a:endParaRPr kumimoji="1" lang="ja-JP" altLang="en-US" sz="1000" dirty="0">
              <a:sym typeface="+mn-lt"/>
            </a:endParaRPr>
          </a:p>
        </p:txBody>
      </p:sp>
      <p:sp>
        <p:nvSpPr>
          <p:cNvPr id="610" name="テキスト プレースホルダ 9">
            <a:extLst>
              <a:ext uri="{FF2B5EF4-FFF2-40B4-BE49-F238E27FC236}">
                <a16:creationId xmlns:a16="http://schemas.microsoft.com/office/drawing/2014/main" id="{46776AE1-4100-C5F0-2BF5-B1ACEDED92F4}"/>
              </a:ext>
            </a:extLst>
          </p:cNvPr>
          <p:cNvSpPr>
            <a:spLocks noGrp="1"/>
          </p:cNvSpPr>
          <p:nvPr>
            <p:custDataLst>
              <p:tags r:id="rId133"/>
            </p:custDataLst>
          </p:nvPr>
        </p:nvSpPr>
        <p:spPr bwMode="gray">
          <a:xfrm>
            <a:off x="3521075" y="4608513"/>
            <a:ext cx="4889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80566F-E7E0-48DB-AAC9-26CF0DFBFE3C}" type="datetime'''''''6''''1''''0'''''''''''''''''''''''''''',2''''''''4''''9'">
              <a:rPr lang="ja-JP" altLang="en-US" sz="1000" smtClean="0">
                <a:effectLst/>
                <a:sym typeface="+mn-lt"/>
              </a:rPr>
              <a:pPr marL="0" lvl="0" indent="0" algn="ctr">
                <a:spcBef>
                  <a:spcPct val="0"/>
                </a:spcBef>
                <a:buNone/>
              </a:pPr>
              <a:t>610,249</a:t>
            </a:fld>
            <a:endParaRPr kumimoji="1" lang="ja-JP" altLang="en-US" sz="1000" dirty="0">
              <a:sym typeface="+mn-lt"/>
            </a:endParaRPr>
          </a:p>
        </p:txBody>
      </p:sp>
      <p:sp useBgFill="1">
        <p:nvSpPr>
          <p:cNvPr id="612" name="テキスト プレースホルダ 9">
            <a:extLst>
              <a:ext uri="{FF2B5EF4-FFF2-40B4-BE49-F238E27FC236}">
                <a16:creationId xmlns:a16="http://schemas.microsoft.com/office/drawing/2014/main" id="{5B491491-2FF3-E5D7-86C2-B614E4DC85D0}"/>
              </a:ext>
            </a:extLst>
          </p:cNvPr>
          <p:cNvSpPr>
            <a:spLocks noGrp="1"/>
          </p:cNvSpPr>
          <p:nvPr>
            <p:custDataLst>
              <p:tags r:id="rId134"/>
            </p:custDataLst>
          </p:nvPr>
        </p:nvSpPr>
        <p:spPr bwMode="gray">
          <a:xfrm>
            <a:off x="3879850" y="5226050"/>
            <a:ext cx="4191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E434989-CE59-49B0-9790-62A22038843C}" type="datetime'''''''4''''''''''0'''',''''8''''2''''''''''''''3'''">
              <a:rPr lang="ja-JP" altLang="en-US" sz="1000" smtClean="0">
                <a:effectLst/>
                <a:sym typeface="+mn-lt"/>
              </a:rPr>
              <a:pPr marL="0" lvl="0" indent="0" algn="ctr">
                <a:spcBef>
                  <a:spcPct val="0"/>
                </a:spcBef>
                <a:buNone/>
              </a:pPr>
              <a:t>40,823</a:t>
            </a:fld>
            <a:endParaRPr kumimoji="1" lang="ja-JP" altLang="en-US" sz="1000" dirty="0">
              <a:sym typeface="+mn-lt"/>
            </a:endParaRPr>
          </a:p>
        </p:txBody>
      </p:sp>
      <p:sp>
        <p:nvSpPr>
          <p:cNvPr id="609" name="テキスト プレースホルダ 9">
            <a:extLst>
              <a:ext uri="{FF2B5EF4-FFF2-40B4-BE49-F238E27FC236}">
                <a16:creationId xmlns:a16="http://schemas.microsoft.com/office/drawing/2014/main" id="{95AB779A-B251-F36C-07CF-15E6150D3F8A}"/>
              </a:ext>
            </a:extLst>
          </p:cNvPr>
          <p:cNvSpPr>
            <a:spLocks noGrp="1"/>
          </p:cNvSpPr>
          <p:nvPr>
            <p:custDataLst>
              <p:tags r:id="rId135"/>
            </p:custDataLst>
          </p:nvPr>
        </p:nvSpPr>
        <p:spPr bwMode="gray">
          <a:xfrm>
            <a:off x="3197225" y="4700588"/>
            <a:ext cx="4889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BF556E-69E9-4DA3-94A9-4DAD3C20944B}" type="datetime'59''''''9'''''',''9''''''''''''''''1''''''9'''''''''''''''''''">
              <a:rPr lang="ja-JP" altLang="en-US" sz="1000" smtClean="0">
                <a:effectLst/>
                <a:sym typeface="+mn-lt"/>
              </a:rPr>
              <a:pPr marL="0" lvl="0" indent="0" algn="ctr">
                <a:spcBef>
                  <a:spcPct val="0"/>
                </a:spcBef>
                <a:buNone/>
              </a:pPr>
              <a:t>599,919</a:t>
            </a:fld>
            <a:endParaRPr kumimoji="1" lang="ja-JP" altLang="en-US" sz="1000" dirty="0">
              <a:sym typeface="+mn-lt"/>
            </a:endParaRPr>
          </a:p>
        </p:txBody>
      </p:sp>
      <p:sp>
        <p:nvSpPr>
          <p:cNvPr id="421" name="テキスト プレースホルダ 9">
            <a:extLst>
              <a:ext uri="{FF2B5EF4-FFF2-40B4-BE49-F238E27FC236}">
                <a16:creationId xmlns:a16="http://schemas.microsoft.com/office/drawing/2014/main" id="{E9832AE1-F0D5-81E1-D519-197F187F0A65}"/>
              </a:ext>
            </a:extLst>
          </p:cNvPr>
          <p:cNvSpPr>
            <a:spLocks noGrp="1"/>
          </p:cNvSpPr>
          <p:nvPr>
            <p:custDataLst>
              <p:tags r:id="rId136"/>
            </p:custDataLst>
          </p:nvPr>
        </p:nvSpPr>
        <p:spPr bwMode="auto">
          <a:xfrm>
            <a:off x="4013200" y="58832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DD5CD4F-2187-4DB9-9F9E-6B1C1F7491A8}"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useBgFill="1">
        <p:nvSpPr>
          <p:cNvPr id="637" name="テキスト プレースホルダ 9">
            <a:extLst>
              <a:ext uri="{FF2B5EF4-FFF2-40B4-BE49-F238E27FC236}">
                <a16:creationId xmlns:a16="http://schemas.microsoft.com/office/drawing/2014/main" id="{956BEA7B-36E1-61B4-25B7-A336B32C1C40}"/>
              </a:ext>
            </a:extLst>
          </p:cNvPr>
          <p:cNvSpPr>
            <a:spLocks noGrp="1"/>
          </p:cNvSpPr>
          <p:nvPr>
            <p:custDataLst>
              <p:tags r:id="rId137"/>
            </p:custDataLst>
          </p:nvPr>
        </p:nvSpPr>
        <p:spPr bwMode="gray">
          <a:xfrm>
            <a:off x="4116388" y="3905250"/>
            <a:ext cx="593725"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08162B-0A2D-4508-A5D3-F24A5BB7F4E8}" type="datetime'1'',''''0''''4''5'''''''''''',''''''8''0''''''0'''''''''">
              <a:rPr lang="ja-JP" altLang="en-US" sz="1000" smtClean="0">
                <a:sym typeface="+mn-lt"/>
              </a:rPr>
              <a:pPr/>
              <a:t>1,045,800</a:t>
            </a:fld>
            <a:endParaRPr kumimoji="1" lang="ja-JP" altLang="en-US" sz="1000" dirty="0">
              <a:sym typeface="+mn-lt"/>
            </a:endParaRPr>
          </a:p>
        </p:txBody>
      </p:sp>
      <p:sp>
        <p:nvSpPr>
          <p:cNvPr id="21" name="テキスト プレースホルダ 9">
            <a:extLst>
              <a:ext uri="{FF2B5EF4-FFF2-40B4-BE49-F238E27FC236}">
                <a16:creationId xmlns:a16="http://schemas.microsoft.com/office/drawing/2014/main" id="{2CEFF567-5BA7-EB66-8381-CB8F76A9C581}"/>
              </a:ext>
            </a:extLst>
          </p:cNvPr>
          <p:cNvSpPr>
            <a:spLocks noGrp="1"/>
          </p:cNvSpPr>
          <p:nvPr/>
        </p:nvSpPr>
        <p:spPr bwMode="auto">
          <a:xfrm>
            <a:off x="5474610" y="6239043"/>
            <a:ext cx="2921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C56DD5E-26FB-4529-A7D7-B15DB325C237}" type="datetime'''''''''''2''''''0''''''''1''''0'''''''''''''''">
              <a:rPr lang="ja-JP" altLang="en-US" sz="1000" smtClean="0"/>
              <a:pPr/>
              <a:t>2010</a:t>
            </a:fld>
            <a:endParaRPr kumimoji="0" lang="ja-JP" altLang="en-US" sz="800" dirty="0">
              <a:sym typeface="+mn-lt"/>
            </a:endParaRPr>
          </a:p>
        </p:txBody>
      </p:sp>
      <p:sp>
        <p:nvSpPr>
          <p:cNvPr id="24" name="テキスト プレースホルダ 9">
            <a:extLst>
              <a:ext uri="{FF2B5EF4-FFF2-40B4-BE49-F238E27FC236}">
                <a16:creationId xmlns:a16="http://schemas.microsoft.com/office/drawing/2014/main" id="{16DF13C9-7702-F4C3-1235-717F45CF612B}"/>
              </a:ext>
            </a:extLst>
          </p:cNvPr>
          <p:cNvSpPr>
            <a:spLocks noGrp="1"/>
          </p:cNvSpPr>
          <p:nvPr/>
        </p:nvSpPr>
        <p:spPr bwMode="auto">
          <a:xfrm>
            <a:off x="6759653" y="6239043"/>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9082F01-00BF-4F12-88C2-243C1EEA53B9}" type="datetime'''''''1''''''''''''3'">
              <a:rPr lang="ja-JP" altLang="en-US" sz="1000" smtClean="0"/>
              <a:pPr/>
              <a:t>13</a:t>
            </a:fld>
            <a:endParaRPr kumimoji="0" lang="ja-JP" altLang="en-US" sz="800" dirty="0">
              <a:sym typeface="+mn-lt"/>
            </a:endParaRPr>
          </a:p>
        </p:txBody>
      </p:sp>
      <p:sp>
        <p:nvSpPr>
          <p:cNvPr id="29" name="テキスト プレースホルダ 9">
            <a:extLst>
              <a:ext uri="{FF2B5EF4-FFF2-40B4-BE49-F238E27FC236}">
                <a16:creationId xmlns:a16="http://schemas.microsoft.com/office/drawing/2014/main" id="{330CA41E-CA5D-E055-1F1D-67F629612469}"/>
              </a:ext>
            </a:extLst>
          </p:cNvPr>
          <p:cNvSpPr>
            <a:spLocks noGrp="1"/>
          </p:cNvSpPr>
          <p:nvPr/>
        </p:nvSpPr>
        <p:spPr bwMode="auto">
          <a:xfrm>
            <a:off x="8286777" y="6239043"/>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19DBA05-A703-44C7-AACC-4269190CB474}" type="datetime'''''''''''''''''''''''''''''''1''''''''''''''''7'''">
              <a:rPr lang="ja-JP" altLang="en-US" sz="1000" smtClean="0"/>
              <a:pPr/>
              <a:t>17</a:t>
            </a:fld>
            <a:endParaRPr kumimoji="0" lang="ja-JP" altLang="en-US" sz="800" dirty="0">
              <a:sym typeface="+mn-lt"/>
            </a:endParaRPr>
          </a:p>
        </p:txBody>
      </p:sp>
      <p:sp>
        <p:nvSpPr>
          <p:cNvPr id="47" name="テキスト プレースホルダ 9">
            <a:extLst>
              <a:ext uri="{FF2B5EF4-FFF2-40B4-BE49-F238E27FC236}">
                <a16:creationId xmlns:a16="http://schemas.microsoft.com/office/drawing/2014/main" id="{30B09A98-D62C-AC14-1A2E-006255081DB1}"/>
              </a:ext>
            </a:extLst>
          </p:cNvPr>
          <p:cNvSpPr>
            <a:spLocks noGrp="1"/>
          </p:cNvSpPr>
          <p:nvPr/>
        </p:nvSpPr>
        <p:spPr bwMode="auto">
          <a:xfrm>
            <a:off x="8668558" y="6239043"/>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8406FA9-52F8-437E-856C-EE3A60660A0A}" type="datetime'''''''''''''''''''''''1''''8'''''''''''''''''''''''">
              <a:rPr kumimoji="0" lang="ja-JP" altLang="en-US" sz="1000" smtClean="0"/>
              <a:pPr/>
              <a:t>18</a:t>
            </a:fld>
            <a:endParaRPr kumimoji="0" lang="ja-JP" altLang="en-US" sz="800" dirty="0">
              <a:sym typeface="+mn-lt"/>
            </a:endParaRPr>
          </a:p>
        </p:txBody>
      </p:sp>
      <p:sp>
        <p:nvSpPr>
          <p:cNvPr id="48" name="テキスト プレースホルダ 9">
            <a:extLst>
              <a:ext uri="{FF2B5EF4-FFF2-40B4-BE49-F238E27FC236}">
                <a16:creationId xmlns:a16="http://schemas.microsoft.com/office/drawing/2014/main" id="{29B9BD9B-E892-6308-D6A5-2F7461F19A70}"/>
              </a:ext>
            </a:extLst>
          </p:cNvPr>
          <p:cNvSpPr>
            <a:spLocks noGrp="1"/>
          </p:cNvSpPr>
          <p:nvPr/>
        </p:nvSpPr>
        <p:spPr bwMode="auto">
          <a:xfrm>
            <a:off x="9050339" y="6239043"/>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19</a:t>
            </a:r>
            <a:endParaRPr kumimoji="0" lang="ja-JP" altLang="en-US" sz="800" dirty="0">
              <a:sym typeface="+mn-lt"/>
            </a:endParaRPr>
          </a:p>
        </p:txBody>
      </p:sp>
      <p:cxnSp>
        <p:nvCxnSpPr>
          <p:cNvPr id="441" name="Straight Connector 440">
            <a:extLst>
              <a:ext uri="{FF2B5EF4-FFF2-40B4-BE49-F238E27FC236}">
                <a16:creationId xmlns:a16="http://schemas.microsoft.com/office/drawing/2014/main" id="{423A6C33-5959-1D0D-437C-E302A1C3D3C0}"/>
              </a:ext>
            </a:extLst>
          </p:cNvPr>
          <p:cNvCxnSpPr/>
          <p:nvPr>
            <p:custDataLst>
              <p:tags r:id="rId138"/>
            </p:custDataLst>
          </p:nvPr>
        </p:nvCxnSpPr>
        <p:spPr bwMode="gray">
          <a:xfrm>
            <a:off x="3502025" y="2566988"/>
            <a:ext cx="246063" cy="0"/>
          </a:xfrm>
          <a:prstGeom prst="line">
            <a:avLst/>
          </a:prstGeom>
          <a:ln w="19050"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2" name="Straight Connector 441">
            <a:extLst>
              <a:ext uri="{FF2B5EF4-FFF2-40B4-BE49-F238E27FC236}">
                <a16:creationId xmlns:a16="http://schemas.microsoft.com/office/drawing/2014/main" id="{0DC4C3AA-FF8E-BC6D-9D5D-3ECD321007CE}"/>
              </a:ext>
            </a:extLst>
          </p:cNvPr>
          <p:cNvCxnSpPr/>
          <p:nvPr>
            <p:custDataLst>
              <p:tags r:id="rId139"/>
            </p:custDataLst>
          </p:nvPr>
        </p:nvCxnSpPr>
        <p:spPr bwMode="gray">
          <a:xfrm>
            <a:off x="3497263" y="2770188"/>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4" name="Straight Connector 443">
            <a:extLst>
              <a:ext uri="{FF2B5EF4-FFF2-40B4-BE49-F238E27FC236}">
                <a16:creationId xmlns:a16="http://schemas.microsoft.com/office/drawing/2014/main" id="{DE92166C-A18A-9D9E-CF16-148A3B740177}"/>
              </a:ext>
            </a:extLst>
          </p:cNvPr>
          <p:cNvCxnSpPr/>
          <p:nvPr>
            <p:custDataLst>
              <p:tags r:id="rId140"/>
            </p:custDataLst>
          </p:nvPr>
        </p:nvCxnSpPr>
        <p:spPr bwMode="gray">
          <a:xfrm>
            <a:off x="3497263" y="2973388"/>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6" name="Straight Connector 445">
            <a:extLst>
              <a:ext uri="{FF2B5EF4-FFF2-40B4-BE49-F238E27FC236}">
                <a16:creationId xmlns:a16="http://schemas.microsoft.com/office/drawing/2014/main" id="{E49C9032-C839-560A-FEEA-D3B5E3C21CB7}"/>
              </a:ext>
            </a:extLst>
          </p:cNvPr>
          <p:cNvCxnSpPr/>
          <p:nvPr>
            <p:custDataLst>
              <p:tags r:id="rId141"/>
            </p:custDataLst>
          </p:nvPr>
        </p:nvCxnSpPr>
        <p:spPr bwMode="gray">
          <a:xfrm>
            <a:off x="3497263" y="3176588"/>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53" name="Oval 552">
            <a:extLst>
              <a:ext uri="{FF2B5EF4-FFF2-40B4-BE49-F238E27FC236}">
                <a16:creationId xmlns:a16="http://schemas.microsoft.com/office/drawing/2014/main" id="{886F2AD2-221E-1304-AD8A-6DD0AC8695F9}"/>
              </a:ext>
            </a:extLst>
          </p:cNvPr>
          <p:cNvSpPr/>
          <p:nvPr>
            <p:custDataLst>
              <p:tags r:id="rId142"/>
            </p:custDataLst>
          </p:nvPr>
        </p:nvSpPr>
        <p:spPr bwMode="auto">
          <a:xfrm>
            <a:off x="3586163" y="2528888"/>
            <a:ext cx="76200" cy="76200"/>
          </a:xfrm>
          <a:prstGeom prst="ellipse">
            <a:avLst/>
          </a:prstGeom>
          <a:solidFill>
            <a:schemeClr val="tx2"/>
          </a:solidFill>
          <a:ln w="9525" cmpd="sng" algn="ctr">
            <a:solidFill>
              <a:schemeClr val="tx2"/>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3" name="Rectangle 442">
            <a:extLst>
              <a:ext uri="{FF2B5EF4-FFF2-40B4-BE49-F238E27FC236}">
                <a16:creationId xmlns:a16="http://schemas.microsoft.com/office/drawing/2014/main" id="{81FD2FFF-F9C7-D819-17B7-5DC6F5032D28}"/>
              </a:ext>
            </a:extLst>
          </p:cNvPr>
          <p:cNvSpPr/>
          <p:nvPr>
            <p:custDataLst>
              <p:tags r:id="rId143"/>
            </p:custDataLst>
          </p:nvPr>
        </p:nvSpPr>
        <p:spPr bwMode="auto">
          <a:xfrm>
            <a:off x="3586163" y="2732088"/>
            <a:ext cx="76200" cy="76200"/>
          </a:xfrm>
          <a:prstGeom prst="rect">
            <a:avLst/>
          </a:prstGeom>
          <a:solidFill>
            <a:srgbClr val="3D6E81"/>
          </a:solidFill>
          <a:ln w="9525" cmpd="sng" algn="ctr">
            <a:solidFill>
              <a:srgbClr val="3D6E81"/>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5" name="Isosceles Triangle 444">
            <a:extLst>
              <a:ext uri="{FF2B5EF4-FFF2-40B4-BE49-F238E27FC236}">
                <a16:creationId xmlns:a16="http://schemas.microsoft.com/office/drawing/2014/main" id="{55CC7B0F-EC90-6A75-3A12-B706A7CF53B1}"/>
              </a:ext>
            </a:extLst>
          </p:cNvPr>
          <p:cNvSpPr/>
          <p:nvPr>
            <p:custDataLst>
              <p:tags r:id="rId144"/>
            </p:custDataLst>
          </p:nvPr>
        </p:nvSpPr>
        <p:spPr bwMode="auto">
          <a:xfrm>
            <a:off x="3586163" y="2935288"/>
            <a:ext cx="76200" cy="76200"/>
          </a:xfrm>
          <a:prstGeom prst="triangle">
            <a:avLst/>
          </a:prstGeom>
          <a:solidFill>
            <a:srgbClr val="655939"/>
          </a:solidFill>
          <a:ln w="9525" cmpd="sng" algn="ctr">
            <a:solidFill>
              <a:srgbClr val="655939"/>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7" name="Diamond 446">
            <a:extLst>
              <a:ext uri="{FF2B5EF4-FFF2-40B4-BE49-F238E27FC236}">
                <a16:creationId xmlns:a16="http://schemas.microsoft.com/office/drawing/2014/main" id="{A4EC1CA3-C2E9-8289-4EE7-BD12D06E7D12}"/>
              </a:ext>
            </a:extLst>
          </p:cNvPr>
          <p:cNvSpPr/>
          <p:nvPr>
            <p:custDataLst>
              <p:tags r:id="rId145"/>
            </p:custDataLst>
          </p:nvPr>
        </p:nvSpPr>
        <p:spPr bwMode="auto">
          <a:xfrm>
            <a:off x="3586163" y="3138488"/>
            <a:ext cx="76200" cy="76200"/>
          </a:xfrm>
          <a:prstGeom prst="diamond">
            <a:avLst/>
          </a:prstGeom>
          <a:solidFill>
            <a:srgbClr val="4D4D4D"/>
          </a:solidFill>
          <a:ln w="9525" cmpd="sng" algn="ctr">
            <a:solidFill>
              <a:srgbClr val="4D4D4D"/>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2" name="テキスト プレースホルダ 9">
            <a:extLst>
              <a:ext uri="{FF2B5EF4-FFF2-40B4-BE49-F238E27FC236}">
                <a16:creationId xmlns:a16="http://schemas.microsoft.com/office/drawing/2014/main" id="{F213E2A2-32EE-6044-BD66-8A375003AAB8}"/>
              </a:ext>
            </a:extLst>
          </p:cNvPr>
          <p:cNvSpPr>
            <a:spLocks noGrp="1"/>
          </p:cNvSpPr>
          <p:nvPr>
            <p:custDataLst>
              <p:tags r:id="rId146"/>
            </p:custDataLst>
          </p:nvPr>
        </p:nvSpPr>
        <p:spPr bwMode="auto">
          <a:xfrm>
            <a:off x="3808413" y="2495550"/>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22320D5A-843A-4AAF-86A9-2E4EE0F437C2}" type="datetime'''''''''''''''看''''''護''師'''''''''''''''">
              <a:rPr lang="ja-JP" altLang="en-US" sz="1000" smtClean="0">
                <a:effectLst/>
                <a:sym typeface="+mn-lt"/>
              </a:rPr>
              <a:pPr marL="0" lvl="0" indent="0">
                <a:spcBef>
                  <a:spcPct val="0"/>
                </a:spcBef>
                <a:buNone/>
              </a:pPr>
              <a:t>看護師</a:t>
            </a:fld>
            <a:endParaRPr kumimoji="1" lang="ja-JP" altLang="en-US" sz="1000" dirty="0">
              <a:sym typeface="+mn-lt"/>
            </a:endParaRPr>
          </a:p>
        </p:txBody>
      </p:sp>
      <p:sp>
        <p:nvSpPr>
          <p:cNvPr id="434" name="テキスト プレースホルダ 9">
            <a:extLst>
              <a:ext uri="{FF2B5EF4-FFF2-40B4-BE49-F238E27FC236}">
                <a16:creationId xmlns:a16="http://schemas.microsoft.com/office/drawing/2014/main" id="{B5B7BF73-AB65-299B-BCA7-1895D4D778F4}"/>
              </a:ext>
            </a:extLst>
          </p:cNvPr>
          <p:cNvSpPr>
            <a:spLocks noGrp="1"/>
          </p:cNvSpPr>
          <p:nvPr>
            <p:custDataLst>
              <p:tags r:id="rId147"/>
            </p:custDataLst>
          </p:nvPr>
        </p:nvSpPr>
        <p:spPr bwMode="auto">
          <a:xfrm>
            <a:off x="3808413" y="2698750"/>
            <a:ext cx="10715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89315D00-CAEB-4733-9680-7C7B7E122143}" type="datetime'医師（歯''''科''''医を''''''''''''除''''''''く''''''''''''''''''''）'">
              <a:rPr lang="ja-JP" altLang="en-US" sz="1000" smtClean="0">
                <a:effectLst/>
                <a:sym typeface="+mn-lt"/>
              </a:rPr>
              <a:pPr marL="0" lvl="0" indent="0">
                <a:spcBef>
                  <a:spcPct val="0"/>
                </a:spcBef>
                <a:buNone/>
              </a:pPr>
              <a:t>医師（歯科医を除く）</a:t>
            </a:fld>
            <a:endParaRPr kumimoji="1" lang="ja-JP" altLang="en-US" sz="1000" dirty="0">
              <a:sym typeface="+mn-lt"/>
            </a:endParaRPr>
          </a:p>
        </p:txBody>
      </p:sp>
      <p:sp>
        <p:nvSpPr>
          <p:cNvPr id="435" name="テキスト プレースホルダ 9">
            <a:extLst>
              <a:ext uri="{FF2B5EF4-FFF2-40B4-BE49-F238E27FC236}">
                <a16:creationId xmlns:a16="http://schemas.microsoft.com/office/drawing/2014/main" id="{535FE9E4-A9A4-F2F1-3ED3-B72AAB64DE6D}"/>
              </a:ext>
            </a:extLst>
          </p:cNvPr>
          <p:cNvSpPr>
            <a:spLocks noGrp="1"/>
          </p:cNvSpPr>
          <p:nvPr>
            <p:custDataLst>
              <p:tags r:id="rId148"/>
            </p:custDataLst>
          </p:nvPr>
        </p:nvSpPr>
        <p:spPr bwMode="auto">
          <a:xfrm>
            <a:off x="3808413" y="2901950"/>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307F0C9F-3201-4331-BFAD-3DC82E9F9728}" type="datetime'''''''''''''''''''''''''''薬''''剤''''''''''''''師'''''''''''''''">
              <a:rPr lang="ja-JP" altLang="en-US" sz="1000" smtClean="0">
                <a:effectLst/>
                <a:sym typeface="+mn-lt"/>
              </a:rPr>
              <a:pPr marL="0" lvl="0" indent="0">
                <a:spcBef>
                  <a:spcPct val="0"/>
                </a:spcBef>
                <a:buNone/>
              </a:pPr>
              <a:t>薬剤師</a:t>
            </a:fld>
            <a:endParaRPr kumimoji="1" lang="ja-JP" altLang="en-US" sz="1000" dirty="0">
              <a:sym typeface="+mn-lt"/>
            </a:endParaRPr>
          </a:p>
        </p:txBody>
      </p:sp>
      <p:sp>
        <p:nvSpPr>
          <p:cNvPr id="436" name="テキスト プレースホルダ 9">
            <a:extLst>
              <a:ext uri="{FF2B5EF4-FFF2-40B4-BE49-F238E27FC236}">
                <a16:creationId xmlns:a16="http://schemas.microsoft.com/office/drawing/2014/main" id="{F5ED9235-FF66-A5F0-24B5-85FB4D156824}"/>
              </a:ext>
            </a:extLst>
          </p:cNvPr>
          <p:cNvSpPr>
            <a:spLocks noGrp="1"/>
          </p:cNvSpPr>
          <p:nvPr>
            <p:custDataLst>
              <p:tags r:id="rId149"/>
            </p:custDataLst>
          </p:nvPr>
        </p:nvSpPr>
        <p:spPr bwMode="auto">
          <a:xfrm>
            <a:off x="3808413" y="3105150"/>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4ABF3D44-3129-4E56-8830-273D7652B167}" type="datetime'''''歯''科''''''''''''''''''''''''''''''''''''''''''''医'">
              <a:rPr lang="ja-JP" altLang="en-US" sz="1000" smtClean="0">
                <a:effectLst/>
                <a:sym typeface="+mn-lt"/>
              </a:rPr>
              <a:pPr marL="0" lvl="0" indent="0">
                <a:spcBef>
                  <a:spcPct val="0"/>
                </a:spcBef>
                <a:buNone/>
              </a:pPr>
              <a:t>歯科医</a:t>
            </a:fld>
            <a:endParaRPr kumimoji="1" lang="ja-JP" altLang="en-US" sz="1000" dirty="0">
              <a:sym typeface="+mn-lt"/>
            </a:endParaRPr>
          </a:p>
        </p:txBody>
      </p:sp>
    </p:spTree>
    <p:extLst>
      <p:ext uri="{BB962C8B-B14F-4D97-AF65-F5344CB8AC3E}">
        <p14:creationId xmlns:p14="http://schemas.microsoft.com/office/powerpoint/2010/main" val="3426263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 imgW="360" imgH="360" progId="TCLayout.ActiveDocument.1">
                  <p:embed/>
                </p:oleObj>
              </mc:Choice>
              <mc:Fallback>
                <p:oleObj name="think-cellスライド" r:id="rId5" imgW="360" imgH="360" progId="TCLayout.ActiveDocument.1">
                  <p:embed/>
                  <p:pic>
                    <p:nvPicPr>
                      <p:cNvPr id="10" name="Object 9"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ea typeface="ＭＳ Ｐゴシック" panose="020B0600070205080204" pitchFamily="50" charset="-128"/>
              <a:sym typeface="Arial" panose="020B0604020202020204" pitchFamily="34" charset="0"/>
            </a:endParaRPr>
          </a:p>
        </p:txBody>
      </p:sp>
      <p:sp>
        <p:nvSpPr>
          <p:cNvPr id="2" name="タイトル 1"/>
          <p:cNvSpPr>
            <a:spLocks noGrp="1"/>
          </p:cNvSpPr>
          <p:nvPr>
            <p:ph type="title"/>
          </p:nvPr>
        </p:nvSpPr>
        <p:spPr/>
        <p:txBody>
          <a:bodyPr/>
          <a:lstStyle/>
          <a:p>
            <a:r>
              <a:rPr lang="ja-JP" altLang="en-US" dirty="0"/>
              <a:t>ロシア／医療関連／医療・公衆衛生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医療従事者（</a:t>
            </a:r>
            <a:r>
              <a:rPr lang="en-US" altLang="ja-JP" dirty="0">
                <a:latin typeface="Arial Black" panose="020B0A04020102020204" pitchFamily="34" charset="0"/>
              </a:rPr>
              <a:t>2/2</a:t>
            </a:r>
            <a:r>
              <a:rPr lang="ja-JP" altLang="en-US" dirty="0"/>
              <a:t>）</a:t>
            </a:r>
          </a:p>
        </p:txBody>
      </p:sp>
      <p:sp>
        <p:nvSpPr>
          <p:cNvPr id="5" name="テキスト ボックス 4"/>
          <p:cNvSpPr txBox="1"/>
          <p:nvPr/>
        </p:nvSpPr>
        <p:spPr>
          <a:xfrm>
            <a:off x="200472" y="6525344"/>
            <a:ext cx="7632848"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Statista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0" lang="ja-JP" altLang="en-US" sz="800" dirty="0" bmk=""/>
          </a:p>
        </p:txBody>
      </p:sp>
      <p:grpSp>
        <p:nvGrpSpPr>
          <p:cNvPr id="12" name="グループ化 7"/>
          <p:cNvGrpSpPr/>
          <p:nvPr/>
        </p:nvGrpSpPr>
        <p:grpSpPr>
          <a:xfrm>
            <a:off x="416496" y="1732762"/>
            <a:ext cx="4320480" cy="288032"/>
            <a:chOff x="4803500" y="2113806"/>
            <a:chExt cx="5626916" cy="288032"/>
          </a:xfrm>
        </p:grpSpPr>
        <p:cxnSp>
          <p:nvCxnSpPr>
            <p:cNvPr id="13" name="直線コネクタ 12"/>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診療科別医師数</a:t>
              </a:r>
              <a:endParaRPr lang="en-US" altLang="ko-KR" sz="1400" dirty="0">
                <a:solidFill>
                  <a:srgbClr val="000000"/>
                </a:solidFill>
                <a:latin typeface="Arial Black" pitchFamily="34" charset="0"/>
                <a:ea typeface="HGP創英角ｺﾞｼｯｸUB" pitchFamily="50" charset="-128"/>
              </a:endParaRPr>
            </a:p>
          </p:txBody>
        </p:sp>
      </p:grpSp>
      <p:sp>
        <p:nvSpPr>
          <p:cNvPr id="18" name="テキスト ボックス 17"/>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診療科別の医師数を見ると、内科が最も多い。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8" name="Chart 27">
            <a:extLst>
              <a:ext uri="{FF2B5EF4-FFF2-40B4-BE49-F238E27FC236}">
                <a16:creationId xmlns:a16="http://schemas.microsoft.com/office/drawing/2014/main" id="{C0BAFCF1-0402-1B90-0121-0AB8B02C20DB}"/>
              </a:ext>
            </a:extLst>
          </p:cNvPr>
          <p:cNvGraphicFramePr/>
          <p:nvPr/>
        </p:nvGraphicFramePr>
        <p:xfrm>
          <a:off x="344488" y="2204869"/>
          <a:ext cx="9324974" cy="410385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650536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FD9434F-28E2-49B9-AC79-816BFCB16CBE}"/>
              </a:ext>
            </a:extLst>
          </p:cNvPr>
          <p:cNvGraphicFramePr>
            <a:graphicFrameLocks noChangeAspect="1"/>
          </p:cNvGraphicFramePr>
          <p:nvPr>
            <p:custDataLst>
              <p:tags r:id="rId1"/>
            </p:custDataLst>
            <p:extLst>
              <p:ext uri="{D42A27DB-BD31-4B8C-83A1-F6EECF244321}">
                <p14:modId xmlns:p14="http://schemas.microsoft.com/office/powerpoint/2010/main" val="29391229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8" name="Object 7" hidden="1">
                        <a:extLst>
                          <a:ext uri="{FF2B5EF4-FFF2-40B4-BE49-F238E27FC236}">
                            <a16:creationId xmlns:a16="http://schemas.microsoft.com/office/drawing/2014/main" id="{7FD9434F-28E2-49B9-AC79-816BFCB16CB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E7A496D6-555C-4EE4-A51F-594434DA0FC6}"/>
              </a:ext>
            </a:extLst>
          </p:cNvPr>
          <p:cNvSpPr>
            <a:spLocks noGrp="1"/>
          </p:cNvSpPr>
          <p:nvPr>
            <p:ph type="body" sz="quarter" idx="15"/>
          </p:nvPr>
        </p:nvSpPr>
        <p:spPr/>
        <p:txBody>
          <a:bodyPr/>
          <a:lstStyle/>
          <a:p>
            <a:r>
              <a:rPr lang="ja-JP" altLang="en-US" dirty="0"/>
              <a:t>現地の臨床工学技士や理学療法士などの資格の有無</a:t>
            </a:r>
          </a:p>
        </p:txBody>
      </p:sp>
      <p:sp>
        <p:nvSpPr>
          <p:cNvPr id="7" name="タイトル 1">
            <a:extLst>
              <a:ext uri="{FF2B5EF4-FFF2-40B4-BE49-F238E27FC236}">
                <a16:creationId xmlns:a16="http://schemas.microsoft.com/office/drawing/2014/main" id="{FFE15FB8-3D98-42F6-808B-5003D481032F}"/>
              </a:ext>
            </a:extLst>
          </p:cNvPr>
          <p:cNvSpPr>
            <a:spLocks noGrp="1"/>
          </p:cNvSpPr>
          <p:nvPr>
            <p:ph type="title"/>
          </p:nvPr>
        </p:nvSpPr>
        <p:spPr>
          <a:xfrm>
            <a:off x="200471" y="188550"/>
            <a:ext cx="9505055" cy="360050"/>
          </a:xfrm>
        </p:spPr>
        <p:txBody>
          <a:bodyPr vert="horz"/>
          <a:lstStyle/>
          <a:p>
            <a:r>
              <a:rPr lang="ja-JP" altLang="en-US" dirty="0"/>
              <a:t>ロシア／医療関連／医療・公衆衛生</a:t>
            </a:r>
            <a:endParaRPr kumimoji="1" lang="ja-JP" altLang="en-US" dirty="0"/>
          </a:p>
        </p:txBody>
      </p:sp>
      <p:sp>
        <p:nvSpPr>
          <p:cNvPr id="5" name="テキスト ボックス 45">
            <a:extLst>
              <a:ext uri="{FF2B5EF4-FFF2-40B4-BE49-F238E27FC236}">
                <a16:creationId xmlns:a16="http://schemas.microsoft.com/office/drawing/2014/main" id="{540C53A7-A1B5-44D3-AC46-E7A821B1F38E}"/>
              </a:ext>
            </a:extLst>
          </p:cNvPr>
          <p:cNvSpPr txBox="1"/>
          <p:nvPr/>
        </p:nvSpPr>
        <p:spPr>
          <a:xfrm>
            <a:off x="272480" y="1110518"/>
            <a:ext cx="9227691"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ロシアでは、臨床検査技師や放射線技師などの職種が存在している。需要に比べては数が足りていないとされているが、人数は公表されていない。</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等が把握している人数は以下の通り。</a:t>
            </a:r>
          </a:p>
        </p:txBody>
      </p:sp>
      <p:sp>
        <p:nvSpPr>
          <p:cNvPr id="9" name="テキスト ボックス 45">
            <a:extLst>
              <a:ext uri="{FF2B5EF4-FFF2-40B4-BE49-F238E27FC236}">
                <a16:creationId xmlns:a16="http://schemas.microsoft.com/office/drawing/2014/main" id="{D6372AD9-CED0-4D85-AFE9-2F7EBBCF436B}"/>
              </a:ext>
            </a:extLst>
          </p:cNvPr>
          <p:cNvSpPr txBox="1"/>
          <p:nvPr/>
        </p:nvSpPr>
        <p:spPr>
          <a:xfrm>
            <a:off x="200025" y="6525642"/>
            <a:ext cx="9001000" cy="144016"/>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t>WHO</a:t>
            </a:r>
            <a:r>
              <a:rPr kumimoji="0" lang="ja-JP" altLang="en-US" sz="800" dirty="0" bmk=""/>
              <a:t>、世界作業療法連盟</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0" lang="en-US" altLang="ja-JP" sz="800" dirty="0" bmk=""/>
          </a:p>
        </p:txBody>
      </p:sp>
      <p:grpSp>
        <p:nvGrpSpPr>
          <p:cNvPr id="10" name="グループ化 7">
            <a:extLst>
              <a:ext uri="{FF2B5EF4-FFF2-40B4-BE49-F238E27FC236}">
                <a16:creationId xmlns:a16="http://schemas.microsoft.com/office/drawing/2014/main" id="{9B215A45-0E38-43B9-8CD8-5AFB9CCFD1BB}"/>
              </a:ext>
            </a:extLst>
          </p:cNvPr>
          <p:cNvGrpSpPr/>
          <p:nvPr/>
        </p:nvGrpSpPr>
        <p:grpSpPr>
          <a:xfrm>
            <a:off x="1388602" y="2163524"/>
            <a:ext cx="4536507" cy="288032"/>
            <a:chOff x="4803500" y="2113806"/>
            <a:chExt cx="2954133" cy="288032"/>
          </a:xfrm>
        </p:grpSpPr>
        <p:cxnSp>
          <p:nvCxnSpPr>
            <p:cNvPr id="11" name="直線コネクタ 40">
              <a:extLst>
                <a:ext uri="{FF2B5EF4-FFF2-40B4-BE49-F238E27FC236}">
                  <a16:creationId xmlns:a16="http://schemas.microsoft.com/office/drawing/2014/main" id="{24C15AE6-4665-4933-96E0-18D53545DD3B}"/>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a:extLst>
                <a:ext uri="{FF2B5EF4-FFF2-40B4-BE49-F238E27FC236}">
                  <a16:creationId xmlns:a16="http://schemas.microsoft.com/office/drawing/2014/main" id="{B1C70C4D-57F4-43A5-8D53-95809A6CCDAF}"/>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医療専門職の数</a:t>
              </a:r>
              <a:endParaRPr lang="en-US" altLang="ko-KR" sz="1400" dirty="0">
                <a:solidFill>
                  <a:srgbClr val="000000"/>
                </a:solidFill>
                <a:latin typeface="Arial Black" pitchFamily="34" charset="0"/>
                <a:ea typeface="HGP創英角ｺﾞｼｯｸUB" pitchFamily="50" charset="-128"/>
              </a:endParaRPr>
            </a:p>
          </p:txBody>
        </p:sp>
      </p:grpSp>
      <p:sp>
        <p:nvSpPr>
          <p:cNvPr id="15" name="テキスト ボックス 45">
            <a:extLst>
              <a:ext uri="{FF2B5EF4-FFF2-40B4-BE49-F238E27FC236}">
                <a16:creationId xmlns:a16="http://schemas.microsoft.com/office/drawing/2014/main" id="{8DD39F26-E62E-4BFB-9759-984B56AB28CF}"/>
              </a:ext>
            </a:extLst>
          </p:cNvPr>
          <p:cNvSpPr txBox="1"/>
          <p:nvPr/>
        </p:nvSpPr>
        <p:spPr>
          <a:xfrm>
            <a:off x="1675905" y="3768357"/>
            <a:ext cx="118813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臨床工学技士</a:t>
            </a:r>
          </a:p>
        </p:txBody>
      </p:sp>
      <p:sp>
        <p:nvSpPr>
          <p:cNvPr id="16" name="テキスト ボックス 45">
            <a:extLst>
              <a:ext uri="{FF2B5EF4-FFF2-40B4-BE49-F238E27FC236}">
                <a16:creationId xmlns:a16="http://schemas.microsoft.com/office/drawing/2014/main" id="{B33DB74A-CEAC-4735-8B25-88CB6596B61B}"/>
              </a:ext>
            </a:extLst>
          </p:cNvPr>
          <p:cNvSpPr txBox="1"/>
          <p:nvPr/>
        </p:nvSpPr>
        <p:spPr>
          <a:xfrm>
            <a:off x="4747472" y="3783892"/>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テキスト ボックス 45">
            <a:extLst>
              <a:ext uri="{FF2B5EF4-FFF2-40B4-BE49-F238E27FC236}">
                <a16:creationId xmlns:a16="http://schemas.microsoft.com/office/drawing/2014/main" id="{4450020D-3714-44E6-8AD5-42CADD61318B}"/>
              </a:ext>
            </a:extLst>
          </p:cNvPr>
          <p:cNvSpPr txBox="1"/>
          <p:nvPr/>
        </p:nvSpPr>
        <p:spPr>
          <a:xfrm>
            <a:off x="1672063" y="2991893"/>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薬剤師</a:t>
            </a:r>
          </a:p>
        </p:txBody>
      </p:sp>
      <p:sp>
        <p:nvSpPr>
          <p:cNvPr id="18" name="テキスト ボックス 45">
            <a:extLst>
              <a:ext uri="{FF2B5EF4-FFF2-40B4-BE49-F238E27FC236}">
                <a16:creationId xmlns:a16="http://schemas.microsoft.com/office/drawing/2014/main" id="{FDFBC72F-CCFA-4EF6-8823-607B22292079}"/>
              </a:ext>
            </a:extLst>
          </p:cNvPr>
          <p:cNvSpPr txBox="1"/>
          <p:nvPr/>
        </p:nvSpPr>
        <p:spPr>
          <a:xfrm>
            <a:off x="4743630" y="2991893"/>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テキスト ボックス 45">
            <a:extLst>
              <a:ext uri="{FF2B5EF4-FFF2-40B4-BE49-F238E27FC236}">
                <a16:creationId xmlns:a16="http://schemas.microsoft.com/office/drawing/2014/main" id="{ED889A91-FD4B-4578-9396-C89AEC7F8747}"/>
              </a:ext>
            </a:extLst>
          </p:cNvPr>
          <p:cNvSpPr txBox="1"/>
          <p:nvPr/>
        </p:nvSpPr>
        <p:spPr>
          <a:xfrm>
            <a:off x="1672063" y="3411001"/>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作業療法士</a:t>
            </a:r>
          </a:p>
        </p:txBody>
      </p:sp>
      <p:sp>
        <p:nvSpPr>
          <p:cNvPr id="20" name="テキスト ボックス 45">
            <a:extLst>
              <a:ext uri="{FF2B5EF4-FFF2-40B4-BE49-F238E27FC236}">
                <a16:creationId xmlns:a16="http://schemas.microsoft.com/office/drawing/2014/main" id="{8FC510C9-3551-4E37-AA75-730180E073C8}"/>
              </a:ext>
            </a:extLst>
          </p:cNvPr>
          <p:cNvSpPr txBox="1"/>
          <p:nvPr/>
        </p:nvSpPr>
        <p:spPr>
          <a:xfrm>
            <a:off x="4732405" y="3411001"/>
            <a:ext cx="648072" cy="48122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45">
            <a:extLst>
              <a:ext uri="{FF2B5EF4-FFF2-40B4-BE49-F238E27FC236}">
                <a16:creationId xmlns:a16="http://schemas.microsoft.com/office/drawing/2014/main" id="{1AB7743C-635C-4746-A6F9-8B6B9D5F77AA}"/>
              </a:ext>
            </a:extLst>
          </p:cNvPr>
          <p:cNvSpPr txBox="1"/>
          <p:nvPr/>
        </p:nvSpPr>
        <p:spPr>
          <a:xfrm>
            <a:off x="6609184" y="3768357"/>
            <a:ext cx="37126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3" name="テキスト ボックス 45">
            <a:extLst>
              <a:ext uri="{FF2B5EF4-FFF2-40B4-BE49-F238E27FC236}">
                <a16:creationId xmlns:a16="http://schemas.microsoft.com/office/drawing/2014/main" id="{54D3EFAB-0E02-4FFB-A791-123C7EEF64D5}"/>
              </a:ext>
            </a:extLst>
          </p:cNvPr>
          <p:cNvSpPr txBox="1"/>
          <p:nvPr/>
        </p:nvSpPr>
        <p:spPr>
          <a:xfrm>
            <a:off x="6305233" y="2988784"/>
            <a:ext cx="756084"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5,748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4" name="テキスト ボックス 45">
            <a:extLst>
              <a:ext uri="{FF2B5EF4-FFF2-40B4-BE49-F238E27FC236}">
                <a16:creationId xmlns:a16="http://schemas.microsoft.com/office/drawing/2014/main" id="{3DE7806A-79C4-4388-9A8A-497D39416E56}"/>
              </a:ext>
            </a:extLst>
          </p:cNvPr>
          <p:cNvSpPr txBox="1"/>
          <p:nvPr/>
        </p:nvSpPr>
        <p:spPr>
          <a:xfrm>
            <a:off x="6380471" y="3407848"/>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Tree>
    <p:extLst>
      <p:ext uri="{BB962C8B-B14F-4D97-AF65-F5344CB8AC3E}">
        <p14:creationId xmlns:p14="http://schemas.microsoft.com/office/powerpoint/2010/main" val="1275416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1C8FAC2-311D-4315-98E1-B1EA46534FF5}"/>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73" imgH="473" progId="TCLayout.ActiveDocument.1">
                  <p:embed/>
                </p:oleObj>
              </mc:Choice>
              <mc:Fallback>
                <p:oleObj name="think-cellスライド" r:id="rId4" imgW="473" imgH="473" progId="TCLayout.ActiveDocument.1">
                  <p:embed/>
                  <p:pic>
                    <p:nvPicPr>
                      <p:cNvPr id="2" name="Object 1" hidden="1">
                        <a:extLst>
                          <a:ext uri="{FF2B5EF4-FFF2-40B4-BE49-F238E27FC236}">
                            <a16:creationId xmlns:a16="http://schemas.microsoft.com/office/drawing/2014/main" id="{11C8FAC2-311D-4315-98E1-B1EA46534FF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テキスト プレースホルダー 3"/>
          <p:cNvSpPr>
            <a:spLocks noGrp="1"/>
          </p:cNvSpPr>
          <p:nvPr>
            <p:ph type="body" sz="quarter" idx="15"/>
          </p:nvPr>
        </p:nvSpPr>
        <p:spPr/>
        <p:txBody>
          <a:bodyPr vert="horz" lIns="91440" tIns="45720" rIns="91440" bIns="45720" rtlCol="0" anchor="b" anchorCtr="0">
            <a:noAutofit/>
          </a:bodyPr>
          <a:lstStyle/>
          <a:p>
            <a:r>
              <a:rPr lang="ja-JP" altLang="en-US"/>
              <a:t>目次（</a:t>
            </a:r>
            <a:r>
              <a:rPr lang="en-US" altLang="ja-JP" dirty="0"/>
              <a:t>2/2</a:t>
            </a:r>
            <a:r>
              <a:rPr lang="ja-JP" altLang="en-US" dirty="0"/>
              <a:t>）</a:t>
            </a:r>
          </a:p>
        </p:txBody>
      </p:sp>
      <p:cxnSp>
        <p:nvCxnSpPr>
          <p:cNvPr id="8" name="Straight Connector 7">
            <a:extLst>
              <a:ext uri="{FF2B5EF4-FFF2-40B4-BE49-F238E27FC236}">
                <a16:creationId xmlns:a16="http://schemas.microsoft.com/office/drawing/2014/main" id="{95982921-C181-4DC3-AAF6-F3A29F1D687D}"/>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graphicFrame>
        <p:nvGraphicFramePr>
          <p:cNvPr id="3" name="表 2">
            <a:extLst>
              <a:ext uri="{FF2B5EF4-FFF2-40B4-BE49-F238E27FC236}">
                <a16:creationId xmlns:a16="http://schemas.microsoft.com/office/drawing/2014/main" id="{1FCE6596-A5BC-2565-23EC-235D19A8497A}"/>
              </a:ext>
            </a:extLst>
          </p:cNvPr>
          <p:cNvGraphicFramePr>
            <a:graphicFrameLocks noGrp="1"/>
          </p:cNvGraphicFramePr>
          <p:nvPr>
            <p:extLst>
              <p:ext uri="{D42A27DB-BD31-4B8C-83A1-F6EECF244321}">
                <p14:modId xmlns:p14="http://schemas.microsoft.com/office/powerpoint/2010/main" val="724411956"/>
              </p:ext>
            </p:extLst>
          </p:nvPr>
        </p:nvGraphicFramePr>
        <p:xfrm>
          <a:off x="200472" y="1152000"/>
          <a:ext cx="4499998" cy="5280456"/>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7999">
                  <a:extLst>
                    <a:ext uri="{9D8B030D-6E8A-4147-A177-3AD203B41FA5}">
                      <a16:colId xmlns:a16="http://schemas.microsoft.com/office/drawing/2014/main" val="20003"/>
                    </a:ext>
                  </a:extLst>
                </a:gridCol>
                <a:gridCol w="287999">
                  <a:extLst>
                    <a:ext uri="{9D8B030D-6E8A-4147-A177-3AD203B41FA5}">
                      <a16:colId xmlns:a16="http://schemas.microsoft.com/office/drawing/2014/main" val="20004"/>
                    </a:ext>
                  </a:extLst>
                </a:gridCol>
              </a:tblGrid>
              <a:tr h="213039">
                <a:tc gridSpan="3">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HGP創英角ｺﾞｼｯｸUB" panose="020B0900000000000000" pitchFamily="50" charset="-128"/>
                          <a:ea typeface="HGP創英角ｺﾞｼｯｸUB" panose="020B0900000000000000" pitchFamily="50" charset="-128"/>
                        </a:rPr>
                        <a:t>医療関連（つづき）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lnSpc>
                          <a:spcPct val="85000"/>
                        </a:lnSpc>
                        <a:spcBef>
                          <a:spcPts val="0"/>
                        </a:spcBef>
                      </a:pPr>
                      <a:endParaRPr kumimoji="1" lang="ja-JP" altLang="en-US" sz="1050" dirty="0">
                        <a:latin typeface="+mn-lt"/>
                        <a:ea typeface="+mj-ea"/>
                      </a:endParaRPr>
                    </a:p>
                  </a:txBody>
                  <a:tcPr marL="36000" marR="36000" marT="36000" marB="216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3050718"/>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医療サービス</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9927849"/>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45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76845787"/>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242944"/>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医療機器</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nSpc>
                          <a:spcPct val="85000"/>
                        </a:lnSpc>
                      </a:pPr>
                      <a:endParaRPr lang="ja-JP" altLang="en-US" sz="1050" dirty="0"/>
                    </a:p>
                  </a:txBody>
                  <a:tcPr marL="36000" marR="36000" marT="36000" marB="216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7622885"/>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dirty="0"/>
                        <a:t>輸出入額</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46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77211494"/>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主要メーカー</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47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43065638"/>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日本企業の進出状況（現地法人）</a:t>
                      </a:r>
                      <a:endParaRPr lang="ja-JP" altLang="en-US" sz="1050" dirty="0">
                        <a:latin typeface="HGP創英角ｺﾞｼｯｸUB" panose="020B0900000000000000" pitchFamily="50"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48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7710790"/>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流通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49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8450809"/>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中古医療機器</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50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9672428"/>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3286340"/>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spcBef>
                          <a:spcPts val="0"/>
                        </a:spcBef>
                      </a:pPr>
                      <a:r>
                        <a:rPr kumimoji="1" lang="ja-JP" altLang="en-US" sz="1050" dirty="0">
                          <a:latin typeface="+mn-lt"/>
                          <a:ea typeface="+mj-ea"/>
                        </a:rPr>
                        <a:t>医薬品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sz="1050" dirty="0"/>
                    </a:p>
                  </a:txBody>
                  <a:tcPr marL="36000" marR="36000" marT="36000" marB="216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17197557"/>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輸出入額</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51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8759968"/>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日本企業の進出状況（現地法人）</a:t>
                      </a:r>
                      <a:endParaRPr lang="ja-JP" altLang="en-US" sz="1050" dirty="0">
                        <a:latin typeface="HGP創英角ｺﾞｼｯｸUB" panose="020B0900000000000000" pitchFamily="50"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52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35394872"/>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流通</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53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4548483"/>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5389400"/>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spcBef>
                          <a:spcPts val="0"/>
                        </a:spcBef>
                      </a:pPr>
                      <a:r>
                        <a:rPr kumimoji="1" lang="ja-JP" altLang="en-US" sz="1050" dirty="0">
                          <a:latin typeface="+mn-lt"/>
                          <a:ea typeface="+mj-ea"/>
                        </a:rPr>
                        <a:t>介護</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sz="1050" dirty="0"/>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0089195"/>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55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日本企業の進出状況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56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5249185"/>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spcBef>
                          <a:spcPts val="0"/>
                        </a:spcBef>
                      </a:pPr>
                      <a:r>
                        <a:rPr kumimoji="1" lang="ja-JP" altLang="en-US" sz="1050" dirty="0">
                          <a:latin typeface="+mn-lt"/>
                          <a:ea typeface="+mj-ea"/>
                        </a:rPr>
                        <a:t>歯科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sz="1050" dirty="0"/>
                    </a:p>
                  </a:txBody>
                  <a:tcPr marL="36000" marR="36000" marT="36000" marB="216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04191810"/>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57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1493637"/>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7468872"/>
                  </a:ext>
                </a:extLst>
              </a:tr>
            </a:tbl>
          </a:graphicData>
        </a:graphic>
      </p:graphicFrame>
      <p:graphicFrame>
        <p:nvGraphicFramePr>
          <p:cNvPr id="7" name="表 6">
            <a:extLst>
              <a:ext uri="{FF2B5EF4-FFF2-40B4-BE49-F238E27FC236}">
                <a16:creationId xmlns:a16="http://schemas.microsoft.com/office/drawing/2014/main" id="{E48238A7-AA43-9D59-CE12-777941316606}"/>
              </a:ext>
            </a:extLst>
          </p:cNvPr>
          <p:cNvGraphicFramePr>
            <a:graphicFrameLocks noGrp="1"/>
          </p:cNvGraphicFramePr>
          <p:nvPr>
            <p:extLst>
              <p:ext uri="{D42A27DB-BD31-4B8C-83A1-F6EECF244321}">
                <p14:modId xmlns:p14="http://schemas.microsoft.com/office/powerpoint/2010/main" val="3665969943"/>
              </p:ext>
            </p:extLst>
          </p:nvPr>
        </p:nvGraphicFramePr>
        <p:xfrm>
          <a:off x="5205528" y="1152000"/>
          <a:ext cx="4500001" cy="5013581"/>
        </p:xfrm>
        <a:graphic>
          <a:graphicData uri="http://schemas.openxmlformats.org/drawingml/2006/table">
            <a:tbl>
              <a:tblPr firstRow="1" bandRow="1">
                <a:tableStyleId>{5940675A-B579-460E-94D1-54222C63F5DA}</a:tableStyleId>
              </a:tblPr>
              <a:tblGrid>
                <a:gridCol w="216001">
                  <a:extLst>
                    <a:ext uri="{9D8B030D-6E8A-4147-A177-3AD203B41FA5}">
                      <a16:colId xmlns:a16="http://schemas.microsoft.com/office/drawing/2014/main" val="20000"/>
                    </a:ext>
                  </a:extLst>
                </a:gridCol>
                <a:gridCol w="216001">
                  <a:extLst>
                    <a:ext uri="{9D8B030D-6E8A-4147-A177-3AD203B41FA5}">
                      <a16:colId xmlns:a16="http://schemas.microsoft.com/office/drawing/2014/main" val="20001"/>
                    </a:ext>
                  </a:extLst>
                </a:gridCol>
                <a:gridCol w="3491999">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その他</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nSpc>
                          <a:spcPct val="85000"/>
                        </a:lnSpc>
                      </a:pPr>
                      <a:endParaRPr lang="ja-JP" altLang="en-US" sz="1050" b="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b="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6770605"/>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dirty="0"/>
                        <a:t>デジタルヘルス関連</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58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5654758"/>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t>オンライン診療の主要プラットフォーマー</a:t>
                      </a:r>
                      <a:endParaRPr kumimoji="1"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59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0217752"/>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dirty="0">
                          <a:solidFill>
                            <a:srgbClr val="000000"/>
                          </a:solidFill>
                          <a:latin typeface="+mn-ea"/>
                        </a:rPr>
                        <a:t>医師会および業界団体</a:t>
                      </a:r>
                      <a:endParaRPr lang="ja-JP" altLang="en-US"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60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6399371"/>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dirty="0"/>
                        <a:t>医薬品・医療機器関連イベント</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61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0679340"/>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zh-CN" altLang="en-US" sz="1050" dirty="0"/>
                        <a:t>外国人患者受入／医療渡航</a:t>
                      </a:r>
                      <a:endParaRPr lang="ja-JP" altLang="en-US"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62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1513763"/>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endParaRPr lang="ja-JP" altLang="en-US" sz="1050" b="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b="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28340643"/>
                  </a:ext>
                </a:extLst>
              </a:tr>
              <a:tr h="213039">
                <a:tc gridSpan="3">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HGP創英角ｺﾞｼｯｸUB" panose="020B0900000000000000" pitchFamily="50" charset="-128"/>
                          <a:ea typeface="HGP創英角ｺﾞｼｯｸUB" panose="020B0900000000000000" pitchFamily="50" charset="-128"/>
                        </a:rPr>
                        <a:t>政策動向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nSpc>
                          <a:spcPct val="85000"/>
                        </a:lnSpc>
                      </a:pPr>
                      <a:endParaRPr lang="ja-JP" altLang="en-US" sz="1050" b="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b="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9837265"/>
                  </a:ext>
                </a:extLst>
              </a:tr>
              <a:tr h="213039">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b="0" dirty="0"/>
                        <a:t>医療関連政策の将来動向</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b="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64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2789648"/>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b="0" dirty="0"/>
                        <a:t>ロシアの医療課題に対処するための主要政策と</a:t>
                      </a:r>
                      <a:endParaRPr lang="en-US" altLang="ja-JP" sz="1050" b="0" dirty="0"/>
                    </a:p>
                    <a:p>
                      <a:pPr>
                        <a:lnSpc>
                          <a:spcPct val="90000"/>
                        </a:lnSpc>
                      </a:pPr>
                      <a:r>
                        <a:rPr lang="ja-JP" altLang="en-US" sz="1050" b="0" dirty="0"/>
                        <a:t>プログラムのリスト</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b="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0105640"/>
                  </a:ext>
                </a:extLst>
              </a:tr>
              <a:tr h="213039">
                <a:tc gridSpan="3">
                  <a:txBody>
                    <a:bodyPr/>
                    <a:lstStyle/>
                    <a:p>
                      <a:pPr lvl="0">
                        <a:lnSpc>
                          <a:spcPct val="90000"/>
                        </a:lnSpc>
                      </a:pPr>
                      <a:endPar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1915153"/>
                  </a:ext>
                </a:extLst>
              </a:tr>
              <a:tr h="213039">
                <a:tc gridSpan="3">
                  <a:txBody>
                    <a:bodyPr/>
                    <a:lstStyle/>
                    <a:p>
                      <a:pPr lvl="0">
                        <a:lnSpc>
                          <a:spcPct val="90000"/>
                        </a:lnSpc>
                      </a:pPr>
                      <a:r>
                        <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rPr>
                        <a:t>日本との関わり</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kumimoji="1" lang="ja-JP" alt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dirty="0"/>
                        <a:t>外交関係</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dirty="0"/>
                        <a:t>経済産業省の主な医療国際化関連事業</a:t>
                      </a:r>
                      <a:endParaRPr lang="ja-JP" altLang="en-US" sz="1050" dirty="0">
                        <a:latin typeface="Arial Black" panose="020B0A04020102020204" pitchFamily="34" charset="0"/>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外務省の主な医療国際化関連事業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82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厚生労働省とロシア保健省の協力覚書（</a:t>
                      </a:r>
                      <a:r>
                        <a:rPr kumimoji="1" lang="en-US" altLang="ja-JP" sz="1050" kern="1200" dirty="0">
                          <a:solidFill>
                            <a:schemeClr val="tx1"/>
                          </a:solidFill>
                          <a:latin typeface="+mj-lt"/>
                          <a:ea typeface="+mn-ea"/>
                          <a:cs typeface="+mn-cs"/>
                        </a:rPr>
                        <a:t>MOC</a:t>
                      </a:r>
                      <a:r>
                        <a:rPr lang="ja-JP" altLang="en-US" sz="1050" dirty="0">
                          <a:latin typeface="Arial Black" panose="020B0A04020102020204" pitchFamily="34" charset="0"/>
                        </a:rPr>
                        <a:t>）</a:t>
                      </a:r>
                      <a:r>
                        <a:rPr lang="ja-JP" altLang="en-US" sz="1050" dirty="0"/>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83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厚生労働省が関係するその他の</a:t>
                      </a:r>
                      <a:r>
                        <a:rPr lang="ja-JP" altLang="en-US" sz="1050" dirty="0">
                          <a:latin typeface="Arial Black" panose="020B0A04020102020204" pitchFamily="34" charset="0"/>
                        </a:rPr>
                        <a:t>協力覚書（</a:t>
                      </a:r>
                      <a:r>
                        <a:rPr kumimoji="1" lang="en-US" altLang="ja-JP" sz="1050" kern="1200" dirty="0">
                          <a:solidFill>
                            <a:schemeClr val="tx1"/>
                          </a:solidFill>
                          <a:latin typeface="+mj-lt"/>
                          <a:ea typeface="+mn-ea"/>
                          <a:cs typeface="+mn-cs"/>
                        </a:rPr>
                        <a:t>MOC</a:t>
                      </a:r>
                      <a:r>
                        <a:rPr lang="ja-JP" altLang="en-US" sz="1050" dirty="0">
                          <a:latin typeface="Arial Black" panose="020B0A04020102020204" pitchFamily="34" charset="0"/>
                        </a:rPr>
                        <a:t>）</a:t>
                      </a:r>
                      <a:r>
                        <a:rPr lang="ja-JP" altLang="en-US" sz="1050" dirty="0"/>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84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85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文部科学省の主な医療国際化関連事業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86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en-US" altLang="ja-JP" sz="1050" dirty="0"/>
                        <a:t>AMED</a:t>
                      </a:r>
                      <a:r>
                        <a:rPr lang="ja-JP" altLang="en-US" sz="1050" dirty="0"/>
                        <a:t>の主な関連事業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87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en-US" altLang="ja-JP" sz="1050" kern="1200" dirty="0">
                          <a:solidFill>
                            <a:schemeClr val="tx1"/>
                          </a:solidFill>
                          <a:latin typeface="+mj-lt"/>
                          <a:ea typeface="+mn-ea"/>
                          <a:cs typeface="+mn-cs"/>
                        </a:rPr>
                        <a:t>JETRO</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88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gridSpan="3">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bl>
          </a:graphicData>
        </a:graphic>
      </p:graphicFrame>
    </p:spTree>
    <p:extLst>
      <p:ext uri="{BB962C8B-B14F-4D97-AF65-F5344CB8AC3E}">
        <p14:creationId xmlns:p14="http://schemas.microsoft.com/office/powerpoint/2010/main" val="546055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角丸四角形 34"/>
          <p:cNvSpPr/>
          <p:nvPr/>
        </p:nvSpPr>
        <p:spPr>
          <a:xfrm>
            <a:off x="3368824" y="5445224"/>
            <a:ext cx="1152128" cy="288032"/>
          </a:xfrm>
          <a:prstGeom prst="roundRect">
            <a:avLst/>
          </a:prstGeom>
          <a:solidFill>
            <a:srgbClr val="E4BB46"/>
          </a:solidFill>
          <a:ln cmpd="sng">
            <a:noFill/>
          </a:ln>
          <a:extLst>
            <a:ext uri="{91240B29-F687-4F45-9708-019B960494DF}">
              <a14:hiddenLine xmlns:a14="http://schemas.microsoft.com/office/drawing/2010/main" cmpd="sng">
                <a:solidFill>
                  <a:srgbClr val="E4BB46"/>
                </a:solidFill>
              </a14:hiddenLine>
            </a:ext>
          </a:extLst>
        </p:spPr>
        <p:txBody>
          <a:bodyPr wrap="square" anchor="ctr" anchorCtr="0">
            <a:noAutofit/>
          </a:bodyPr>
          <a:lstStyle/>
          <a:p>
            <a:endParaRPr lang="ja-JP" altLang="en-US" sz="1200" b="1" dirty="0">
              <a:solidFill>
                <a:schemeClr val="bg1"/>
              </a:solidFill>
            </a:endParaRPr>
          </a:p>
        </p:txBody>
      </p:sp>
      <p:sp>
        <p:nvSpPr>
          <p:cNvPr id="2" name="タイトル 1"/>
          <p:cNvSpPr>
            <a:spLocks noGrp="1"/>
          </p:cNvSpPr>
          <p:nvPr>
            <p:ph type="title"/>
          </p:nvPr>
        </p:nvSpPr>
        <p:spPr/>
        <p:txBody>
          <a:bodyPr/>
          <a:lstStyle/>
          <a:p>
            <a:r>
              <a:rPr lang="ja-JP" altLang="en-US" dirty="0"/>
              <a:t>ロシア／医療関連／制度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公的保険制度</a:t>
            </a:r>
            <a:endParaRPr lang="zh-TW" altLang="en-US" dirty="0"/>
          </a:p>
        </p:txBody>
      </p:sp>
      <p:sp>
        <p:nvSpPr>
          <p:cNvPr id="4" name="ホームベース 3"/>
          <p:cNvSpPr/>
          <p:nvPr/>
        </p:nvSpPr>
        <p:spPr>
          <a:xfrm>
            <a:off x="344488" y="2204864"/>
            <a:ext cx="2304256" cy="288032"/>
          </a:xfrm>
          <a:prstGeom prst="homePlate">
            <a:avLst/>
          </a:prstGeom>
          <a:solidFill>
            <a:srgbClr val="A2BBDC"/>
          </a:solidFill>
        </p:spPr>
        <p:txBody>
          <a:bodyPr wrap="square" rtlCol="0" anchor="ctr">
            <a:noAutofit/>
          </a:bodyPr>
          <a:lstStyle/>
          <a:p>
            <a:pPr algn="ctr"/>
            <a:r>
              <a:rPr lang="en-US" altLang="ja-JP" sz="1400" b="1" dirty="0"/>
              <a:t>1993</a:t>
            </a:r>
            <a:r>
              <a:rPr lang="ja-JP" altLang="en-US" sz="1400" b="1" dirty="0"/>
              <a:t>年</a:t>
            </a:r>
            <a:endParaRPr kumimoji="1"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テキスト ボックス 4"/>
          <p:cNvSpPr txBox="1">
            <a:spLocks/>
          </p:cNvSpPr>
          <p:nvPr/>
        </p:nvSpPr>
        <p:spPr>
          <a:xfrm>
            <a:off x="200472" y="1124744"/>
            <a:ext cx="9505056" cy="494046"/>
          </a:xfrm>
          <a:prstGeom prst="rect">
            <a:avLst/>
          </a:prstGeom>
          <a:noFill/>
        </p:spPr>
        <p:txBody>
          <a:bodyPr wrap="square" lIns="0" tIns="0" rIns="0" bIns="0" rtlCol="0">
            <a:no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公的医療保険である「強制医療保険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(OMS : Obligatory Medical System)</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」と、民間医療保険が存在。</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公営の医療施設では原則無償で医療サービスを受けられ、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年時点では全国民の約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が強制医療保険に加入。</a:t>
            </a:r>
          </a:p>
        </p:txBody>
      </p:sp>
      <p:grpSp>
        <p:nvGrpSpPr>
          <p:cNvPr id="6" name="グループ化 7"/>
          <p:cNvGrpSpPr/>
          <p:nvPr/>
        </p:nvGrpSpPr>
        <p:grpSpPr>
          <a:xfrm>
            <a:off x="200472" y="1772816"/>
            <a:ext cx="9505056" cy="288032"/>
            <a:chOff x="4803500" y="2113806"/>
            <a:chExt cx="5626916" cy="288032"/>
          </a:xfrm>
        </p:grpSpPr>
        <p:cxnSp>
          <p:nvCxnSpPr>
            <p:cNvPr id="7" name="直線コネクタ 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公的保険制度の変遷</a:t>
              </a:r>
              <a:endParaRPr lang="en-US" altLang="ja-JP" sz="1400" dirty="0">
                <a:solidFill>
                  <a:srgbClr val="000000"/>
                </a:solidFill>
                <a:latin typeface="Arial Black" pitchFamily="34" charset="0"/>
                <a:ea typeface="HGP創英角ｺﾞｼｯｸUB" pitchFamily="50" charset="-128"/>
              </a:endParaRPr>
            </a:p>
          </p:txBody>
        </p:sp>
      </p:grpSp>
      <p:sp>
        <p:nvSpPr>
          <p:cNvPr id="9" name="正方形/長方形 8"/>
          <p:cNvSpPr/>
          <p:nvPr/>
        </p:nvSpPr>
        <p:spPr>
          <a:xfrm>
            <a:off x="344488" y="2492896"/>
            <a:ext cx="2160240" cy="1656184"/>
          </a:xfrm>
          <a:prstGeom prst="rect">
            <a:avLst/>
          </a:prstGeom>
          <a:gradFill flip="none" rotWithShape="1">
            <a:gsLst>
              <a:gs pos="0">
                <a:srgbClr val="DDE6F3"/>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rtlCol="0" anchor="t"/>
          <a:lstStyle/>
          <a:p>
            <a:pPr algn="just" fontAlgn="ctr">
              <a:lnSpc>
                <a:spcPct val="110000"/>
              </a:lnSpc>
              <a:spcAft>
                <a:spcPts val="400"/>
              </a:spcAft>
              <a:buClr>
                <a:srgbClr val="5F8AC3"/>
              </a:buClr>
            </a:pPr>
            <a:r>
              <a:rPr lang="ja-JP" altLang="en-US" sz="1200" b="1" dirty="0">
                <a:solidFill>
                  <a:schemeClr val="tx1"/>
                </a:solidFill>
                <a:latin typeface="ＭＳ Ｐゴシック" panose="020B0600070205080204" pitchFamily="50" charset="-128"/>
                <a:ea typeface="ＭＳ Ｐゴシック" panose="020B0600070205080204" pitchFamily="50" charset="-128"/>
              </a:rPr>
              <a:t>強制医療保険制度が導入</a:t>
            </a:r>
            <a:endParaRPr lang="en-US" altLang="ja-JP" sz="1200" b="1" dirty="0">
              <a:solidFill>
                <a:schemeClr val="tx1"/>
              </a:solidFill>
              <a:latin typeface="ＭＳ Ｐゴシック" panose="020B0600070205080204" pitchFamily="50" charset="-128"/>
              <a:ea typeface="ＭＳ Ｐゴシック" panose="020B0600070205080204" pitchFamily="50" charset="-128"/>
            </a:endParaRPr>
          </a:p>
          <a:p>
            <a:pPr marL="139700" lvl="1" indent="-139700" algn="just" fontAlgn="ctr">
              <a:lnSpc>
                <a:spcPct val="110000"/>
              </a:lnSpc>
              <a:spcAft>
                <a:spcPts val="400"/>
              </a:spcAft>
              <a:buClr>
                <a:srgbClr val="5F8AC3"/>
              </a:buClr>
              <a:buFont typeface="Wingdings" panose="05000000000000000000" pitchFamily="2" charset="2"/>
              <a:buChar char="n"/>
            </a:pPr>
            <a:r>
              <a:rPr lang="ja-JP" altLang="en-US" sz="1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全国民が加入を義務付けられる。</a:t>
            </a:r>
            <a:endParaRPr lang="en-US" altLang="ja-JP" sz="1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marL="139700" lvl="1" indent="-139700" algn="just" fontAlgn="ctr">
              <a:lnSpc>
                <a:spcPct val="110000"/>
              </a:lnSpc>
              <a:spcAft>
                <a:spcPts val="400"/>
              </a:spcAft>
              <a:buClr>
                <a:srgbClr val="5F8AC3"/>
              </a:buClr>
              <a:buFont typeface="Wingdings" panose="05000000000000000000" pitchFamily="2" charset="2"/>
              <a:buChar char="n"/>
            </a:pPr>
            <a:r>
              <a:rPr lang="ja-JP" altLang="en-US" sz="1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無料で受けられる医療サービスの範囲があいまい。</a:t>
            </a:r>
            <a:endParaRPr lang="en-US" altLang="ja-JP" sz="1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marL="139700" lvl="1" indent="-139700" algn="just" fontAlgn="ctr">
              <a:lnSpc>
                <a:spcPct val="110000"/>
              </a:lnSpc>
              <a:spcAft>
                <a:spcPts val="400"/>
              </a:spcAft>
              <a:buClr>
                <a:srgbClr val="5F8AC3"/>
              </a:buClr>
              <a:buFont typeface="Wingdings" panose="05000000000000000000" pitchFamily="2" charset="2"/>
              <a:buChar char="n"/>
            </a:pPr>
            <a:r>
              <a:rPr lang="ja-JP" altLang="en-US" sz="1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医療機関によって対応が異なる。</a:t>
            </a:r>
            <a:endParaRPr lang="en-US" altLang="ja-JP" sz="1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marL="307975" lvl="1" indent="-139700" algn="just" fontAlgn="ctr">
              <a:lnSpc>
                <a:spcPct val="110000"/>
              </a:lnSpc>
              <a:spcAft>
                <a:spcPts val="400"/>
              </a:spcAft>
              <a:buClr>
                <a:srgbClr val="5F8AC3"/>
              </a:buClr>
              <a:buFont typeface="Wingdings" panose="05000000000000000000" pitchFamily="2" charset="2"/>
              <a:buChar char="n"/>
            </a:pPr>
            <a:endParaRPr kumimoji="1" lang="ja-JP" altLang="en-US" sz="1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0" name="ホームベース 9"/>
          <p:cNvSpPr/>
          <p:nvPr/>
        </p:nvSpPr>
        <p:spPr>
          <a:xfrm>
            <a:off x="2648744" y="2204864"/>
            <a:ext cx="2304256" cy="288032"/>
          </a:xfrm>
          <a:prstGeom prst="homePlate">
            <a:avLst/>
          </a:prstGeom>
          <a:solidFill>
            <a:srgbClr val="A2BBDC"/>
          </a:solidFill>
        </p:spPr>
        <p:txBody>
          <a:bodyPr wrap="square" rtlCol="0" anchor="ctr">
            <a:noAutofit/>
          </a:bodyPr>
          <a:lstStyle/>
          <a:p>
            <a:pPr algn="ctr"/>
            <a:r>
              <a:rPr lang="en-US" altLang="ja-JP" sz="1400" b="1" dirty="0"/>
              <a:t>2011</a:t>
            </a:r>
            <a:r>
              <a:rPr lang="ja-JP" altLang="en-US" sz="1400" b="1" dirty="0"/>
              <a:t>年</a:t>
            </a:r>
            <a:endParaRPr kumimoji="1"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正方形/長方形 10"/>
          <p:cNvSpPr/>
          <p:nvPr/>
        </p:nvSpPr>
        <p:spPr>
          <a:xfrm>
            <a:off x="2648744" y="2492896"/>
            <a:ext cx="2160240" cy="1656184"/>
          </a:xfrm>
          <a:prstGeom prst="rect">
            <a:avLst/>
          </a:prstGeom>
          <a:gradFill flip="none" rotWithShape="1">
            <a:gsLst>
              <a:gs pos="0">
                <a:srgbClr val="DDE6F3"/>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rtlCol="0" anchor="t"/>
          <a:lstStyle/>
          <a:p>
            <a:pPr algn="just" fontAlgn="ctr">
              <a:lnSpc>
                <a:spcPct val="110000"/>
              </a:lnSpc>
              <a:spcAft>
                <a:spcPts val="400"/>
              </a:spcAft>
              <a:buClr>
                <a:srgbClr val="5F8AC3"/>
              </a:buClr>
            </a:pPr>
            <a:r>
              <a:rPr lang="ja-JP" altLang="en-US" sz="1200" b="1" dirty="0">
                <a:solidFill>
                  <a:schemeClr val="tx1"/>
                </a:solidFill>
                <a:latin typeface="ＭＳ Ｐゴシック" panose="020B0600070205080204" pitchFamily="50" charset="-128"/>
                <a:ea typeface="ＭＳ Ｐゴシック" panose="020B0600070205080204" pitchFamily="50" charset="-128"/>
              </a:rPr>
              <a:t>「ロシア連邦における強制医療保険について」が施行</a:t>
            </a:r>
            <a:endParaRPr lang="en-US" altLang="ja-JP" sz="1200" b="1" dirty="0">
              <a:solidFill>
                <a:schemeClr val="tx1"/>
              </a:solidFill>
              <a:latin typeface="ＭＳ Ｐゴシック" panose="020B0600070205080204" pitchFamily="50" charset="-128"/>
              <a:ea typeface="ＭＳ Ｐゴシック" panose="020B0600070205080204" pitchFamily="50" charset="-128"/>
            </a:endParaRPr>
          </a:p>
          <a:p>
            <a:pPr marL="139700" lvl="1" indent="-139700" algn="just" fontAlgn="ctr">
              <a:lnSpc>
                <a:spcPct val="110000"/>
              </a:lnSpc>
              <a:spcAft>
                <a:spcPts val="400"/>
              </a:spcAft>
              <a:buClr>
                <a:srgbClr val="5F8AC3"/>
              </a:buClr>
              <a:buFont typeface="Wingdings" panose="05000000000000000000" pitchFamily="2" charset="2"/>
              <a:buChar char="n"/>
            </a:pPr>
            <a:r>
              <a:rPr lang="ja-JP" altLang="en-US" sz="1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無料で受けられる医療サービスの範囲を見直し。</a:t>
            </a:r>
            <a:endParaRPr kumimoji="1" lang="ja-JP" altLang="en-US" sz="1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2" name="ホームベース 11"/>
          <p:cNvSpPr/>
          <p:nvPr/>
        </p:nvSpPr>
        <p:spPr>
          <a:xfrm>
            <a:off x="4953000" y="2204864"/>
            <a:ext cx="4608512" cy="288032"/>
          </a:xfrm>
          <a:prstGeom prst="homePlate">
            <a:avLst>
              <a:gd name="adj" fmla="val 0"/>
            </a:avLst>
          </a:prstGeom>
          <a:solidFill>
            <a:srgbClr val="A2BBDC"/>
          </a:solidFill>
        </p:spPr>
        <p:txBody>
          <a:bodyPr wrap="square" rtlCol="0" anchor="ctr">
            <a:noAutofit/>
          </a:bodyPr>
          <a:lstStyle/>
          <a:p>
            <a:pPr algn="ctr"/>
            <a:r>
              <a:rPr kumimoji="1"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現　在</a:t>
            </a:r>
          </a:p>
        </p:txBody>
      </p:sp>
      <p:sp>
        <p:nvSpPr>
          <p:cNvPr id="13" name="正方形/長方形 12"/>
          <p:cNvSpPr/>
          <p:nvPr/>
        </p:nvSpPr>
        <p:spPr>
          <a:xfrm>
            <a:off x="4953000" y="2492896"/>
            <a:ext cx="4608512" cy="1656184"/>
          </a:xfrm>
          <a:prstGeom prst="rect">
            <a:avLst/>
          </a:prstGeom>
          <a:gradFill flip="none" rotWithShape="1">
            <a:gsLst>
              <a:gs pos="0">
                <a:srgbClr val="DDE6F3"/>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108000" rIns="144000" numCol="2" spcCol="216000" rtlCol="0" anchor="t"/>
          <a:lstStyle/>
          <a:p>
            <a:pPr algn="just" fontAlgn="ctr">
              <a:lnSpc>
                <a:spcPct val="110000"/>
              </a:lnSpc>
              <a:spcAft>
                <a:spcPts val="400"/>
              </a:spcAft>
              <a:buClr>
                <a:srgbClr val="5F8AC3"/>
              </a:buClr>
            </a:pPr>
            <a:r>
              <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全国統一の保険証が発行</a:t>
            </a:r>
            <a:endPar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39700" lvl="1" indent="-139700" algn="just" fontAlgn="ctr">
              <a:lnSpc>
                <a:spcPct val="110000"/>
              </a:lnSpc>
              <a:spcAft>
                <a:spcPts val="400"/>
              </a:spcAft>
              <a:buClr>
                <a:srgbClr val="5F8AC3"/>
              </a:buClr>
              <a:buFont typeface="Wingdings" panose="05000000000000000000" pitchFamily="2" charset="2"/>
              <a:buChar char="n"/>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制度上は、無料で受けられる医療サービスの範囲が制定。</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39700" lvl="1" indent="-139700" algn="just" fontAlgn="ctr">
              <a:lnSpc>
                <a:spcPct val="110000"/>
              </a:lnSpc>
              <a:spcAft>
                <a:spcPts val="400"/>
              </a:spcAft>
              <a:buClr>
                <a:srgbClr val="5F8AC3"/>
              </a:buClr>
              <a:buFont typeface="Wingdings" panose="05000000000000000000" pitchFamily="2" charset="2"/>
              <a:buChar char="n"/>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民間医療施設も申請すれば強制医療保険が適用される。</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39700" lvl="1" indent="-139700" algn="just" fontAlgn="ctr">
              <a:lnSpc>
                <a:spcPct val="110000"/>
              </a:lnSpc>
              <a:spcAft>
                <a:spcPts val="400"/>
              </a:spcAft>
              <a:buClr>
                <a:srgbClr val="5F8AC3"/>
              </a:buClr>
              <a:buFont typeface="Wingdings" panose="05000000000000000000" pitchFamily="2" charset="2"/>
              <a:buChar char="n"/>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被保険者は自分で保険会社や医療施設を選ぶことができる。</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39700" lvl="1" indent="-139700" algn="just" fontAlgn="ctr">
              <a:lnSpc>
                <a:spcPct val="110000"/>
              </a:lnSpc>
              <a:spcAft>
                <a:spcPts val="400"/>
              </a:spcAft>
              <a:buClr>
                <a:srgbClr val="5F8AC3"/>
              </a:buClr>
              <a:buFont typeface="Wingdings" panose="05000000000000000000" pitchFamily="2" charset="2"/>
              <a:buChar char="n"/>
            </a:pP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39700" lvl="1" indent="-139700" algn="just" fontAlgn="ctr">
              <a:lnSpc>
                <a:spcPct val="110000"/>
              </a:lnSpc>
              <a:spcAft>
                <a:spcPts val="400"/>
              </a:spcAft>
              <a:buClr>
                <a:srgbClr val="5F8AC3"/>
              </a:buClr>
              <a:buFont typeface="Wingdings" panose="05000000000000000000" pitchFamily="2" charset="2"/>
              <a:buChar char="n"/>
            </a:pP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39700" lvl="1" indent="-139700" algn="just" fontAlgn="ctr">
              <a:lnSpc>
                <a:spcPct val="110000"/>
              </a:lnSpc>
              <a:spcAft>
                <a:spcPts val="400"/>
              </a:spcAft>
              <a:buClr>
                <a:srgbClr val="5F8AC3"/>
              </a:buClr>
              <a:buFont typeface="Wingdings" panose="05000000000000000000" pitchFamily="2" charset="2"/>
              <a:buChar char="n"/>
            </a:pP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年には、性感染症、結核、</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HIV</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感染および後天性免疫不全症候群を除くほとんどの傷病を対象とした一次医療、一部の高度医療を含む専門医療、救急医療が無償で提供される。</a:t>
            </a:r>
          </a:p>
          <a:p>
            <a:pPr marL="139700" lvl="1" indent="-139700" algn="just" fontAlgn="ctr">
              <a:lnSpc>
                <a:spcPct val="110000"/>
              </a:lnSpc>
              <a:spcAft>
                <a:spcPts val="400"/>
              </a:spcAft>
              <a:buClr>
                <a:srgbClr val="5F8AC3"/>
              </a:buClr>
              <a:buFont typeface="Wingdings" panose="05000000000000000000" pitchFamily="2" charset="2"/>
              <a:buChar char="n"/>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中央政府が定めるものとは別に、地方政府が定める追加的な無料の医療サービス受けることができる場合がある。</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307975" lvl="1" indent="-139700" algn="just" fontAlgn="ctr">
              <a:lnSpc>
                <a:spcPct val="110000"/>
              </a:lnSpc>
              <a:spcAft>
                <a:spcPts val="400"/>
              </a:spcAft>
              <a:buClr>
                <a:srgbClr val="5F8AC3"/>
              </a:buClr>
              <a:buFont typeface="Wingdings" panose="05000000000000000000" pitchFamily="2" charset="2"/>
              <a:buChar char="n"/>
            </a:pPr>
            <a:endParaRPr kumimoji="1"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角丸四角形 15"/>
          <p:cNvSpPr/>
          <p:nvPr/>
        </p:nvSpPr>
        <p:spPr>
          <a:xfrm>
            <a:off x="344488" y="4725144"/>
            <a:ext cx="1728192" cy="504056"/>
          </a:xfrm>
          <a:prstGeom prst="roundRect">
            <a:avLst>
              <a:gd name="adj" fmla="val 12132"/>
            </a:avLst>
          </a:prstGeom>
          <a:solidFill>
            <a:srgbClr val="A2BBDC"/>
          </a:solidFill>
        </p:spPr>
        <p:txBody>
          <a:bodyPr wrap="none" anchor="ctr" anchorCtr="0">
            <a:noAutofit/>
          </a:bodyPr>
          <a:lstStyle/>
          <a:p>
            <a:pPr algn="ctr" fontAlgn="ctr"/>
            <a:r>
              <a:rPr lang="ja-JP" altLang="en-US" sz="1200" b="1" dirty="0">
                <a:latin typeface="ＭＳ Ｐゴシック" panose="020B0600070205080204" pitchFamily="50" charset="-128"/>
                <a:ea typeface="ＭＳ Ｐゴシック" panose="020B0600070205080204" pitchFamily="50" charset="-128"/>
              </a:rPr>
              <a:t>各連邦構成主体</a:t>
            </a:r>
            <a:br>
              <a:rPr lang="en-US" altLang="ja-JP" sz="1200" b="1" dirty="0">
                <a:latin typeface="ＭＳ Ｐゴシック" panose="020B0600070205080204" pitchFamily="50" charset="-128"/>
                <a:ea typeface="ＭＳ Ｐゴシック" panose="020B0600070205080204" pitchFamily="50" charset="-128"/>
              </a:rPr>
            </a:br>
            <a:r>
              <a:rPr lang="ja-JP" altLang="en-US" sz="1200" b="1" dirty="0">
                <a:latin typeface="ＭＳ Ｐゴシック" panose="020B0600070205080204" pitchFamily="50" charset="-128"/>
                <a:ea typeface="ＭＳ Ｐゴシック" panose="020B0600070205080204" pitchFamily="50" charset="-128"/>
              </a:rPr>
              <a:t>強制医療保険基金</a:t>
            </a:r>
          </a:p>
        </p:txBody>
      </p:sp>
      <p:sp>
        <p:nvSpPr>
          <p:cNvPr id="17" name="角丸四角形 16"/>
          <p:cNvSpPr/>
          <p:nvPr/>
        </p:nvSpPr>
        <p:spPr>
          <a:xfrm>
            <a:off x="3080792" y="4725144"/>
            <a:ext cx="1728000" cy="504000"/>
          </a:xfrm>
          <a:prstGeom prst="roundRect">
            <a:avLst/>
          </a:prstGeom>
          <a:solidFill>
            <a:srgbClr val="A2BBDC"/>
          </a:solidFill>
        </p:spPr>
        <p:txBody>
          <a:bodyPr wrap="none" anchor="ctr" anchorCtr="0">
            <a:noAutofit/>
          </a:bodyPr>
          <a:lstStyle/>
          <a:p>
            <a:pPr algn="ctr" fontAlgn="ctr"/>
            <a:r>
              <a:rPr lang="ja-JP" altLang="en-US" sz="1200" b="1" dirty="0">
                <a:latin typeface="ＭＳ Ｐゴシック" panose="020B0600070205080204" pitchFamily="50" charset="-128"/>
                <a:ea typeface="ＭＳ Ｐゴシック" panose="020B0600070205080204" pitchFamily="50" charset="-128"/>
              </a:rPr>
              <a:t>民間保険会社</a:t>
            </a:r>
          </a:p>
        </p:txBody>
      </p:sp>
      <p:cxnSp>
        <p:nvCxnSpPr>
          <p:cNvPr id="19" name="直線矢印コネクタ 18"/>
          <p:cNvCxnSpPr>
            <a:stCxn id="16" idx="3"/>
            <a:endCxn id="17" idx="1"/>
          </p:cNvCxnSpPr>
          <p:nvPr/>
        </p:nvCxnSpPr>
        <p:spPr>
          <a:xfrm flipV="1">
            <a:off x="2072680" y="4977144"/>
            <a:ext cx="1008112" cy="28"/>
          </a:xfrm>
          <a:prstGeom prst="straightConnector1">
            <a:avLst/>
          </a:prstGeom>
          <a:ln w="28575" cap="flat" cmpd="sng" algn="ctr">
            <a:solidFill>
              <a:srgbClr val="3D6AA7"/>
            </a:solidFill>
            <a:prstDash val="solid"/>
            <a:roun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角丸四角形 19"/>
          <p:cNvSpPr/>
          <p:nvPr/>
        </p:nvSpPr>
        <p:spPr>
          <a:xfrm>
            <a:off x="2288705" y="4869160"/>
            <a:ext cx="576064" cy="216024"/>
          </a:xfrm>
          <a:prstGeom prst="roundRect">
            <a:avLst>
              <a:gd name="adj" fmla="val 50000"/>
            </a:avLst>
          </a:prstGeom>
          <a:solidFill>
            <a:srgbClr val="F6E8C2"/>
          </a:solidFill>
          <a:ln cmpd="sng">
            <a:solidFill>
              <a:srgbClr val="3D6AA7"/>
            </a:solidFill>
          </a:ln>
        </p:spPr>
        <p:txBody>
          <a:bodyPr wrap="none" anchor="ctr" anchorCtr="0">
            <a:noAutofit/>
          </a:bodyPr>
          <a:lstStyle/>
          <a:p>
            <a:pPr algn="ctr" fontAlgn="ctr"/>
            <a:r>
              <a:rPr lang="ja-JP" altLang="en-US" sz="1000" b="1" dirty="0"/>
              <a:t>契  約</a:t>
            </a:r>
          </a:p>
        </p:txBody>
      </p:sp>
      <p:sp>
        <p:nvSpPr>
          <p:cNvPr id="22" name="角丸四角形 21"/>
          <p:cNvSpPr/>
          <p:nvPr/>
        </p:nvSpPr>
        <p:spPr>
          <a:xfrm>
            <a:off x="2792760" y="5877272"/>
            <a:ext cx="720080" cy="360040"/>
          </a:xfrm>
          <a:prstGeom prst="roundRect">
            <a:avLst/>
          </a:prstGeom>
          <a:solidFill>
            <a:srgbClr val="DDE6F3"/>
          </a:solidFill>
        </p:spPr>
        <p:txBody>
          <a:bodyPr wrap="none" anchor="ctr" anchorCtr="0">
            <a:noAutofit/>
          </a:bodyPr>
          <a:lstStyle/>
          <a:p>
            <a:pPr algn="ctr" fontAlgn="ctr"/>
            <a:r>
              <a:rPr lang="ja-JP" altLang="en-US" sz="1000" b="1" dirty="0">
                <a:latin typeface="ＭＳ Ｐゴシック" panose="020B0600070205080204" pitchFamily="50" charset="-128"/>
                <a:ea typeface="ＭＳ Ｐゴシック" panose="020B0600070205080204" pitchFamily="50" charset="-128"/>
              </a:rPr>
              <a:t>医療機関</a:t>
            </a:r>
          </a:p>
        </p:txBody>
      </p:sp>
      <p:sp>
        <p:nvSpPr>
          <p:cNvPr id="23" name="角丸四角形 22"/>
          <p:cNvSpPr/>
          <p:nvPr/>
        </p:nvSpPr>
        <p:spPr>
          <a:xfrm>
            <a:off x="3584848" y="5877272"/>
            <a:ext cx="720080" cy="360040"/>
          </a:xfrm>
          <a:prstGeom prst="roundRect">
            <a:avLst/>
          </a:prstGeom>
          <a:solidFill>
            <a:srgbClr val="DDE6F3"/>
          </a:solidFill>
        </p:spPr>
        <p:txBody>
          <a:bodyPr wrap="none" anchor="ctr" anchorCtr="0">
            <a:noAutofit/>
          </a:bodyPr>
          <a:lstStyle/>
          <a:p>
            <a:pPr algn="ctr" fontAlgn="ctr"/>
            <a:r>
              <a:rPr lang="ja-JP" altLang="en-US" sz="1000" b="1" dirty="0">
                <a:latin typeface="ＭＳ Ｐゴシック" panose="020B0600070205080204" pitchFamily="50" charset="-128"/>
                <a:ea typeface="ＭＳ Ｐゴシック" panose="020B0600070205080204" pitchFamily="50" charset="-128"/>
              </a:rPr>
              <a:t>医療機関</a:t>
            </a:r>
          </a:p>
        </p:txBody>
      </p:sp>
      <p:sp>
        <p:nvSpPr>
          <p:cNvPr id="24" name="角丸四角形 23"/>
          <p:cNvSpPr/>
          <p:nvPr/>
        </p:nvSpPr>
        <p:spPr>
          <a:xfrm>
            <a:off x="4376936" y="5877272"/>
            <a:ext cx="720080" cy="360040"/>
          </a:xfrm>
          <a:prstGeom prst="roundRect">
            <a:avLst/>
          </a:prstGeom>
          <a:solidFill>
            <a:srgbClr val="DDE6F3"/>
          </a:solidFill>
        </p:spPr>
        <p:txBody>
          <a:bodyPr wrap="none" anchor="ctr" anchorCtr="0">
            <a:noAutofit/>
          </a:bodyPr>
          <a:lstStyle/>
          <a:p>
            <a:pPr algn="ctr" fontAlgn="ctr"/>
            <a:r>
              <a:rPr lang="ja-JP" altLang="en-US" sz="1000" b="1" dirty="0">
                <a:latin typeface="ＭＳ Ｐゴシック" panose="020B0600070205080204" pitchFamily="50" charset="-128"/>
                <a:ea typeface="ＭＳ Ｐゴシック" panose="020B0600070205080204" pitchFamily="50" charset="-128"/>
              </a:rPr>
              <a:t>医療機関</a:t>
            </a:r>
          </a:p>
        </p:txBody>
      </p:sp>
      <p:cxnSp>
        <p:nvCxnSpPr>
          <p:cNvPr id="26" name="直線矢印コネクタ 25"/>
          <p:cNvCxnSpPr>
            <a:stCxn id="17" idx="2"/>
            <a:endCxn id="22" idx="0"/>
          </p:cNvCxnSpPr>
          <p:nvPr/>
        </p:nvCxnSpPr>
        <p:spPr>
          <a:xfrm flipH="1">
            <a:off x="3152800" y="5229144"/>
            <a:ext cx="791992" cy="648128"/>
          </a:xfrm>
          <a:prstGeom prst="straightConnector1">
            <a:avLst/>
          </a:prstGeom>
          <a:ln w="28575" cap="flat" cmpd="sng" algn="ctr">
            <a:solidFill>
              <a:srgbClr val="876B1B"/>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a:stCxn id="17" idx="2"/>
            <a:endCxn id="23" idx="0"/>
          </p:cNvCxnSpPr>
          <p:nvPr/>
        </p:nvCxnSpPr>
        <p:spPr>
          <a:xfrm>
            <a:off x="3944792" y="5229144"/>
            <a:ext cx="96" cy="648128"/>
          </a:xfrm>
          <a:prstGeom prst="straightConnector1">
            <a:avLst/>
          </a:prstGeom>
          <a:ln w="28575" cap="flat" cmpd="sng" algn="ctr">
            <a:solidFill>
              <a:srgbClr val="876B1B"/>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a:stCxn id="17" idx="2"/>
            <a:endCxn id="24" idx="0"/>
          </p:cNvCxnSpPr>
          <p:nvPr/>
        </p:nvCxnSpPr>
        <p:spPr>
          <a:xfrm>
            <a:off x="3944792" y="5229144"/>
            <a:ext cx="792184" cy="648128"/>
          </a:xfrm>
          <a:prstGeom prst="straightConnector1">
            <a:avLst/>
          </a:prstGeom>
          <a:ln w="28575" cap="flat" cmpd="sng" algn="ctr">
            <a:solidFill>
              <a:srgbClr val="876B1B"/>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角丸四角形 33"/>
          <p:cNvSpPr/>
          <p:nvPr/>
        </p:nvSpPr>
        <p:spPr>
          <a:xfrm>
            <a:off x="3368824" y="5445224"/>
            <a:ext cx="1152128" cy="288032"/>
          </a:xfrm>
          <a:prstGeom prst="roundRect">
            <a:avLst/>
          </a:prstGeom>
          <a:solidFill>
            <a:srgbClr val="E4BB46">
              <a:alpha val="50000"/>
            </a:srgbClr>
          </a:solidFill>
          <a:ln cmpd="sng">
            <a:noFill/>
          </a:ln>
          <a:extLst>
            <a:ext uri="{91240B29-F687-4F45-9708-019B960494DF}">
              <a14:hiddenLine xmlns:a14="http://schemas.microsoft.com/office/drawing/2010/main" cmpd="sng">
                <a:solidFill>
                  <a:srgbClr val="E4BB46"/>
                </a:solidFill>
              </a14:hiddenLine>
            </a:ext>
          </a:extLst>
        </p:spPr>
        <p:txBody>
          <a:bodyPr wrap="square" anchor="ctr" anchorCtr="0">
            <a:noAutofit/>
          </a:bodyPr>
          <a:lstStyle/>
          <a:p>
            <a:pPr algn="ctr"/>
            <a:r>
              <a:rPr lang="ja-JP" altLang="en-US" sz="1000" b="1" dirty="0"/>
              <a:t>診療費を支払</a:t>
            </a:r>
          </a:p>
        </p:txBody>
      </p:sp>
      <p:graphicFrame>
        <p:nvGraphicFramePr>
          <p:cNvPr id="45" name="表 44"/>
          <p:cNvGraphicFramePr>
            <a:graphicFrameLocks noGrp="1"/>
          </p:cNvGraphicFramePr>
          <p:nvPr>
            <p:extLst>
              <p:ext uri="{D42A27DB-BD31-4B8C-83A1-F6EECF244321}">
                <p14:modId xmlns:p14="http://schemas.microsoft.com/office/powerpoint/2010/main" val="2718364762"/>
              </p:ext>
            </p:extLst>
          </p:nvPr>
        </p:nvGraphicFramePr>
        <p:xfrm>
          <a:off x="5601073" y="4689336"/>
          <a:ext cx="3960439" cy="1764000"/>
        </p:xfrm>
        <a:graphic>
          <a:graphicData uri="http://schemas.openxmlformats.org/drawingml/2006/table">
            <a:tbl>
              <a:tblPr firstRow="1" bandRow="1">
                <a:tableStyleId>{5C22544A-7EE6-4342-B048-85BDC9FD1C3A}</a:tableStyleId>
              </a:tblPr>
              <a:tblGrid>
                <a:gridCol w="733414">
                  <a:extLst>
                    <a:ext uri="{9D8B030D-6E8A-4147-A177-3AD203B41FA5}">
                      <a16:colId xmlns:a16="http://schemas.microsoft.com/office/drawing/2014/main" val="20000"/>
                    </a:ext>
                  </a:extLst>
                </a:gridCol>
                <a:gridCol w="806756">
                  <a:extLst>
                    <a:ext uri="{9D8B030D-6E8A-4147-A177-3AD203B41FA5}">
                      <a16:colId xmlns:a16="http://schemas.microsoft.com/office/drawing/2014/main" val="20001"/>
                    </a:ext>
                  </a:extLst>
                </a:gridCol>
                <a:gridCol w="1430159">
                  <a:extLst>
                    <a:ext uri="{9D8B030D-6E8A-4147-A177-3AD203B41FA5}">
                      <a16:colId xmlns:a16="http://schemas.microsoft.com/office/drawing/2014/main" val="20002"/>
                    </a:ext>
                  </a:extLst>
                </a:gridCol>
                <a:gridCol w="990110">
                  <a:extLst>
                    <a:ext uri="{9D8B030D-6E8A-4147-A177-3AD203B41FA5}">
                      <a16:colId xmlns:a16="http://schemas.microsoft.com/office/drawing/2014/main" val="20003"/>
                    </a:ext>
                  </a:extLst>
                </a:gridCol>
              </a:tblGrid>
              <a:tr h="396000">
                <a:tc>
                  <a:txBody>
                    <a:bodyPr/>
                    <a:lstStyle/>
                    <a:p>
                      <a:endParaRPr kumimoji="1" lang="ja-JP" altLang="en-US" sz="1000" dirty="0"/>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defTabSz="955675">
                        <a:buSzPct val="120000"/>
                      </a:pPr>
                      <a:r>
                        <a:rPr lang="ja-JP" altLang="en-US" sz="1000" dirty="0">
                          <a:latin typeface="+mn-ea"/>
                          <a:ea typeface="+mn-ea"/>
                        </a:rPr>
                        <a:t>保険料を</a:t>
                      </a:r>
                      <a:br>
                        <a:rPr lang="en-US" altLang="ja-JP" sz="1000" dirty="0">
                          <a:latin typeface="+mn-ea"/>
                          <a:ea typeface="+mn-ea"/>
                        </a:rPr>
                      </a:br>
                      <a:r>
                        <a:rPr lang="ja-JP" altLang="en-US" sz="1000" dirty="0">
                          <a:latin typeface="+mn-ea"/>
                          <a:ea typeface="+mn-ea"/>
                        </a:rPr>
                        <a:t>負担する人</a:t>
                      </a:r>
                      <a:endParaRPr lang="en-US" altLang="ko-KR" sz="1000" dirty="0">
                        <a:latin typeface="+mn-ea"/>
                        <a:ea typeface="+mn-ea"/>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a:r>
                        <a:rPr kumimoji="1" lang="ja-JP" altLang="en-US" sz="1000" dirty="0"/>
                        <a:t>保険料</a:t>
                      </a: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defTabSz="955675">
                        <a:buSzPct val="120000"/>
                      </a:pPr>
                      <a:r>
                        <a:rPr lang="ja-JP" altLang="en-US" sz="1000" dirty="0">
                          <a:latin typeface="+mn-ea"/>
                          <a:ea typeface="+mn-ea"/>
                        </a:rPr>
                        <a:t>保険料の平均</a:t>
                      </a:r>
                      <a:br>
                        <a:rPr lang="en-US" altLang="ja-JP" sz="1000" dirty="0">
                          <a:latin typeface="+mn-ea"/>
                          <a:ea typeface="+mn-ea"/>
                        </a:rPr>
                      </a:br>
                      <a:r>
                        <a:rPr lang="ja-JP" altLang="en-US" sz="1000" dirty="0">
                          <a:latin typeface="+mn-ea"/>
                          <a:ea typeface="+mn-ea"/>
                        </a:rPr>
                        <a:t>（</a:t>
                      </a:r>
                      <a:r>
                        <a:rPr lang="en-US" altLang="ja-JP" sz="1000" dirty="0">
                          <a:latin typeface="Arial" panose="020B0604020202020204" pitchFamily="34" charset="0"/>
                          <a:ea typeface="+mn-ea"/>
                          <a:cs typeface="Arial" panose="020B0604020202020204" pitchFamily="34" charset="0"/>
                        </a:rPr>
                        <a:t>2013</a:t>
                      </a:r>
                      <a:r>
                        <a:rPr lang="ja-JP" altLang="en-US" sz="1000" dirty="0">
                          <a:latin typeface="+mn-ea"/>
                          <a:ea typeface="+mn-ea"/>
                        </a:rPr>
                        <a:t>年）</a:t>
                      </a:r>
                      <a:endParaRPr lang="en-US" altLang="ko-KR" sz="1000" dirty="0">
                        <a:latin typeface="+mn-ea"/>
                        <a:ea typeface="+mn-ea"/>
                      </a:endParaRPr>
                    </a:p>
                  </a:txBody>
                  <a:tcPr marL="36000" marR="36000" marT="36000" marB="36000" anchor="ct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84000">
                <a:tc>
                  <a:txBody>
                    <a:bodyPr/>
                    <a:lstStyle/>
                    <a:p>
                      <a:pPr algn="l"/>
                      <a:r>
                        <a:rPr lang="ja-JP" altLang="en-US" sz="1000" b="1" dirty="0">
                          <a:latin typeface="+mn-ea"/>
                          <a:ea typeface="+mn-ea"/>
                        </a:rPr>
                        <a:t>就労者</a:t>
                      </a:r>
                      <a:endParaRPr kumimoji="1" lang="ja-JP" altLang="en-US" sz="1000" b="1" dirty="0"/>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a:r>
                        <a:rPr lang="ja-JP" altLang="en-US" sz="1000" dirty="0"/>
                        <a:t>雇用者</a:t>
                      </a:r>
                      <a:endParaRPr kumimoji="1" lang="ja-JP" altLang="en-US" sz="1000" dirty="0"/>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l">
                        <a:spcAft>
                          <a:spcPts val="200"/>
                        </a:spcAft>
                      </a:pPr>
                      <a:r>
                        <a:rPr kumimoji="1" lang="ja-JP" altLang="en-US" sz="900" dirty="0"/>
                        <a:t>賃金（上限は</a:t>
                      </a:r>
                      <a:r>
                        <a:rPr kumimoji="1" lang="en-US" altLang="ja-JP" sz="900" dirty="0"/>
                        <a:t>624,000</a:t>
                      </a:r>
                      <a:r>
                        <a:rPr kumimoji="1" lang="ja-JP" altLang="en-US" sz="900" dirty="0"/>
                        <a:t>ルーブル）の</a:t>
                      </a:r>
                      <a:r>
                        <a:rPr kumimoji="1" lang="en-US" altLang="ja-JP" sz="900" dirty="0"/>
                        <a:t>5.1%</a:t>
                      </a:r>
                    </a:p>
                    <a:p>
                      <a:pPr algn="just">
                        <a:spcAft>
                          <a:spcPts val="200"/>
                        </a:spcAft>
                      </a:pPr>
                      <a:r>
                        <a:rPr kumimoji="1" lang="ja-JP" altLang="en-US" sz="900" dirty="0"/>
                        <a:t>業種により軽減や免除措置もある</a:t>
                      </a: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00" dirty="0"/>
                        <a:t>12,332</a:t>
                      </a:r>
                      <a:br>
                        <a:rPr lang="en-US" altLang="ja-JP" sz="1000" dirty="0"/>
                      </a:br>
                      <a:r>
                        <a:rPr lang="ja-JP" altLang="en-US" sz="1000" dirty="0"/>
                        <a:t>ルーブル</a:t>
                      </a:r>
                      <a:endParaRPr lang="ja-JP" altLang="en-US" sz="1000" dirty="0">
                        <a:solidFill>
                          <a:srgbClr val="000000"/>
                        </a:solidFill>
                        <a:ea typeface="ＭＳ Ｐゴシック" charset="-128"/>
                        <a:cs typeface="Arial" pitchFamily="34" charset="0"/>
                      </a:endParaRP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684000">
                <a:tc>
                  <a:txBody>
                    <a:bodyPr/>
                    <a:lstStyle/>
                    <a:p>
                      <a:pPr algn="l" defTabSz="955675">
                        <a:buClr>
                          <a:schemeClr val="bg2"/>
                        </a:buClr>
                        <a:buSzPct val="100000"/>
                      </a:pPr>
                      <a:r>
                        <a:rPr lang="ja-JP" altLang="en-US" sz="1000" b="1" dirty="0">
                          <a:latin typeface="+mn-ea"/>
                          <a:ea typeface="+mn-ea"/>
                        </a:rPr>
                        <a:t>非就労者</a:t>
                      </a:r>
                    </a:p>
                  </a:txBody>
                  <a:tcPr anchor="ctr">
                    <a:lnL w="12700" cmpd="sng">
                      <a:noFill/>
                    </a:lnL>
                    <a:lnR w="12700" cmpd="sng">
                      <a:noFill/>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EBEBE"/>
                    </a:solidFill>
                  </a:tcPr>
                </a:tc>
                <a:tc>
                  <a:txBody>
                    <a:bodyPr/>
                    <a:lstStyle/>
                    <a:p>
                      <a:pPr algn="ctr"/>
                      <a:r>
                        <a:rPr kumimoji="1" lang="ja-JP" altLang="en-US" sz="1000" dirty="0"/>
                        <a:t>地方政府</a:t>
                      </a:r>
                    </a:p>
                  </a:txBody>
                  <a:tcPr anchor="ctr">
                    <a:lnL w="12700" cmpd="sng">
                      <a:noFill/>
                    </a:lnL>
                    <a:lnR w="12700" cmpd="sng">
                      <a:noFill/>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8E8"/>
                    </a:solidFill>
                  </a:tcPr>
                </a:tc>
                <a:tc>
                  <a:txBody>
                    <a:bodyPr/>
                    <a:lstStyle/>
                    <a:p>
                      <a:pPr algn="just"/>
                      <a:r>
                        <a:rPr kumimoji="1" lang="ja-JP" altLang="en-US" sz="900" kern="1200" dirty="0">
                          <a:solidFill>
                            <a:schemeClr val="dk1"/>
                          </a:solidFill>
                          <a:latin typeface="+mn-lt"/>
                          <a:ea typeface="+mn-ea"/>
                          <a:cs typeface="+mn-cs"/>
                        </a:rPr>
                        <a:t>基本となる保険料に地域係数など、各種の係数をかけて算出</a:t>
                      </a:r>
                    </a:p>
                  </a:txBody>
                  <a:tcPr anchor="ctr">
                    <a:lnL w="12700" cmpd="sng">
                      <a:noFill/>
                    </a:lnL>
                    <a:lnR w="12700" cmpd="sng">
                      <a:noFill/>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8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4,469</a:t>
                      </a:r>
                      <a:br>
                        <a:rPr kumimoji="1" lang="en-US" altLang="ja-JP" sz="1000" kern="1200" dirty="0">
                          <a:solidFill>
                            <a:schemeClr val="dk1"/>
                          </a:solidFill>
                          <a:latin typeface="+mn-lt"/>
                          <a:ea typeface="+mn-ea"/>
                          <a:cs typeface="+mn-cs"/>
                        </a:rPr>
                      </a:br>
                      <a:r>
                        <a:rPr kumimoji="1" lang="ja-JP" altLang="en-US" sz="1000" kern="1200" dirty="0">
                          <a:solidFill>
                            <a:schemeClr val="dk1"/>
                          </a:solidFill>
                          <a:latin typeface="+mn-lt"/>
                          <a:ea typeface="+mn-ea"/>
                          <a:cs typeface="+mn-cs"/>
                        </a:rPr>
                        <a:t>ルーブル</a:t>
                      </a:r>
                    </a:p>
                  </a:txBody>
                  <a:tcPr anchor="ctr">
                    <a:lnL w="12700" cmpd="sng">
                      <a:noFill/>
                    </a:lnL>
                    <a:lnR w="12700" cmpd="sng">
                      <a:noFill/>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bl>
          </a:graphicData>
        </a:graphic>
      </p:graphicFrame>
      <p:sp>
        <p:nvSpPr>
          <p:cNvPr id="54" name="テキスト ボックス 53"/>
          <p:cNvSpPr txBox="1">
            <a:spLocks/>
          </p:cNvSpPr>
          <p:nvPr/>
        </p:nvSpPr>
        <p:spPr>
          <a:xfrm>
            <a:off x="200472" y="6525344"/>
            <a:ext cx="9361040" cy="246221"/>
          </a:xfrm>
          <a:prstGeom prst="rect">
            <a:avLst/>
          </a:prstGeom>
          <a:noFill/>
        </p:spPr>
        <p:txBody>
          <a:bodyPr wrap="square" lIns="0" tIns="0" rIns="0" bIns="0" rtlCol="0">
            <a:sp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国立社会保障・人口問題研究所 衣川靖子「ロシアの保健医療事情と政策・制度の動向」（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）、厚生労働省「平成</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年度 医療国際展開等推進事業 ロシア医薬品に関する市場及び将来的な事業可能性調査報告書」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7" name="グループ化 7"/>
          <p:cNvGrpSpPr/>
          <p:nvPr/>
        </p:nvGrpSpPr>
        <p:grpSpPr>
          <a:xfrm>
            <a:off x="200472" y="4293096"/>
            <a:ext cx="5040560" cy="288032"/>
            <a:chOff x="4803500" y="2113806"/>
            <a:chExt cx="5626916" cy="288032"/>
          </a:xfrm>
        </p:grpSpPr>
        <p:cxnSp>
          <p:nvCxnSpPr>
            <p:cNvPr id="38" name="直線コネクタ 37"/>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強制医療保険制度</a:t>
              </a:r>
            </a:p>
          </p:txBody>
        </p:sp>
      </p:grpSp>
      <p:grpSp>
        <p:nvGrpSpPr>
          <p:cNvPr id="40" name="グループ化 7"/>
          <p:cNvGrpSpPr/>
          <p:nvPr/>
        </p:nvGrpSpPr>
        <p:grpSpPr>
          <a:xfrm>
            <a:off x="5457056" y="4293096"/>
            <a:ext cx="4248472" cy="288032"/>
            <a:chOff x="4803500" y="2113806"/>
            <a:chExt cx="5626916" cy="288032"/>
          </a:xfrm>
        </p:grpSpPr>
        <p:cxnSp>
          <p:nvCxnSpPr>
            <p:cNvPr id="41" name="直線コネクタ 40"/>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2"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保険料の支払い</a:t>
              </a:r>
            </a:p>
          </p:txBody>
        </p:sp>
      </p:grpSp>
    </p:spTree>
    <p:extLst>
      <p:ext uri="{BB962C8B-B14F-4D97-AF65-F5344CB8AC3E}">
        <p14:creationId xmlns:p14="http://schemas.microsoft.com/office/powerpoint/2010/main" val="2265782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24393290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2" imgW="360" imgH="360" progId="TCLayout.ActiveDocument.1">
                  <p:embed/>
                </p:oleObj>
              </mc:Choice>
              <mc:Fallback>
                <p:oleObj name="think-cellスライド" r:id="rId12" imgW="360" imgH="360" progId="TCLayout.ActiveDocument.1">
                  <p:embed/>
                  <p:pic>
                    <p:nvPicPr>
                      <p:cNvPr id="7" name="Object 6" hidden="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ea typeface="ＭＳ Ｐゴシック" panose="020B0600070205080204" pitchFamily="50" charset="-128"/>
              <a:sym typeface="Arial" panose="020B0604020202020204" pitchFamily="34" charset="0"/>
            </a:endParaRPr>
          </a:p>
        </p:txBody>
      </p:sp>
      <p:sp>
        <p:nvSpPr>
          <p:cNvPr id="21" name="円/楕円 20"/>
          <p:cNvSpPr/>
          <p:nvPr/>
        </p:nvSpPr>
        <p:spPr>
          <a:xfrm>
            <a:off x="864096" y="3573016"/>
            <a:ext cx="1440160" cy="792088"/>
          </a:xfrm>
          <a:prstGeom prst="ellipse">
            <a:avLst/>
          </a:prstGeom>
          <a:gradFill flip="none" rotWithShape="1">
            <a:gsLst>
              <a:gs pos="0">
                <a:srgbClr val="E4BB46"/>
              </a:gs>
              <a:gs pos="100000">
                <a:srgbClr val="FFFFFF"/>
              </a:gs>
            </a:gsLst>
            <a:path path="shape">
              <a:fillToRect l="50000" t="50000" r="50000" b="50000"/>
            </a:path>
            <a:tileRect/>
          </a:gradFill>
        </p:spPr>
        <p:txBody>
          <a:bodyPr wrap="none" anchor="ctr" anchorCtr="0">
            <a:noAutofit/>
          </a:bodyPr>
          <a:lstStyle/>
          <a:p>
            <a:pPr algn="ctr"/>
            <a:r>
              <a:rPr lang="ja-JP" altLang="en-US" sz="1000" dirty="0">
                <a:latin typeface="Arial" panose="020B0604020202020204" pitchFamily="34" charset="0"/>
                <a:ea typeface="ＭＳ Ｐゴシック" panose="020B0600070205080204" pitchFamily="50" charset="-128"/>
                <a:cs typeface="Arial" panose="020B0604020202020204" pitchFamily="34" charset="0"/>
              </a:rPr>
              <a:t>公的保険による</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支払い総額の</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en-US" altLang="ja-JP" sz="1600" b="1"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分の</a:t>
            </a:r>
            <a:r>
              <a:rPr lang="en-US" altLang="ja-JP" sz="16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6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ロシア／医療関連／制度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民間保険制度</a:t>
            </a:r>
            <a:endParaRPr lang="zh-TW" altLang="en-US" dirty="0"/>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民間保険の被保険者は、保険会社が指定する医療施設において無料で診療を受けることができるが、契約条件により受けられる診療内容は異なる。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個人加入は普及しておらず、法人加入が保険料の金額ベースで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94.0%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年）を占める。</a:t>
            </a:r>
          </a:p>
        </p:txBody>
      </p:sp>
      <p:sp>
        <p:nvSpPr>
          <p:cNvPr id="8" name="正方形/長方形 7"/>
          <p:cNvSpPr/>
          <p:nvPr/>
        </p:nvSpPr>
        <p:spPr>
          <a:xfrm>
            <a:off x="360040" y="2996952"/>
            <a:ext cx="720080" cy="2232248"/>
          </a:xfrm>
          <a:prstGeom prst="rect">
            <a:avLst/>
          </a:prstGeom>
          <a:solidFill>
            <a:srgbClr val="80CCE8"/>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正方形/長方形 8"/>
          <p:cNvSpPr/>
          <p:nvPr/>
        </p:nvSpPr>
        <p:spPr>
          <a:xfrm>
            <a:off x="1224136" y="4857158"/>
            <a:ext cx="720080" cy="372041"/>
          </a:xfrm>
          <a:prstGeom prst="rect">
            <a:avLst/>
          </a:prstGeom>
          <a:solidFill>
            <a:srgbClr val="1F497D"/>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2" name="直線コネクタ 11"/>
          <p:cNvCxnSpPr/>
          <p:nvPr/>
        </p:nvCxnSpPr>
        <p:spPr>
          <a:xfrm>
            <a:off x="216024" y="5229200"/>
            <a:ext cx="187220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288032" y="5229200"/>
            <a:ext cx="817853" cy="553998"/>
          </a:xfrm>
          <a:prstGeom prst="rect">
            <a:avLst/>
          </a:prstGeom>
        </p:spPr>
        <p:txBody>
          <a:bodyPr wrap="none">
            <a:spAutoFit/>
          </a:bodyPr>
          <a:lstStyle/>
          <a:p>
            <a:pPr algn="ctr"/>
            <a:r>
              <a:rPr lang="ja-JP" altLang="en-US" sz="1000" dirty="0">
                <a:latin typeface="ＭＳ Ｐゴシック" panose="020B0600070205080204" pitchFamily="50" charset="-128"/>
                <a:ea typeface="ＭＳ Ｐゴシック" panose="020B0600070205080204" pitchFamily="50" charset="-128"/>
              </a:rPr>
              <a:t>公的保険に</a:t>
            </a:r>
            <a:br>
              <a:rPr lang="en-US" altLang="ja-JP" sz="1000" dirty="0">
                <a:latin typeface="ＭＳ Ｐゴシック" panose="020B0600070205080204" pitchFamily="50" charset="-128"/>
                <a:ea typeface="ＭＳ Ｐゴシック" panose="020B0600070205080204" pitchFamily="50" charset="-128"/>
              </a:rPr>
            </a:br>
            <a:r>
              <a:rPr lang="ja-JP" altLang="en-US" sz="1000" dirty="0">
                <a:latin typeface="ＭＳ Ｐゴシック" panose="020B0600070205080204" pitchFamily="50" charset="-128"/>
                <a:ea typeface="ＭＳ Ｐゴシック" panose="020B0600070205080204" pitchFamily="50" charset="-128"/>
              </a:rPr>
              <a:t>よる支払い</a:t>
            </a:r>
            <a:br>
              <a:rPr lang="en-US" altLang="ja-JP" sz="1000" dirty="0">
                <a:latin typeface="ＭＳ Ｐゴシック" panose="020B0600070205080204" pitchFamily="50" charset="-128"/>
                <a:ea typeface="ＭＳ Ｐゴシック" panose="020B0600070205080204" pitchFamily="50" charset="-128"/>
              </a:rPr>
            </a:br>
            <a:r>
              <a:rPr lang="ja-JP" altLang="en-US" sz="1000" dirty="0">
                <a:latin typeface="ＭＳ Ｐゴシック" panose="020B0600070205080204" pitchFamily="50" charset="-128"/>
                <a:ea typeface="ＭＳ Ｐゴシック" panose="020B0600070205080204" pitchFamily="50" charset="-128"/>
              </a:rPr>
              <a:t>の総額</a:t>
            </a:r>
          </a:p>
        </p:txBody>
      </p:sp>
      <p:sp>
        <p:nvSpPr>
          <p:cNvPr id="14" name="正方形/長方形 13"/>
          <p:cNvSpPr/>
          <p:nvPr/>
        </p:nvSpPr>
        <p:spPr>
          <a:xfrm>
            <a:off x="1152129" y="5229200"/>
            <a:ext cx="817853" cy="553998"/>
          </a:xfrm>
          <a:prstGeom prst="rect">
            <a:avLst/>
          </a:prstGeom>
        </p:spPr>
        <p:txBody>
          <a:bodyPr wrap="none">
            <a:spAutoFit/>
          </a:bodyPr>
          <a:lstStyle/>
          <a:p>
            <a:pPr algn="ctr"/>
            <a:r>
              <a:rPr lang="ja-JP" altLang="en-US" sz="1000" dirty="0">
                <a:latin typeface="ＭＳ Ｐゴシック" panose="020B0600070205080204" pitchFamily="50" charset="-128"/>
                <a:ea typeface="ＭＳ Ｐゴシック" panose="020B0600070205080204" pitchFamily="50" charset="-128"/>
              </a:rPr>
              <a:t>民間保険に</a:t>
            </a:r>
            <a:br>
              <a:rPr lang="en-US" altLang="ja-JP" sz="1000" dirty="0">
                <a:latin typeface="ＭＳ Ｐゴシック" panose="020B0600070205080204" pitchFamily="50" charset="-128"/>
                <a:ea typeface="ＭＳ Ｐゴシック" panose="020B0600070205080204" pitchFamily="50" charset="-128"/>
              </a:rPr>
            </a:br>
            <a:r>
              <a:rPr lang="ja-JP" altLang="en-US" sz="1000" dirty="0">
                <a:latin typeface="ＭＳ Ｐゴシック" panose="020B0600070205080204" pitchFamily="50" charset="-128"/>
                <a:ea typeface="ＭＳ Ｐゴシック" panose="020B0600070205080204" pitchFamily="50" charset="-128"/>
              </a:rPr>
              <a:t>よる支払い</a:t>
            </a:r>
            <a:br>
              <a:rPr lang="en-US" altLang="ja-JP" sz="1000" dirty="0">
                <a:latin typeface="ＭＳ Ｐゴシック" panose="020B0600070205080204" pitchFamily="50" charset="-128"/>
                <a:ea typeface="ＭＳ Ｐゴシック" panose="020B0600070205080204" pitchFamily="50" charset="-128"/>
              </a:rPr>
            </a:br>
            <a:r>
              <a:rPr lang="ja-JP" altLang="en-US" sz="1000" dirty="0">
                <a:latin typeface="ＭＳ Ｐゴシック" panose="020B0600070205080204" pitchFamily="50" charset="-128"/>
                <a:ea typeface="ＭＳ Ｐゴシック" panose="020B0600070205080204" pitchFamily="50" charset="-128"/>
              </a:rPr>
              <a:t>の総額</a:t>
            </a:r>
          </a:p>
        </p:txBody>
      </p:sp>
      <p:cxnSp>
        <p:nvCxnSpPr>
          <p:cNvPr id="16" name="直線コネクタ 15"/>
          <p:cNvCxnSpPr/>
          <p:nvPr/>
        </p:nvCxnSpPr>
        <p:spPr>
          <a:xfrm>
            <a:off x="1080120" y="2996952"/>
            <a:ext cx="864096" cy="0"/>
          </a:xfrm>
          <a:prstGeom prst="line">
            <a:avLst/>
          </a:prstGeom>
          <a:ln w="9525">
            <a:solidFill>
              <a:srgbClr val="6A6A6A"/>
            </a:solidFill>
            <a:prstDash val="dash"/>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1584176" y="2996952"/>
            <a:ext cx="0" cy="585976"/>
          </a:xfrm>
          <a:prstGeom prst="straightConnector1">
            <a:avLst/>
          </a:prstGeom>
          <a:ln w="9525">
            <a:solidFill>
              <a:srgbClr val="0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1152128" y="4825724"/>
            <a:ext cx="869275" cy="430887"/>
          </a:xfrm>
          <a:prstGeom prst="rect">
            <a:avLst/>
          </a:prstGeom>
          <a:noFill/>
          <a:extLst>
            <a:ext uri="{909E8E84-426E-40DD-AFC4-6F175D3DCCD1}">
              <a14:hiddenFill xmlns:a14="http://schemas.microsoft.com/office/drawing/2010/main">
                <a:solidFill>
                  <a:srgbClr val="FFFFFF"/>
                </a:solidFill>
              </a14:hiddenFill>
            </a:ext>
          </a:extLst>
        </p:spPr>
        <p:txBody>
          <a:bodyPr wrap="square" lIns="0" tIns="0" rIns="0" bIns="0" anchor="ctr" anchorCtr="0">
            <a:noAutofit/>
          </a:bodyPr>
          <a:lstStyle/>
          <a:p>
            <a:pPr algn="ctr"/>
            <a:r>
              <a:rPr lang="en-US" altLang="ja-JP" sz="13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38</a:t>
            </a:r>
            <a:r>
              <a:rPr lang="ja-JP" altLang="en-US" sz="13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億</a:t>
            </a:r>
            <a:r>
              <a:rPr lang="en-US" altLang="ja-JP" sz="13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US$</a:t>
            </a:r>
            <a:br>
              <a:rPr lang="en-US" altLang="ja-JP" sz="13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2013</a:t>
            </a:r>
            <a:r>
              <a:rPr lang="ja-JP" altLang="en-US" sz="10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p>
        </p:txBody>
      </p:sp>
      <p:sp>
        <p:nvSpPr>
          <p:cNvPr id="23" name="Rectangle 13"/>
          <p:cNvSpPr>
            <a:spLocks noChangeArrowheads="1"/>
          </p:cNvSpPr>
          <p:nvPr/>
        </p:nvSpPr>
        <p:spPr bwMode="blackWhite">
          <a:xfrm>
            <a:off x="5817096" y="2924943"/>
            <a:ext cx="1007952" cy="1656183"/>
          </a:xfrm>
          <a:prstGeom prst="rect">
            <a:avLst/>
          </a:prstGeom>
          <a:solidFill>
            <a:srgbClr val="83A4D1"/>
          </a:solidFill>
          <a:ln w="12700">
            <a:noFill/>
            <a:round/>
            <a:headEnd/>
            <a:tailEnd/>
          </a:ln>
          <a:extLst>
            <a:ext uri="{91240B29-F687-4F45-9708-019B960494DF}">
              <a14:hiddenLine xmlns:a14="http://schemas.microsoft.com/office/drawing/2010/main" w="12700">
                <a:solidFill>
                  <a:srgbClr val="E5E5E5"/>
                </a:solidFill>
                <a:round/>
                <a:headEnd/>
                <a:tailEnd/>
              </a14:hiddenLine>
            </a:ext>
          </a:extLst>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Clr>
                <a:schemeClr val="bg2"/>
              </a:buClr>
              <a:buSzPct val="100000"/>
            </a:pPr>
            <a:r>
              <a:rPr lang="en-US" altLang="ja-JP" sz="1100" b="1" dirty="0" err="1">
                <a:ea typeface="+mn-ea"/>
                <a:cs typeface="Arial" panose="020B0604020202020204" pitchFamily="34" charset="0"/>
              </a:rPr>
              <a:t>Sogaz</a:t>
            </a:r>
            <a:endParaRPr lang="ja-JP" altLang="en-US" sz="1100" b="1" dirty="0">
              <a:ea typeface="+mn-ea"/>
              <a:cs typeface="Arial" panose="020B0604020202020204" pitchFamily="34" charset="0"/>
            </a:endParaRPr>
          </a:p>
        </p:txBody>
      </p:sp>
      <p:sp>
        <p:nvSpPr>
          <p:cNvPr id="24" name="Rectangle 13"/>
          <p:cNvSpPr>
            <a:spLocks noChangeArrowheads="1"/>
          </p:cNvSpPr>
          <p:nvPr/>
        </p:nvSpPr>
        <p:spPr bwMode="blackWhite">
          <a:xfrm>
            <a:off x="5817096" y="4653135"/>
            <a:ext cx="1007952" cy="1080014"/>
          </a:xfrm>
          <a:prstGeom prst="rect">
            <a:avLst/>
          </a:prstGeom>
          <a:solidFill>
            <a:srgbClr val="5CBEA4"/>
          </a:solidFill>
          <a:ln w="12700">
            <a:noFill/>
            <a:round/>
            <a:headEnd/>
            <a:tailEnd/>
          </a:ln>
          <a:extLst>
            <a:ext uri="{91240B29-F687-4F45-9708-019B960494DF}">
              <a14:hiddenLine xmlns:a14="http://schemas.microsoft.com/office/drawing/2010/main" w="12700">
                <a:solidFill>
                  <a:srgbClr val="E5E5E5"/>
                </a:solidFill>
                <a:round/>
                <a:headEnd/>
                <a:tailEnd/>
              </a14:hiddenLine>
            </a:ext>
          </a:extLst>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Clr>
                <a:schemeClr val="bg2"/>
              </a:buClr>
              <a:buSzPct val="100000"/>
            </a:pPr>
            <a:r>
              <a:rPr lang="en-US" altLang="ja-JP" sz="1100" b="1" dirty="0" err="1">
                <a:ea typeface="+mn-ea"/>
                <a:cs typeface="Arial" panose="020B0604020202020204" pitchFamily="34" charset="0"/>
              </a:rPr>
              <a:t>Ingosstrakh</a:t>
            </a:r>
            <a:endParaRPr lang="ja-JP" altLang="en-US" sz="1100" b="1" dirty="0">
              <a:ea typeface="+mn-ea"/>
              <a:cs typeface="Arial" panose="020B0604020202020204" pitchFamily="34" charset="0"/>
            </a:endParaRPr>
          </a:p>
        </p:txBody>
      </p:sp>
      <p:sp>
        <p:nvSpPr>
          <p:cNvPr id="25" name="テキスト ボックス 33"/>
          <p:cNvSpPr txBox="1"/>
          <p:nvPr/>
        </p:nvSpPr>
        <p:spPr>
          <a:xfrm>
            <a:off x="6825208" y="2924943"/>
            <a:ext cx="2880320" cy="1656183"/>
          </a:xfrm>
          <a:prstGeom prst="rect">
            <a:avLst/>
          </a:prstGeom>
          <a:solidFill>
            <a:srgbClr val="DDE6F3"/>
          </a:solidFill>
          <a:ln w="12700">
            <a:noFill/>
          </a:ln>
          <a:extLst>
            <a:ext uri="{91240B29-F687-4F45-9708-019B960494DF}">
              <a14:hiddenLine xmlns:a14="http://schemas.microsoft.com/office/drawing/2010/main" w="12700">
                <a:solidFill>
                  <a:srgbClr val="E5E5E5"/>
                </a:solidFill>
              </a14:hiddenLine>
            </a:ext>
          </a:extLst>
        </p:spPr>
        <p:txBody>
          <a:bodyPr wrap="square" lIns="72000" tIns="46800" rIns="72000" bIns="46800" rtlCol="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33350" indent="-133350" algn="just" fontAlgn="ctr" hangingPunct="0">
              <a:spcBef>
                <a:spcPts val="0"/>
              </a:spcBef>
              <a:spcAft>
                <a:spcPts val="300"/>
              </a:spcAft>
              <a:buClr>
                <a:srgbClr val="5F8AC3"/>
              </a:buClr>
              <a:buSzPct val="90000"/>
              <a:buFont typeface="Wingdings" panose="05000000000000000000" pitchFamily="2" charset="2"/>
              <a:buChar char="l"/>
            </a:pPr>
            <a:r>
              <a:rPr lang="en-US" altLang="ja-JP" sz="1000" dirty="0">
                <a:solidFill>
                  <a:srgbClr val="000000"/>
                </a:solidFill>
                <a:ea typeface="ＭＳ Ｐゴシック" charset="-128"/>
                <a:cs typeface="Arial" pitchFamily="34" charset="0"/>
              </a:rPr>
              <a:t>1993</a:t>
            </a:r>
            <a:r>
              <a:rPr lang="ja-JP" altLang="en-US" sz="1000" dirty="0">
                <a:solidFill>
                  <a:srgbClr val="000000"/>
                </a:solidFill>
                <a:ea typeface="ＭＳ Ｐゴシック" charset="-128"/>
                <a:cs typeface="Arial" pitchFamily="34" charset="0"/>
              </a:rPr>
              <a:t>年設立。生命保険や損害保険も含め、</a:t>
            </a:r>
            <a:r>
              <a:rPr lang="en-US" altLang="ja-JP" sz="1000" dirty="0">
                <a:solidFill>
                  <a:srgbClr val="000000"/>
                </a:solidFill>
                <a:ea typeface="ＭＳ Ｐゴシック" charset="-128"/>
                <a:cs typeface="Arial" pitchFamily="34" charset="0"/>
              </a:rPr>
              <a:t>100</a:t>
            </a:r>
            <a:r>
              <a:rPr lang="ja-JP" altLang="en-US" sz="1000" dirty="0">
                <a:solidFill>
                  <a:srgbClr val="000000"/>
                </a:solidFill>
                <a:ea typeface="ＭＳ Ｐゴシック" charset="-128"/>
                <a:cs typeface="Arial" pitchFamily="34" charset="0"/>
              </a:rPr>
              <a:t>以上の保険商品を提供しており、ロシアで最も多くの保険商品を提供している。</a:t>
            </a:r>
            <a:endParaRPr lang="en-US" altLang="ja-JP" sz="1000" dirty="0">
              <a:solidFill>
                <a:srgbClr val="000000"/>
              </a:solidFill>
              <a:ea typeface="ＭＳ Ｐゴシック" charset="-128"/>
              <a:cs typeface="Arial" pitchFamily="34" charset="0"/>
            </a:endParaRPr>
          </a:p>
          <a:p>
            <a:pPr marL="133350" indent="-133350" algn="just" fontAlgn="ctr" hangingPunct="0">
              <a:spcBef>
                <a:spcPts val="0"/>
              </a:spcBef>
              <a:spcAft>
                <a:spcPts val="300"/>
              </a:spcAft>
              <a:buClr>
                <a:srgbClr val="5F8AC3"/>
              </a:buClr>
              <a:buSzPct val="90000"/>
              <a:buFont typeface="Wingdings" panose="05000000000000000000" pitchFamily="2" charset="2"/>
              <a:buChar char="l"/>
            </a:pPr>
            <a:r>
              <a:rPr lang="ja-JP" altLang="en-US" sz="1000" spc="-50" dirty="0">
                <a:solidFill>
                  <a:srgbClr val="000000"/>
                </a:solidFill>
                <a:ea typeface="ＭＳ Ｐゴシック" charset="-128"/>
                <a:cs typeface="Arial" pitchFamily="34" charset="0"/>
              </a:rPr>
              <a:t>国内外</a:t>
            </a:r>
            <a:r>
              <a:rPr lang="en-US" altLang="ja-JP" sz="1000" spc="-50" dirty="0">
                <a:solidFill>
                  <a:srgbClr val="000000"/>
                </a:solidFill>
                <a:ea typeface="ＭＳ Ｐゴシック" charset="-128"/>
                <a:cs typeface="Arial" pitchFamily="34" charset="0"/>
              </a:rPr>
              <a:t>5,700</a:t>
            </a:r>
            <a:r>
              <a:rPr lang="ja-JP" altLang="en-US" sz="1000" spc="-50" dirty="0">
                <a:solidFill>
                  <a:srgbClr val="000000"/>
                </a:solidFill>
                <a:ea typeface="ＭＳ Ｐゴシック" charset="-128"/>
                <a:cs typeface="Arial" pitchFamily="34" charset="0"/>
              </a:rPr>
              <a:t>の医療機関において利用可能。ドイツ、イタリア、チェコなどの医療機関との契約もある。</a:t>
            </a:r>
          </a:p>
          <a:p>
            <a:pPr marL="133350" indent="-133350" algn="just" fontAlgn="ctr" hangingPunct="0">
              <a:spcBef>
                <a:spcPts val="0"/>
              </a:spcBef>
              <a:spcAft>
                <a:spcPts val="300"/>
              </a:spcAft>
              <a:buClr>
                <a:srgbClr val="5F8AC3"/>
              </a:buClr>
              <a:buSzPct val="90000"/>
              <a:buFont typeface="Wingdings" panose="05000000000000000000" pitchFamily="2" charset="2"/>
              <a:buChar char="l"/>
            </a:pPr>
            <a:r>
              <a:rPr lang="ja-JP" altLang="en-US" sz="1000" dirty="0">
                <a:solidFill>
                  <a:srgbClr val="000000"/>
                </a:solidFill>
                <a:ea typeface="ＭＳ Ｐゴシック" charset="-128"/>
                <a:cs typeface="Arial" pitchFamily="34" charset="0"/>
              </a:rPr>
              <a:t>保険商品により異なるが、一般的な医療サービスのほか、医療研究センターにおける専門医の診察やロシア国内及び海外のリゾート地における療養・リハビリ診療などを含む商品もある。</a:t>
            </a:r>
          </a:p>
        </p:txBody>
      </p:sp>
      <p:sp>
        <p:nvSpPr>
          <p:cNvPr id="27" name="テキスト ボックス 33"/>
          <p:cNvSpPr txBox="1"/>
          <p:nvPr/>
        </p:nvSpPr>
        <p:spPr>
          <a:xfrm>
            <a:off x="6825208" y="4653136"/>
            <a:ext cx="2880320" cy="1080120"/>
          </a:xfrm>
          <a:prstGeom prst="rect">
            <a:avLst/>
          </a:prstGeom>
          <a:solidFill>
            <a:srgbClr val="D3EDE6"/>
          </a:solidFill>
          <a:ln w="12700">
            <a:noFill/>
          </a:ln>
          <a:extLst>
            <a:ext uri="{91240B29-F687-4F45-9708-019B960494DF}">
              <a14:hiddenLine xmlns:a14="http://schemas.microsoft.com/office/drawing/2010/main" w="12700">
                <a:solidFill>
                  <a:srgbClr val="E5E5E5"/>
                </a:solidFill>
              </a14:hiddenLine>
            </a:ext>
          </a:extLst>
        </p:spPr>
        <p:txBody>
          <a:bodyPr wrap="square" lIns="72000" tIns="46800" rIns="72000" bIns="46800" rtlCol="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33350" indent="-133350" algn="just" fontAlgn="ctr" hangingPunct="0">
              <a:spcBef>
                <a:spcPts val="0"/>
              </a:spcBef>
              <a:spcAft>
                <a:spcPts val="300"/>
              </a:spcAft>
              <a:buClr>
                <a:srgbClr val="5CBEA4"/>
              </a:buClr>
              <a:buSzPct val="90000"/>
              <a:buFont typeface="Wingdings" panose="05000000000000000000" pitchFamily="2" charset="2"/>
              <a:buChar char="l"/>
            </a:pPr>
            <a:r>
              <a:rPr lang="en-US" altLang="ja-JP" sz="1000" dirty="0">
                <a:solidFill>
                  <a:srgbClr val="000000"/>
                </a:solidFill>
                <a:ea typeface="ＭＳ Ｐゴシック" charset="-128"/>
                <a:cs typeface="Arial" pitchFamily="34" charset="0"/>
              </a:rPr>
              <a:t>1947</a:t>
            </a:r>
            <a:r>
              <a:rPr lang="ja-JP" altLang="en-US" sz="1000" dirty="0">
                <a:solidFill>
                  <a:srgbClr val="000000"/>
                </a:solidFill>
                <a:ea typeface="ＭＳ Ｐゴシック" charset="-128"/>
                <a:cs typeface="Arial" pitchFamily="34" charset="0"/>
              </a:rPr>
              <a:t>年設立。</a:t>
            </a:r>
          </a:p>
          <a:p>
            <a:pPr marL="133350" indent="-133350" algn="just" fontAlgn="ctr" hangingPunct="0">
              <a:spcBef>
                <a:spcPts val="0"/>
              </a:spcBef>
              <a:spcAft>
                <a:spcPts val="300"/>
              </a:spcAft>
              <a:buClr>
                <a:srgbClr val="5CBEA4"/>
              </a:buClr>
              <a:buSzPct val="90000"/>
              <a:buFont typeface="Wingdings" panose="05000000000000000000" pitchFamily="2" charset="2"/>
              <a:buChar char="l"/>
            </a:pPr>
            <a:r>
              <a:rPr lang="ja-JP" altLang="en-US" sz="1000" dirty="0">
                <a:solidFill>
                  <a:srgbClr val="000000"/>
                </a:solidFill>
                <a:ea typeface="ＭＳ Ｐゴシック" charset="-128"/>
                <a:cs typeface="Arial" pitchFamily="34" charset="0"/>
              </a:rPr>
              <a:t>民間保険の加入者は</a:t>
            </a:r>
            <a:r>
              <a:rPr lang="en-US" altLang="ja-JP" sz="1000" dirty="0">
                <a:solidFill>
                  <a:srgbClr val="000000"/>
                </a:solidFill>
                <a:ea typeface="ＭＳ Ｐゴシック" charset="-128"/>
                <a:cs typeface="Arial" pitchFamily="34" charset="0"/>
              </a:rPr>
              <a:t>60</a:t>
            </a:r>
            <a:r>
              <a:rPr lang="ja-JP" altLang="en-US" sz="1000" dirty="0">
                <a:solidFill>
                  <a:srgbClr val="000000"/>
                </a:solidFill>
                <a:ea typeface="ＭＳ Ｐゴシック" charset="-128"/>
                <a:cs typeface="Arial" pitchFamily="34" charset="0"/>
              </a:rPr>
              <a:t>万人以上。モスクワでは</a:t>
            </a:r>
            <a:r>
              <a:rPr lang="en-US" altLang="ja-JP" sz="1000" dirty="0">
                <a:solidFill>
                  <a:srgbClr val="000000"/>
                </a:solidFill>
                <a:ea typeface="ＭＳ Ｐゴシック" charset="-128"/>
                <a:cs typeface="Arial" pitchFamily="34" charset="0"/>
              </a:rPr>
              <a:t>350</a:t>
            </a:r>
            <a:r>
              <a:rPr lang="ja-JP" altLang="en-US" sz="1000" dirty="0">
                <a:solidFill>
                  <a:srgbClr val="000000"/>
                </a:solidFill>
                <a:ea typeface="ＭＳ Ｐゴシック" charset="-128"/>
                <a:cs typeface="Arial" pitchFamily="34" charset="0"/>
              </a:rPr>
              <a:t>の医療機関で利用が可能である。</a:t>
            </a:r>
          </a:p>
          <a:p>
            <a:pPr marL="133350" indent="-133350" algn="just" fontAlgn="ctr" hangingPunct="0">
              <a:spcBef>
                <a:spcPts val="0"/>
              </a:spcBef>
              <a:spcAft>
                <a:spcPts val="300"/>
              </a:spcAft>
              <a:buClr>
                <a:srgbClr val="5CBEA4"/>
              </a:buClr>
              <a:buSzPct val="90000"/>
              <a:buFont typeface="Wingdings" panose="05000000000000000000" pitchFamily="2" charset="2"/>
              <a:buChar char="l"/>
            </a:pPr>
            <a:r>
              <a:rPr lang="ja-JP" altLang="en-US" sz="1000" dirty="0">
                <a:solidFill>
                  <a:srgbClr val="000000"/>
                </a:solidFill>
                <a:ea typeface="ＭＳ Ｐゴシック" charset="-128"/>
                <a:cs typeface="Arial" pitchFamily="34" charset="0"/>
              </a:rPr>
              <a:t>民間保険のほか、強制医療保険（公的保険）も扱っている。</a:t>
            </a:r>
          </a:p>
        </p:txBody>
      </p:sp>
      <p:cxnSp>
        <p:nvCxnSpPr>
          <p:cNvPr id="38" name="直線矢印コネクタ 37"/>
          <p:cNvCxnSpPr/>
          <p:nvPr/>
        </p:nvCxnSpPr>
        <p:spPr>
          <a:xfrm flipV="1">
            <a:off x="1584176" y="4277112"/>
            <a:ext cx="0" cy="585976"/>
          </a:xfrm>
          <a:prstGeom prst="straightConnector1">
            <a:avLst/>
          </a:prstGeom>
          <a:ln w="9525">
            <a:solidFill>
              <a:srgbClr val="0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en-US" altLang="ja-JP" sz="800" dirty="0" bmk=""/>
              <a:t>Medical Excellence JAPAN</a:t>
            </a:r>
            <a:r>
              <a:rPr kumimoji="0" lang="ja-JP" altLang="en-US" sz="800" dirty="0" bmk=""/>
              <a:t>「日ロ先端医療センター（仮称）プロジェクト」（</a:t>
            </a:r>
            <a:r>
              <a:rPr kumimoji="0" lang="en-US" altLang="ja-JP" sz="800" dirty="0" bmk=""/>
              <a:t>2015</a:t>
            </a:r>
            <a:r>
              <a:rPr kumimoji="0" lang="ja-JP" altLang="en-US" sz="800" dirty="0" bmk=""/>
              <a:t>）、国立社会保障・人口問題研究所 衣川靖子「ロシアの保健医療事情と政策・制度の動向」（</a:t>
            </a:r>
            <a:r>
              <a:rPr kumimoji="0" lang="en-US" altLang="ja-JP" sz="800" dirty="0" bmk=""/>
              <a:t>2015</a:t>
            </a:r>
            <a:r>
              <a:rPr kumimoji="0" lang="ja-JP" altLang="en-US" sz="800" dirty="0" bmk=""/>
              <a:t>）</a:t>
            </a:r>
            <a:endParaRPr kumimoji="0" lang="en-US" altLang="ja-JP" sz="800" dirty="0" bmk=""/>
          </a:p>
        </p:txBody>
      </p:sp>
      <p:grpSp>
        <p:nvGrpSpPr>
          <p:cNvPr id="26" name="グループ化 7"/>
          <p:cNvGrpSpPr/>
          <p:nvPr/>
        </p:nvGrpSpPr>
        <p:grpSpPr>
          <a:xfrm>
            <a:off x="5817096" y="2492896"/>
            <a:ext cx="3888432" cy="288032"/>
            <a:chOff x="4803500" y="2113806"/>
            <a:chExt cx="5626916" cy="288032"/>
          </a:xfrm>
        </p:grpSpPr>
        <p:cxnSp>
          <p:nvCxnSpPr>
            <p:cNvPr id="28" name="直線コネクタ 27"/>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主な民間保険企業の概要</a:t>
              </a:r>
              <a:endParaRPr lang="en-US" altLang="ko-KR" sz="1400" dirty="0">
                <a:solidFill>
                  <a:srgbClr val="000000"/>
                </a:solidFill>
                <a:latin typeface="Arial Black" pitchFamily="34" charset="0"/>
                <a:ea typeface="HGP創英角ｺﾞｼｯｸUB" pitchFamily="50" charset="-128"/>
              </a:endParaRPr>
            </a:p>
          </p:txBody>
        </p:sp>
      </p:grpSp>
      <p:grpSp>
        <p:nvGrpSpPr>
          <p:cNvPr id="30" name="グループ化 7"/>
          <p:cNvGrpSpPr/>
          <p:nvPr/>
        </p:nvGrpSpPr>
        <p:grpSpPr>
          <a:xfrm>
            <a:off x="2504728" y="2492896"/>
            <a:ext cx="2880320" cy="288032"/>
            <a:chOff x="4803500" y="2113806"/>
            <a:chExt cx="5626916" cy="288032"/>
          </a:xfrm>
        </p:grpSpPr>
        <p:cxnSp>
          <p:nvCxnSpPr>
            <p:cNvPr id="31" name="直線コネクタ 30"/>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民間保険市場における各社のシェア</a:t>
              </a:r>
            </a:p>
          </p:txBody>
        </p:sp>
      </p:grpSp>
      <p:grpSp>
        <p:nvGrpSpPr>
          <p:cNvPr id="33" name="グループ化 7"/>
          <p:cNvGrpSpPr/>
          <p:nvPr/>
        </p:nvGrpSpPr>
        <p:grpSpPr>
          <a:xfrm>
            <a:off x="216024" y="2492896"/>
            <a:ext cx="1872208" cy="288032"/>
            <a:chOff x="4803500" y="2113806"/>
            <a:chExt cx="5626916" cy="288032"/>
          </a:xfrm>
        </p:grpSpPr>
        <p:cxnSp>
          <p:nvCxnSpPr>
            <p:cNvPr id="34" name="直線コネクタ 33"/>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民間保険による支払い</a:t>
              </a:r>
            </a:p>
          </p:txBody>
        </p:sp>
      </p:grpSp>
      <p:graphicFrame>
        <p:nvGraphicFramePr>
          <p:cNvPr id="5" name="Object 4"/>
          <p:cNvGraphicFramePr>
            <a:graphicFrameLocks/>
          </p:cNvGraphicFramePr>
          <p:nvPr>
            <p:custDataLst>
              <p:tags r:id="rId3"/>
            </p:custDataLst>
            <p:extLst>
              <p:ext uri="{D42A27DB-BD31-4B8C-83A1-F6EECF244321}">
                <p14:modId xmlns:p14="http://schemas.microsoft.com/office/powerpoint/2010/main" val="3412399980"/>
              </p:ext>
            </p:extLst>
          </p:nvPr>
        </p:nvGraphicFramePr>
        <p:xfrm>
          <a:off x="2514600" y="2933701"/>
          <a:ext cx="2857594" cy="2848069"/>
        </p:xfrm>
        <a:graphic>
          <a:graphicData uri="http://schemas.openxmlformats.org/presentationml/2006/ole">
            <mc:AlternateContent xmlns:mc="http://schemas.openxmlformats.org/markup-compatibility/2006">
              <mc:Choice xmlns:v="urn:schemas-microsoft-com:vml" Requires="v">
                <p:oleObj name="Chart" r:id="rId14" imgW="2857594" imgH="2848069" progId="MSGraph.Chart.8">
                  <p:embed followColorScheme="full"/>
                </p:oleObj>
              </mc:Choice>
              <mc:Fallback>
                <p:oleObj name="Chart" r:id="rId14" imgW="2857594" imgH="2848069" progId="MSGraph.Chart.8">
                  <p:embed followColorScheme="full"/>
                  <p:pic>
                    <p:nvPicPr>
                      <p:cNvPr id="5" name="Object 4"/>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14600" y="2933701"/>
                        <a:ext cx="2857594" cy="28480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 name="テキスト プレースホルダ 9"/>
          <p:cNvSpPr>
            <a:spLocks noGrp="1"/>
          </p:cNvSpPr>
          <p:nvPr>
            <p:custDataLst>
              <p:tags r:id="rId4"/>
            </p:custDataLst>
          </p:nvPr>
        </p:nvSpPr>
        <p:spPr bwMode="gray">
          <a:xfrm>
            <a:off x="4400550" y="4681538"/>
            <a:ext cx="703263" cy="304800"/>
          </a:xfrm>
          <a:prstGeom prst="rect">
            <a:avLst/>
          </a:prstGeom>
          <a:solidFill>
            <a:srgbClr val="C0E6F4"/>
          </a:solidFill>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FDEF887-22B4-4221-BF8A-ED8A2C17E33E}" type="datetime'I''''''ng''''''''''os''''st''r''a''''''''kh'''''''''''''''''''">
              <a:rPr lang="ja-JP" altLang="en-US" sz="1000" smtClean="0"/>
              <a:pPr marL="0" indent="0" algn="ctr">
                <a:spcBef>
                  <a:spcPct val="0"/>
                </a:spcBef>
                <a:buNone/>
              </a:pPr>
              <a:t>Ingosstrakh</a:t>
            </a:fld>
            <a:br>
              <a:rPr kumimoji="0" lang="ja-JP" altLang="en-US" sz="1000" dirty="0">
                <a:sym typeface="+mn-lt"/>
              </a:rPr>
            </a:br>
            <a:fld id="{7F4C508F-2047-40EC-8D75-CE6A3DE32D5E}" type="datetime'''7'''''''''''''''">
              <a:rPr lang="ja-JP" altLang="en-US" sz="1000" smtClean="0"/>
              <a:pPr marL="0" indent="0" algn="ctr">
                <a:spcBef>
                  <a:spcPct val="0"/>
                </a:spcBef>
                <a:buNone/>
              </a:pPr>
              <a:t>7</a:t>
            </a:fld>
            <a:endParaRPr kumimoji="0" lang="ja-JP" altLang="en-US" sz="1000" dirty="0">
              <a:sym typeface="+mn-lt"/>
            </a:endParaRPr>
          </a:p>
        </p:txBody>
      </p:sp>
      <p:sp>
        <p:nvSpPr>
          <p:cNvPr id="53" name="テキスト プレースホルダ 9"/>
          <p:cNvSpPr>
            <a:spLocks noGrp="1"/>
          </p:cNvSpPr>
          <p:nvPr>
            <p:custDataLst>
              <p:tags r:id="rId5"/>
            </p:custDataLst>
          </p:nvPr>
        </p:nvSpPr>
        <p:spPr bwMode="gray">
          <a:xfrm>
            <a:off x="4348163" y="5087938"/>
            <a:ext cx="401638" cy="3048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B9D22B-50FF-4DF9-8125-64B4989B9CD3}" type="datetime'Z''''h''''''''''''as''''''o'">
              <a:rPr lang="ja-JP" altLang="en-US" sz="1000" smtClean="0"/>
              <a:pPr marL="0" indent="0" algn="ctr">
                <a:spcBef>
                  <a:spcPct val="0"/>
                </a:spcBef>
                <a:buNone/>
              </a:pPr>
              <a:t>Zhaso</a:t>
            </a:fld>
            <a:br>
              <a:rPr kumimoji="0" lang="ja-JP" altLang="en-US" sz="1000" dirty="0">
                <a:sym typeface="+mn-lt"/>
              </a:rPr>
            </a:br>
            <a:fld id="{D558F46A-1F85-4783-AB04-9434B24949EA}" type="datetime'''''7'''''''''''''''''''''''''''''''''''''''">
              <a:rPr lang="ja-JP" altLang="en-US" sz="1000" smtClean="0"/>
              <a:pPr marL="0" indent="0" algn="ctr">
                <a:spcBef>
                  <a:spcPct val="0"/>
                </a:spcBef>
                <a:buNone/>
              </a:pPr>
              <a:t>7</a:t>
            </a:fld>
            <a:endParaRPr kumimoji="0" lang="ja-JP" altLang="en-US" sz="1000" dirty="0">
              <a:sym typeface="+mn-lt"/>
            </a:endParaRPr>
          </a:p>
        </p:txBody>
      </p:sp>
      <p:sp>
        <p:nvSpPr>
          <p:cNvPr id="50" name="テキスト プレースホルダ 9"/>
          <p:cNvSpPr>
            <a:spLocks noGrp="1"/>
          </p:cNvSpPr>
          <p:nvPr>
            <p:custDataLst>
              <p:tags r:id="rId6"/>
            </p:custDataLst>
          </p:nvPr>
        </p:nvSpPr>
        <p:spPr bwMode="gray">
          <a:xfrm>
            <a:off x="4421188" y="3387725"/>
            <a:ext cx="407988" cy="3048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4907ACD-EACA-480F-9E82-5E108BEC4C2E}" type="datetime'''S''''o''''g''''''''a''''''''''''''z'''''''''''''''''''">
              <a:rPr lang="ja-JP" altLang="en-US" sz="1000" smtClean="0">
                <a:solidFill>
                  <a:schemeClr val="bg1"/>
                </a:solidFill>
              </a:rPr>
              <a:pPr marL="0" indent="0" algn="ctr">
                <a:spcBef>
                  <a:spcPct val="0"/>
                </a:spcBef>
                <a:buNone/>
              </a:pPr>
              <a:t>Sogaz</a:t>
            </a:fld>
            <a:br>
              <a:rPr lang="en-US" altLang="ja-JP" sz="1000" dirty="0">
                <a:solidFill>
                  <a:schemeClr val="bg1"/>
                </a:solidFill>
              </a:rPr>
            </a:br>
            <a:fld id="{F08DA337-1CD9-4302-8347-A8984C8A2CAD}" type="datetime'''''''''''''''''22'''''''''''''''''''''''''">
              <a:rPr lang="ja-JP" altLang="en-US" sz="1000" smtClean="0">
                <a:solidFill>
                  <a:schemeClr val="bg1"/>
                </a:solidFill>
              </a:rPr>
              <a:pPr marL="0" indent="0" algn="ctr">
                <a:spcBef>
                  <a:spcPct val="0"/>
                </a:spcBef>
                <a:buNone/>
              </a:pPr>
              <a:t>22</a:t>
            </a:fld>
            <a:endParaRPr kumimoji="0" lang="ja-JP" altLang="en-US" sz="1000" dirty="0">
              <a:solidFill>
                <a:schemeClr val="bg1"/>
              </a:solidFill>
              <a:sym typeface="+mn-lt"/>
            </a:endParaRPr>
          </a:p>
        </p:txBody>
      </p:sp>
      <p:sp>
        <p:nvSpPr>
          <p:cNvPr id="51" name="テキスト プレースホルダ 9"/>
          <p:cNvSpPr>
            <a:spLocks noGrp="1"/>
          </p:cNvSpPr>
          <p:nvPr>
            <p:custDataLst>
              <p:tags r:id="rId7"/>
            </p:custDataLst>
          </p:nvPr>
        </p:nvSpPr>
        <p:spPr bwMode="gray">
          <a:xfrm>
            <a:off x="4252913" y="4256088"/>
            <a:ext cx="998538" cy="304800"/>
          </a:xfrm>
          <a:prstGeom prst="rect">
            <a:avLst/>
          </a:prstGeom>
          <a:solidFill>
            <a:srgbClr val="80CCE8"/>
          </a:solidFill>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3CED1DE-707F-4810-8F11-C255F158FDBE}" type="datetime'RE''SO'' I''n''''''''s''ura''''''''''''''''n''c''''''e'''''">
              <a:rPr lang="ja-JP" altLang="en-US" sz="1000" smtClean="0"/>
              <a:pPr marL="0" indent="0" algn="ctr">
                <a:spcBef>
                  <a:spcPct val="0"/>
                </a:spcBef>
                <a:buNone/>
              </a:pPr>
              <a:t>RESO Insurance</a:t>
            </a:fld>
            <a:br>
              <a:rPr kumimoji="0" lang="ja-JP" altLang="en-US" sz="1000" dirty="0">
                <a:sym typeface="+mn-lt"/>
              </a:rPr>
            </a:br>
            <a:fld id="{0A15F6EA-0452-4772-B87F-DAE6001BD9B4}" type="datetime'''''''''''''''''''''''8'">
              <a:rPr lang="ja-JP" altLang="en-US" sz="1000" smtClean="0"/>
              <a:pPr marL="0" indent="0" algn="ctr">
                <a:spcBef>
                  <a:spcPct val="0"/>
                </a:spcBef>
                <a:buNone/>
              </a:pPr>
              <a:t>8</a:t>
            </a:fld>
            <a:endParaRPr kumimoji="0" lang="ja-JP" altLang="en-US" sz="1000" dirty="0">
              <a:sym typeface="+mn-lt"/>
            </a:endParaRPr>
          </a:p>
        </p:txBody>
      </p:sp>
      <p:sp>
        <p:nvSpPr>
          <p:cNvPr id="54" name="テキスト プレースホルダ 9"/>
          <p:cNvSpPr>
            <a:spLocks noGrp="1"/>
          </p:cNvSpPr>
          <p:nvPr>
            <p:custDataLst>
              <p:tags r:id="rId8"/>
            </p:custDataLst>
          </p:nvPr>
        </p:nvSpPr>
        <p:spPr bwMode="gray">
          <a:xfrm>
            <a:off x="3924300" y="5299075"/>
            <a:ext cx="395288" cy="3048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C77ED07-422B-4F99-AD5F-D4DDB609C259}" type="datetime'''''''''''A''''''''''''''''l''''i''a''''''''''n''''z'''''">
              <a:rPr lang="ja-JP" altLang="en-US" sz="1000" smtClean="0"/>
              <a:pPr marL="0" indent="0" algn="ctr">
                <a:spcBef>
                  <a:spcPct val="0"/>
                </a:spcBef>
                <a:buNone/>
              </a:pPr>
              <a:t>Alianz</a:t>
            </a:fld>
            <a:br>
              <a:rPr kumimoji="0" lang="ja-JP" altLang="en-US" sz="1000" dirty="0">
                <a:sym typeface="+mn-lt"/>
              </a:rPr>
            </a:br>
            <a:fld id="{2A66065B-B644-4FC2-AA0E-8E867F44F528}" type="datetime'''''''''''''''7'''''''''''''''''''''''''''''''''''''''''''">
              <a:rPr lang="ja-JP" altLang="en-US" sz="1000" smtClean="0"/>
              <a:pPr marL="0" indent="0" algn="ctr">
                <a:spcBef>
                  <a:spcPct val="0"/>
                </a:spcBef>
                <a:buNone/>
              </a:pPr>
              <a:t>7</a:t>
            </a:fld>
            <a:endParaRPr kumimoji="0" lang="ja-JP" altLang="en-US" sz="1000" dirty="0">
              <a:sym typeface="+mn-lt"/>
            </a:endParaRPr>
          </a:p>
        </p:txBody>
      </p:sp>
      <p:sp>
        <p:nvSpPr>
          <p:cNvPr id="55" name="テキスト プレースホルダ 9"/>
          <p:cNvSpPr>
            <a:spLocks noGrp="1"/>
          </p:cNvSpPr>
          <p:nvPr>
            <p:custDataLst>
              <p:tags r:id="rId9"/>
            </p:custDataLst>
          </p:nvPr>
        </p:nvSpPr>
        <p:spPr bwMode="gray">
          <a:xfrm>
            <a:off x="2644775" y="4170363"/>
            <a:ext cx="422275" cy="3048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1097121-3E92-44CA-8660-31BA125D30FA}" type="datetime'そ''''''の''''''''''''''''''他'''''''''''''''''">
              <a:rPr lang="ja-JP" altLang="en-US" sz="1000" smtClean="0"/>
              <a:pPr marL="0" indent="0" algn="ctr">
                <a:spcBef>
                  <a:spcPct val="0"/>
                </a:spcBef>
                <a:buNone/>
              </a:pPr>
              <a:t>その他</a:t>
            </a:fld>
            <a:br>
              <a:rPr kumimoji="0" lang="ja-JP" altLang="en-US" sz="1000" dirty="0">
                <a:sym typeface="+mn-lt"/>
              </a:rPr>
            </a:br>
            <a:fld id="{876E0F7F-16A0-4D89-8CC6-4880E71C649F}" type="datetime'''''''''''''''''''''''''''''''''''4''''''''''''''''9'''''''">
              <a:rPr lang="ja-JP" altLang="en-US" sz="1000" smtClean="0"/>
              <a:pPr marL="0" indent="0" algn="ctr">
                <a:spcBef>
                  <a:spcPct val="0"/>
                </a:spcBef>
                <a:buNone/>
              </a:pPr>
              <a:t>49</a:t>
            </a:fld>
            <a:endParaRPr kumimoji="0" lang="ja-JP" altLang="en-US" sz="1000" dirty="0">
              <a:sym typeface="+mn-lt"/>
            </a:endParaRPr>
          </a:p>
        </p:txBody>
      </p:sp>
    </p:spTree>
    <p:extLst>
      <p:ext uri="{BB962C8B-B14F-4D97-AF65-F5344CB8AC3E}">
        <p14:creationId xmlns:p14="http://schemas.microsoft.com/office/powerpoint/2010/main" val="17993600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1"/>
            </p:custDataLst>
            <p:extLst>
              <p:ext uri="{D42A27DB-BD31-4B8C-83A1-F6EECF244321}">
                <p14:modId xmlns:p14="http://schemas.microsoft.com/office/powerpoint/2010/main" val="1479313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1" imgW="395" imgH="396" progId="TCLayout.ActiveDocument.1">
                  <p:embed/>
                </p:oleObj>
              </mc:Choice>
              <mc:Fallback>
                <p:oleObj name="think-cellスライド" r:id="rId31"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32"/>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ロシア／医療関連／制度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民間保険制度</a:t>
            </a:r>
          </a:p>
        </p:txBody>
      </p:sp>
      <p:graphicFrame>
        <p:nvGraphicFramePr>
          <p:cNvPr id="43" name="Chart 42">
            <a:extLst>
              <a:ext uri="{FF2B5EF4-FFF2-40B4-BE49-F238E27FC236}">
                <a16:creationId xmlns:a16="http://schemas.microsoft.com/office/drawing/2014/main" id="{85524C65-4F32-6BE6-CCC3-64057800A4B8}"/>
              </a:ext>
            </a:extLst>
          </p:cNvPr>
          <p:cNvGraphicFramePr/>
          <p:nvPr>
            <p:custDataLst>
              <p:tags r:id="rId2"/>
            </p:custDataLst>
            <p:extLst>
              <p:ext uri="{D42A27DB-BD31-4B8C-83A1-F6EECF244321}">
                <p14:modId xmlns:p14="http://schemas.microsoft.com/office/powerpoint/2010/main" val="3022908250"/>
              </p:ext>
            </p:extLst>
          </p:nvPr>
        </p:nvGraphicFramePr>
        <p:xfrm>
          <a:off x="574675" y="2925763"/>
          <a:ext cx="9213850" cy="3506787"/>
        </p:xfrm>
        <a:graphic>
          <a:graphicData uri="http://schemas.openxmlformats.org/drawingml/2006/chart">
            <c:chart xmlns:c="http://schemas.openxmlformats.org/drawingml/2006/chart" xmlns:r="http://schemas.openxmlformats.org/officeDocument/2006/relationships" r:id="rId33"/>
          </a:graphicData>
        </a:graphic>
      </p:graphicFrame>
      <p:cxnSp>
        <p:nvCxnSpPr>
          <p:cNvPr id="107" name="Straight Connector 106">
            <a:extLst>
              <a:ext uri="{FF2B5EF4-FFF2-40B4-BE49-F238E27FC236}">
                <a16:creationId xmlns:a16="http://schemas.microsoft.com/office/drawing/2014/main" id="{AF2BCB2D-1EFA-441F-A721-C3C7B78A739C}"/>
              </a:ext>
            </a:extLst>
          </p:cNvPr>
          <p:cNvCxnSpPr>
            <a:cxnSpLocks/>
          </p:cNvCxnSpPr>
          <p:nvPr>
            <p:custDataLst>
              <p:tags r:id="rId3"/>
            </p:custDataLst>
          </p:nvPr>
        </p:nvCxnSpPr>
        <p:spPr bwMode="auto">
          <a:xfrm flipV="1">
            <a:off x="844550" y="2933700"/>
            <a:ext cx="8672513" cy="2692400"/>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12" name="テキスト プレースホルダ 9">
            <a:extLst>
              <a:ext uri="{FF2B5EF4-FFF2-40B4-BE49-F238E27FC236}">
                <a16:creationId xmlns:a16="http://schemas.microsoft.com/office/drawing/2014/main" id="{45EA959A-2173-49C2-8266-92A5E79C11CF}"/>
              </a:ext>
            </a:extLst>
          </p:cNvPr>
          <p:cNvSpPr>
            <a:spLocks noGrp="1"/>
          </p:cNvSpPr>
          <p:nvPr>
            <p:custDataLst>
              <p:tags r:id="rId4"/>
            </p:custDataLst>
          </p:nvPr>
        </p:nvSpPr>
        <p:spPr bwMode="auto">
          <a:xfrm>
            <a:off x="6699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B06B65-A36A-4787-AA35-8FA529B28076}" type="datetime'''''''''''2''''0''''''0''''''''''''''0'">
              <a:rPr lang="en-US" altLang="en-US" sz="1200" smtClean="0"/>
              <a:pPr/>
              <a:t>2000</a:t>
            </a:fld>
            <a:endParaRPr lang="ja-JP" altLang="en-US" sz="1200" dirty="0"/>
          </a:p>
        </p:txBody>
      </p:sp>
      <p:sp>
        <p:nvSpPr>
          <p:cNvPr id="13" name="テキスト プレースホルダ 9">
            <a:extLst>
              <a:ext uri="{FF2B5EF4-FFF2-40B4-BE49-F238E27FC236}">
                <a16:creationId xmlns:a16="http://schemas.microsoft.com/office/drawing/2014/main" id="{CC047AC0-E8E4-46B3-853B-F682DF448FFC}"/>
              </a:ext>
            </a:extLst>
          </p:cNvPr>
          <p:cNvSpPr>
            <a:spLocks noGrp="1"/>
          </p:cNvSpPr>
          <p:nvPr>
            <p:custDataLst>
              <p:tags r:id="rId5"/>
            </p:custDataLst>
          </p:nvPr>
        </p:nvSpPr>
        <p:spPr bwMode="auto">
          <a:xfrm>
            <a:off x="10477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927678-199B-4B70-B811-875500C6D97D}" type="datetime'20''0''''''''''''''''1'''''''''''''''">
              <a:rPr lang="en-US" altLang="en-US" sz="1200" smtClean="0"/>
              <a:pPr/>
              <a:t>2001</a:t>
            </a:fld>
            <a:endParaRPr lang="ja-JP" altLang="en-US" sz="1200" dirty="0"/>
          </a:p>
        </p:txBody>
      </p:sp>
      <p:sp>
        <p:nvSpPr>
          <p:cNvPr id="14" name="テキスト プレースホルダ 9">
            <a:extLst>
              <a:ext uri="{FF2B5EF4-FFF2-40B4-BE49-F238E27FC236}">
                <a16:creationId xmlns:a16="http://schemas.microsoft.com/office/drawing/2014/main" id="{527247A9-BC40-44C2-97E3-B07A83F61233}"/>
              </a:ext>
            </a:extLst>
          </p:cNvPr>
          <p:cNvSpPr>
            <a:spLocks noGrp="1"/>
          </p:cNvSpPr>
          <p:nvPr>
            <p:custDataLst>
              <p:tags r:id="rId6"/>
            </p:custDataLst>
          </p:nvPr>
        </p:nvSpPr>
        <p:spPr bwMode="auto">
          <a:xfrm>
            <a:off x="14239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F462A1-66C9-44BD-866F-52EE8EE53155}" type="datetime'2''''0''''''''0''''''''''''''''''''''''''''''''''''''''2'">
              <a:rPr lang="en-US" altLang="en-US" sz="1200" smtClean="0"/>
              <a:pPr/>
              <a:t>2002</a:t>
            </a:fld>
            <a:endParaRPr lang="ja-JP" altLang="en-US" sz="1200" dirty="0"/>
          </a:p>
        </p:txBody>
      </p:sp>
      <p:sp>
        <p:nvSpPr>
          <p:cNvPr id="22" name="テキスト プレースホルダ 9">
            <a:extLst>
              <a:ext uri="{FF2B5EF4-FFF2-40B4-BE49-F238E27FC236}">
                <a16:creationId xmlns:a16="http://schemas.microsoft.com/office/drawing/2014/main" id="{0C43565D-9CA4-4F3F-9E60-4D3EFEE09553}"/>
              </a:ext>
            </a:extLst>
          </p:cNvPr>
          <p:cNvSpPr>
            <a:spLocks noGrp="1"/>
          </p:cNvSpPr>
          <p:nvPr>
            <p:custDataLst>
              <p:tags r:id="rId7"/>
            </p:custDataLst>
          </p:nvPr>
        </p:nvSpPr>
        <p:spPr bwMode="auto">
          <a:xfrm>
            <a:off x="18018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DB7048-9C94-4463-A1C1-43D56A5E93CD}" type="datetime'''''2''''''''''''''''''''0''''0''''''''''''''''''3'''''''">
              <a:rPr lang="en-US" altLang="en-US" sz="1200" smtClean="0"/>
              <a:pPr/>
              <a:t>2003</a:t>
            </a:fld>
            <a:endParaRPr lang="ja-JP" altLang="en-US" sz="1200" dirty="0"/>
          </a:p>
        </p:txBody>
      </p:sp>
      <p:sp>
        <p:nvSpPr>
          <p:cNvPr id="23" name="テキスト プレースホルダ 9">
            <a:extLst>
              <a:ext uri="{FF2B5EF4-FFF2-40B4-BE49-F238E27FC236}">
                <a16:creationId xmlns:a16="http://schemas.microsoft.com/office/drawing/2014/main" id="{63D4EB95-1A00-4A3C-A1C4-9BAB7F5DD42F}"/>
              </a:ext>
            </a:extLst>
          </p:cNvPr>
          <p:cNvSpPr>
            <a:spLocks noGrp="1"/>
          </p:cNvSpPr>
          <p:nvPr>
            <p:custDataLst>
              <p:tags r:id="rId8"/>
            </p:custDataLst>
          </p:nvPr>
        </p:nvSpPr>
        <p:spPr bwMode="auto">
          <a:xfrm>
            <a:off x="21780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5F1D70-84F1-49E5-9F94-FCE2872A6FC4}" type="datetime'''''''''''''''''''2''''''''''''''''''''''0''0''''4'''''''''">
              <a:rPr lang="en-US" altLang="en-US" sz="1200" smtClean="0"/>
              <a:pPr/>
              <a:t>2004</a:t>
            </a:fld>
            <a:endParaRPr lang="ja-JP" altLang="en-US" sz="1200" dirty="0"/>
          </a:p>
        </p:txBody>
      </p:sp>
      <p:sp>
        <p:nvSpPr>
          <p:cNvPr id="24" name="テキスト プレースホルダ 9">
            <a:extLst>
              <a:ext uri="{FF2B5EF4-FFF2-40B4-BE49-F238E27FC236}">
                <a16:creationId xmlns:a16="http://schemas.microsoft.com/office/drawing/2014/main" id="{0A997B44-F1B4-49CB-9124-1F712F00C83E}"/>
              </a:ext>
            </a:extLst>
          </p:cNvPr>
          <p:cNvSpPr>
            <a:spLocks noGrp="1"/>
          </p:cNvSpPr>
          <p:nvPr>
            <p:custDataLst>
              <p:tags r:id="rId9"/>
            </p:custDataLst>
          </p:nvPr>
        </p:nvSpPr>
        <p:spPr bwMode="auto">
          <a:xfrm>
            <a:off x="25558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1DA5E3-557E-41B0-BAAB-8165B3F95252}" type="datetime'2''''''''0''0''''''''''''''''''''''''''''''5'''''''''''">
              <a:rPr lang="en-US" altLang="en-US" sz="1200" smtClean="0"/>
              <a:pPr/>
              <a:t>2005</a:t>
            </a:fld>
            <a:endParaRPr lang="ja-JP" altLang="en-US" sz="1200" dirty="0"/>
          </a:p>
        </p:txBody>
      </p:sp>
      <p:sp>
        <p:nvSpPr>
          <p:cNvPr id="25" name="テキスト プレースホルダ 9">
            <a:extLst>
              <a:ext uri="{FF2B5EF4-FFF2-40B4-BE49-F238E27FC236}">
                <a16:creationId xmlns:a16="http://schemas.microsoft.com/office/drawing/2014/main" id="{B693899E-C83A-4625-AC90-2C887E8F7C15}"/>
              </a:ext>
            </a:extLst>
          </p:cNvPr>
          <p:cNvSpPr>
            <a:spLocks noGrp="1"/>
          </p:cNvSpPr>
          <p:nvPr>
            <p:custDataLst>
              <p:tags r:id="rId10"/>
            </p:custDataLst>
          </p:nvPr>
        </p:nvSpPr>
        <p:spPr bwMode="auto">
          <a:xfrm>
            <a:off x="29321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107332-46CE-4AD4-AE64-0E595AC024F7}" type="datetime'''2''''''''''''''''''''0''''''''''''0''''6'''''''''''''">
              <a:rPr lang="en-US" altLang="en-US" sz="1200" smtClean="0"/>
              <a:pPr/>
              <a:t>2006</a:t>
            </a:fld>
            <a:endParaRPr lang="ja-JP" altLang="en-US" sz="1200" dirty="0"/>
          </a:p>
        </p:txBody>
      </p:sp>
      <p:sp>
        <p:nvSpPr>
          <p:cNvPr id="26" name="テキスト プレースホルダ 9">
            <a:extLst>
              <a:ext uri="{FF2B5EF4-FFF2-40B4-BE49-F238E27FC236}">
                <a16:creationId xmlns:a16="http://schemas.microsoft.com/office/drawing/2014/main" id="{E5D8C5F7-75F4-4B23-8A80-9961DF65092D}"/>
              </a:ext>
            </a:extLst>
          </p:cNvPr>
          <p:cNvSpPr>
            <a:spLocks noGrp="1"/>
          </p:cNvSpPr>
          <p:nvPr>
            <p:custDataLst>
              <p:tags r:id="rId11"/>
            </p:custDataLst>
          </p:nvPr>
        </p:nvSpPr>
        <p:spPr bwMode="auto">
          <a:xfrm>
            <a:off x="33099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F04407-CFBF-4A3F-8CFB-138417EC79F9}" type="datetime'''20''''''''0''''''7'''''''''''''''''''''''''''''">
              <a:rPr lang="en-US" altLang="en-US" sz="1200" smtClean="0"/>
              <a:pPr/>
              <a:t>2007</a:t>
            </a:fld>
            <a:endParaRPr lang="ja-JP" altLang="en-US" sz="1200" dirty="0"/>
          </a:p>
        </p:txBody>
      </p:sp>
      <p:sp>
        <p:nvSpPr>
          <p:cNvPr id="27" name="テキスト プレースホルダ 9">
            <a:extLst>
              <a:ext uri="{FF2B5EF4-FFF2-40B4-BE49-F238E27FC236}">
                <a16:creationId xmlns:a16="http://schemas.microsoft.com/office/drawing/2014/main" id="{A9805F42-E971-46FD-8F65-BA55A320D51D}"/>
              </a:ext>
            </a:extLst>
          </p:cNvPr>
          <p:cNvSpPr>
            <a:spLocks noGrp="1"/>
          </p:cNvSpPr>
          <p:nvPr>
            <p:custDataLst>
              <p:tags r:id="rId12"/>
            </p:custDataLst>
          </p:nvPr>
        </p:nvSpPr>
        <p:spPr bwMode="auto">
          <a:xfrm>
            <a:off x="36861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4CC575-FCC0-4FE5-BEC5-81D10549147C}" type="datetime'''''''''''''''''''''2''''''''''''0''08'''''">
              <a:rPr lang="en-US" altLang="en-US" sz="1200" smtClean="0"/>
              <a:pPr/>
              <a:t>2008</a:t>
            </a:fld>
            <a:endParaRPr lang="ja-JP" altLang="en-US" sz="1200" dirty="0"/>
          </a:p>
        </p:txBody>
      </p:sp>
      <p:sp>
        <p:nvSpPr>
          <p:cNvPr id="28" name="テキスト プレースホルダ 9">
            <a:extLst>
              <a:ext uri="{FF2B5EF4-FFF2-40B4-BE49-F238E27FC236}">
                <a16:creationId xmlns:a16="http://schemas.microsoft.com/office/drawing/2014/main" id="{2C261A06-8E72-4995-A4E1-D61C878B1C84}"/>
              </a:ext>
            </a:extLst>
          </p:cNvPr>
          <p:cNvSpPr>
            <a:spLocks noGrp="1"/>
          </p:cNvSpPr>
          <p:nvPr>
            <p:custDataLst>
              <p:tags r:id="rId13"/>
            </p:custDataLst>
          </p:nvPr>
        </p:nvSpPr>
        <p:spPr bwMode="auto">
          <a:xfrm>
            <a:off x="40640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2CA7E8-F122-47C1-8F5F-4FB24BFEEC81}" type="datetime'''''''''''''''''''''''''2''0''''''''''''''''''''0''''9'''''''">
              <a:rPr lang="en-US" altLang="en-US" sz="1200" smtClean="0"/>
              <a:pPr/>
              <a:t>2009</a:t>
            </a:fld>
            <a:endParaRPr lang="ja-JP" altLang="en-US" sz="1200" dirty="0"/>
          </a:p>
        </p:txBody>
      </p:sp>
      <p:sp>
        <p:nvSpPr>
          <p:cNvPr id="29" name="テキスト プレースホルダ 9">
            <a:extLst>
              <a:ext uri="{FF2B5EF4-FFF2-40B4-BE49-F238E27FC236}">
                <a16:creationId xmlns:a16="http://schemas.microsoft.com/office/drawing/2014/main" id="{B112F699-A6AB-4366-90C4-CC0F5993B84F}"/>
              </a:ext>
            </a:extLst>
          </p:cNvPr>
          <p:cNvSpPr>
            <a:spLocks noGrp="1"/>
          </p:cNvSpPr>
          <p:nvPr>
            <p:custDataLst>
              <p:tags r:id="rId14"/>
            </p:custDataLst>
          </p:nvPr>
        </p:nvSpPr>
        <p:spPr bwMode="auto">
          <a:xfrm>
            <a:off x="44402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F79CA7-55DD-4CFF-8BF5-508748F97100}" type="datetime'''''2''''''''''0''''''''''1''''0'''''''''''">
              <a:rPr lang="en-US" altLang="en-US" sz="1200" smtClean="0"/>
              <a:pPr/>
              <a:t>2010</a:t>
            </a:fld>
            <a:endParaRPr lang="ja-JP" altLang="en-US" sz="1200" dirty="0"/>
          </a:p>
        </p:txBody>
      </p:sp>
      <p:sp>
        <p:nvSpPr>
          <p:cNvPr id="30" name="テキスト プレースホルダ 9">
            <a:extLst>
              <a:ext uri="{FF2B5EF4-FFF2-40B4-BE49-F238E27FC236}">
                <a16:creationId xmlns:a16="http://schemas.microsoft.com/office/drawing/2014/main" id="{FDADB845-3788-4621-9304-AE023D2E0175}"/>
              </a:ext>
            </a:extLst>
          </p:cNvPr>
          <p:cNvSpPr>
            <a:spLocks noGrp="1"/>
          </p:cNvSpPr>
          <p:nvPr>
            <p:custDataLst>
              <p:tags r:id="rId15"/>
            </p:custDataLst>
          </p:nvPr>
        </p:nvSpPr>
        <p:spPr bwMode="auto">
          <a:xfrm>
            <a:off x="4824413" y="6216650"/>
            <a:ext cx="338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A46FD44-1CA4-4056-9951-44FD1CB4115B}" type="datetime'''''''''''''''''''''''''201''''''''''''''''''1'''''''''">
              <a:rPr lang="en-US" altLang="en-US" sz="1200" smtClean="0"/>
              <a:pPr/>
              <a:t>2011</a:t>
            </a:fld>
            <a:endParaRPr lang="ja-JP" altLang="en-US" sz="1200" dirty="0"/>
          </a:p>
        </p:txBody>
      </p:sp>
      <p:sp>
        <p:nvSpPr>
          <p:cNvPr id="31" name="テキスト プレースホルダ 9">
            <a:extLst>
              <a:ext uri="{FF2B5EF4-FFF2-40B4-BE49-F238E27FC236}">
                <a16:creationId xmlns:a16="http://schemas.microsoft.com/office/drawing/2014/main" id="{FC3AD2AE-2910-436E-869F-FD52D49D3193}"/>
              </a:ext>
            </a:extLst>
          </p:cNvPr>
          <p:cNvSpPr>
            <a:spLocks noGrp="1"/>
          </p:cNvSpPr>
          <p:nvPr>
            <p:custDataLst>
              <p:tags r:id="rId16"/>
            </p:custDataLst>
          </p:nvPr>
        </p:nvSpPr>
        <p:spPr bwMode="auto">
          <a:xfrm>
            <a:off x="51943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11AF30-CE87-4869-A640-6C19C8E16C24}" type="datetime'''''''''''''''''''''''20''''''''''''''''''1''2'''''''''''">
              <a:rPr lang="en-US" altLang="en-US" sz="1200" smtClean="0"/>
              <a:pPr/>
              <a:t>2012</a:t>
            </a:fld>
            <a:endParaRPr lang="ja-JP" altLang="en-US" sz="1200" dirty="0"/>
          </a:p>
        </p:txBody>
      </p:sp>
      <p:sp>
        <p:nvSpPr>
          <p:cNvPr id="32" name="テキスト プレースホルダ 9">
            <a:extLst>
              <a:ext uri="{FF2B5EF4-FFF2-40B4-BE49-F238E27FC236}">
                <a16:creationId xmlns:a16="http://schemas.microsoft.com/office/drawing/2014/main" id="{383B12AC-21F1-4757-AD56-7178C1516612}"/>
              </a:ext>
            </a:extLst>
          </p:cNvPr>
          <p:cNvSpPr>
            <a:spLocks noGrp="1"/>
          </p:cNvSpPr>
          <p:nvPr>
            <p:custDataLst>
              <p:tags r:id="rId17"/>
            </p:custDataLst>
          </p:nvPr>
        </p:nvSpPr>
        <p:spPr bwMode="auto">
          <a:xfrm>
            <a:off x="55721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2444ED-D65F-4347-849F-45CA1866A2BA}" type="datetime'''''''''''''2''''''''''''''''''''''0''''1''''''''''3'">
              <a:rPr lang="en-US" altLang="en-US" sz="1200" smtClean="0"/>
              <a:pPr/>
              <a:t>2013</a:t>
            </a:fld>
            <a:endParaRPr lang="ja-JP" altLang="en-US" sz="1200" dirty="0"/>
          </a:p>
        </p:txBody>
      </p:sp>
      <p:sp>
        <p:nvSpPr>
          <p:cNvPr id="33" name="テキスト プレースホルダ 9">
            <a:extLst>
              <a:ext uri="{FF2B5EF4-FFF2-40B4-BE49-F238E27FC236}">
                <a16:creationId xmlns:a16="http://schemas.microsoft.com/office/drawing/2014/main" id="{309D2AEA-D45E-4698-93DB-B1E1FEA8EBC5}"/>
              </a:ext>
            </a:extLst>
          </p:cNvPr>
          <p:cNvSpPr>
            <a:spLocks noGrp="1"/>
          </p:cNvSpPr>
          <p:nvPr>
            <p:custDataLst>
              <p:tags r:id="rId18"/>
            </p:custDataLst>
          </p:nvPr>
        </p:nvSpPr>
        <p:spPr bwMode="auto">
          <a:xfrm>
            <a:off x="59483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DB2056-49CC-47CD-A8B7-81C847185B94}" type="datetime'2''01''''''''''''''''4'''''''''''''''''''''''''''''''">
              <a:rPr lang="en-US" altLang="en-US" sz="1200" smtClean="0"/>
              <a:pPr/>
              <a:t>2014</a:t>
            </a:fld>
            <a:endParaRPr lang="ja-JP" altLang="en-US" sz="1200" dirty="0"/>
          </a:p>
        </p:txBody>
      </p:sp>
      <p:sp>
        <p:nvSpPr>
          <p:cNvPr id="34" name="テキスト プレースホルダ 9">
            <a:extLst>
              <a:ext uri="{FF2B5EF4-FFF2-40B4-BE49-F238E27FC236}">
                <a16:creationId xmlns:a16="http://schemas.microsoft.com/office/drawing/2014/main" id="{70ACEC9E-1F35-452F-AAEF-76CDEDBA49BD}"/>
              </a:ext>
            </a:extLst>
          </p:cNvPr>
          <p:cNvSpPr>
            <a:spLocks noGrp="1"/>
          </p:cNvSpPr>
          <p:nvPr>
            <p:custDataLst>
              <p:tags r:id="rId19"/>
            </p:custDataLst>
          </p:nvPr>
        </p:nvSpPr>
        <p:spPr bwMode="auto">
          <a:xfrm>
            <a:off x="63261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98EEAA-399E-42E5-86FE-53E53DE0FB33}" type="datetime'''''''''''20''''''''''''''''1''''''''''''''''''''''''''''5'">
              <a:rPr lang="en-US" altLang="en-US" sz="1200" smtClean="0"/>
              <a:pPr/>
              <a:t>2015</a:t>
            </a:fld>
            <a:endParaRPr lang="ja-JP" altLang="en-US" sz="1200" dirty="0"/>
          </a:p>
        </p:txBody>
      </p:sp>
      <p:sp>
        <p:nvSpPr>
          <p:cNvPr id="35" name="テキスト プレースホルダ 9">
            <a:extLst>
              <a:ext uri="{FF2B5EF4-FFF2-40B4-BE49-F238E27FC236}">
                <a16:creationId xmlns:a16="http://schemas.microsoft.com/office/drawing/2014/main" id="{A97D71B7-108E-424C-ADEF-12EE3ED748C6}"/>
              </a:ext>
            </a:extLst>
          </p:cNvPr>
          <p:cNvSpPr>
            <a:spLocks noGrp="1"/>
          </p:cNvSpPr>
          <p:nvPr>
            <p:custDataLst>
              <p:tags r:id="rId20"/>
            </p:custDataLst>
          </p:nvPr>
        </p:nvSpPr>
        <p:spPr bwMode="auto">
          <a:xfrm>
            <a:off x="67024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2CEEBF-ACB8-4E6C-B68B-3FB8B07EC2CE}" type="datetime'''''''''''''''''''''''''''20''''''''''''''''''''''1''6'''''''">
              <a:rPr lang="en-US" altLang="en-US" sz="1200" smtClean="0"/>
              <a:pPr/>
              <a:t>2016</a:t>
            </a:fld>
            <a:endParaRPr lang="ja-JP" altLang="en-US" sz="1200" dirty="0"/>
          </a:p>
        </p:txBody>
      </p:sp>
      <p:sp>
        <p:nvSpPr>
          <p:cNvPr id="36" name="テキスト プレースホルダ 9">
            <a:extLst>
              <a:ext uri="{FF2B5EF4-FFF2-40B4-BE49-F238E27FC236}">
                <a16:creationId xmlns:a16="http://schemas.microsoft.com/office/drawing/2014/main" id="{EC0C92BD-A36C-42BF-8A81-BA7DDA7F988A}"/>
              </a:ext>
            </a:extLst>
          </p:cNvPr>
          <p:cNvSpPr>
            <a:spLocks noGrp="1"/>
          </p:cNvSpPr>
          <p:nvPr>
            <p:custDataLst>
              <p:tags r:id="rId21"/>
            </p:custDataLst>
          </p:nvPr>
        </p:nvSpPr>
        <p:spPr bwMode="auto">
          <a:xfrm>
            <a:off x="70802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4A1783-0BD7-4714-8931-2C75824EF631}" type="datetime'''''''2''''''''''''''''''''''0''''''''''1''7'''''''">
              <a:rPr lang="en-US" altLang="en-US" sz="1200" smtClean="0"/>
              <a:pPr/>
              <a:t>2017</a:t>
            </a:fld>
            <a:endParaRPr lang="ja-JP" altLang="en-US" sz="1200" dirty="0"/>
          </a:p>
        </p:txBody>
      </p:sp>
      <p:sp>
        <p:nvSpPr>
          <p:cNvPr id="37" name="テキスト プレースホルダ 9">
            <a:extLst>
              <a:ext uri="{FF2B5EF4-FFF2-40B4-BE49-F238E27FC236}">
                <a16:creationId xmlns:a16="http://schemas.microsoft.com/office/drawing/2014/main" id="{96EAD1C2-B772-4469-A2B3-B9491282B034}"/>
              </a:ext>
            </a:extLst>
          </p:cNvPr>
          <p:cNvSpPr>
            <a:spLocks noGrp="1"/>
          </p:cNvSpPr>
          <p:nvPr>
            <p:custDataLst>
              <p:tags r:id="rId22"/>
            </p:custDataLst>
          </p:nvPr>
        </p:nvSpPr>
        <p:spPr bwMode="auto">
          <a:xfrm>
            <a:off x="74564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855E87-9CAC-4DD1-B6CE-7C95D9695919}" type="datetime'''''''''''''''''''''''''''2''''''01''''8'''''''''''''''">
              <a:rPr lang="en-US" altLang="en-US" sz="1200" smtClean="0"/>
              <a:pPr/>
              <a:t>2018</a:t>
            </a:fld>
            <a:endParaRPr lang="ja-JP" altLang="en-US" sz="1200" dirty="0"/>
          </a:p>
        </p:txBody>
      </p:sp>
      <p:sp>
        <p:nvSpPr>
          <p:cNvPr id="38" name="テキスト プレースホルダ 9">
            <a:extLst>
              <a:ext uri="{FF2B5EF4-FFF2-40B4-BE49-F238E27FC236}">
                <a16:creationId xmlns:a16="http://schemas.microsoft.com/office/drawing/2014/main" id="{6F8E1234-0908-4878-A586-C995329A85FE}"/>
              </a:ext>
            </a:extLst>
          </p:cNvPr>
          <p:cNvSpPr>
            <a:spLocks noGrp="1"/>
          </p:cNvSpPr>
          <p:nvPr>
            <p:custDataLst>
              <p:tags r:id="rId23"/>
            </p:custDataLst>
          </p:nvPr>
        </p:nvSpPr>
        <p:spPr bwMode="auto">
          <a:xfrm>
            <a:off x="78343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72B3F5-9202-4114-8A37-59073E9FF1A6}" type="datetime'''''''''''''''''''''''2''''''01''''''''''''9'''''''''''''''">
              <a:rPr lang="en-US" altLang="en-US" sz="1200" smtClean="0"/>
              <a:pPr/>
              <a:t>2019</a:t>
            </a:fld>
            <a:endParaRPr lang="ja-JP" altLang="en-US" sz="1200" dirty="0"/>
          </a:p>
        </p:txBody>
      </p:sp>
      <p:sp>
        <p:nvSpPr>
          <p:cNvPr id="39" name="テキスト プレースホルダ 9">
            <a:extLst>
              <a:ext uri="{FF2B5EF4-FFF2-40B4-BE49-F238E27FC236}">
                <a16:creationId xmlns:a16="http://schemas.microsoft.com/office/drawing/2014/main" id="{310A5C9E-37CB-45C7-8BCA-08AAFA5B4D5B}"/>
              </a:ext>
            </a:extLst>
          </p:cNvPr>
          <p:cNvSpPr>
            <a:spLocks noGrp="1"/>
          </p:cNvSpPr>
          <p:nvPr>
            <p:custDataLst>
              <p:tags r:id="rId24"/>
            </p:custDataLst>
          </p:nvPr>
        </p:nvSpPr>
        <p:spPr bwMode="auto">
          <a:xfrm>
            <a:off x="82105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7F84AC-87F6-4AFD-AD30-201589A8B138}" type="datetime'''''''''''2''0''''''2''''''''0'''''''''''''''''''">
              <a:rPr lang="en-US" altLang="en-US" sz="1200" smtClean="0"/>
              <a:pPr/>
              <a:t>2020</a:t>
            </a:fld>
            <a:endParaRPr lang="ja-JP" altLang="en-US" sz="1200" dirty="0"/>
          </a:p>
        </p:txBody>
      </p:sp>
      <p:sp>
        <p:nvSpPr>
          <p:cNvPr id="40" name="テキスト プレースホルダ 9">
            <a:extLst>
              <a:ext uri="{FF2B5EF4-FFF2-40B4-BE49-F238E27FC236}">
                <a16:creationId xmlns:a16="http://schemas.microsoft.com/office/drawing/2014/main" id="{3E8DD3F0-709D-4B97-8859-9B7DFD4E958E}"/>
              </a:ext>
            </a:extLst>
          </p:cNvPr>
          <p:cNvSpPr>
            <a:spLocks noGrp="1"/>
          </p:cNvSpPr>
          <p:nvPr>
            <p:custDataLst>
              <p:tags r:id="rId25"/>
            </p:custDataLst>
          </p:nvPr>
        </p:nvSpPr>
        <p:spPr bwMode="auto">
          <a:xfrm>
            <a:off x="85883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EF66A9-36AA-4EAC-8757-51D3AC714038}" type="datetime'2''''0''''''2''''''''''''''''''''''''''''''''''''''1'''''''">
              <a:rPr lang="en-US" altLang="en-US" sz="1200" smtClean="0"/>
              <a:pPr/>
              <a:t>2021</a:t>
            </a:fld>
            <a:endParaRPr lang="en-US" altLang="en-US" sz="1200" dirty="0"/>
          </a:p>
        </p:txBody>
      </p:sp>
      <p:sp>
        <p:nvSpPr>
          <p:cNvPr id="2" name="テキスト プレースホルダ 9">
            <a:extLst>
              <a:ext uri="{FF2B5EF4-FFF2-40B4-BE49-F238E27FC236}">
                <a16:creationId xmlns:a16="http://schemas.microsoft.com/office/drawing/2014/main" id="{62C17108-45BC-A747-D87B-590737AE1F2A}"/>
              </a:ext>
            </a:extLst>
          </p:cNvPr>
          <p:cNvSpPr>
            <a:spLocks noGrp="1"/>
          </p:cNvSpPr>
          <p:nvPr>
            <p:custDataLst>
              <p:tags r:id="rId26"/>
            </p:custDataLst>
          </p:nvPr>
        </p:nvSpPr>
        <p:spPr bwMode="auto">
          <a:xfrm>
            <a:off x="89646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74FFEBB-2234-4B3A-964A-A27F3A35790A}" type="datetime'2''''''''''''''''''''0''''''''''''''''''2''2'''''">
              <a:rPr lang="en-US" altLang="en-US" sz="1200" smtClean="0"/>
              <a:pPr/>
              <a:t>2022</a:t>
            </a:fld>
            <a:endParaRPr lang="en-US" altLang="en-US" sz="1200" dirty="0"/>
          </a:p>
        </p:txBody>
      </p:sp>
      <p:sp>
        <p:nvSpPr>
          <p:cNvPr id="5" name="テキスト プレースホルダ 9">
            <a:extLst>
              <a:ext uri="{FF2B5EF4-FFF2-40B4-BE49-F238E27FC236}">
                <a16:creationId xmlns:a16="http://schemas.microsoft.com/office/drawing/2014/main" id="{AFE504EA-F402-BD4C-C81C-E0274600AD54}"/>
              </a:ext>
            </a:extLst>
          </p:cNvPr>
          <p:cNvSpPr>
            <a:spLocks noGrp="1"/>
          </p:cNvSpPr>
          <p:nvPr>
            <p:custDataLst>
              <p:tags r:id="rId27"/>
            </p:custDataLst>
          </p:nvPr>
        </p:nvSpPr>
        <p:spPr bwMode="auto">
          <a:xfrm>
            <a:off x="93424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955A48-4D1D-4772-93E9-371605BE75C4}" type="datetime'''''''''''''''2''0''''''''''''''''''''''''''2''3'''''''''''''">
              <a:rPr lang="en-US" altLang="en-US" sz="1200" smtClean="0"/>
              <a:pPr/>
              <a:t>2023</a:t>
            </a:fld>
            <a:endParaRPr lang="en-US" altLang="en-US" sz="1200" dirty="0"/>
          </a:p>
        </p:txBody>
      </p:sp>
      <p:sp>
        <p:nvSpPr>
          <p:cNvPr id="105" name="テキスト プレースホルダ 9">
            <a:extLst>
              <a:ext uri="{FF2B5EF4-FFF2-40B4-BE49-F238E27FC236}">
                <a16:creationId xmlns:a16="http://schemas.microsoft.com/office/drawing/2014/main" id="{C8E8BD9A-E2B7-4299-A74A-731F549A6491}"/>
              </a:ext>
            </a:extLst>
          </p:cNvPr>
          <p:cNvSpPr>
            <a:spLocks noGrp="1"/>
          </p:cNvSpPr>
          <p:nvPr>
            <p:custDataLst>
              <p:tags r:id="rId28"/>
            </p:custDataLst>
          </p:nvPr>
        </p:nvSpPr>
        <p:spPr bwMode="auto">
          <a:xfrm>
            <a:off x="4603750" y="4129088"/>
            <a:ext cx="1152525" cy="301625"/>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ja-JP" altLang="en-US" sz="1400" b="1">
                <a:effectLst/>
              </a:rPr>
              <a:t>年率</a:t>
            </a:r>
            <a:fld id="{97B82640-A700-41E2-8803-AC90FA881002}" type="datetime'''+''''''''1''''''''3''''''''''''''''''''%'''''''''''''''">
              <a:rPr lang="en-US" altLang="en-US" sz="1400" b="1" smtClean="0">
                <a:effectLst/>
              </a:rPr>
              <a:pPr/>
              <a:t>+13%</a:t>
            </a:fld>
            <a:endParaRPr lang="ja-JP" altLang="en-US" sz="1400" b="1" dirty="0"/>
          </a:p>
        </p:txBody>
      </p:sp>
      <p:sp>
        <p:nvSpPr>
          <p:cNvPr id="103" name="テキスト ボックス 20">
            <a:extLst>
              <a:ext uri="{FF2B5EF4-FFF2-40B4-BE49-F238E27FC236}">
                <a16:creationId xmlns:a16="http://schemas.microsoft.com/office/drawing/2014/main" id="{B50058B5-064B-4608-BF2C-5D3C59FB5E65}"/>
              </a:ext>
            </a:extLst>
          </p:cNvPr>
          <p:cNvSpPr txBox="1"/>
          <p:nvPr/>
        </p:nvSpPr>
        <p:spPr>
          <a:xfrm>
            <a:off x="200472" y="6597352"/>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Central Bank of Russian Federation,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BusinesStat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104" name="Rectangle 6">
            <a:extLst>
              <a:ext uri="{FF2B5EF4-FFF2-40B4-BE49-F238E27FC236}">
                <a16:creationId xmlns:a16="http://schemas.microsoft.com/office/drawing/2014/main" id="{82C0D577-157A-45A0-89F2-E98D62DC065A}"/>
              </a:ext>
            </a:extLst>
          </p:cNvPr>
          <p:cNvSpPr>
            <a:spLocks noChangeArrowheads="1"/>
          </p:cNvSpPr>
          <p:nvPr/>
        </p:nvSpPr>
        <p:spPr bwMode="auto">
          <a:xfrm>
            <a:off x="679450" y="2132856"/>
            <a:ext cx="8352928" cy="491315"/>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ロシアにおける民間医療保険の保険料収入</a:t>
            </a:r>
          </a:p>
          <a:p>
            <a:pPr>
              <a:spcAft>
                <a:spcPts val="0"/>
              </a:spcAft>
            </a:pPr>
            <a:r>
              <a:rPr lang="ja-JP" altLang="en-US" sz="1000" dirty="0">
                <a:latin typeface="HGP創英角ｺﾞｼｯｸUB" pitchFamily="50" charset="-128"/>
                <a:ea typeface="HGP創英角ｺﾞｼｯｸUB" pitchFamily="50" charset="-128"/>
              </a:rPr>
              <a:t>百万</a:t>
            </a:r>
            <a:r>
              <a:rPr lang="en-US" altLang="ja-JP" sz="1000" dirty="0">
                <a:latin typeface="HGP創英角ｺﾞｼｯｸUB" pitchFamily="50" charset="-128"/>
                <a:ea typeface="HGP創英角ｺﾞｼｯｸUB" pitchFamily="50" charset="-128"/>
              </a:rPr>
              <a:t>US$</a:t>
            </a:r>
            <a:endParaRPr lang="ja-JP" altLang="en-US" sz="1000" dirty="0">
              <a:latin typeface="HGP創英角ｺﾞｼｯｸUB" pitchFamily="50" charset="-128"/>
              <a:ea typeface="HGP創英角ｺﾞｼｯｸUB" pitchFamily="50" charset="-128"/>
            </a:endParaRPr>
          </a:p>
        </p:txBody>
      </p:sp>
      <p:sp>
        <p:nvSpPr>
          <p:cNvPr id="111" name="テキスト ボックス 45">
            <a:extLst>
              <a:ext uri="{FF2B5EF4-FFF2-40B4-BE49-F238E27FC236}">
                <a16:creationId xmlns:a16="http://schemas.microsoft.com/office/drawing/2014/main" id="{36F393C6-F382-4673-BEA0-EA14E09A2387}"/>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民間医療保険は主に雇用者が従業員のために加入するケースが多く、市場は順調に拡大している。</a:t>
            </a:r>
          </a:p>
        </p:txBody>
      </p:sp>
    </p:spTree>
    <p:extLst>
      <p:ext uri="{BB962C8B-B14F-4D97-AF65-F5344CB8AC3E}">
        <p14:creationId xmlns:p14="http://schemas.microsoft.com/office/powerpoint/2010/main" val="20748669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ロシア／医療関連／制度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保健に関する制度・行政体制</a:t>
            </a:r>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政府が薬剤を給付するような制度は複数ある。うち</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年には「公的薬剤給付制度」がスタート。ほかに、がんや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型肝炎、糖尿病、</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HIV/AIDS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といった疾病の入院患者に無償で薬剤を給付する制度もある。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保健省は複数の公的給付制度、および償還制度を包括的に見直し、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年以降の実施を検討している。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21"/>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en-US" altLang="ja-JP" sz="800" dirty="0" bmk=""/>
              <a:t>IMS </a:t>
            </a:r>
            <a:r>
              <a:rPr kumimoji="0" lang="ja-JP" altLang="en-US" sz="800" dirty="0" bmk=""/>
              <a:t>「</a:t>
            </a:r>
            <a:r>
              <a:rPr kumimoji="0" lang="en-US" altLang="ja-JP" sz="800" dirty="0" bmk=""/>
              <a:t>IMS Pharmaceutical Pricing &amp; Reimbursement Concise Guide RUSSIA</a:t>
            </a:r>
            <a:r>
              <a:rPr kumimoji="0" lang="ja-JP" altLang="en-US" sz="800" dirty="0" bmk=""/>
              <a:t>」（</a:t>
            </a:r>
            <a:r>
              <a:rPr kumimoji="0" lang="en-US" altLang="ja-JP" sz="800" dirty="0" bmk=""/>
              <a:t>2012</a:t>
            </a:r>
            <a:r>
              <a:rPr kumimoji="0" lang="ja-JP" altLang="en-US" sz="800" dirty="0" bmk=""/>
              <a:t>）</a:t>
            </a:r>
          </a:p>
        </p:txBody>
      </p:sp>
      <p:grpSp>
        <p:nvGrpSpPr>
          <p:cNvPr id="29" name="グループ化 7"/>
          <p:cNvGrpSpPr/>
          <p:nvPr/>
        </p:nvGrpSpPr>
        <p:grpSpPr>
          <a:xfrm>
            <a:off x="416496" y="2780928"/>
            <a:ext cx="2880320" cy="288032"/>
            <a:chOff x="4944173" y="2113806"/>
            <a:chExt cx="5861371" cy="288032"/>
          </a:xfrm>
        </p:grpSpPr>
        <p:cxnSp>
          <p:nvCxnSpPr>
            <p:cNvPr id="30" name="直線コネクタ 29"/>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概要</a:t>
              </a:r>
              <a:endParaRPr lang="zh-TW" altLang="en-US" sz="1400" dirty="0">
                <a:solidFill>
                  <a:srgbClr val="000000"/>
                </a:solidFill>
                <a:latin typeface="Arial Black" pitchFamily="34" charset="0"/>
                <a:ea typeface="HGP創英角ｺﾞｼｯｸUB" pitchFamily="50" charset="-128"/>
              </a:endParaRPr>
            </a:p>
          </p:txBody>
        </p:sp>
      </p:grpSp>
      <p:grpSp>
        <p:nvGrpSpPr>
          <p:cNvPr id="32" name="グループ化 7"/>
          <p:cNvGrpSpPr/>
          <p:nvPr/>
        </p:nvGrpSpPr>
        <p:grpSpPr>
          <a:xfrm>
            <a:off x="3512840" y="2780928"/>
            <a:ext cx="2880320" cy="288032"/>
            <a:chOff x="4944173" y="2113806"/>
            <a:chExt cx="5861371" cy="288032"/>
          </a:xfrm>
        </p:grpSpPr>
        <p:cxnSp>
          <p:nvCxnSpPr>
            <p:cNvPr id="33" name="直線コネクタ 32"/>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4"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対象薬</a:t>
              </a:r>
              <a:endParaRPr lang="zh-TW" altLang="en-US" sz="1400" dirty="0">
                <a:solidFill>
                  <a:srgbClr val="000000"/>
                </a:solidFill>
                <a:latin typeface="Arial Black" pitchFamily="34" charset="0"/>
                <a:ea typeface="HGP創英角ｺﾞｼｯｸUB" pitchFamily="50" charset="-128"/>
              </a:endParaRPr>
            </a:p>
          </p:txBody>
        </p:sp>
      </p:grpSp>
      <p:grpSp>
        <p:nvGrpSpPr>
          <p:cNvPr id="35" name="グループ化 7"/>
          <p:cNvGrpSpPr/>
          <p:nvPr/>
        </p:nvGrpSpPr>
        <p:grpSpPr>
          <a:xfrm>
            <a:off x="6609184" y="2780928"/>
            <a:ext cx="2880320" cy="288032"/>
            <a:chOff x="4944173" y="2113806"/>
            <a:chExt cx="5861371" cy="288032"/>
          </a:xfrm>
        </p:grpSpPr>
        <p:cxnSp>
          <p:nvCxnSpPr>
            <p:cNvPr id="36" name="直線コネクタ 3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問題点</a:t>
              </a:r>
              <a:endParaRPr lang="zh-TW" altLang="en-US" sz="1400" dirty="0">
                <a:solidFill>
                  <a:srgbClr val="000000"/>
                </a:solidFill>
                <a:latin typeface="Arial Black" pitchFamily="34" charset="0"/>
                <a:ea typeface="HGP創英角ｺﾞｼｯｸUB" pitchFamily="50" charset="-128"/>
              </a:endParaRPr>
            </a:p>
          </p:txBody>
        </p:sp>
      </p:grpSp>
      <p:sp>
        <p:nvSpPr>
          <p:cNvPr id="38" name="角丸四角形 37"/>
          <p:cNvSpPr/>
          <p:nvPr/>
        </p:nvSpPr>
        <p:spPr>
          <a:xfrm>
            <a:off x="416496" y="3140968"/>
            <a:ext cx="2880320" cy="2736304"/>
          </a:xfrm>
          <a:prstGeom prst="roundRect">
            <a:avLst>
              <a:gd name="adj" fmla="val 2153"/>
            </a:avLst>
          </a:prstGeom>
          <a:solidFill>
            <a:srgbClr val="DDE6F3"/>
          </a:solidFill>
        </p:spPr>
        <p:txBody>
          <a:bodyPr wrap="square" lIns="108000" tIns="108000" rIns="108000" bIns="0">
            <a:noAutofit/>
          </a:bodyPr>
          <a:lstStyle/>
          <a:p>
            <a:pPr marL="133350" indent="-133350" algn="just" fontAlgn="ctr">
              <a:lnSpc>
                <a:spcPct val="114000"/>
              </a:lnSpc>
              <a:spcAft>
                <a:spcPts val="600"/>
              </a:spcAft>
              <a:buClr>
                <a:srgbClr val="5F8AC3"/>
              </a:buClr>
              <a:buSzPct val="80000"/>
              <a:buFont typeface="Wingdings" panose="05000000000000000000" pitchFamily="2" charset="2"/>
              <a:buChar char="l"/>
            </a:pPr>
            <a:r>
              <a:rPr lang="en-US" altLang="ja-JP" sz="1200" dirty="0">
                <a:ea typeface="ＭＳ Ｐゴシック" panose="020B0600070205080204" pitchFamily="50" charset="-128"/>
              </a:rPr>
              <a:t>2005</a:t>
            </a:r>
            <a:r>
              <a:rPr lang="ja-JP" altLang="en-US" sz="1200" dirty="0">
                <a:ea typeface="ＭＳ Ｐゴシック" panose="020B0600070205080204" pitchFamily="50" charset="-128"/>
              </a:rPr>
              <a:t>年に制度開始</a:t>
            </a:r>
            <a:endParaRPr lang="en-US" altLang="ja-JP" sz="1200" dirty="0">
              <a:ea typeface="ＭＳ Ｐゴシック" panose="020B0600070205080204" pitchFamily="50" charset="-128"/>
            </a:endParaRPr>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ea typeface="ＭＳ Ｐゴシック" panose="020B0600070205080204" pitchFamily="50" charset="-128"/>
              </a:rPr>
              <a:t>外来患者への薬剤償還の推進を目標</a:t>
            </a:r>
            <a:endParaRPr lang="en-US" altLang="ja-JP" sz="1200" dirty="0">
              <a:ea typeface="ＭＳ Ｐゴシック" panose="020B0600070205080204" pitchFamily="50" charset="-128"/>
            </a:endParaRPr>
          </a:p>
          <a:p>
            <a:pPr marL="133350" indent="-133350" algn="just" fontAlgn="ctr">
              <a:lnSpc>
                <a:spcPct val="114000"/>
              </a:lnSpc>
              <a:buClr>
                <a:srgbClr val="5F8AC3"/>
              </a:buClr>
              <a:buSzPct val="80000"/>
              <a:buFont typeface="Wingdings" panose="05000000000000000000" pitchFamily="2" charset="2"/>
              <a:buChar char="l"/>
            </a:pPr>
            <a:r>
              <a:rPr lang="en-US" altLang="ja-JP" sz="1200" dirty="0">
                <a:ea typeface="ＭＳ Ｐゴシック" panose="020B0600070205080204" pitchFamily="50" charset="-128"/>
              </a:rPr>
              <a:t>2013</a:t>
            </a:r>
            <a:r>
              <a:rPr lang="ja-JP" altLang="ja-JP" sz="1200" dirty="0">
                <a:ea typeface="ＭＳ Ｐゴシック" panose="020B0600070205080204" pitchFamily="50" charset="-128"/>
              </a:rPr>
              <a:t>年時点では、</a:t>
            </a:r>
            <a:r>
              <a:rPr lang="ja-JP" altLang="en-US" sz="1200" dirty="0">
                <a:ea typeface="ＭＳ Ｐゴシック" panose="020B0600070205080204" pitchFamily="50" charset="-128"/>
              </a:rPr>
              <a:t>一部</a:t>
            </a:r>
            <a:r>
              <a:rPr lang="ja-JP" altLang="ja-JP" sz="1200" dirty="0">
                <a:ea typeface="ＭＳ Ｐゴシック" panose="020B0600070205080204" pitchFamily="50" charset="-128"/>
              </a:rPr>
              <a:t>の対象者は医師の処方箋（</a:t>
            </a:r>
            <a:r>
              <a:rPr lang="ja-JP" altLang="en-US" sz="1200" dirty="0">
                <a:ea typeface="ＭＳ Ｐゴシック" panose="020B0600070205080204" pitchFamily="50" charset="-128"/>
              </a:rPr>
              <a:t>無料で取得できる</a:t>
            </a:r>
            <a:r>
              <a:rPr lang="ja-JP" altLang="ja-JP" sz="1200" dirty="0">
                <a:ea typeface="ＭＳ Ｐゴシック" panose="020B0600070205080204" pitchFamily="50" charset="-128"/>
              </a:rPr>
              <a:t>）があれば、指定医薬品（ブランド名ではなく成分の指定）の無償給付</a:t>
            </a:r>
            <a:r>
              <a:rPr lang="ja-JP" altLang="en-US" sz="1200" dirty="0">
                <a:ea typeface="ＭＳ Ｐゴシック" panose="020B0600070205080204" pitchFamily="50" charset="-128"/>
              </a:rPr>
              <a:t>、</a:t>
            </a:r>
            <a:r>
              <a:rPr lang="ja-JP" altLang="ja-JP" sz="1200" dirty="0">
                <a:ea typeface="ＭＳ Ｐゴシック" panose="020B0600070205080204" pitchFamily="50" charset="-128"/>
              </a:rPr>
              <a:t>または相当額の現金給付を受ける</a:t>
            </a:r>
            <a:r>
              <a:rPr lang="ja-JP" altLang="en-US" sz="1200" dirty="0">
                <a:ea typeface="ＭＳ Ｐゴシック" panose="020B0600070205080204" pitchFamily="50" charset="-128"/>
              </a:rPr>
              <a:t>ことができる</a:t>
            </a:r>
            <a:r>
              <a:rPr lang="ja-JP" altLang="ja-JP" sz="1200" dirty="0">
                <a:ea typeface="ＭＳ Ｐゴシック" panose="020B0600070205080204" pitchFamily="50" charset="-128"/>
              </a:rPr>
              <a:t>。</a:t>
            </a:r>
          </a:p>
        </p:txBody>
      </p:sp>
      <p:sp>
        <p:nvSpPr>
          <p:cNvPr id="39" name="角丸四角形 38"/>
          <p:cNvSpPr/>
          <p:nvPr/>
        </p:nvSpPr>
        <p:spPr>
          <a:xfrm>
            <a:off x="3512840" y="3140968"/>
            <a:ext cx="2880320" cy="2736304"/>
          </a:xfrm>
          <a:prstGeom prst="roundRect">
            <a:avLst>
              <a:gd name="adj" fmla="val 2405"/>
            </a:avLst>
          </a:prstGeom>
          <a:solidFill>
            <a:srgbClr val="DDE6F3"/>
          </a:solidFill>
        </p:spPr>
        <p:txBody>
          <a:bodyPr wrap="square" lIns="108000" tIns="108000" rIns="108000" bIns="0">
            <a:noAutofit/>
          </a:bodyPr>
          <a:lstStyle/>
          <a:p>
            <a:pPr algn="just">
              <a:lnSpc>
                <a:spcPct val="114000"/>
              </a:lnSpc>
              <a:spcAft>
                <a:spcPts val="600"/>
              </a:spcAft>
            </a:pPr>
            <a:r>
              <a:rPr lang="ja-JP" altLang="en-US" sz="1400" b="1" dirty="0">
                <a:latin typeface="ＭＳ Ｐゴシック" panose="020B0600070205080204" pitchFamily="50" charset="-128"/>
                <a:ea typeface="ＭＳ Ｐゴシック" panose="020B0600070205080204" pitchFamily="50" charset="-128"/>
              </a:rPr>
              <a:t>公的薬剤給付制度の対象薬として登録されるためには以下を保健省に提出する必要がある。</a:t>
            </a:r>
          </a:p>
        </p:txBody>
      </p:sp>
      <p:sp>
        <p:nvSpPr>
          <p:cNvPr id="19" name="正方形/長方形 18"/>
          <p:cNvSpPr/>
          <p:nvPr/>
        </p:nvSpPr>
        <p:spPr>
          <a:xfrm>
            <a:off x="3800872" y="4077072"/>
            <a:ext cx="2304256" cy="1224136"/>
          </a:xfrm>
          <a:prstGeom prst="rect">
            <a:avLst/>
          </a:prstGeom>
        </p:spPr>
        <p:txBody>
          <a:bodyPr wrap="square" lIns="0" tIns="0" rIns="0" bIns="0" numCol="2" spcCol="144000">
            <a:noAutofit/>
          </a:bodyPr>
          <a:lstStyle/>
          <a:p>
            <a:pPr marL="149225" indent="-149225" fontAlgn="ctr" hangingPunct="0">
              <a:spcAft>
                <a:spcPts val="300"/>
              </a:spcAft>
              <a:buClr>
                <a:srgbClr val="5F8AC3"/>
              </a:buClr>
              <a:buSzPct val="90000"/>
              <a:buFont typeface="Wingdings" panose="05000000000000000000" pitchFamily="2" charset="2"/>
              <a:buChar char="l"/>
            </a:pPr>
            <a:r>
              <a:rPr lang="ja-JP" altLang="ja-JP" sz="1000" dirty="0">
                <a:latin typeface="Arial" panose="020B0604020202020204" pitchFamily="34" charset="0"/>
                <a:ea typeface="ＭＳ Ｐゴシック" panose="020B0600070205080204" pitchFamily="50" charset="-128"/>
                <a:cs typeface="Arial" panose="020B0604020202020204" pitchFamily="34" charset="0"/>
              </a:rPr>
              <a:t>ロシア政府の</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ja-JP" sz="1000" dirty="0">
                <a:latin typeface="Arial" panose="020B0604020202020204" pitchFamily="34" charset="0"/>
                <a:ea typeface="ＭＳ Ｐゴシック" panose="020B0600070205080204" pitchFamily="50" charset="-128"/>
                <a:cs typeface="Arial" panose="020B0604020202020204" pitchFamily="34" charset="0"/>
              </a:rPr>
              <a:t>薬事認可</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49225" indent="-149225" fontAlgn="ctr" hangingPunct="0">
              <a:spcAft>
                <a:spcPts val="300"/>
              </a:spcAft>
              <a:buClr>
                <a:srgbClr val="5F8AC3"/>
              </a:buClr>
              <a:buSzPct val="90000"/>
              <a:buFont typeface="Wingdings" panose="05000000000000000000" pitchFamily="2" charset="2"/>
              <a:buChar char="l"/>
            </a:pPr>
            <a:r>
              <a:rPr lang="ja-JP" altLang="ja-JP" sz="1000" dirty="0">
                <a:latin typeface="Arial" panose="020B0604020202020204" pitchFamily="34" charset="0"/>
                <a:ea typeface="ＭＳ Ｐゴシック" panose="020B0600070205080204" pitchFamily="50" charset="-128"/>
                <a:cs typeface="Arial" panose="020B0604020202020204" pitchFamily="34" charset="0"/>
              </a:rPr>
              <a:t>医薬品名</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49225" indent="-149225" fontAlgn="ctr" hangingPunct="0">
              <a:spcAft>
                <a:spcPts val="300"/>
              </a:spcAft>
              <a:buClr>
                <a:srgbClr val="5F8AC3"/>
              </a:buClr>
              <a:buSzPct val="90000"/>
              <a:buFont typeface="Wingdings" panose="05000000000000000000" pitchFamily="2" charset="2"/>
              <a:buChar char="l"/>
            </a:pPr>
            <a:r>
              <a:rPr lang="ja-JP" altLang="ja-JP" sz="1000" dirty="0">
                <a:latin typeface="Arial" panose="020B0604020202020204" pitchFamily="34" charset="0"/>
                <a:ea typeface="ＭＳ Ｐゴシック" panose="020B0600070205080204" pitchFamily="50" charset="-128"/>
                <a:cs typeface="Arial" panose="020B0604020202020204" pitchFamily="34" charset="0"/>
              </a:rPr>
              <a:t>使用方法</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49225" indent="-149225" fontAlgn="ctr" hangingPunct="0">
              <a:spcAft>
                <a:spcPts val="300"/>
              </a:spcAft>
              <a:buClr>
                <a:srgbClr val="5F8AC3"/>
              </a:buClr>
              <a:buSzPct val="90000"/>
              <a:buFont typeface="Wingdings" panose="05000000000000000000" pitchFamily="2" charset="2"/>
              <a:buChar char="l"/>
            </a:pPr>
            <a:r>
              <a:rPr lang="ja-JP" altLang="ja-JP" sz="1000" dirty="0">
                <a:latin typeface="Arial" panose="020B0604020202020204" pitchFamily="34" charset="0"/>
                <a:ea typeface="ＭＳ Ｐゴシック" panose="020B0600070205080204" pitchFamily="50" charset="-128"/>
                <a:cs typeface="Arial" panose="020B0604020202020204" pitchFamily="34" charset="0"/>
              </a:rPr>
              <a:t>医学データ</a:t>
            </a:r>
            <a:r>
              <a:rPr lang="en-US" altLang="ja-JP" sz="1000" baseline="30000" dirty="0">
                <a:latin typeface="Arial" panose="020B0604020202020204" pitchFamily="34" charset="0"/>
                <a:ea typeface="ＭＳ Ｐゴシック" panose="020B0600070205080204" pitchFamily="50" charset="-128"/>
                <a:cs typeface="Arial" panose="020B0604020202020204" pitchFamily="34" charset="0"/>
              </a:rPr>
              <a:t>※1</a:t>
            </a:r>
          </a:p>
          <a:p>
            <a:pPr marL="149225" indent="-149225" fontAlgn="ctr" hangingPunct="0">
              <a:spcAft>
                <a:spcPts val="300"/>
              </a:spcAft>
              <a:buClr>
                <a:srgbClr val="5F8AC3"/>
              </a:buClr>
              <a:buSzPct val="90000"/>
              <a:buFont typeface="Wingdings" panose="05000000000000000000" pitchFamily="2" charset="2"/>
              <a:buChar char="l"/>
            </a:pPr>
            <a:r>
              <a:rPr lang="ja-JP" altLang="ja-JP" sz="1000" dirty="0">
                <a:latin typeface="Arial" panose="020B0604020202020204" pitchFamily="34" charset="0"/>
                <a:ea typeface="ＭＳ Ｐゴシック" panose="020B0600070205080204" pitchFamily="50" charset="-128"/>
                <a:cs typeface="Arial" panose="020B0604020202020204" pitchFamily="34" charset="0"/>
              </a:rPr>
              <a:t>副作用</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49225" indent="-149225" fontAlgn="ctr" hangingPunct="0">
              <a:spcAft>
                <a:spcPts val="300"/>
              </a:spcAft>
              <a:buClr>
                <a:srgbClr val="5F8AC3"/>
              </a:buClr>
              <a:buSzPct val="90000"/>
              <a:buFont typeface="Wingdings" panose="05000000000000000000" pitchFamily="2" charset="2"/>
              <a:buChar char="l"/>
            </a:pPr>
            <a:r>
              <a:rPr lang="ja-JP" altLang="ja-JP" sz="1000" dirty="0">
                <a:latin typeface="Arial" panose="020B0604020202020204" pitchFamily="34" charset="0"/>
                <a:ea typeface="ＭＳ Ｐゴシック" panose="020B0600070205080204" pitchFamily="50" charset="-128"/>
                <a:cs typeface="Arial" panose="020B0604020202020204" pitchFamily="34" charset="0"/>
              </a:rPr>
              <a:t>希望価格</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49225" indent="-149225" fontAlgn="ctr" hangingPunct="0">
              <a:spcAft>
                <a:spcPts val="300"/>
              </a:spcAft>
              <a:buClr>
                <a:srgbClr val="5F8AC3"/>
              </a:buClr>
              <a:buSzPct val="90000"/>
              <a:buFont typeface="Wingdings" panose="05000000000000000000" pitchFamily="2" charset="2"/>
              <a:buChar char="l"/>
            </a:pPr>
            <a:r>
              <a:rPr lang="ja-JP" altLang="ja-JP" sz="1000" dirty="0">
                <a:latin typeface="Arial" panose="020B0604020202020204" pitchFamily="34" charset="0"/>
                <a:ea typeface="ＭＳ Ｐゴシック" panose="020B0600070205080204" pitchFamily="50" charset="-128"/>
                <a:cs typeface="Arial" panose="020B0604020202020204" pitchFamily="34" charset="0"/>
              </a:rPr>
              <a:t>医薬品供給能力の保証</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49225" indent="-149225" fontAlgn="ctr" hangingPunct="0">
              <a:spcAft>
                <a:spcPts val="300"/>
              </a:spcAft>
              <a:buClr>
                <a:srgbClr val="5F8AC3"/>
              </a:buClr>
              <a:buSzPct val="90000"/>
              <a:buFont typeface="Wingdings" panose="05000000000000000000" pitchFamily="2" charset="2"/>
              <a:buChar char="l"/>
            </a:pPr>
            <a:r>
              <a:rPr lang="ja-JP" altLang="ja-JP" sz="1000" dirty="0">
                <a:latin typeface="Arial" panose="020B0604020202020204" pitchFamily="34" charset="0"/>
                <a:ea typeface="ＭＳ Ｐゴシック" panose="020B0600070205080204" pitchFamily="50" charset="-128"/>
                <a:cs typeface="Arial" panose="020B0604020202020204" pitchFamily="34" charset="0"/>
              </a:rPr>
              <a:t>他国における</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ja-JP" sz="1000" dirty="0">
                <a:latin typeface="Arial" panose="020B0604020202020204" pitchFamily="34" charset="0"/>
                <a:ea typeface="ＭＳ Ｐゴシック" panose="020B0600070205080204" pitchFamily="50" charset="-128"/>
                <a:cs typeface="Arial" panose="020B0604020202020204" pitchFamily="34" charset="0"/>
              </a:rPr>
              <a:t>薬価</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49225" indent="-149225" fontAlgn="ctr" hangingPunct="0">
              <a:spcAft>
                <a:spcPts val="300"/>
              </a:spcAft>
              <a:buClr>
                <a:srgbClr val="5F8AC3"/>
              </a:buClr>
              <a:buSzPct val="90000"/>
              <a:buFont typeface="Wingdings" panose="05000000000000000000" pitchFamily="2" charset="2"/>
              <a:buChar char="l"/>
            </a:pPr>
            <a:r>
              <a:rPr lang="ja-JP" altLang="ja-JP" sz="1000" dirty="0">
                <a:latin typeface="Arial" panose="020B0604020202020204" pitchFamily="34" charset="0"/>
                <a:ea typeface="ＭＳ Ｐゴシック" panose="020B0600070205080204" pitchFamily="50" charset="-128"/>
                <a:cs typeface="Arial" panose="020B0604020202020204" pitchFamily="34" charset="0"/>
              </a:rPr>
              <a:t>薬剤経済学上の分析</a:t>
            </a:r>
            <a:r>
              <a:rPr lang="en-US" altLang="ja-JP" sz="1000" baseline="30000"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000" baseline="30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テキスト ボックス 20"/>
          <p:cNvSpPr txBox="1"/>
          <p:nvPr/>
        </p:nvSpPr>
        <p:spPr>
          <a:xfrm>
            <a:off x="3656856" y="5301208"/>
            <a:ext cx="2664296" cy="394980"/>
          </a:xfrm>
          <a:prstGeom prst="rect">
            <a:avLst/>
          </a:prstGeom>
          <a:noFill/>
        </p:spPr>
        <p:txBody>
          <a:bodyPr wrap="square" lIns="0" tIns="0" rIns="0" bIns="0" rtlCol="0">
            <a:spAutoFit/>
          </a:bodyPr>
          <a:lstStyle/>
          <a:p>
            <a:pPr marL="215900" indent="-215900">
              <a:spcAft>
                <a:spcPts val="200"/>
              </a:spcAft>
            </a:pP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※1	</a:t>
            </a:r>
            <a:r>
              <a:rPr lang="ja-JP" altLang="ja-JP" sz="800" dirty="0"/>
              <a:t>患者数などロシア国内のデータが重視される</a:t>
            </a:r>
            <a:endParaRPr lang="en-US" altLang="ja-JP" sz="800" dirty="0"/>
          </a:p>
          <a:p>
            <a:pPr marL="215900" indent="-215900">
              <a:spcAft>
                <a:spcPts val="200"/>
              </a:spcAft>
            </a:pPr>
            <a:r>
              <a:rPr kumimoji="0" lang="en-US" altLang="ja-JP" sz="800" dirty="0" bmk=""/>
              <a:t>※2	</a:t>
            </a:r>
            <a:r>
              <a:rPr lang="ja-JP" altLang="ja-JP" sz="800" dirty="0"/>
              <a:t>任意</a:t>
            </a:r>
            <a:r>
              <a:rPr lang="ja-JP" altLang="en-US" sz="800" dirty="0"/>
              <a:t>での提出。</a:t>
            </a:r>
            <a:r>
              <a:rPr lang="ja-JP" altLang="ja-JP" sz="800" dirty="0"/>
              <a:t>連邦政府保健省における薬剤経済学の専門家は不足しているため、分析結果の審査精度は不明</a:t>
            </a:r>
            <a:endParaRPr kumimoji="0" lang="ja-JP" altLang="en-US" sz="800" dirty="0" bmk=""/>
          </a:p>
        </p:txBody>
      </p:sp>
      <p:sp>
        <p:nvSpPr>
          <p:cNvPr id="40" name="角丸四角形 39"/>
          <p:cNvSpPr/>
          <p:nvPr/>
        </p:nvSpPr>
        <p:spPr>
          <a:xfrm>
            <a:off x="6609184" y="3140968"/>
            <a:ext cx="2880320" cy="2736304"/>
          </a:xfrm>
          <a:prstGeom prst="roundRect">
            <a:avLst>
              <a:gd name="adj" fmla="val 2511"/>
            </a:avLst>
          </a:prstGeom>
          <a:solidFill>
            <a:srgbClr val="DDE6F3"/>
          </a:solidFill>
        </p:spPr>
        <p:txBody>
          <a:bodyPr wrap="square" lIns="108000" tIns="108000" rIns="108000" bIns="0">
            <a:noAutofit/>
          </a:bodyPr>
          <a:lstStyle/>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latin typeface="ＭＳ Ｐゴシック" panose="020B0600070205080204" pitchFamily="50" charset="-128"/>
                <a:ea typeface="ＭＳ Ｐゴシック" panose="020B0600070205080204" pitchFamily="50" charset="-128"/>
              </a:rPr>
              <a:t>対象となる疾患が限られているなど受益者は限定的である。</a:t>
            </a:r>
          </a:p>
          <a:p>
            <a:pPr marL="133350" indent="-133350" algn="just" fontAlgn="ctr">
              <a:lnSpc>
                <a:spcPct val="114000"/>
              </a:lnSpc>
              <a:spcAft>
                <a:spcPts val="600"/>
              </a:spcAft>
              <a:buClr>
                <a:srgbClr val="5F8AC3"/>
              </a:buClr>
              <a:buSzPct val="80000"/>
              <a:buFont typeface="Wingdings" panose="05000000000000000000" pitchFamily="2" charset="2"/>
              <a:buChar char="l"/>
            </a:pPr>
            <a:r>
              <a:rPr lang="ja-JP" altLang="en-US" sz="1200" dirty="0">
                <a:latin typeface="ＭＳ Ｐゴシック" panose="020B0600070205080204" pitchFamily="50" charset="-128"/>
                <a:ea typeface="ＭＳ Ｐゴシック" panose="020B0600070205080204" pitchFamily="50" charset="-128"/>
              </a:rPr>
              <a:t>地域によって対応が異なる。</a:t>
            </a:r>
          </a:p>
        </p:txBody>
      </p:sp>
      <p:grpSp>
        <p:nvGrpSpPr>
          <p:cNvPr id="20" name="グループ化 7"/>
          <p:cNvGrpSpPr/>
          <p:nvPr/>
        </p:nvGrpSpPr>
        <p:grpSpPr>
          <a:xfrm>
            <a:off x="416496" y="2348880"/>
            <a:ext cx="9073008" cy="288032"/>
            <a:chOff x="4944173" y="2113806"/>
            <a:chExt cx="5861371" cy="288032"/>
          </a:xfrm>
        </p:grpSpPr>
        <p:cxnSp>
          <p:nvCxnSpPr>
            <p:cNvPr id="23" name="直線コネクタ 22"/>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「公的薬剤給付制度」について</a:t>
              </a:r>
              <a:endParaRPr lang="zh-TW" altLang="en-US" sz="1400" dirty="0">
                <a:solidFill>
                  <a:srgbClr val="000000"/>
                </a:solidFill>
                <a:latin typeface="Arial Black" pitchFamily="34" charset="0"/>
                <a:ea typeface="HGP創英角ｺﾞｼｯｸUB" pitchFamily="50" charset="-128"/>
              </a:endParaRPr>
            </a:p>
          </p:txBody>
        </p:sp>
      </p:grpSp>
    </p:spTree>
    <p:extLst>
      <p:ext uri="{BB962C8B-B14F-4D97-AF65-F5344CB8AC3E}">
        <p14:creationId xmlns:p14="http://schemas.microsoft.com/office/powerpoint/2010/main" val="35161723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 name="グループ化 110"/>
          <p:cNvGrpSpPr/>
          <p:nvPr/>
        </p:nvGrpSpPr>
        <p:grpSpPr>
          <a:xfrm>
            <a:off x="5529064" y="4378736"/>
            <a:ext cx="936104" cy="936104"/>
            <a:chOff x="5529064" y="2924944"/>
            <a:chExt cx="936104" cy="936104"/>
          </a:xfrm>
        </p:grpSpPr>
        <p:sp>
          <p:nvSpPr>
            <p:cNvPr id="112" name="円/楕円 111"/>
            <p:cNvSpPr/>
            <p:nvPr/>
          </p:nvSpPr>
          <p:spPr>
            <a:xfrm>
              <a:off x="5529064" y="2924944"/>
              <a:ext cx="936104" cy="936104"/>
            </a:xfrm>
            <a:prstGeom prst="ellipse">
              <a:avLst/>
            </a:prstGeom>
            <a:gradFill flip="none" rotWithShape="1">
              <a:gsLst>
                <a:gs pos="50000">
                  <a:srgbClr val="FCAE91"/>
                </a:gs>
                <a:gs pos="100000">
                  <a:srgbClr val="FFFFFF"/>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pic>
          <p:nvPicPr>
            <p:cNvPr id="1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4140" y="3068960"/>
              <a:ext cx="531394" cy="607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 name="グループ化 7"/>
          <p:cNvGrpSpPr/>
          <p:nvPr/>
        </p:nvGrpSpPr>
        <p:grpSpPr>
          <a:xfrm>
            <a:off x="5529064" y="3073269"/>
            <a:ext cx="936104" cy="936104"/>
            <a:chOff x="5529064" y="2924944"/>
            <a:chExt cx="936104" cy="936104"/>
          </a:xfrm>
        </p:grpSpPr>
        <p:sp>
          <p:nvSpPr>
            <p:cNvPr id="61" name="円/楕円 60"/>
            <p:cNvSpPr/>
            <p:nvPr/>
          </p:nvSpPr>
          <p:spPr>
            <a:xfrm>
              <a:off x="5529064" y="2924944"/>
              <a:ext cx="936104" cy="936104"/>
            </a:xfrm>
            <a:prstGeom prst="ellipse">
              <a:avLst/>
            </a:prstGeom>
            <a:gradFill flip="none" rotWithShape="1">
              <a:gsLst>
                <a:gs pos="50000">
                  <a:srgbClr val="FCAE91"/>
                </a:gs>
                <a:gs pos="100000">
                  <a:srgbClr val="FFFFFF"/>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pic>
          <p:nvPicPr>
            <p:cNvPr id="10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4140" y="3068960"/>
              <a:ext cx="531394" cy="607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1" name="角丸四角形 40"/>
          <p:cNvSpPr/>
          <p:nvPr/>
        </p:nvSpPr>
        <p:spPr>
          <a:xfrm>
            <a:off x="416496" y="2857245"/>
            <a:ext cx="1080120" cy="288032"/>
          </a:xfrm>
          <a:prstGeom prst="roundRect">
            <a:avLst>
              <a:gd name="adj" fmla="val 6746"/>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400" b="1">
                <a:solidFill>
                  <a:srgbClr val="000000"/>
                </a:solidFill>
                <a:latin typeface="Meiryo UI" panose="020B0604030504040204" pitchFamily="34" charset="-128"/>
                <a:ea typeface="Meiryo UI" panose="020B0604030504040204" pitchFamily="34" charset="-128"/>
                <a:cs typeface="Arial" panose="020B0604020202020204" pitchFamily="34" charset="0"/>
              </a:rPr>
              <a:t>国家登録</a:t>
            </a:r>
          </a:p>
        </p:txBody>
      </p:sp>
      <p:sp>
        <p:nvSpPr>
          <p:cNvPr id="49" name="角丸四角形 48"/>
          <p:cNvSpPr/>
          <p:nvPr/>
        </p:nvSpPr>
        <p:spPr>
          <a:xfrm>
            <a:off x="416496" y="4162712"/>
            <a:ext cx="1080120" cy="288032"/>
          </a:xfrm>
          <a:prstGeom prst="roundRect">
            <a:avLst>
              <a:gd name="adj" fmla="val 6746"/>
            </a:avLst>
          </a:prstGeom>
          <a:gradFill flip="none" rotWithShape="1">
            <a:gsLst>
              <a:gs pos="0">
                <a:srgbClr val="83A4D1"/>
              </a:gs>
              <a:gs pos="100000">
                <a:schemeClr val="bg1"/>
              </a:gs>
            </a:gsLst>
            <a:lin ang="0" scaled="1"/>
            <a:tileRect/>
          </a:gradFill>
        </p:spPr>
        <p:txBody>
          <a:bodyPr wrap="square" rtlCol="0" anchor="ctr">
            <a:noAutofit/>
          </a:bodyPr>
          <a:lstStyle/>
          <a:p>
            <a:pPr fontAlgn="ctr"/>
            <a:r>
              <a:rPr lang="ja-JP" altLang="en-US" sz="1400" b="1">
                <a:latin typeface="Meiryo UI" panose="020B0604030504040204" pitchFamily="34" charset="-128"/>
                <a:ea typeface="Meiryo UI" panose="020B0604030504040204" pitchFamily="34" charset="-128"/>
              </a:rPr>
              <a:t>適合申告</a:t>
            </a:r>
            <a:endParaRPr kumimoji="1" lang="ja-JP" altLang="en-US" sz="1400" b="1">
              <a:solidFill>
                <a:srgbClr val="000000"/>
              </a:solidFill>
              <a:latin typeface="Meiryo UI" panose="020B0604030504040204" pitchFamily="34" charset="-128"/>
              <a:ea typeface="Meiryo UI" panose="020B0604030504040204" pitchFamily="34" charset="-128"/>
              <a:cs typeface="Arial" panose="020B0604020202020204" pitchFamily="34" charset="0"/>
            </a:endParaRPr>
          </a:p>
        </p:txBody>
      </p:sp>
      <p:sp>
        <p:nvSpPr>
          <p:cNvPr id="88" name="正方形/長方形 87"/>
          <p:cNvSpPr/>
          <p:nvPr/>
        </p:nvSpPr>
        <p:spPr>
          <a:xfrm>
            <a:off x="5673079" y="4162712"/>
            <a:ext cx="648073" cy="295466"/>
          </a:xfrm>
          <a:prstGeom prst="rect">
            <a:avLst/>
          </a:prstGeom>
        </p:spPr>
        <p:txBody>
          <a:bodyPr wrap="square" anchor="t">
            <a:spAutoFit/>
          </a:bodyPr>
          <a:lstStyle/>
          <a:p>
            <a:pPr fontAlgn="ctr" hangingPunct="0">
              <a:lnSpc>
                <a:spcPct val="110000"/>
              </a:lnSpc>
              <a:buClr>
                <a:srgbClr val="3D6AA7"/>
              </a:buClr>
              <a:buSzPct val="120000"/>
            </a:pPr>
            <a:r>
              <a:rPr lang="ja-JP" altLang="en-US" sz="1200" b="1">
                <a:latin typeface="Meiryo UI" panose="020B0604030504040204" pitchFamily="34" charset="-128"/>
                <a:ea typeface="Meiryo UI" panose="020B0604030504040204" pitchFamily="34" charset="-128"/>
                <a:cs typeface="Arial" panose="020B0604020202020204" pitchFamily="34" charset="0"/>
              </a:rPr>
              <a:t>認　可</a:t>
            </a:r>
          </a:p>
        </p:txBody>
      </p:sp>
      <p:sp>
        <p:nvSpPr>
          <p:cNvPr id="2" name="タイトル 1"/>
          <p:cNvSpPr>
            <a:spLocks noGrp="1"/>
          </p:cNvSpPr>
          <p:nvPr>
            <p:ph type="title"/>
          </p:nvPr>
        </p:nvSpPr>
        <p:spPr/>
        <p:txBody>
          <a:bodyPr/>
          <a:lstStyle/>
          <a:p>
            <a:r>
              <a:rPr lang="ja-JP" altLang="en-US" b="1">
                <a:latin typeface="Meiryo UI" panose="020B0604030504040204" pitchFamily="34" charset="-128"/>
                <a:ea typeface="Meiryo UI" panose="020B0604030504040204" pitchFamily="34" charset="-128"/>
              </a:rPr>
              <a:t>ロシア</a:t>
            </a:r>
            <a:r>
              <a:rPr lang="en-US" altLang="ja-JP" b="1" dirty="0">
                <a:latin typeface="Meiryo UI" panose="020B0604030504040204" pitchFamily="34" charset="-128"/>
                <a:ea typeface="Meiryo UI" panose="020B0604030504040204" pitchFamily="34" charset="-128"/>
              </a:rPr>
              <a:t>(Russia)</a:t>
            </a:r>
            <a:r>
              <a:rPr lang="ja-JP" altLang="en-US" b="1">
                <a:latin typeface="Meiryo UI" panose="020B0604030504040204" pitchFamily="34" charset="-128"/>
                <a:ea typeface="Meiryo UI" panose="020B0604030504040204" pitchFamily="34" charset="-128"/>
              </a:rPr>
              <a:t>／医療関連／制度</a:t>
            </a:r>
            <a:endParaRPr kumimoji="1" lang="ja-JP" altLang="en-US" b="1">
              <a:latin typeface="Meiryo UI" panose="020B0604030504040204" pitchFamily="34" charset="-128"/>
              <a:ea typeface="Meiryo UI" panose="020B0604030504040204" pitchFamily="34" charset="-128"/>
            </a:endParaRPr>
          </a:p>
        </p:txBody>
      </p:sp>
      <p:sp>
        <p:nvSpPr>
          <p:cNvPr id="3" name="テキスト プレースホルダー 2"/>
          <p:cNvSpPr>
            <a:spLocks noGrp="1"/>
          </p:cNvSpPr>
          <p:nvPr>
            <p:ph type="body" sz="quarter" idx="15"/>
          </p:nvPr>
        </p:nvSpPr>
        <p:spPr/>
        <p:txBody>
          <a:bodyPr/>
          <a:lstStyle/>
          <a:p>
            <a:r>
              <a:rPr lang="ja-JP" altLang="en-US" b="1">
                <a:latin typeface="Meiryo UI" panose="020B0604030504040204" pitchFamily="34" charset="-128"/>
                <a:ea typeface="Meiryo UI" panose="020B0604030504040204" pitchFamily="34" charset="-128"/>
              </a:rPr>
              <a:t>医療機器規制（</a:t>
            </a:r>
            <a:r>
              <a:rPr lang="en-US" altLang="ja-JP" b="1" dirty="0">
                <a:latin typeface="Meiryo UI" panose="020B0604030504040204" pitchFamily="34" charset="-128"/>
                <a:ea typeface="Meiryo UI" panose="020B0604030504040204" pitchFamily="34" charset="-128"/>
              </a:rPr>
              <a:t>1/2</a:t>
            </a:r>
            <a:r>
              <a:rPr lang="ja-JP" altLang="en-US" b="1">
                <a:latin typeface="Meiryo UI" panose="020B0604030504040204" pitchFamily="34" charset="-128"/>
                <a:ea typeface="Meiryo UI" panose="020B0604030504040204" pitchFamily="34" charset="-128"/>
              </a:rPr>
              <a:t>）</a:t>
            </a:r>
          </a:p>
        </p:txBody>
      </p:sp>
      <p:sp>
        <p:nvSpPr>
          <p:cNvPr id="4" name="テキスト ボックス 3"/>
          <p:cNvSpPr txBox="1"/>
          <p:nvPr/>
        </p:nvSpPr>
        <p:spPr>
          <a:xfrm>
            <a:off x="200472" y="1026956"/>
            <a:ext cx="9505056" cy="1408591"/>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eiryo UI" panose="020B0604030504040204" pitchFamily="34" charset="-128"/>
                <a:ea typeface="Meiryo UI" panose="020B0604030504040204" pitchFamily="34" charset="-128"/>
                <a:cs typeface="Arial" panose="020B0604020202020204" pitchFamily="34" charset="0"/>
              </a:rPr>
              <a:t>医療機器分類は、</a:t>
            </a:r>
            <a:r>
              <a:rPr lang="en-US" altLang="ja-JP" sz="1400" dirty="0">
                <a:latin typeface="Meiryo UI" panose="020B0604030504040204" pitchFamily="34" charset="-128"/>
                <a:ea typeface="Meiryo UI" panose="020B0604030504040204" pitchFamily="34" charset="-128"/>
                <a:cs typeface="Arial" panose="020B0604020202020204" pitchFamily="34" charset="0"/>
              </a:rPr>
              <a:t>4</a:t>
            </a:r>
            <a:r>
              <a:rPr lang="ja-JP" altLang="en-US" sz="1400" dirty="0">
                <a:latin typeface="Meiryo UI" panose="020B0604030504040204" pitchFamily="34" charset="-128"/>
                <a:ea typeface="Meiryo UI" panose="020B0604030504040204" pitchFamily="34" charset="-128"/>
                <a:cs typeface="Arial" panose="020B0604020202020204" pitchFamily="34" charset="0"/>
              </a:rPr>
              <a:t>段階設けられており、</a:t>
            </a:r>
            <a:r>
              <a:rPr lang="ja-JP" altLang="ja-JP" sz="1400" dirty="0">
                <a:latin typeface="Meiryo UI" panose="020B0604030504040204" pitchFamily="34" charset="-128"/>
                <a:ea typeface="Meiryo UI" panose="020B0604030504040204" pitchFamily="34" charset="-128"/>
                <a:cs typeface="Arial" panose="020B0604020202020204" pitchFamily="34" charset="0"/>
              </a:rPr>
              <a:t>リスクが低いものから</a:t>
            </a:r>
            <a:r>
              <a:rPr lang="en-US" altLang="ja-JP" sz="1400" dirty="0">
                <a:latin typeface="Meiryo UI" panose="020B0604030504040204" pitchFamily="34" charset="-128"/>
                <a:ea typeface="Meiryo UI" panose="020B0604030504040204" pitchFamily="34" charset="-128"/>
                <a:cs typeface="Arial" panose="020B0604020202020204" pitchFamily="34" charset="0"/>
              </a:rPr>
              <a:t>Class</a:t>
            </a:r>
            <a:r>
              <a:rPr lang="ru-RU" altLang="ja-JP" sz="1400" dirty="0">
                <a:latin typeface="Meiryo UI" panose="020B0604030504040204" pitchFamily="34" charset="-128"/>
                <a:ea typeface="Meiryo UI" panose="020B0604030504040204" pitchFamily="34" charset="-128"/>
                <a:cs typeface="Arial" panose="020B0604020202020204" pitchFamily="34" charset="0"/>
              </a:rPr>
              <a:t> </a:t>
            </a:r>
            <a:r>
              <a:rPr lang="en-US" altLang="ja-JP" sz="1400" dirty="0">
                <a:latin typeface="Meiryo UI" panose="020B0604030504040204" pitchFamily="34" charset="-128"/>
                <a:ea typeface="Meiryo UI" panose="020B0604030504040204" pitchFamily="34" charset="-128"/>
                <a:cs typeface="Arial" panose="020B0604020202020204" pitchFamily="34" charset="0"/>
              </a:rPr>
              <a:t>I</a:t>
            </a:r>
            <a:r>
              <a:rPr lang="ru-RU" altLang="ja-JP" sz="1400" dirty="0">
                <a:latin typeface="Meiryo UI" panose="020B0604030504040204" pitchFamily="34" charset="-128"/>
                <a:ea typeface="Meiryo UI" panose="020B0604030504040204" pitchFamily="34" charset="-128"/>
                <a:cs typeface="Arial" panose="020B0604020202020204" pitchFamily="34" charset="0"/>
              </a:rPr>
              <a:t> </a:t>
            </a:r>
            <a:r>
              <a:rPr lang="en-US" altLang="ja-JP" sz="1400" dirty="0">
                <a:latin typeface="Meiryo UI" panose="020B0604030504040204" pitchFamily="34" charset="-128"/>
                <a:ea typeface="Meiryo UI" panose="020B0604030504040204" pitchFamily="34" charset="-128"/>
                <a:cs typeface="Arial" panose="020B0604020202020204" pitchFamily="34" charset="0"/>
              </a:rPr>
              <a:t>→</a:t>
            </a:r>
            <a:r>
              <a:rPr lang="ru-RU" altLang="ja-JP" sz="1400" dirty="0">
                <a:latin typeface="Meiryo UI" panose="020B0604030504040204" pitchFamily="34" charset="-128"/>
                <a:ea typeface="Meiryo UI" panose="020B0604030504040204" pitchFamily="34" charset="-128"/>
                <a:cs typeface="Arial" panose="020B0604020202020204" pitchFamily="34" charset="0"/>
              </a:rPr>
              <a:t> </a:t>
            </a:r>
            <a:r>
              <a:rPr lang="en-US" altLang="ja-JP" sz="1400" dirty="0">
                <a:latin typeface="Meiryo UI" panose="020B0604030504040204" pitchFamily="34" charset="-128"/>
                <a:ea typeface="Meiryo UI" panose="020B0604030504040204" pitchFamily="34" charset="-128"/>
                <a:cs typeface="Arial" panose="020B0604020202020204" pitchFamily="34" charset="0"/>
              </a:rPr>
              <a:t>II a</a:t>
            </a:r>
            <a:r>
              <a:rPr lang="ru-RU" altLang="ja-JP" sz="1400" dirty="0">
                <a:latin typeface="Meiryo UI" panose="020B0604030504040204" pitchFamily="34" charset="-128"/>
                <a:ea typeface="Meiryo UI" panose="020B0604030504040204" pitchFamily="34" charset="-128"/>
                <a:cs typeface="Arial" panose="020B0604020202020204" pitchFamily="34" charset="0"/>
              </a:rPr>
              <a:t> </a:t>
            </a:r>
            <a:r>
              <a:rPr lang="en-US" altLang="ja-JP" sz="1400" dirty="0">
                <a:latin typeface="Meiryo UI" panose="020B0604030504040204" pitchFamily="34" charset="-128"/>
                <a:ea typeface="Meiryo UI" panose="020B0604030504040204" pitchFamily="34" charset="-128"/>
                <a:cs typeface="Arial" panose="020B0604020202020204" pitchFamily="34" charset="0"/>
              </a:rPr>
              <a:t>→</a:t>
            </a:r>
            <a:r>
              <a:rPr lang="ru-RU" altLang="ja-JP" sz="1400" dirty="0">
                <a:latin typeface="Meiryo UI" panose="020B0604030504040204" pitchFamily="34" charset="-128"/>
                <a:ea typeface="Meiryo UI" panose="020B0604030504040204" pitchFamily="34" charset="-128"/>
                <a:cs typeface="Arial" panose="020B0604020202020204" pitchFamily="34" charset="0"/>
              </a:rPr>
              <a:t> </a:t>
            </a:r>
            <a:r>
              <a:rPr lang="en-US" altLang="ja-JP" sz="1400" dirty="0">
                <a:latin typeface="Meiryo UI" panose="020B0604030504040204" pitchFamily="34" charset="-128"/>
                <a:ea typeface="Meiryo UI" panose="020B0604030504040204" pitchFamily="34" charset="-128"/>
                <a:cs typeface="Arial" panose="020B0604020202020204" pitchFamily="34" charset="0"/>
              </a:rPr>
              <a:t>II b</a:t>
            </a:r>
            <a:r>
              <a:rPr lang="ru-RU" altLang="ja-JP" sz="1400" dirty="0">
                <a:latin typeface="Meiryo UI" panose="020B0604030504040204" pitchFamily="34" charset="-128"/>
                <a:ea typeface="Meiryo UI" panose="020B0604030504040204" pitchFamily="34" charset="-128"/>
                <a:cs typeface="Arial" panose="020B0604020202020204" pitchFamily="34" charset="0"/>
              </a:rPr>
              <a:t> </a:t>
            </a:r>
            <a:r>
              <a:rPr lang="en-US" altLang="ja-JP" sz="1400" dirty="0">
                <a:latin typeface="Meiryo UI" panose="020B0604030504040204" pitchFamily="34" charset="-128"/>
                <a:ea typeface="Meiryo UI" panose="020B0604030504040204" pitchFamily="34" charset="-128"/>
                <a:cs typeface="Arial" panose="020B0604020202020204" pitchFamily="34" charset="0"/>
              </a:rPr>
              <a:t>→</a:t>
            </a:r>
            <a:r>
              <a:rPr lang="ru-RU" altLang="ja-JP" sz="1400" dirty="0">
                <a:latin typeface="Meiryo UI" panose="020B0604030504040204" pitchFamily="34" charset="-128"/>
                <a:ea typeface="Meiryo UI" panose="020B0604030504040204" pitchFamily="34" charset="-128"/>
                <a:cs typeface="Arial" panose="020B0604020202020204" pitchFamily="34" charset="0"/>
              </a:rPr>
              <a:t> </a:t>
            </a:r>
            <a:r>
              <a:rPr lang="en-US" altLang="ja-JP" sz="1400" dirty="0">
                <a:latin typeface="Meiryo UI" panose="020B0604030504040204" pitchFamily="34" charset="-128"/>
                <a:ea typeface="Meiryo UI" panose="020B0604030504040204" pitchFamily="34" charset="-128"/>
                <a:cs typeface="Arial" panose="020B0604020202020204" pitchFamily="34" charset="0"/>
              </a:rPr>
              <a:t>III</a:t>
            </a:r>
            <a:r>
              <a:rPr lang="ru-RU" altLang="ja-JP" sz="1400" dirty="0">
                <a:latin typeface="Meiryo UI" panose="020B0604030504040204" pitchFamily="34" charset="-128"/>
                <a:ea typeface="Meiryo UI" panose="020B0604030504040204" pitchFamily="34" charset="-128"/>
                <a:cs typeface="Arial" panose="020B0604020202020204" pitchFamily="34" charset="0"/>
              </a:rPr>
              <a:t> </a:t>
            </a:r>
            <a:r>
              <a:rPr lang="ja-JP" altLang="ja-JP" sz="1400" dirty="0">
                <a:latin typeface="Meiryo UI" panose="020B0604030504040204" pitchFamily="34" charset="-128"/>
                <a:ea typeface="Meiryo UI" panose="020B0604030504040204" pitchFamily="34" charset="-128"/>
                <a:cs typeface="Arial" panose="020B0604020202020204" pitchFamily="34" charset="0"/>
              </a:rPr>
              <a:t>となっている。</a:t>
            </a:r>
            <a:endParaRPr lang="en-US" altLang="ja-JP" sz="1400" dirty="0">
              <a:latin typeface="Meiryo UI" panose="020B0604030504040204" pitchFamily="34" charset="-128"/>
              <a:ea typeface="Meiryo UI" panose="020B0604030504040204" pitchFamily="34"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eiryo UI" panose="020B0604030504040204" pitchFamily="34" charset="-128"/>
                <a:ea typeface="Meiryo UI" panose="020B0604030504040204" pitchFamily="34" charset="-128"/>
                <a:cs typeface="Arial" panose="020B0604020202020204" pitchFamily="34" charset="0"/>
              </a:rPr>
              <a:t>医療機器認可においては、国家登録の後、適合申告をロシア語で行う必要がある。製品のアップグレードなど、変更が生じた場合には再度手続きを行う必要がある。なお、認可手続きの進捗は、ウェブサイトで確認できる。</a:t>
            </a:r>
            <a:endParaRPr lang="en-US" altLang="ja-JP" sz="1400" dirty="0">
              <a:latin typeface="Meiryo UI" panose="020B0604030504040204" pitchFamily="34" charset="-128"/>
              <a:ea typeface="Meiryo UI" panose="020B0604030504040204" pitchFamily="34" charset="-128"/>
              <a:cs typeface="Arial" panose="020B0604020202020204" pitchFamily="34" charset="0"/>
            </a:endParaRPr>
          </a:p>
          <a:p>
            <a:pPr marL="190500" indent="-190500" algn="just">
              <a:spcAft>
                <a:spcPts val="200"/>
              </a:spcAft>
              <a:buClr>
                <a:srgbClr val="5F8AC3"/>
              </a:buClr>
              <a:buFont typeface="Wingdings" panose="05000000000000000000" pitchFamily="2" charset="2"/>
              <a:buChar char="n"/>
            </a:pPr>
            <a:r>
              <a:rPr lang="ja-JP" altLang="en-US" sz="1400" dirty="0">
                <a:latin typeface="Meiryo UI" panose="020B0604030504040204" pitchFamily="34" charset="-128"/>
                <a:ea typeface="Meiryo UI" panose="020B0604030504040204" pitchFamily="34" charset="-128"/>
                <a:cs typeface="Arial" panose="020B0604020202020204" pitchFamily="34" charset="0"/>
              </a:rPr>
              <a:t>審査の過程で、ロシア国内に不必要、または、国内に競合が存在すると判断されると、認可が下りないこともある。また、登録しようとする医療機器の安全性、有効性に疑義が生じた場合やそのリスクがベネフィットを上回ると判断された場合等も同様に認可が下りないこともある。　</a:t>
            </a:r>
            <a:r>
              <a:rPr lang="en-US" altLang="ja-JP" sz="1000" dirty="0">
                <a:latin typeface="Meiryo UI" panose="020B0604030504040204" pitchFamily="34" charset="-128"/>
                <a:ea typeface="Meiryo UI" panose="020B0604030504040204" pitchFamily="34" charset="-128"/>
                <a:cs typeface="Arial" panose="020B0604020202020204" pitchFamily="34" charset="0"/>
              </a:rPr>
              <a:t>(</a:t>
            </a:r>
            <a:r>
              <a:rPr lang="ja-JP" altLang="en-US" sz="1000" dirty="0">
                <a:latin typeface="Meiryo UI" panose="020B0604030504040204" pitchFamily="34" charset="-128"/>
                <a:ea typeface="Meiryo UI" panose="020B0604030504040204" pitchFamily="34" charset="-128"/>
                <a:cs typeface="Arial" panose="020B0604020202020204" pitchFamily="34" charset="0"/>
              </a:rPr>
              <a:t>詳細は</a:t>
            </a:r>
            <a:r>
              <a:rPr lang="en-US" altLang="ja-JP" sz="1000" dirty="0">
                <a:latin typeface="Meiryo UI" panose="020B0604030504040204" pitchFamily="34" charset="-128"/>
                <a:ea typeface="Meiryo UI" panose="020B0604030504040204" pitchFamily="34" charset="-128"/>
                <a:cs typeface="Arial" panose="020B0604020202020204" pitchFamily="34" charset="0"/>
              </a:rPr>
              <a:t> </a:t>
            </a:r>
            <a:r>
              <a:rPr lang="en-US" altLang="ja-JP" sz="1000" dirty="0">
                <a:solidFill>
                  <a:srgbClr val="FF0000"/>
                </a:solidFill>
                <a:latin typeface="Meiryo UI" panose="020B0604030504040204" pitchFamily="34" charset="-128"/>
                <a:ea typeface="Meiryo UI" panose="020B0604030504040204" pitchFamily="34" charset="-128"/>
                <a:cs typeface="Arial" panose="020B0604020202020204" pitchFamily="34" charset="0"/>
                <a:hlinkClick r:id="rId3"/>
              </a:rPr>
              <a:t>http://base.garant.ru/70291692/</a:t>
            </a:r>
            <a:r>
              <a:rPr lang="ja-JP" altLang="en-US" sz="1000" dirty="0">
                <a:latin typeface="Meiryo UI" panose="020B0604030504040204" pitchFamily="34" charset="-128"/>
                <a:ea typeface="Meiryo UI" panose="020B0604030504040204" pitchFamily="34" charset="-128"/>
                <a:cs typeface="Arial" panose="020B0604020202020204" pitchFamily="34" charset="0"/>
              </a:rPr>
              <a:t>　の</a:t>
            </a:r>
            <a:r>
              <a:rPr lang="en-US" altLang="ja-JP" sz="1000" dirty="0">
                <a:latin typeface="Meiryo UI" panose="020B0604030504040204" pitchFamily="34" charset="-128"/>
                <a:ea typeface="Meiryo UI" panose="020B0604030504040204" pitchFamily="34" charset="-128"/>
                <a:cs typeface="Arial" panose="020B0604020202020204" pitchFamily="34" charset="0"/>
              </a:rPr>
              <a:t>35.a, 35.b</a:t>
            </a:r>
            <a:r>
              <a:rPr lang="ja-JP" altLang="en-US" sz="1000" dirty="0">
                <a:latin typeface="Meiryo UI" panose="020B0604030504040204" pitchFamily="34" charset="-128"/>
                <a:ea typeface="Meiryo UI" panose="020B0604030504040204" pitchFamily="34" charset="-128"/>
                <a:cs typeface="Arial" panose="020B0604020202020204" pitchFamily="34" charset="0"/>
              </a:rPr>
              <a:t>参照）</a:t>
            </a:r>
            <a:endParaRPr lang="en-US" altLang="ja-JP" sz="1000" dirty="0">
              <a:latin typeface="Meiryo UI" panose="020B0604030504040204" pitchFamily="34" charset="-128"/>
              <a:ea typeface="Meiryo UI" panose="020B0604030504040204" pitchFamily="34" charset="-128"/>
              <a:cs typeface="Arial" panose="020B0604020202020204" pitchFamily="34" charset="0"/>
            </a:endParaRPr>
          </a:p>
        </p:txBody>
      </p:sp>
      <p:grpSp>
        <p:nvGrpSpPr>
          <p:cNvPr id="5" name="グループ化 7"/>
          <p:cNvGrpSpPr/>
          <p:nvPr/>
        </p:nvGrpSpPr>
        <p:grpSpPr>
          <a:xfrm>
            <a:off x="416496" y="2495198"/>
            <a:ext cx="9001000" cy="288032"/>
            <a:chOff x="4944173" y="2113806"/>
            <a:chExt cx="5861371" cy="288032"/>
          </a:xfrm>
        </p:grpSpPr>
        <p:cxnSp>
          <p:nvCxnSpPr>
            <p:cNvPr id="6" name="直線コネクタ 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b="1">
                  <a:solidFill>
                    <a:srgbClr val="000000"/>
                  </a:solidFill>
                  <a:latin typeface="Meiryo UI" panose="020B0604030504040204" pitchFamily="34" charset="-128"/>
                  <a:ea typeface="Meiryo UI" panose="020B0604030504040204" pitchFamily="34" charset="-128"/>
                </a:rPr>
                <a:t>医療機器認可</a:t>
              </a:r>
              <a:r>
                <a:rPr lang="ja-JP" altLang="en-US" sz="1400" b="1">
                  <a:solidFill>
                    <a:srgbClr val="000000"/>
                  </a:solidFill>
                  <a:latin typeface="Meiryo UI" panose="020B0604030504040204" pitchFamily="34" charset="-128"/>
                  <a:ea typeface="Meiryo UI" panose="020B0604030504040204" pitchFamily="34" charset="-128"/>
                </a:rPr>
                <a:t>に必要な手続き</a:t>
              </a:r>
              <a:endParaRPr lang="zh-TW" altLang="en-US" sz="1400" b="1">
                <a:solidFill>
                  <a:srgbClr val="000000"/>
                </a:solidFill>
                <a:latin typeface="Meiryo UI" panose="020B0604030504040204" pitchFamily="34" charset="-128"/>
                <a:ea typeface="Meiryo UI" panose="020B0604030504040204" pitchFamily="34" charset="-128"/>
              </a:endParaRPr>
            </a:p>
          </p:txBody>
        </p:sp>
      </p:grpSp>
      <p:cxnSp>
        <p:nvCxnSpPr>
          <p:cNvPr id="30" name="直線コネクタ 29"/>
          <p:cNvCxnSpPr/>
          <p:nvPr/>
        </p:nvCxnSpPr>
        <p:spPr>
          <a:xfrm>
            <a:off x="3440832" y="3173413"/>
            <a:ext cx="0" cy="720080"/>
          </a:xfrm>
          <a:prstGeom prst="line">
            <a:avLst/>
          </a:prstGeom>
          <a:ln w="9525">
            <a:solidFill>
              <a:srgbClr val="A2A2A2"/>
            </a:solidFill>
          </a:ln>
        </p:spPr>
        <p:style>
          <a:lnRef idx="1">
            <a:schemeClr val="accent1"/>
          </a:lnRef>
          <a:fillRef idx="0">
            <a:schemeClr val="accent1"/>
          </a:fillRef>
          <a:effectRef idx="0">
            <a:schemeClr val="accent1"/>
          </a:effectRef>
          <a:fontRef idx="minor">
            <a:schemeClr val="tx1"/>
          </a:fontRef>
        </p:style>
      </p:cxnSp>
      <p:sp>
        <p:nvSpPr>
          <p:cNvPr id="32" name="右矢印 31"/>
          <p:cNvSpPr/>
          <p:nvPr/>
        </p:nvSpPr>
        <p:spPr>
          <a:xfrm>
            <a:off x="2720751" y="2857245"/>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正方形/長方形 33"/>
          <p:cNvSpPr/>
          <p:nvPr/>
        </p:nvSpPr>
        <p:spPr>
          <a:xfrm>
            <a:off x="1712640" y="2774239"/>
            <a:ext cx="1296144" cy="904863"/>
          </a:xfrm>
          <a:prstGeom prst="rect">
            <a:avLst/>
          </a:prstGeom>
        </p:spPr>
        <p:txBody>
          <a:bodyPr wrap="square" anchor="t">
            <a:spAutoFit/>
          </a:bodyPr>
          <a:lstStyle/>
          <a:p>
            <a:pPr fontAlgn="ctr" hangingPunct="0">
              <a:lnSpc>
                <a:spcPct val="110000"/>
              </a:lnSpc>
              <a:buClr>
                <a:srgbClr val="3D6AA7"/>
              </a:buClr>
              <a:buSzPct val="120000"/>
            </a:pPr>
            <a:r>
              <a:rPr lang="ja-JP" altLang="en-US" sz="1200">
                <a:latin typeface="Meiryo UI" panose="020B0604030504040204" pitchFamily="34" charset="-128"/>
                <a:ea typeface="Meiryo UI" panose="020B0604030504040204" pitchFamily="34" charset="-128"/>
                <a:cs typeface="Arial" panose="020B0604020202020204" pitchFamily="34" charset="0"/>
              </a:rPr>
              <a:t>事前に</a:t>
            </a:r>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a:p>
            <a:pPr marL="320675" lvl="1" indent="-160338" fontAlgn="ctr" hangingPunct="0">
              <a:lnSpc>
                <a:spcPct val="110000"/>
              </a:lnSpc>
              <a:buClr>
                <a:srgbClr val="5F8AC3"/>
              </a:buClr>
              <a:buSzPct val="100000"/>
              <a:buFont typeface="Wingdings" panose="05000000000000000000" pitchFamily="2" charset="2"/>
              <a:buChar char="n"/>
            </a:pPr>
            <a:r>
              <a:rPr lang="ja-JP" altLang="en-US" sz="1200" b="1">
                <a:solidFill>
                  <a:srgbClr val="000000"/>
                </a:solidFill>
                <a:latin typeface="Meiryo UI" panose="020B0604030504040204" pitchFamily="34" charset="-128"/>
                <a:ea typeface="Meiryo UI" panose="020B0604030504040204" pitchFamily="34" charset="-128"/>
                <a:cs typeface="Arial" pitchFamily="34" charset="0"/>
              </a:rPr>
              <a:t>性能検査</a:t>
            </a:r>
            <a:endParaRPr lang="en-US" altLang="ja-JP" sz="1200" b="1" dirty="0">
              <a:solidFill>
                <a:srgbClr val="000000"/>
              </a:solidFill>
              <a:latin typeface="Meiryo UI" panose="020B0604030504040204" pitchFamily="34" charset="-128"/>
              <a:ea typeface="Meiryo UI" panose="020B0604030504040204" pitchFamily="34" charset="-128"/>
              <a:cs typeface="Arial" pitchFamily="34" charset="0"/>
            </a:endParaRPr>
          </a:p>
          <a:p>
            <a:pPr marL="320675" lvl="1" indent="-160338" fontAlgn="ctr" hangingPunct="0">
              <a:lnSpc>
                <a:spcPct val="110000"/>
              </a:lnSpc>
              <a:buClr>
                <a:srgbClr val="5F8AC3"/>
              </a:buClr>
              <a:buSzPct val="100000"/>
              <a:buFont typeface="Wingdings" panose="05000000000000000000" pitchFamily="2" charset="2"/>
              <a:buChar char="n"/>
            </a:pPr>
            <a:r>
              <a:rPr lang="ja-JP" altLang="en-US" sz="1200" b="1">
                <a:solidFill>
                  <a:srgbClr val="000000"/>
                </a:solidFill>
                <a:latin typeface="Meiryo UI" panose="020B0604030504040204" pitchFamily="34" charset="-128"/>
                <a:ea typeface="Meiryo UI" panose="020B0604030504040204" pitchFamily="34" charset="-128"/>
                <a:cs typeface="Arial" pitchFamily="34" charset="0"/>
              </a:rPr>
              <a:t>臨床検査</a:t>
            </a:r>
          </a:p>
          <a:p>
            <a:pPr fontAlgn="ctr" hangingPunct="0">
              <a:lnSpc>
                <a:spcPct val="110000"/>
              </a:lnSpc>
              <a:buClr>
                <a:srgbClr val="3D6AA7"/>
              </a:buClr>
              <a:buSzPct val="120000"/>
            </a:pPr>
            <a:r>
              <a:rPr lang="ja-JP" altLang="en-US" sz="1200">
                <a:latin typeface="Meiryo UI" panose="020B0604030504040204" pitchFamily="34" charset="-128"/>
                <a:ea typeface="Meiryo UI" panose="020B0604030504040204" pitchFamily="34" charset="-128"/>
                <a:cs typeface="Arial" panose="020B0604020202020204" pitchFamily="34" charset="0"/>
              </a:rPr>
              <a:t>を済ます</a:t>
            </a:r>
          </a:p>
        </p:txBody>
      </p:sp>
      <p:sp>
        <p:nvSpPr>
          <p:cNvPr id="37" name="角丸四角形 36"/>
          <p:cNvSpPr/>
          <p:nvPr/>
        </p:nvSpPr>
        <p:spPr>
          <a:xfrm>
            <a:off x="1425767" y="2857245"/>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600" b="1">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正方形/長方形 42"/>
          <p:cNvSpPr/>
          <p:nvPr/>
        </p:nvSpPr>
        <p:spPr>
          <a:xfrm>
            <a:off x="3584847" y="2857245"/>
            <a:ext cx="1296144" cy="498598"/>
          </a:xfrm>
          <a:prstGeom prst="rect">
            <a:avLst/>
          </a:prstGeom>
        </p:spPr>
        <p:txBody>
          <a:bodyPr wrap="square" anchor="t">
            <a:spAutoFit/>
          </a:bodyPr>
          <a:lstStyle/>
          <a:p>
            <a:pPr fontAlgn="ctr" hangingPunct="0">
              <a:lnSpc>
                <a:spcPct val="110000"/>
              </a:lnSpc>
              <a:buClr>
                <a:srgbClr val="3D6AA7"/>
              </a:buClr>
              <a:buSzPct val="120000"/>
            </a:pPr>
            <a:r>
              <a:rPr lang="ja-JP" altLang="en-US" sz="1200" b="1">
                <a:solidFill>
                  <a:srgbClr val="000000"/>
                </a:solidFill>
                <a:latin typeface="Meiryo UI" panose="020B0604030504040204" pitchFamily="34" charset="-128"/>
                <a:ea typeface="Meiryo UI" panose="020B0604030504040204" pitchFamily="34" charset="-128"/>
                <a:cs typeface="Arial" pitchFamily="34" charset="0"/>
              </a:rPr>
              <a:t>保健省</a:t>
            </a:r>
            <a:r>
              <a:rPr lang="ja-JP" altLang="en-US" sz="1200">
                <a:solidFill>
                  <a:srgbClr val="000000"/>
                </a:solidFill>
                <a:latin typeface="Meiryo UI" panose="020B0604030504040204" pitchFamily="34" charset="-128"/>
                <a:ea typeface="Meiryo UI" panose="020B0604030504040204" pitchFamily="34" charset="-128"/>
                <a:cs typeface="Arial" pitchFamily="34" charset="0"/>
              </a:rPr>
              <a:t>に</a:t>
            </a:r>
            <a:br>
              <a:rPr lang="en-US" altLang="ja-JP" sz="1200" dirty="0">
                <a:latin typeface="Meiryo UI" panose="020B0604030504040204" pitchFamily="34" charset="-128"/>
                <a:ea typeface="Meiryo UI" panose="020B0604030504040204" pitchFamily="34" charset="-128"/>
                <a:cs typeface="Arial" panose="020B0604020202020204" pitchFamily="34" charset="0"/>
              </a:rPr>
            </a:br>
            <a:r>
              <a:rPr lang="ja-JP" altLang="en-US" sz="1200">
                <a:latin typeface="Meiryo UI" panose="020B0604030504040204" pitchFamily="34" charset="-128"/>
                <a:ea typeface="Meiryo UI" panose="020B0604030504040204" pitchFamily="34" charset="-128"/>
                <a:cs typeface="Arial" panose="020B0604020202020204" pitchFamily="34" charset="0"/>
              </a:rPr>
              <a:t>国家登録を申請</a:t>
            </a:r>
          </a:p>
        </p:txBody>
      </p:sp>
      <p:sp>
        <p:nvSpPr>
          <p:cNvPr id="44" name="右矢印 43"/>
          <p:cNvSpPr/>
          <p:nvPr/>
        </p:nvSpPr>
        <p:spPr>
          <a:xfrm>
            <a:off x="4808983" y="2857245"/>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5673079" y="2857245"/>
            <a:ext cx="648073" cy="295466"/>
          </a:xfrm>
          <a:prstGeom prst="rect">
            <a:avLst/>
          </a:prstGeom>
        </p:spPr>
        <p:txBody>
          <a:bodyPr wrap="square" anchor="t">
            <a:spAutoFit/>
          </a:bodyPr>
          <a:lstStyle/>
          <a:p>
            <a:pPr fontAlgn="ctr" hangingPunct="0">
              <a:lnSpc>
                <a:spcPct val="110000"/>
              </a:lnSpc>
              <a:buClr>
                <a:srgbClr val="3D6AA7"/>
              </a:buClr>
              <a:buSzPct val="120000"/>
            </a:pPr>
            <a:r>
              <a:rPr lang="ja-JP" altLang="en-US" sz="1200" b="1">
                <a:latin typeface="Meiryo UI" panose="020B0604030504040204" pitchFamily="34" charset="-128"/>
                <a:ea typeface="Meiryo UI" panose="020B0604030504040204" pitchFamily="34" charset="-128"/>
                <a:cs typeface="Arial" panose="020B0604020202020204" pitchFamily="34" charset="0"/>
              </a:rPr>
              <a:t>認　可</a:t>
            </a:r>
          </a:p>
        </p:txBody>
      </p:sp>
      <p:cxnSp>
        <p:nvCxnSpPr>
          <p:cNvPr id="50" name="直線コネクタ 49"/>
          <p:cNvCxnSpPr/>
          <p:nvPr/>
        </p:nvCxnSpPr>
        <p:spPr>
          <a:xfrm>
            <a:off x="5529064" y="3173413"/>
            <a:ext cx="0" cy="720080"/>
          </a:xfrm>
          <a:prstGeom prst="line">
            <a:avLst/>
          </a:prstGeom>
          <a:ln w="9525">
            <a:solidFill>
              <a:srgbClr val="A2A2A2"/>
            </a:solidFill>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a:off x="3440832" y="3768525"/>
            <a:ext cx="2088232" cy="0"/>
          </a:xfrm>
          <a:prstGeom prst="straightConnector1">
            <a:avLst/>
          </a:prstGeom>
          <a:ln w="9525" cap="flat" cmpd="sng" algn="ctr">
            <a:solidFill>
              <a:srgbClr val="A2A2A2"/>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4153698" y="3677469"/>
            <a:ext cx="727294" cy="186913"/>
          </a:xfrm>
          <a:prstGeom prst="roundRect">
            <a:avLst/>
          </a:prstGeom>
          <a:solidFill>
            <a:srgbClr val="F1DB9D"/>
          </a:solidFill>
          <a:ln cmpd="sng">
            <a:solidFill>
              <a:srgbClr val="A2A2A2"/>
            </a:solidFill>
          </a:ln>
        </p:spPr>
        <p:txBody>
          <a:bodyPr wrap="none" lIns="0" tIns="0" rIns="0" bIns="0" rtlCol="0" anchor="ctr" anchorCtr="0">
            <a:noAutofit/>
          </a:bodyPr>
          <a:lstStyle/>
          <a:p>
            <a:pPr algn="ctr" fontAlgn="ctr">
              <a:spcBef>
                <a:spcPts val="0"/>
              </a:spcBef>
              <a:buSzPct val="100000"/>
            </a:pPr>
            <a:r>
              <a:rPr lang="en-US" altLang="ja-JP" sz="1000" dirty="0">
                <a:latin typeface="Meiryo UI" panose="020B0604030504040204" pitchFamily="34" charset="-128"/>
                <a:ea typeface="Meiryo UI" panose="020B0604030504040204" pitchFamily="34" charset="-128"/>
                <a:cs typeface="Arial" panose="020B0604020202020204" pitchFamily="34" charset="0"/>
              </a:rPr>
              <a:t>3</a:t>
            </a:r>
            <a:r>
              <a:rPr lang="ja-JP" altLang="en-US" sz="1000">
                <a:latin typeface="Meiryo UI" panose="020B0604030504040204" pitchFamily="34" charset="-128"/>
                <a:ea typeface="Meiryo UI" panose="020B0604030504040204" pitchFamily="34" charset="-128"/>
                <a:cs typeface="Arial" panose="020B0604020202020204" pitchFamily="34" charset="0"/>
              </a:rPr>
              <a:t>～</a:t>
            </a:r>
            <a:r>
              <a:rPr lang="en-US" altLang="ja-JP" sz="1000" dirty="0">
                <a:latin typeface="Meiryo UI" panose="020B0604030504040204" pitchFamily="34" charset="-128"/>
                <a:ea typeface="Meiryo UI" panose="020B0604030504040204" pitchFamily="34" charset="-128"/>
                <a:cs typeface="Arial" panose="020B0604020202020204" pitchFamily="34" charset="0"/>
              </a:rPr>
              <a:t>18</a:t>
            </a:r>
            <a:r>
              <a:rPr lang="ja-JP" altLang="en-US" sz="1000">
                <a:latin typeface="Meiryo UI" panose="020B0604030504040204" pitchFamily="34" charset="-128"/>
                <a:ea typeface="Meiryo UI" panose="020B0604030504040204" pitchFamily="34" charset="-128"/>
                <a:cs typeface="Arial" panose="020B0604020202020204" pitchFamily="34" charset="0"/>
              </a:rPr>
              <a:t>ヶ月</a:t>
            </a:r>
          </a:p>
        </p:txBody>
      </p:sp>
      <p:sp>
        <p:nvSpPr>
          <p:cNvPr id="54" name="右矢印 53"/>
          <p:cNvSpPr/>
          <p:nvPr/>
        </p:nvSpPr>
        <p:spPr>
          <a:xfrm>
            <a:off x="2720752" y="4162712"/>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正方形/長方形 54"/>
          <p:cNvSpPr/>
          <p:nvPr/>
        </p:nvSpPr>
        <p:spPr>
          <a:xfrm>
            <a:off x="1712640" y="4180128"/>
            <a:ext cx="1152128" cy="904863"/>
          </a:xfrm>
          <a:prstGeom prst="rect">
            <a:avLst/>
          </a:prstGeom>
        </p:spPr>
        <p:txBody>
          <a:bodyPr wrap="square" anchor="t">
            <a:spAutoFit/>
          </a:bodyPr>
          <a:lstStyle/>
          <a:p>
            <a:pPr fontAlgn="ctr" hangingPunct="0">
              <a:lnSpc>
                <a:spcPct val="110000"/>
              </a:lnSpc>
              <a:buClr>
                <a:srgbClr val="3D6AA7"/>
              </a:buClr>
              <a:buSzPct val="120000"/>
            </a:pPr>
            <a:r>
              <a:rPr lang="ja-JP" altLang="en-US" sz="1200">
                <a:latin typeface="Meiryo UI" panose="020B0604030504040204" pitchFamily="34" charset="-128"/>
                <a:ea typeface="Meiryo UI" panose="020B0604030504040204" pitchFamily="34" charset="-128"/>
                <a:cs typeface="Arial" panose="020B0604020202020204" pitchFamily="34" charset="0"/>
              </a:rPr>
              <a:t>事前に</a:t>
            </a:r>
            <a:r>
              <a:rPr lang="ja-JP" altLang="en-US" sz="1200" b="1">
                <a:solidFill>
                  <a:srgbClr val="000000"/>
                </a:solidFill>
                <a:latin typeface="Meiryo UI" panose="020B0604030504040204" pitchFamily="34" charset="-128"/>
                <a:ea typeface="Meiryo UI" panose="020B0604030504040204" pitchFamily="34" charset="-128"/>
                <a:cs typeface="Arial" pitchFamily="34" charset="0"/>
              </a:rPr>
              <a:t>現地の登録認証機関による認証</a:t>
            </a:r>
            <a:r>
              <a:rPr lang="ja-JP" altLang="en-US" sz="1200">
                <a:latin typeface="Meiryo UI" panose="020B0604030504040204" pitchFamily="34" charset="-128"/>
                <a:ea typeface="Meiryo UI" panose="020B0604030504040204" pitchFamily="34" charset="-128"/>
                <a:cs typeface="Arial" panose="020B0604020202020204" pitchFamily="34" charset="0"/>
              </a:rPr>
              <a:t>を受ける</a:t>
            </a:r>
          </a:p>
        </p:txBody>
      </p:sp>
      <p:sp>
        <p:nvSpPr>
          <p:cNvPr id="56" name="角丸四角形 55"/>
          <p:cNvSpPr/>
          <p:nvPr/>
        </p:nvSpPr>
        <p:spPr>
          <a:xfrm>
            <a:off x="1425767" y="4162712"/>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600" b="1">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正方形/長方形 57"/>
          <p:cNvSpPr/>
          <p:nvPr/>
        </p:nvSpPr>
        <p:spPr>
          <a:xfrm>
            <a:off x="3584848" y="4162712"/>
            <a:ext cx="1224136" cy="701731"/>
          </a:xfrm>
          <a:prstGeom prst="rect">
            <a:avLst/>
          </a:prstGeom>
        </p:spPr>
        <p:txBody>
          <a:bodyPr wrap="square" anchor="t">
            <a:spAutoFit/>
          </a:bodyPr>
          <a:lstStyle/>
          <a:p>
            <a:pPr fontAlgn="ctr" hangingPunct="0">
              <a:lnSpc>
                <a:spcPct val="110000"/>
              </a:lnSpc>
              <a:buClr>
                <a:srgbClr val="3D6AA7"/>
              </a:buClr>
              <a:buSzPct val="120000"/>
            </a:pPr>
            <a:r>
              <a:rPr lang="ja-JP" altLang="en-US" sz="1200" b="1">
                <a:solidFill>
                  <a:srgbClr val="000000"/>
                </a:solidFill>
                <a:latin typeface="Meiryo UI" panose="020B0604030504040204" pitchFamily="34" charset="-128"/>
                <a:ea typeface="Meiryo UI" panose="020B0604030504040204" pitchFamily="34" charset="-128"/>
                <a:cs typeface="Arial" pitchFamily="34" charset="0"/>
              </a:rPr>
              <a:t>連邦技術規則・計量庁</a:t>
            </a:r>
            <a:r>
              <a:rPr lang="ja-JP" altLang="en-US" sz="1200">
                <a:solidFill>
                  <a:srgbClr val="000000"/>
                </a:solidFill>
                <a:latin typeface="Meiryo UI" panose="020B0604030504040204" pitchFamily="34" charset="-128"/>
                <a:ea typeface="Meiryo UI" panose="020B0604030504040204" pitchFamily="34" charset="-128"/>
                <a:cs typeface="Arial" pitchFamily="34" charset="0"/>
              </a:rPr>
              <a:t>に適合申告</a:t>
            </a:r>
            <a:r>
              <a:rPr lang="ja-JP" altLang="en-US" sz="1200">
                <a:latin typeface="Meiryo UI" panose="020B0604030504040204" pitchFamily="34" charset="-128"/>
                <a:ea typeface="Meiryo UI" panose="020B0604030504040204" pitchFamily="34" charset="-128"/>
                <a:cs typeface="Arial" panose="020B0604020202020204" pitchFamily="34" charset="0"/>
              </a:rPr>
              <a:t>を申請</a:t>
            </a:r>
          </a:p>
        </p:txBody>
      </p:sp>
      <p:sp>
        <p:nvSpPr>
          <p:cNvPr id="59" name="右矢印 58"/>
          <p:cNvSpPr/>
          <p:nvPr/>
        </p:nvSpPr>
        <p:spPr>
          <a:xfrm>
            <a:off x="4808984" y="4162712"/>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62" name="直線コネクタ 61"/>
          <p:cNvCxnSpPr/>
          <p:nvPr/>
        </p:nvCxnSpPr>
        <p:spPr>
          <a:xfrm>
            <a:off x="3440832" y="4433328"/>
            <a:ext cx="0" cy="864096"/>
          </a:xfrm>
          <a:prstGeom prst="line">
            <a:avLst/>
          </a:prstGeom>
          <a:ln w="9525">
            <a:solidFill>
              <a:srgbClr val="A2A2A2"/>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5529064" y="4433328"/>
            <a:ext cx="0" cy="864096"/>
          </a:xfrm>
          <a:prstGeom prst="line">
            <a:avLst/>
          </a:prstGeom>
          <a:ln w="9525">
            <a:solidFill>
              <a:srgbClr val="A2A2A2"/>
            </a:solidFill>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a:off x="3440832" y="5201567"/>
            <a:ext cx="2088232" cy="0"/>
          </a:xfrm>
          <a:prstGeom prst="straightConnector1">
            <a:avLst/>
          </a:prstGeom>
          <a:ln w="9525" cap="flat" cmpd="sng" algn="ctr">
            <a:solidFill>
              <a:srgbClr val="A2A2A2"/>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5" name="テキスト ボックス 64"/>
          <p:cNvSpPr txBox="1"/>
          <p:nvPr/>
        </p:nvSpPr>
        <p:spPr>
          <a:xfrm>
            <a:off x="4153698" y="5110511"/>
            <a:ext cx="727294" cy="186913"/>
          </a:xfrm>
          <a:prstGeom prst="roundRect">
            <a:avLst/>
          </a:prstGeom>
          <a:solidFill>
            <a:srgbClr val="F1DB9D"/>
          </a:solidFill>
          <a:ln cmpd="sng">
            <a:solidFill>
              <a:srgbClr val="A2A2A2"/>
            </a:solidFill>
          </a:ln>
        </p:spPr>
        <p:txBody>
          <a:bodyPr wrap="none" lIns="0" tIns="0" rIns="0" bIns="0" rtlCol="0" anchor="ctr" anchorCtr="0">
            <a:noAutofit/>
          </a:bodyPr>
          <a:lstStyle/>
          <a:p>
            <a:pPr algn="ctr" fontAlgn="ctr">
              <a:spcBef>
                <a:spcPts val="0"/>
              </a:spcBef>
              <a:buSzPct val="100000"/>
            </a:pPr>
            <a:r>
              <a:rPr lang="en-US" altLang="ja-JP" sz="1000" dirty="0">
                <a:latin typeface="Meiryo UI" panose="020B0604030504040204" pitchFamily="34" charset="-128"/>
                <a:ea typeface="Meiryo UI" panose="020B0604030504040204" pitchFamily="34" charset="-128"/>
                <a:cs typeface="Arial" panose="020B0604020202020204" pitchFamily="34" charset="0"/>
              </a:rPr>
              <a:t>2</a:t>
            </a:r>
            <a:r>
              <a:rPr lang="ja-JP" altLang="en-US" sz="1000">
                <a:latin typeface="Meiryo UI" panose="020B0604030504040204" pitchFamily="34" charset="-128"/>
                <a:ea typeface="Meiryo UI" panose="020B0604030504040204" pitchFamily="34" charset="-128"/>
                <a:cs typeface="Arial" panose="020B0604020202020204" pitchFamily="34" charset="0"/>
              </a:rPr>
              <a:t>週間程度</a:t>
            </a:r>
          </a:p>
        </p:txBody>
      </p:sp>
      <p:sp>
        <p:nvSpPr>
          <p:cNvPr id="42" name="角丸四角形 41"/>
          <p:cNvSpPr/>
          <p:nvPr/>
        </p:nvSpPr>
        <p:spPr>
          <a:xfrm>
            <a:off x="3296815" y="2857245"/>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600" b="1">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角丸四角形 44"/>
          <p:cNvSpPr/>
          <p:nvPr/>
        </p:nvSpPr>
        <p:spPr>
          <a:xfrm>
            <a:off x="5385047" y="2857245"/>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600" b="1">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角丸四角形 56"/>
          <p:cNvSpPr/>
          <p:nvPr/>
        </p:nvSpPr>
        <p:spPr>
          <a:xfrm>
            <a:off x="3296816" y="4162712"/>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600" b="1">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 name="角丸四角形 59"/>
          <p:cNvSpPr/>
          <p:nvPr/>
        </p:nvSpPr>
        <p:spPr>
          <a:xfrm>
            <a:off x="5385048" y="4162712"/>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600" b="1">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8" name="右矢印 67"/>
          <p:cNvSpPr/>
          <p:nvPr/>
        </p:nvSpPr>
        <p:spPr>
          <a:xfrm>
            <a:off x="6321152" y="4162712"/>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9" name="角丸四角形 68"/>
          <p:cNvSpPr/>
          <p:nvPr/>
        </p:nvSpPr>
        <p:spPr>
          <a:xfrm>
            <a:off x="6897216" y="4162712"/>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600" b="1">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0" name="正方形/長方形 69"/>
          <p:cNvSpPr/>
          <p:nvPr/>
        </p:nvSpPr>
        <p:spPr>
          <a:xfrm>
            <a:off x="7185248" y="4162712"/>
            <a:ext cx="1368152" cy="295466"/>
          </a:xfrm>
          <a:prstGeom prst="rect">
            <a:avLst/>
          </a:prstGeom>
        </p:spPr>
        <p:txBody>
          <a:bodyPr wrap="square" anchor="t">
            <a:spAutoFit/>
          </a:bodyPr>
          <a:lstStyle/>
          <a:p>
            <a:pPr algn="just" fontAlgn="ctr" hangingPunct="0">
              <a:lnSpc>
                <a:spcPct val="110000"/>
              </a:lnSpc>
              <a:buClr>
                <a:srgbClr val="3D6AA7"/>
              </a:buClr>
              <a:buSzPct val="120000"/>
            </a:pPr>
            <a:r>
              <a:rPr lang="ja-JP" altLang="en-US" sz="1200" b="1">
                <a:latin typeface="Meiryo UI" panose="020B0604030504040204" pitchFamily="34" charset="-128"/>
                <a:ea typeface="Meiryo UI" panose="020B0604030504040204" pitchFamily="34" charset="-128"/>
              </a:rPr>
              <a:t>安全性・品質検査</a:t>
            </a:r>
            <a:endParaRPr lang="ja-JP" altLang="en-US" sz="1200" b="1">
              <a:latin typeface="Meiryo UI" panose="020B0604030504040204" pitchFamily="34" charset="-128"/>
              <a:ea typeface="Meiryo UI" panose="020B0604030504040204" pitchFamily="34" charset="-128"/>
              <a:cs typeface="Arial" panose="020B0604020202020204" pitchFamily="34" charset="0"/>
            </a:endParaRPr>
          </a:p>
        </p:txBody>
      </p:sp>
      <p:sp>
        <p:nvSpPr>
          <p:cNvPr id="71" name="正方形/長方形 70"/>
          <p:cNvSpPr/>
          <p:nvPr/>
        </p:nvSpPr>
        <p:spPr>
          <a:xfrm>
            <a:off x="7257256" y="4505336"/>
            <a:ext cx="1800200" cy="461665"/>
          </a:xfrm>
          <a:prstGeom prst="rect">
            <a:avLst/>
          </a:prstGeom>
        </p:spPr>
        <p:txBody>
          <a:bodyPr wrap="square" lIns="0" tIns="0" rIns="0" bIns="0">
            <a:noAutofit/>
          </a:bodyPr>
          <a:lstStyle/>
          <a:p>
            <a:pPr marL="123825" indent="-123825"/>
            <a:r>
              <a:rPr lang="en-US" altLang="ja-JP" sz="800" dirty="0">
                <a:latin typeface="Meiryo UI" panose="020B0604030504040204" pitchFamily="34" charset="-128"/>
                <a:ea typeface="Meiryo UI" panose="020B0604030504040204" pitchFamily="34" charset="-128"/>
              </a:rPr>
              <a:t>※	</a:t>
            </a:r>
            <a:r>
              <a:rPr lang="ja-JP" altLang="en-US" sz="800">
                <a:latin typeface="Meiryo UI" panose="020B0604030504040204" pitchFamily="34" charset="-128"/>
                <a:ea typeface="Meiryo UI" panose="020B0604030504040204" pitchFamily="34" charset="-128"/>
              </a:rPr>
              <a:t>国外で生産された医療機器でも、</a:t>
            </a:r>
            <a:br>
              <a:rPr lang="en-US" altLang="ja-JP" sz="800" dirty="0">
                <a:latin typeface="Meiryo UI" panose="020B0604030504040204" pitchFamily="34" charset="-128"/>
                <a:ea typeface="Meiryo UI" panose="020B0604030504040204" pitchFamily="34" charset="-128"/>
              </a:rPr>
            </a:br>
            <a:r>
              <a:rPr lang="ja-JP" altLang="en-US" sz="800">
                <a:latin typeface="Meiryo UI" panose="020B0604030504040204" pitchFamily="34" charset="-128"/>
                <a:ea typeface="Meiryo UI" panose="020B0604030504040204" pitchFamily="34" charset="-128"/>
              </a:rPr>
              <a:t>保健省担当者による製造拠点の</a:t>
            </a:r>
            <a:br>
              <a:rPr lang="en-US" altLang="ja-JP" sz="800" dirty="0">
                <a:latin typeface="Meiryo UI" panose="020B0604030504040204" pitchFamily="34" charset="-128"/>
                <a:ea typeface="Meiryo UI" panose="020B0604030504040204" pitchFamily="34" charset="-128"/>
              </a:rPr>
            </a:br>
            <a:r>
              <a:rPr lang="ja-JP" altLang="en-US" sz="800">
                <a:latin typeface="Meiryo UI" panose="020B0604030504040204" pitchFamily="34" charset="-128"/>
                <a:ea typeface="Meiryo UI" panose="020B0604030504040204" pitchFamily="34" charset="-128"/>
              </a:rPr>
              <a:t>調査が行われる。費用は企業負担</a:t>
            </a:r>
          </a:p>
        </p:txBody>
      </p:sp>
      <p:sp>
        <p:nvSpPr>
          <p:cNvPr id="72" name="正方形/長方形 71"/>
          <p:cNvSpPr/>
          <p:nvPr/>
        </p:nvSpPr>
        <p:spPr>
          <a:xfrm>
            <a:off x="3584847" y="3361301"/>
            <a:ext cx="659155" cy="246221"/>
          </a:xfrm>
          <a:prstGeom prst="rect">
            <a:avLst/>
          </a:prstGeom>
        </p:spPr>
        <p:txBody>
          <a:bodyPr wrap="none">
            <a:spAutoFit/>
          </a:bodyPr>
          <a:lstStyle/>
          <a:p>
            <a:pPr marL="136525" indent="-136525">
              <a:spcBef>
                <a:spcPts val="0"/>
              </a:spcBef>
              <a:buClr>
                <a:srgbClr val="5F8AC3"/>
              </a:buClr>
              <a:buSzPct val="100000"/>
              <a:buFont typeface="Wingdings" panose="05000000000000000000" pitchFamily="2" charset="2"/>
              <a:buChar char="n"/>
            </a:pPr>
            <a:r>
              <a:rPr lang="ja-JP" altLang="en-US" sz="1000">
                <a:solidFill>
                  <a:srgbClr val="000000"/>
                </a:solidFill>
                <a:latin typeface="Meiryo UI" panose="020B0604030504040204" pitchFamily="34" charset="-128"/>
                <a:ea typeface="Meiryo UI" panose="020B0604030504040204" pitchFamily="34" charset="-128"/>
                <a:cs typeface="Arial" pitchFamily="34" charset="0"/>
              </a:rPr>
              <a:t>費用</a:t>
            </a:r>
            <a:r>
              <a:rPr lang="en-US" altLang="ja-JP" sz="1000" dirty="0">
                <a:solidFill>
                  <a:srgbClr val="000000"/>
                </a:solidFill>
                <a:latin typeface="Meiryo UI" panose="020B0604030504040204" pitchFamily="34" charset="-128"/>
                <a:ea typeface="Meiryo UI" panose="020B0604030504040204" pitchFamily="34" charset="-128"/>
                <a:cs typeface="Arial" pitchFamily="34" charset="0"/>
              </a:rPr>
              <a:t>*</a:t>
            </a:r>
          </a:p>
        </p:txBody>
      </p:sp>
      <p:sp>
        <p:nvSpPr>
          <p:cNvPr id="73" name="正方形/長方形 72"/>
          <p:cNvSpPr/>
          <p:nvPr/>
        </p:nvSpPr>
        <p:spPr>
          <a:xfrm>
            <a:off x="3584847" y="4835179"/>
            <a:ext cx="1459054" cy="246221"/>
          </a:xfrm>
          <a:prstGeom prst="rect">
            <a:avLst/>
          </a:prstGeom>
        </p:spPr>
        <p:txBody>
          <a:bodyPr wrap="none">
            <a:spAutoFit/>
          </a:bodyPr>
          <a:lstStyle/>
          <a:p>
            <a:pPr marL="136525" indent="-136525">
              <a:buClr>
                <a:srgbClr val="5F8AC3"/>
              </a:buClr>
              <a:buSzPct val="100000"/>
              <a:buFont typeface="Wingdings" panose="05000000000000000000" pitchFamily="2" charset="2"/>
              <a:buChar char="n"/>
            </a:pPr>
            <a:r>
              <a:rPr lang="ja-JP" altLang="en-US" sz="1000" dirty="0">
                <a:solidFill>
                  <a:srgbClr val="000000"/>
                </a:solidFill>
                <a:latin typeface="Meiryo UI" panose="020B0604030504040204" pitchFamily="34" charset="-128"/>
                <a:ea typeface="Meiryo UI" panose="020B0604030504040204" pitchFamily="34" charset="-128"/>
                <a:cs typeface="Arial" pitchFamily="34" charset="0"/>
              </a:rPr>
              <a:t>費用：</a:t>
            </a:r>
            <a:r>
              <a:rPr lang="en-US" altLang="ja-JP" sz="1000" dirty="0">
                <a:solidFill>
                  <a:srgbClr val="000000"/>
                </a:solidFill>
                <a:latin typeface="Meiryo UI" panose="020B0604030504040204" pitchFamily="34" charset="-128"/>
                <a:ea typeface="Meiryo UI" panose="020B0604030504040204" pitchFamily="34" charset="-128"/>
                <a:cs typeface="Arial" pitchFamily="34" charset="0"/>
              </a:rPr>
              <a:t>300US$</a:t>
            </a:r>
            <a:r>
              <a:rPr lang="ja-JP" altLang="en-US" sz="1000" dirty="0">
                <a:solidFill>
                  <a:srgbClr val="000000"/>
                </a:solidFill>
                <a:latin typeface="Meiryo UI" panose="020B0604030504040204" pitchFamily="34" charset="-128"/>
                <a:ea typeface="Meiryo UI" panose="020B0604030504040204" pitchFamily="34" charset="-128"/>
                <a:cs typeface="Arial" pitchFamily="34" charset="0"/>
              </a:rPr>
              <a:t>程度</a:t>
            </a:r>
          </a:p>
        </p:txBody>
      </p:sp>
      <p:graphicFrame>
        <p:nvGraphicFramePr>
          <p:cNvPr id="79" name="表 78"/>
          <p:cNvGraphicFramePr>
            <a:graphicFrameLocks noGrp="1"/>
          </p:cNvGraphicFramePr>
          <p:nvPr/>
        </p:nvGraphicFramePr>
        <p:xfrm>
          <a:off x="2222484" y="5351654"/>
          <a:ext cx="6768000" cy="1233286"/>
        </p:xfrm>
        <a:graphic>
          <a:graphicData uri="http://schemas.openxmlformats.org/drawingml/2006/table">
            <a:tbl>
              <a:tblPr firstRow="1" bandRow="1">
                <a:tableStyleId>{5C22544A-7EE6-4342-B048-85BDC9FD1C3A}</a:tableStyleId>
              </a:tblPr>
              <a:tblGrid>
                <a:gridCol w="288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288000">
                  <a:extLst>
                    <a:ext uri="{9D8B030D-6E8A-4147-A177-3AD203B41FA5}">
                      <a16:colId xmlns:a16="http://schemas.microsoft.com/office/drawing/2014/main" val="20002"/>
                    </a:ext>
                  </a:extLst>
                </a:gridCol>
                <a:gridCol w="3096000">
                  <a:extLst>
                    <a:ext uri="{9D8B030D-6E8A-4147-A177-3AD203B41FA5}">
                      <a16:colId xmlns:a16="http://schemas.microsoft.com/office/drawing/2014/main" val="20003"/>
                    </a:ext>
                  </a:extLst>
                </a:gridCol>
              </a:tblGrid>
              <a:tr h="305892">
                <a:tc>
                  <a:txBody>
                    <a:bodyPr/>
                    <a:lstStyle/>
                    <a:p>
                      <a:pPr marL="0" lvl="1" indent="0" algn="ctr" defTabSz="914400" eaLnBrk="1" hangingPunct="0">
                        <a:spcBef>
                          <a:spcPct val="0"/>
                        </a:spcBef>
                        <a:buClrTx/>
                        <a:buFontTx/>
                        <a:buNone/>
                      </a:pPr>
                      <a:r>
                        <a:rPr kumimoji="0" lang="en-US" altLang="ja-JP" sz="11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1</a:t>
                      </a:r>
                      <a:endParaRPr kumimoji="0" lang="ja-JP" altLang="en-US" sz="1100" b="1">
                        <a:solidFill>
                          <a:srgbClr val="000000"/>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200" b="0">
                          <a:solidFill>
                            <a:schemeClr val="tx1"/>
                          </a:solidFill>
                          <a:latin typeface="Meiryo UI" panose="020B0604030504040204" pitchFamily="34" charset="-128"/>
                          <a:ea typeface="Meiryo UI" panose="020B0604030504040204" pitchFamily="34" charset="-128"/>
                        </a:rPr>
                        <a:t>国家登録証</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lvl="1" indent="0" algn="ctr" defTabSz="914400" eaLnBrk="1" hangingPunct="0">
                        <a:spcBef>
                          <a:spcPct val="0"/>
                        </a:spcBef>
                        <a:buClrTx/>
                        <a:buFontTx/>
                        <a:buNone/>
                      </a:pPr>
                      <a:r>
                        <a:rPr kumimoji="0" lang="en-US" altLang="ja-JP" sz="1100" b="1" dirty="0">
                          <a:solidFill>
                            <a:schemeClr val="tx1"/>
                          </a:solidFill>
                          <a:latin typeface="Meiryo UI" panose="020B0604030504040204" pitchFamily="34" charset="-128"/>
                          <a:ea typeface="Meiryo UI" panose="020B0604030504040204" pitchFamily="34" charset="-128"/>
                          <a:cs typeface="Arial" panose="020B0604020202020204" pitchFamily="34" charset="0"/>
                        </a:rPr>
                        <a:t>5</a:t>
                      </a:r>
                      <a:endParaRPr kumimoji="0" lang="ja-JP" altLang="en-US" sz="1100" b="1">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90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pPr>
                      <a:r>
                        <a:rPr lang="ja-JP" altLang="en-US" sz="1200" b="0">
                          <a:solidFill>
                            <a:schemeClr val="tx1"/>
                          </a:solidFill>
                          <a:latin typeface="Meiryo UI" panose="020B0604030504040204" pitchFamily="34" charset="-128"/>
                          <a:ea typeface="Meiryo UI" panose="020B0604030504040204" pitchFamily="34" charset="-128"/>
                        </a:rPr>
                        <a:t>試験プロトコルと試験報告書</a:t>
                      </a:r>
                      <a:endParaRPr kumimoji="0" lang="ja-JP" altLang="en-US" sz="1200" b="0" i="0" u="none" strike="noStrike" cap="none" normalizeH="0" baseline="0" bmk="">
                        <a:ln>
                          <a:noFill/>
                        </a:ln>
                        <a:solidFill>
                          <a:schemeClr val="tx1"/>
                        </a:solidFill>
                        <a:effectLst/>
                        <a:latin typeface="Meiryo UI" panose="020B0604030504040204" pitchFamily="34" charset="-128"/>
                        <a:ea typeface="Meiryo UI" panose="020B0604030504040204" pitchFamily="34" charset="-128"/>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0"/>
                  </a:ext>
                </a:extLst>
              </a:tr>
              <a:tr h="305892">
                <a:tc>
                  <a:txBody>
                    <a:bodyPr/>
                    <a:lstStyle/>
                    <a:p>
                      <a:pPr marL="0" lvl="1" indent="0" algn="ctr" defTabSz="914400" eaLnBrk="1" hangingPunct="0">
                        <a:spcBef>
                          <a:spcPct val="0"/>
                        </a:spcBef>
                        <a:buClrTx/>
                        <a:buFontTx/>
                        <a:buNone/>
                      </a:pPr>
                      <a:r>
                        <a:rPr kumimoji="0" lang="en-US" altLang="ja-JP" sz="11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2</a:t>
                      </a:r>
                      <a:endParaRPr kumimoji="0" lang="ja-JP" altLang="en-US" sz="1100" b="1">
                        <a:solidFill>
                          <a:srgbClr val="000000"/>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pPr>
                      <a:r>
                        <a:rPr lang="ja-JP" altLang="en-US" sz="1200" b="0">
                          <a:solidFill>
                            <a:schemeClr val="tx1"/>
                          </a:solidFill>
                          <a:latin typeface="Meiryo UI" panose="020B0604030504040204" pitchFamily="34" charset="-128"/>
                          <a:ea typeface="Meiryo UI" panose="020B0604030504040204" pitchFamily="34" charset="-128"/>
                        </a:rPr>
                        <a:t>ロシア語のカタログ（製品の仕様を含むもの）</a:t>
                      </a:r>
                      <a:endParaRPr lang="en-US" altLang="ja-JP" sz="1200" b="0" dirty="0">
                        <a:solidFill>
                          <a:schemeClr val="tx1"/>
                        </a:solidFill>
                        <a:latin typeface="Meiryo UI" panose="020B0604030504040204" pitchFamily="34" charset="-128"/>
                        <a:ea typeface="Meiryo UI" panose="020B0604030504040204" pitchFamily="34" charset="-128"/>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lvl="1" indent="0" algn="ctr" defTabSz="914400" eaLnBrk="1" hangingPunct="0">
                        <a:spcBef>
                          <a:spcPct val="0"/>
                        </a:spcBef>
                        <a:buClrTx/>
                        <a:buFontTx/>
                        <a:buNone/>
                      </a:pPr>
                      <a:r>
                        <a:rPr kumimoji="0" lang="en-US" altLang="ja-JP" sz="1100" b="1" dirty="0">
                          <a:solidFill>
                            <a:schemeClr val="tx1"/>
                          </a:solidFill>
                          <a:latin typeface="Meiryo UI" panose="020B0604030504040204" pitchFamily="34" charset="-128"/>
                          <a:ea typeface="Meiryo UI" panose="020B0604030504040204" pitchFamily="34" charset="-128"/>
                          <a:cs typeface="Arial" panose="020B0604020202020204" pitchFamily="34" charset="0"/>
                        </a:rPr>
                        <a:t>6</a:t>
                      </a:r>
                      <a:endParaRPr kumimoji="0" lang="ja-JP" altLang="en-US" sz="1100" b="1">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90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200" b="0">
                          <a:solidFill>
                            <a:schemeClr val="tx1"/>
                          </a:solidFill>
                          <a:latin typeface="Meiryo UI" panose="020B0604030504040204" pitchFamily="34" charset="-128"/>
                          <a:ea typeface="Meiryo UI" panose="020B0604030504040204" pitchFamily="34" charset="-128"/>
                        </a:rPr>
                        <a:t>ラベリング、製品画像</a:t>
                      </a:r>
                      <a:endParaRPr kumimoji="0" lang="ja-JP" altLang="en-US" sz="1200" b="0" i="0" u="none" strike="noStrike" cap="none" normalizeH="0" baseline="0" bmk="">
                        <a:ln>
                          <a:noFill/>
                        </a:ln>
                        <a:solidFill>
                          <a:schemeClr val="tx1"/>
                        </a:solidFill>
                        <a:effectLst/>
                        <a:latin typeface="Meiryo UI" panose="020B0604030504040204" pitchFamily="34" charset="-128"/>
                        <a:ea typeface="Meiryo UI" panose="020B0604030504040204" pitchFamily="34" charset="-128"/>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310751">
                <a:tc>
                  <a:txBody>
                    <a:bodyPr/>
                    <a:lstStyle/>
                    <a:p>
                      <a:pPr marL="0" lvl="1" indent="0" algn="ctr" defTabSz="914400" eaLnBrk="1" hangingPunct="0">
                        <a:spcBef>
                          <a:spcPct val="0"/>
                        </a:spcBef>
                        <a:buClrTx/>
                        <a:buFontTx/>
                        <a:buNone/>
                      </a:pPr>
                      <a:r>
                        <a:rPr kumimoji="0" lang="en-US" altLang="ja-JP" sz="11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3</a:t>
                      </a:r>
                      <a:endParaRPr kumimoji="0" lang="ja-JP" altLang="en-US" sz="1100" b="1">
                        <a:solidFill>
                          <a:srgbClr val="000000"/>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200" b="0">
                          <a:solidFill>
                            <a:schemeClr val="tx1"/>
                          </a:solidFill>
                          <a:latin typeface="Meiryo UI" panose="020B0604030504040204" pitchFamily="34" charset="-128"/>
                          <a:ea typeface="Meiryo UI" panose="020B0604030504040204" pitchFamily="34" charset="-128"/>
                        </a:rPr>
                        <a:t>ロシア語の取扱説明書</a:t>
                      </a:r>
                      <a:endParaRPr kumimoji="0" lang="ja-JP" altLang="en-US" sz="1200" b="0" i="0" u="none" strike="noStrike" cap="none" normalizeH="0" baseline="0" bmk="">
                        <a:ln>
                          <a:noFill/>
                        </a:ln>
                        <a:solidFill>
                          <a:schemeClr val="tx1"/>
                        </a:solidFill>
                        <a:effectLst/>
                        <a:latin typeface="Meiryo UI" panose="020B0604030504040204" pitchFamily="34" charset="-128"/>
                        <a:ea typeface="Meiryo UI" panose="020B0604030504040204" pitchFamily="34" charset="-128"/>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lvl="1" indent="0" algn="ctr" defTabSz="914400" eaLnBrk="1" hangingPunct="0">
                        <a:spcBef>
                          <a:spcPct val="0"/>
                        </a:spcBef>
                        <a:buClrTx/>
                        <a:buFontTx/>
                        <a:buNone/>
                      </a:pPr>
                      <a:r>
                        <a:rPr kumimoji="0" lang="en-US" altLang="ja-JP" sz="1100" b="1" dirty="0">
                          <a:solidFill>
                            <a:schemeClr val="tx1"/>
                          </a:solidFill>
                          <a:latin typeface="Meiryo UI" panose="020B0604030504040204" pitchFamily="34" charset="-128"/>
                          <a:ea typeface="Meiryo UI" panose="020B0604030504040204" pitchFamily="34" charset="-128"/>
                          <a:cs typeface="Arial" panose="020B0604020202020204" pitchFamily="34" charset="0"/>
                        </a:rPr>
                        <a:t>7</a:t>
                      </a:r>
                      <a:endParaRPr kumimoji="0" lang="ja-JP" altLang="en-US" sz="1100" b="1">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90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lang="ja-JP" altLang="en-US" sz="1200" b="0">
                          <a:solidFill>
                            <a:schemeClr val="tx1"/>
                          </a:solidFill>
                          <a:latin typeface="Meiryo UI" panose="020B0604030504040204" pitchFamily="34" charset="-128"/>
                          <a:ea typeface="Meiryo UI" panose="020B0604030504040204" pitchFamily="34" charset="-128"/>
                        </a:rPr>
                        <a:t>外国での許認可証</a:t>
                      </a:r>
                      <a:endParaRPr kumimoji="0" lang="ja-JP" altLang="en-US" sz="1200" b="0" i="0" u="none" strike="noStrike" kern="1200" cap="none" spc="-10" normalizeH="0" baseline="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310751">
                <a:tc>
                  <a:txBody>
                    <a:bodyPr/>
                    <a:lstStyle/>
                    <a:p>
                      <a:pPr marL="0" lvl="1" indent="0" algn="ctr" defTabSz="914400" eaLnBrk="1" hangingPunct="0">
                        <a:spcBef>
                          <a:spcPct val="0"/>
                        </a:spcBef>
                        <a:buClrTx/>
                        <a:buFontTx/>
                        <a:buNone/>
                      </a:pPr>
                      <a:r>
                        <a:rPr kumimoji="0" lang="en-US" altLang="ja-JP" sz="11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4</a:t>
                      </a:r>
                      <a:endParaRPr kumimoji="0" lang="ja-JP" altLang="en-US" sz="1100" b="1">
                        <a:solidFill>
                          <a:srgbClr val="000000"/>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200" b="0">
                          <a:solidFill>
                            <a:schemeClr val="tx1"/>
                          </a:solidFill>
                          <a:latin typeface="Meiryo UI" panose="020B0604030504040204" pitchFamily="34" charset="-128"/>
                          <a:ea typeface="Meiryo UI" panose="020B0604030504040204" pitchFamily="34" charset="-128"/>
                        </a:rPr>
                        <a:t>適合宣言書</a:t>
                      </a:r>
                      <a:endParaRPr kumimoji="0" lang="ja-JP" altLang="en-US" sz="1200" b="0" i="0" u="none" strike="noStrike" cap="none" normalizeH="0" baseline="0" bmk="">
                        <a:ln>
                          <a:noFill/>
                        </a:ln>
                        <a:solidFill>
                          <a:schemeClr val="tx1"/>
                        </a:solidFill>
                        <a:effectLst/>
                        <a:latin typeface="Meiryo UI" panose="020B0604030504040204" pitchFamily="34" charset="-128"/>
                        <a:ea typeface="Meiryo UI" panose="020B0604030504040204" pitchFamily="34" charset="-128"/>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lvl="1" indent="0" algn="ctr" defTabSz="914400" eaLnBrk="1" hangingPunct="0">
                        <a:spcBef>
                          <a:spcPct val="0"/>
                        </a:spcBef>
                        <a:buClrTx/>
                        <a:buFontTx/>
                        <a:buNone/>
                      </a:pPr>
                      <a:r>
                        <a:rPr kumimoji="0" lang="en-US" altLang="ja-JP" sz="1100" b="1" dirty="0">
                          <a:solidFill>
                            <a:schemeClr val="tx1"/>
                          </a:solidFill>
                          <a:latin typeface="Meiryo UI" panose="020B0604030504040204" pitchFamily="34" charset="-128"/>
                          <a:ea typeface="Meiryo UI" panose="020B0604030504040204" pitchFamily="34" charset="-128"/>
                          <a:cs typeface="Arial" panose="020B0604020202020204" pitchFamily="34" charset="0"/>
                        </a:rPr>
                        <a:t>8</a:t>
                      </a:r>
                      <a:endParaRPr kumimoji="0" lang="ja-JP" altLang="en-US" sz="1100" b="1">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90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en-US" altLang="ja-JP" sz="1200" b="0" i="0" u="none" strike="noStrike" kern="1200" cap="none" spc="-10" normalizeH="0" baseline="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ISO13485</a:t>
                      </a:r>
                      <a:r>
                        <a:rPr kumimoji="0" lang="ja-JP" altLang="en-US" sz="1200" b="0" i="0" u="none" strike="noStrike" kern="1200" cap="none" spc="-10" normalizeH="0" baseline="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の認証書</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2888804391"/>
                  </a:ext>
                </a:extLst>
              </a:tr>
            </a:tbl>
          </a:graphicData>
        </a:graphic>
      </p:graphicFrame>
      <p:sp>
        <p:nvSpPr>
          <p:cNvPr id="80" name="片側の 2 つの角を丸めた四角形 79"/>
          <p:cNvSpPr/>
          <p:nvPr/>
        </p:nvSpPr>
        <p:spPr>
          <a:xfrm rot="16200000">
            <a:off x="956556" y="5306319"/>
            <a:ext cx="1224136" cy="1296145"/>
          </a:xfrm>
          <a:prstGeom prst="round2SameRect">
            <a:avLst>
              <a:gd name="adj1" fmla="val 4680"/>
              <a:gd name="adj2" fmla="val 0"/>
            </a:avLst>
          </a:prstGeom>
          <a:solidFill>
            <a:srgbClr val="5F8AC3"/>
          </a:solidFill>
        </p:spPr>
        <p:txBody>
          <a:bodyPr vert="vert" wrap="square" tIns="72000" bIns="36000" rtlCol="0" anchor="ctr">
            <a:noAutofit/>
          </a:bodyPr>
          <a:lstStyle/>
          <a:p>
            <a:pPr marL="0" lvl="1" fontAlgn="ctr" hangingPunct="0">
              <a:spcBef>
                <a:spcPct val="0"/>
              </a:spcBef>
            </a:pPr>
            <a:r>
              <a:rPr kumimoji="0" lang="ja-JP" altLang="en-US" sz="1200" b="1" spc="-30">
                <a:solidFill>
                  <a:srgbClr val="FFFFFF"/>
                </a:solidFill>
                <a:latin typeface="Meiryo UI" panose="020B0604030504040204" pitchFamily="34" charset="-128"/>
                <a:ea typeface="Meiryo UI" panose="020B0604030504040204" pitchFamily="34" charset="-128"/>
                <a:cs typeface="Arial" panose="020B0604020202020204" pitchFamily="34" charset="0"/>
              </a:rPr>
              <a:t>適合申告に</a:t>
            </a:r>
            <a:br>
              <a:rPr kumimoji="0" lang="en-US" altLang="ja-JP" sz="1200" b="1" spc="-30" dirty="0">
                <a:solidFill>
                  <a:schemeClr val="bg1"/>
                </a:solidFill>
                <a:latin typeface="Meiryo UI" panose="020B0604030504040204" pitchFamily="34" charset="-128"/>
                <a:ea typeface="Meiryo UI" panose="020B0604030504040204" pitchFamily="34" charset="-128"/>
                <a:cs typeface="Arial" panose="020B0604020202020204" pitchFamily="34" charset="0"/>
              </a:rPr>
            </a:br>
            <a:r>
              <a:rPr kumimoji="0" lang="ja-JP" altLang="en-US" sz="1200" b="1" spc="-30">
                <a:solidFill>
                  <a:schemeClr val="bg1"/>
                </a:solidFill>
                <a:latin typeface="Meiryo UI" panose="020B0604030504040204" pitchFamily="34" charset="-128"/>
                <a:ea typeface="Meiryo UI" panose="020B0604030504040204" pitchFamily="34" charset="-128"/>
                <a:cs typeface="Arial" panose="020B0604020202020204" pitchFamily="34" charset="0"/>
              </a:rPr>
              <a:t>必要な書類等</a:t>
            </a:r>
          </a:p>
        </p:txBody>
      </p:sp>
      <p:sp>
        <p:nvSpPr>
          <p:cNvPr id="53" name="正方形/長方形 52">
            <a:extLst>
              <a:ext uri="{FF2B5EF4-FFF2-40B4-BE49-F238E27FC236}">
                <a16:creationId xmlns:a16="http://schemas.microsoft.com/office/drawing/2014/main" id="{0488807A-2377-FE43-BBD1-9EFBA1D868F0}"/>
              </a:ext>
            </a:extLst>
          </p:cNvPr>
          <p:cNvSpPr/>
          <p:nvPr/>
        </p:nvSpPr>
        <p:spPr>
          <a:xfrm>
            <a:off x="6774395" y="2848686"/>
            <a:ext cx="2752677" cy="1169551"/>
          </a:xfrm>
          <a:prstGeom prst="rect">
            <a:avLst/>
          </a:prstGeom>
          <a:ln>
            <a:solidFill>
              <a:schemeClr val="tx1"/>
            </a:solidFill>
          </a:ln>
        </p:spPr>
        <p:txBody>
          <a:bodyPr wrap="none">
            <a:spAutoFit/>
          </a:bodyPr>
          <a:lstStyle/>
          <a:p>
            <a:pPr>
              <a:spcBef>
                <a:spcPts val="0"/>
              </a:spcBef>
              <a:buClr>
                <a:srgbClr val="5F8AC3"/>
              </a:buClr>
              <a:buSzPct val="100000"/>
            </a:pPr>
            <a:r>
              <a:rPr lang="en-US" altLang="ja-JP" sz="1000" dirty="0">
                <a:latin typeface="Meiryo UI" panose="020B0604030504040204" pitchFamily="34" charset="-128"/>
                <a:ea typeface="Meiryo UI" panose="020B0604030504040204" pitchFamily="34" charset="-128"/>
                <a:cs typeface="Arial" pitchFamily="34" charset="0"/>
              </a:rPr>
              <a:t>*</a:t>
            </a:r>
            <a:r>
              <a:rPr lang="ja-JP" altLang="en-US" sz="1000">
                <a:latin typeface="Meiryo UI" panose="020B0604030504040204" pitchFamily="34" charset="-128"/>
                <a:ea typeface="Meiryo UI" panose="020B0604030504040204" pitchFamily="34" charset="-128"/>
                <a:cs typeface="Arial" pitchFamily="34" charset="0"/>
              </a:rPr>
              <a:t>費用</a:t>
            </a:r>
            <a:endParaRPr lang="en-US" altLang="ja-JP" sz="1000" dirty="0">
              <a:latin typeface="Meiryo UI" panose="020B0604030504040204" pitchFamily="34" charset="-128"/>
              <a:ea typeface="Meiryo UI" panose="020B0604030504040204" pitchFamily="34" charset="-128"/>
              <a:cs typeface="Arial" pitchFamily="34" charset="0"/>
            </a:endParaRPr>
          </a:p>
          <a:p>
            <a:pPr marL="136525" indent="-136525">
              <a:spcBef>
                <a:spcPts val="0"/>
              </a:spcBef>
              <a:buClr>
                <a:srgbClr val="5F8AC3"/>
              </a:buClr>
              <a:buSzPct val="100000"/>
              <a:buFont typeface="Wingdings" panose="05000000000000000000" pitchFamily="2" charset="2"/>
              <a:buChar char="n"/>
            </a:pPr>
            <a:r>
              <a:rPr lang="en-US" altLang="ja-JP" sz="1000" dirty="0">
                <a:latin typeface="Meiryo UI" panose="020B0604030504040204" pitchFamily="34" charset="-128"/>
                <a:ea typeface="Meiryo UI" panose="020B0604030504040204" pitchFamily="34" charset="-128"/>
                <a:cs typeface="Arial" pitchFamily="34" charset="0"/>
              </a:rPr>
              <a:t>Class I      </a:t>
            </a:r>
            <a:r>
              <a:rPr lang="ja-JP" altLang="en-US" sz="1000">
                <a:latin typeface="Meiryo UI" panose="020B0604030504040204" pitchFamily="34" charset="-128"/>
                <a:ea typeface="Meiryo UI" panose="020B0604030504040204" pitchFamily="34" charset="-128"/>
                <a:cs typeface="Arial" pitchFamily="34" charset="0"/>
              </a:rPr>
              <a:t>約</a:t>
            </a:r>
            <a:r>
              <a:rPr lang="en-US" altLang="ja-JP" sz="1000" dirty="0">
                <a:latin typeface="Meiryo UI" panose="020B0604030504040204" pitchFamily="34" charset="-128"/>
                <a:ea typeface="Meiryo UI" panose="020B0604030504040204" pitchFamily="34" charset="-128"/>
                <a:cs typeface="Arial" pitchFamily="34" charset="0"/>
              </a:rPr>
              <a:t>US$ 700 (RUB 45,000 )</a:t>
            </a:r>
          </a:p>
          <a:p>
            <a:pPr marL="136525" indent="-136525">
              <a:spcBef>
                <a:spcPts val="0"/>
              </a:spcBef>
              <a:buClr>
                <a:srgbClr val="5F8AC3"/>
              </a:buClr>
              <a:buSzPct val="100000"/>
              <a:buFont typeface="Wingdings" panose="05000000000000000000" pitchFamily="2" charset="2"/>
              <a:buChar char="n"/>
            </a:pPr>
            <a:r>
              <a:rPr lang="en-US" altLang="ja-JP" sz="1000" dirty="0">
                <a:latin typeface="Meiryo UI" panose="020B0604030504040204" pitchFamily="34" charset="-128"/>
                <a:ea typeface="Meiryo UI" panose="020B0604030504040204" pitchFamily="34" charset="-128"/>
                <a:cs typeface="Arial" pitchFamily="34" charset="0"/>
              </a:rPr>
              <a:t>Class II a</a:t>
            </a:r>
            <a:r>
              <a:rPr lang="ja-JP" altLang="en-US" sz="1000">
                <a:latin typeface="Meiryo UI" panose="020B0604030504040204" pitchFamily="34" charset="-128"/>
                <a:ea typeface="Meiryo UI" panose="020B0604030504040204" pitchFamily="34" charset="-128"/>
                <a:cs typeface="Arial" pitchFamily="34" charset="0"/>
              </a:rPr>
              <a:t>　約</a:t>
            </a:r>
            <a:r>
              <a:rPr lang="en-US" altLang="ja-JP" sz="1000" dirty="0">
                <a:latin typeface="Meiryo UI" panose="020B0604030504040204" pitchFamily="34" charset="-128"/>
                <a:ea typeface="Meiryo UI" panose="020B0604030504040204" pitchFamily="34" charset="-128"/>
                <a:cs typeface="Arial" pitchFamily="34" charset="0"/>
              </a:rPr>
              <a:t>US$1,000 (RUB 65,000)</a:t>
            </a:r>
          </a:p>
          <a:p>
            <a:pPr marL="136525" indent="-136525">
              <a:spcBef>
                <a:spcPts val="0"/>
              </a:spcBef>
              <a:buClr>
                <a:srgbClr val="5F8AC3"/>
              </a:buClr>
              <a:buSzPct val="100000"/>
              <a:buFont typeface="Wingdings" panose="05000000000000000000" pitchFamily="2" charset="2"/>
              <a:buChar char="n"/>
            </a:pPr>
            <a:r>
              <a:rPr lang="en-US" altLang="ja-JP" sz="1000" dirty="0">
                <a:latin typeface="Meiryo UI" panose="020B0604030504040204" pitchFamily="34" charset="-128"/>
                <a:ea typeface="Meiryo UI" panose="020B0604030504040204" pitchFamily="34" charset="-128"/>
                <a:cs typeface="Arial" pitchFamily="34" charset="0"/>
              </a:rPr>
              <a:t>Class II b</a:t>
            </a:r>
            <a:r>
              <a:rPr lang="ja-JP" altLang="en-US" sz="1000">
                <a:latin typeface="Meiryo UI" panose="020B0604030504040204" pitchFamily="34" charset="-128"/>
                <a:ea typeface="Meiryo UI" panose="020B0604030504040204" pitchFamily="34" charset="-128"/>
                <a:cs typeface="Arial" pitchFamily="34" charset="0"/>
              </a:rPr>
              <a:t>　約</a:t>
            </a:r>
            <a:r>
              <a:rPr lang="en-US" altLang="ja-JP" sz="1000" dirty="0">
                <a:latin typeface="Meiryo UI" panose="020B0604030504040204" pitchFamily="34" charset="-128"/>
                <a:ea typeface="Meiryo UI" panose="020B0604030504040204" pitchFamily="34" charset="-128"/>
                <a:cs typeface="Arial" pitchFamily="34" charset="0"/>
              </a:rPr>
              <a:t>US$1,330 (RUB 85,000)</a:t>
            </a:r>
          </a:p>
          <a:p>
            <a:pPr marL="136525" indent="-136525">
              <a:spcBef>
                <a:spcPts val="0"/>
              </a:spcBef>
              <a:buClr>
                <a:srgbClr val="5F8AC3"/>
              </a:buClr>
              <a:buSzPct val="100000"/>
              <a:buFont typeface="Wingdings" panose="05000000000000000000" pitchFamily="2" charset="2"/>
              <a:buChar char="n"/>
            </a:pPr>
            <a:r>
              <a:rPr lang="en-US" altLang="ja-JP" sz="1000" dirty="0">
                <a:latin typeface="Meiryo UI" panose="020B0604030504040204" pitchFamily="34" charset="-128"/>
                <a:ea typeface="Meiryo UI" panose="020B0604030504040204" pitchFamily="34" charset="-128"/>
                <a:cs typeface="Arial" pitchFamily="34" charset="0"/>
              </a:rPr>
              <a:t>Class III</a:t>
            </a:r>
            <a:r>
              <a:rPr lang="ja-JP" altLang="en-US" sz="1000">
                <a:latin typeface="Meiryo UI" panose="020B0604030504040204" pitchFamily="34" charset="-128"/>
                <a:ea typeface="Meiryo UI" panose="020B0604030504040204" pitchFamily="34" charset="-128"/>
                <a:cs typeface="Arial" pitchFamily="34" charset="0"/>
              </a:rPr>
              <a:t>　</a:t>
            </a:r>
            <a:r>
              <a:rPr lang="en-US" altLang="ja-JP" sz="1000" dirty="0">
                <a:latin typeface="Meiryo UI" panose="020B0604030504040204" pitchFamily="34" charset="-128"/>
                <a:ea typeface="Meiryo UI" panose="020B0604030504040204" pitchFamily="34" charset="-128"/>
                <a:cs typeface="Arial" pitchFamily="34" charset="0"/>
              </a:rPr>
              <a:t>  </a:t>
            </a:r>
            <a:r>
              <a:rPr lang="ja-JP" altLang="en-US" sz="1000">
                <a:latin typeface="Meiryo UI" panose="020B0604030504040204" pitchFamily="34" charset="-128"/>
                <a:ea typeface="Meiryo UI" panose="020B0604030504040204" pitchFamily="34" charset="-128"/>
                <a:cs typeface="Arial" pitchFamily="34" charset="0"/>
              </a:rPr>
              <a:t>約</a:t>
            </a:r>
            <a:r>
              <a:rPr lang="en-US" altLang="ja-JP" sz="1000" dirty="0">
                <a:latin typeface="Meiryo UI" panose="020B0604030504040204" pitchFamily="34" charset="-128"/>
                <a:ea typeface="Meiryo UI" panose="020B0604030504040204" pitchFamily="34" charset="-128"/>
                <a:cs typeface="Arial" pitchFamily="34" charset="0"/>
              </a:rPr>
              <a:t>US$1,800 (RUB 115,000)</a:t>
            </a:r>
          </a:p>
          <a:p>
            <a:pPr marL="136525" indent="-136525">
              <a:spcBef>
                <a:spcPts val="0"/>
              </a:spcBef>
              <a:buClr>
                <a:srgbClr val="5F8AC3"/>
              </a:buClr>
              <a:buSzPct val="100000"/>
              <a:buFont typeface="Wingdings" panose="05000000000000000000" pitchFamily="2" charset="2"/>
              <a:buChar char="n"/>
            </a:pPr>
            <a:endParaRPr lang="en-US" altLang="ja-JP" sz="1000" dirty="0">
              <a:solidFill>
                <a:srgbClr val="FF0000"/>
              </a:solidFill>
              <a:latin typeface="Meiryo UI" panose="020B0604030504040204" pitchFamily="34" charset="-128"/>
              <a:ea typeface="Meiryo UI" panose="020B0604030504040204" pitchFamily="34" charset="-128"/>
              <a:cs typeface="Arial" pitchFamily="34" charset="0"/>
            </a:endParaRPr>
          </a:p>
          <a:p>
            <a:pPr marL="136525" indent="-136525">
              <a:spcBef>
                <a:spcPts val="0"/>
              </a:spcBef>
              <a:buClr>
                <a:srgbClr val="5F8AC3"/>
              </a:buClr>
              <a:buSzPct val="100000"/>
              <a:buFont typeface="Wingdings" panose="05000000000000000000" pitchFamily="2" charset="2"/>
              <a:buChar char="n"/>
            </a:pPr>
            <a:r>
              <a:rPr lang="ja-JP" altLang="en-US" sz="1000">
                <a:latin typeface="Meiryo UI" panose="020B0604030504040204" pitchFamily="34" charset="-128"/>
                <a:ea typeface="Meiryo UI" panose="020B0604030504040204" pitchFamily="34" charset="-128"/>
                <a:cs typeface="Arial" pitchFamily="34" charset="0"/>
              </a:rPr>
              <a:t>登録費</a:t>
            </a:r>
            <a:r>
              <a:rPr lang="en-US" altLang="ja-JP" sz="1000" dirty="0">
                <a:latin typeface="Meiryo UI" panose="020B0604030504040204" pitchFamily="34" charset="-128"/>
                <a:ea typeface="Meiryo UI" panose="020B0604030504040204" pitchFamily="34" charset="-128"/>
                <a:cs typeface="Arial" pitchFamily="34" charset="0"/>
              </a:rPr>
              <a:t> </a:t>
            </a:r>
            <a:r>
              <a:rPr lang="ja-JP" altLang="en-US" sz="1000">
                <a:latin typeface="Meiryo UI" panose="020B0604030504040204" pitchFamily="34" charset="-128"/>
                <a:ea typeface="Meiryo UI" panose="020B0604030504040204" pitchFamily="34" charset="-128"/>
                <a:cs typeface="Arial" pitchFamily="34" charset="0"/>
              </a:rPr>
              <a:t>　約</a:t>
            </a:r>
            <a:r>
              <a:rPr lang="en-US" altLang="ja-JP" sz="1000" dirty="0">
                <a:latin typeface="Meiryo UI" panose="020B0604030504040204" pitchFamily="34" charset="-128"/>
                <a:ea typeface="Meiryo UI" panose="020B0604030504040204" pitchFamily="34" charset="-128"/>
                <a:cs typeface="Arial" pitchFamily="34" charset="0"/>
              </a:rPr>
              <a:t>US$110 (RUB 7,000)</a:t>
            </a:r>
            <a:endParaRPr lang="en-US" altLang="ja-JP" sz="1000" dirty="0">
              <a:highlight>
                <a:srgbClr val="FF0000"/>
              </a:highlight>
              <a:latin typeface="Meiryo UI" panose="020B0604030504040204" pitchFamily="34" charset="-128"/>
              <a:ea typeface="Meiryo UI" panose="020B0604030504040204" pitchFamily="34" charset="-128"/>
              <a:cs typeface="Arial" pitchFamily="34" charset="0"/>
            </a:endParaRPr>
          </a:p>
        </p:txBody>
      </p:sp>
      <p:sp>
        <p:nvSpPr>
          <p:cNvPr id="66" name="テキスト ボックス 65"/>
          <p:cNvSpPr txBox="1"/>
          <p:nvPr/>
        </p:nvSpPr>
        <p:spPr>
          <a:xfrm>
            <a:off x="200025" y="6650396"/>
            <a:ext cx="8640960" cy="144016"/>
          </a:xfrm>
          <a:prstGeom prst="rect">
            <a:avLst/>
          </a:prstGeom>
          <a:noFill/>
        </p:spPr>
        <p:txBody>
          <a:bodyPr wrap="square" lIns="0" tIns="0" rIns="0" bIns="0" rtlCol="0">
            <a:noAutofit/>
          </a:bodyPr>
          <a:lstStyle/>
          <a:p>
            <a:pPr marL="444500" lvl="0" indent="-444500"/>
            <a:r>
              <a:rPr lang="ja-JP" altLang="en-US" sz="80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sp>
        <p:nvSpPr>
          <p:cNvPr id="67" name="正方形/長方形 66"/>
          <p:cNvSpPr/>
          <p:nvPr/>
        </p:nvSpPr>
        <p:spPr>
          <a:xfrm>
            <a:off x="1846059" y="3700072"/>
            <a:ext cx="1440160" cy="461665"/>
          </a:xfrm>
          <a:prstGeom prst="rect">
            <a:avLst/>
          </a:prstGeom>
        </p:spPr>
        <p:txBody>
          <a:bodyPr wrap="square" lIns="0" tIns="0" rIns="0" bIns="0">
            <a:noAutofit/>
          </a:bodyPr>
          <a:lstStyle/>
          <a:p>
            <a:pPr marL="123825" indent="-123825"/>
            <a:r>
              <a:rPr lang="en-US" altLang="ja-JP" sz="800" dirty="0">
                <a:latin typeface="Meiryo UI" panose="020B0604030504040204" pitchFamily="34" charset="-128"/>
                <a:ea typeface="Meiryo UI" panose="020B0604030504040204" pitchFamily="34" charset="-128"/>
              </a:rPr>
              <a:t>※	</a:t>
            </a:r>
            <a:r>
              <a:rPr lang="ja-JP" altLang="en-US" sz="800">
                <a:latin typeface="Meiryo UI" panose="020B0604030504040204" pitchFamily="34" charset="-128"/>
                <a:ea typeface="Meiryo UI" panose="020B0604030504040204" pitchFamily="34" charset="-128"/>
              </a:rPr>
              <a:t>ロシア国内での検査実施は強制ではない。</a:t>
            </a:r>
            <a:r>
              <a:rPr lang="en-US" altLang="ja-JP" sz="800" dirty="0">
                <a:latin typeface="Meiryo UI" panose="020B0604030504040204" pitchFamily="34" charset="-128"/>
                <a:ea typeface="Meiryo UI" panose="020B0604030504040204" pitchFamily="34" charset="-128"/>
              </a:rPr>
              <a:t>ISO17025</a:t>
            </a:r>
            <a:r>
              <a:rPr lang="ja-JP" altLang="en-US" sz="800">
                <a:latin typeface="Meiryo UI" panose="020B0604030504040204" pitchFamily="34" charset="-128"/>
                <a:ea typeface="Meiryo UI" panose="020B0604030504040204" pitchFamily="34" charset="-128"/>
              </a:rPr>
              <a:t>の認定を持つ試験所を推奨している。</a:t>
            </a:r>
          </a:p>
        </p:txBody>
      </p:sp>
    </p:spTree>
    <p:extLst>
      <p:ext uri="{BB962C8B-B14F-4D97-AF65-F5344CB8AC3E}">
        <p14:creationId xmlns:p14="http://schemas.microsoft.com/office/powerpoint/2010/main" val="2021776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a:latin typeface="Meiryo UI" panose="020B0604030504040204" pitchFamily="34" charset="-128"/>
                <a:ea typeface="Meiryo UI" panose="020B0604030504040204" pitchFamily="34" charset="-128"/>
              </a:rPr>
              <a:t>ロシア</a:t>
            </a:r>
            <a:r>
              <a:rPr lang="en-US" altLang="ja-JP" b="1" dirty="0">
                <a:latin typeface="Meiryo UI" panose="020B0604030504040204" pitchFamily="34" charset="-128"/>
                <a:ea typeface="Meiryo UI" panose="020B0604030504040204" pitchFamily="34" charset="-128"/>
              </a:rPr>
              <a:t>(Russia) </a:t>
            </a:r>
            <a:r>
              <a:rPr lang="ja-JP" altLang="en-US" b="1">
                <a:latin typeface="Meiryo UI" panose="020B0604030504040204" pitchFamily="34" charset="-128"/>
                <a:ea typeface="Meiryo UI" panose="020B0604030504040204" pitchFamily="34" charset="-128"/>
              </a:rPr>
              <a:t>／医療関連／制度</a:t>
            </a:r>
            <a:endParaRPr kumimoji="1" lang="ja-JP" altLang="en-US" b="1">
              <a:latin typeface="Meiryo UI" panose="020B0604030504040204" pitchFamily="34" charset="-128"/>
              <a:ea typeface="Meiryo UI" panose="020B0604030504040204" pitchFamily="34" charset="-128"/>
            </a:endParaRPr>
          </a:p>
        </p:txBody>
      </p:sp>
      <p:sp>
        <p:nvSpPr>
          <p:cNvPr id="3" name="テキスト プレースホルダー 2"/>
          <p:cNvSpPr>
            <a:spLocks noGrp="1"/>
          </p:cNvSpPr>
          <p:nvPr>
            <p:ph type="body" sz="quarter" idx="15"/>
          </p:nvPr>
        </p:nvSpPr>
        <p:spPr/>
        <p:txBody>
          <a:bodyPr/>
          <a:lstStyle/>
          <a:p>
            <a:r>
              <a:rPr lang="ja-JP" altLang="en-US" b="1">
                <a:latin typeface="Meiryo UI" panose="020B0604030504040204" pitchFamily="34" charset="-128"/>
                <a:ea typeface="Meiryo UI" panose="020B0604030504040204" pitchFamily="34" charset="-128"/>
              </a:rPr>
              <a:t>医療機器規制（</a:t>
            </a:r>
            <a:r>
              <a:rPr lang="en-US" altLang="ja-JP" b="1" dirty="0">
                <a:latin typeface="Meiryo UI" panose="020B0604030504040204" pitchFamily="34" charset="-128"/>
                <a:ea typeface="Meiryo UI" panose="020B0604030504040204" pitchFamily="34" charset="-128"/>
              </a:rPr>
              <a:t>2/2</a:t>
            </a:r>
            <a:r>
              <a:rPr lang="ja-JP" altLang="en-US" b="1">
                <a:latin typeface="Meiryo UI" panose="020B0604030504040204" pitchFamily="34" charset="-128"/>
                <a:ea typeface="Meiryo UI" panose="020B0604030504040204" pitchFamily="34" charset="-128"/>
              </a:rPr>
              <a:t>）</a:t>
            </a:r>
          </a:p>
        </p:txBody>
      </p:sp>
      <p:sp>
        <p:nvSpPr>
          <p:cNvPr id="4" name="角丸四角形 3"/>
          <p:cNvSpPr/>
          <p:nvPr/>
        </p:nvSpPr>
        <p:spPr>
          <a:xfrm>
            <a:off x="1640632" y="1385774"/>
            <a:ext cx="6624736" cy="1640324"/>
          </a:xfrm>
          <a:prstGeom prst="roundRect">
            <a:avLst>
              <a:gd name="adj" fmla="val 6797"/>
            </a:avLst>
          </a:prstGeom>
          <a:solidFill>
            <a:srgbClr val="F1DB9D"/>
          </a:solidFill>
        </p:spPr>
        <p:txBody>
          <a:bodyPr wrap="square" lIns="144000" rIns="144000" anchor="ctr">
            <a:noAutofit/>
          </a:bodyPr>
          <a:lstStyle/>
          <a:p>
            <a:pPr algn="just"/>
            <a:r>
              <a:rPr lang="ja-JP" altLang="ja-JP" sz="1400">
                <a:latin typeface="Meiryo UI" panose="020B0604030504040204" pitchFamily="34" charset="-128"/>
                <a:ea typeface="Meiryo UI" panose="020B0604030504040204" pitchFamily="34" charset="-128"/>
              </a:rPr>
              <a:t>医療機器に関する規制は、「医療機器の運用について」という法案が作成されているが、現状では多数の文書に分かれており、煩雑で、中央政府および各地方政府の担当者によって対応が異なる</a:t>
            </a:r>
            <a:r>
              <a:rPr lang="ja-JP" altLang="en-US" sz="1400">
                <a:latin typeface="Meiryo UI" panose="020B0604030504040204" pitchFamily="34" charset="-128"/>
                <a:ea typeface="Meiryo UI" panose="020B0604030504040204" pitchFamily="34" charset="-128"/>
              </a:rPr>
              <a:t>。</a:t>
            </a:r>
            <a:endParaRPr lang="en-US" altLang="ja-JP" sz="1400" dirty="0">
              <a:latin typeface="Meiryo UI" panose="020B0604030504040204" pitchFamily="34" charset="-128"/>
              <a:ea typeface="Meiryo UI" panose="020B0604030504040204" pitchFamily="34" charset="-128"/>
            </a:endParaRPr>
          </a:p>
          <a:p>
            <a:pPr algn="just"/>
            <a:r>
              <a:rPr lang="ja-JP" altLang="en-US" sz="1400">
                <a:latin typeface="Meiryo UI" panose="020B0604030504040204" pitchFamily="34" charset="-128"/>
                <a:ea typeface="Meiryo UI" panose="020B0604030504040204" pitchFamily="34" charset="-128"/>
              </a:rPr>
              <a:t>医療機器の規制に関する一般的な要求事項は</a:t>
            </a:r>
            <a:r>
              <a:rPr lang="en-US" altLang="ja-JP" sz="1400" dirty="0">
                <a:latin typeface="Meiryo UI" panose="020B0604030504040204" pitchFamily="34" charset="-128"/>
                <a:ea typeface="Meiryo UI" panose="020B0604030504040204" pitchFamily="34" charset="-128"/>
              </a:rPr>
              <a:t> Resolution of the Government of the Russian Federation of December 27, 2012 N 1416 ”On Approval of the Rules for State Registration of Medical Devices” </a:t>
            </a:r>
            <a:r>
              <a:rPr lang="ja-JP" altLang="en-US" sz="1400">
                <a:latin typeface="Meiryo UI" panose="020B0604030504040204" pitchFamily="34" charset="-128"/>
                <a:ea typeface="Meiryo UI" panose="020B0604030504040204" pitchFamily="34" charset="-128"/>
              </a:rPr>
              <a:t>を参照。</a:t>
            </a:r>
            <a:endParaRPr lang="en-US" altLang="ja-JP" sz="1400" dirty="0">
              <a:latin typeface="Meiryo UI" panose="020B0604030504040204" pitchFamily="34" charset="-128"/>
              <a:ea typeface="Meiryo UI" panose="020B0604030504040204" pitchFamily="34" charset="-128"/>
            </a:endParaRPr>
          </a:p>
          <a:p>
            <a:pPr algn="just"/>
            <a:r>
              <a:rPr lang="en-US" altLang="ja-JP" sz="1000" dirty="0">
                <a:latin typeface="Meiryo UI" panose="020B0604030504040204" pitchFamily="34" charset="-128"/>
                <a:ea typeface="Meiryo UI" panose="020B0604030504040204" pitchFamily="34" charset="-128"/>
              </a:rPr>
              <a:t>(</a:t>
            </a:r>
            <a:r>
              <a:rPr lang="ja-JP" altLang="en-US" sz="1000">
                <a:latin typeface="Meiryo UI" panose="020B0604030504040204" pitchFamily="34" charset="-128"/>
                <a:ea typeface="Meiryo UI" panose="020B0604030504040204" pitchFamily="34" charset="-128"/>
              </a:rPr>
              <a:t>参照リンク　</a:t>
            </a:r>
            <a:r>
              <a:rPr lang="en-US" altLang="ja-JP" sz="1000" dirty="0">
                <a:latin typeface="Meiryo UI" panose="020B0604030504040204" pitchFamily="34" charset="-128"/>
                <a:ea typeface="Meiryo UI" panose="020B0604030504040204" pitchFamily="34" charset="-128"/>
              </a:rPr>
              <a:t>http://base.garant.ru/70291692/)</a:t>
            </a:r>
            <a:endParaRPr lang="ja-JP" altLang="en-US" sz="1000">
              <a:highlight>
                <a:srgbClr val="FF0000"/>
              </a:highlight>
              <a:latin typeface="Meiryo UI" panose="020B0604030504040204" pitchFamily="34" charset="-128"/>
              <a:ea typeface="Meiryo UI" panose="020B0604030504040204" pitchFamily="34" charset="-128"/>
            </a:endParaRPr>
          </a:p>
        </p:txBody>
      </p:sp>
      <p:sp>
        <p:nvSpPr>
          <p:cNvPr id="5" name="角丸四角形 4"/>
          <p:cNvSpPr/>
          <p:nvPr/>
        </p:nvSpPr>
        <p:spPr>
          <a:xfrm>
            <a:off x="1640632" y="3040367"/>
            <a:ext cx="6624736" cy="952172"/>
          </a:xfrm>
          <a:prstGeom prst="roundRect">
            <a:avLst>
              <a:gd name="adj" fmla="val 6797"/>
            </a:avLst>
          </a:prstGeom>
          <a:solidFill>
            <a:srgbClr val="F1DB9D"/>
          </a:solidFill>
        </p:spPr>
        <p:txBody>
          <a:bodyPr wrap="square" lIns="144000" rIns="144000" anchor="ctr">
            <a:noAutofit/>
          </a:bodyPr>
          <a:lstStyle/>
          <a:p>
            <a:pPr algn="just"/>
            <a:r>
              <a:rPr lang="en-US" altLang="ja-JP" sz="1400" dirty="0">
                <a:latin typeface="Meiryo UI" panose="020B0604030504040204" pitchFamily="34" charset="-128"/>
                <a:ea typeface="Meiryo UI" panose="020B0604030504040204" pitchFamily="34" charset="-128"/>
              </a:rPr>
              <a:t>2013</a:t>
            </a:r>
            <a:r>
              <a:rPr lang="ja-JP" altLang="en-US" sz="1400">
                <a:latin typeface="Meiryo UI" panose="020B0604030504040204" pitchFamily="34" charset="-128"/>
                <a:ea typeface="Meiryo UI" panose="020B0604030504040204" pitchFamily="34" charset="-128"/>
              </a:rPr>
              <a:t>年から「医療機器の国家登録規則について」が施行されたため、国家登録手続きの一部が変更になった。したがって、</a:t>
            </a:r>
            <a:r>
              <a:rPr lang="en-US" altLang="ja-JP" sz="1400" dirty="0">
                <a:latin typeface="Meiryo UI" panose="020B0604030504040204" pitchFamily="34" charset="-128"/>
                <a:ea typeface="Meiryo UI" panose="020B0604030504040204" pitchFamily="34" charset="-128"/>
              </a:rPr>
              <a:t>2012</a:t>
            </a:r>
            <a:r>
              <a:rPr lang="ja-JP" altLang="en-US" sz="1400">
                <a:latin typeface="Meiryo UI" panose="020B0604030504040204" pitchFamily="34" charset="-128"/>
                <a:ea typeface="Meiryo UI" panose="020B0604030504040204" pitchFamily="34" charset="-128"/>
              </a:rPr>
              <a:t>年よりも前に発行された国家登録証は切り替える必要があるが、運用レベルに落とし込まれていないため、現場での対応が一貫していない。</a:t>
            </a:r>
          </a:p>
        </p:txBody>
      </p:sp>
      <p:sp>
        <p:nvSpPr>
          <p:cNvPr id="6" name="角丸四角形 5"/>
          <p:cNvSpPr/>
          <p:nvPr/>
        </p:nvSpPr>
        <p:spPr>
          <a:xfrm>
            <a:off x="1640632" y="4011555"/>
            <a:ext cx="6624736" cy="1840375"/>
          </a:xfrm>
          <a:prstGeom prst="roundRect">
            <a:avLst>
              <a:gd name="adj" fmla="val 6797"/>
            </a:avLst>
          </a:prstGeom>
          <a:solidFill>
            <a:srgbClr val="F1DB9D"/>
          </a:solidFill>
        </p:spPr>
        <p:txBody>
          <a:bodyPr wrap="square" lIns="144000" rIns="144000" anchor="ctr">
            <a:noAutofit/>
          </a:bodyPr>
          <a:lstStyle/>
          <a:p>
            <a:pPr algn="just"/>
            <a:r>
              <a:rPr lang="ja-JP" altLang="ja-JP" sz="1400">
                <a:latin typeface="Meiryo UI" panose="020B0604030504040204" pitchFamily="34" charset="-128"/>
                <a:ea typeface="Meiryo UI" panose="020B0604030504040204" pitchFamily="34" charset="-128"/>
              </a:rPr>
              <a:t>品質管理システムに関する公式の法令はないとされている。ただし、医療機器登録のプロセスにおいて、品質管理証明書を求められることもあり、</a:t>
            </a:r>
            <a:r>
              <a:rPr lang="en-US" altLang="ja-JP" sz="1400" dirty="0">
                <a:latin typeface="Meiryo UI" panose="020B0604030504040204" pitchFamily="34" charset="-128"/>
                <a:ea typeface="Meiryo UI" panose="020B0604030504040204" pitchFamily="34" charset="-128"/>
              </a:rPr>
              <a:t>ISO</a:t>
            </a:r>
            <a:r>
              <a:rPr lang="ja-JP" altLang="ja-JP" sz="1400">
                <a:latin typeface="Meiryo UI" panose="020B0604030504040204" pitchFamily="34" charset="-128"/>
                <a:ea typeface="Meiryo UI" panose="020B0604030504040204" pitchFamily="34" charset="-128"/>
              </a:rPr>
              <a:t>認証や各国の認証を自主的に提出すると手続きが迅速になる。</a:t>
            </a:r>
            <a:endParaRPr lang="en-US" altLang="ja-JP" sz="1400" dirty="0">
              <a:latin typeface="Meiryo UI" panose="020B0604030504040204" pitchFamily="34" charset="-128"/>
              <a:ea typeface="Meiryo UI" panose="020B0604030504040204" pitchFamily="34" charset="-128"/>
            </a:endParaRPr>
          </a:p>
          <a:p>
            <a:pPr algn="just"/>
            <a:r>
              <a:rPr lang="ja-JP" altLang="en-US" sz="1400">
                <a:latin typeface="Meiryo UI" panose="020B0604030504040204" pitchFamily="34" charset="-128"/>
                <a:ea typeface="Meiryo UI" panose="020B0604030504040204" pitchFamily="34" charset="-128"/>
              </a:rPr>
              <a:t>適合宣言（以前の</a:t>
            </a:r>
            <a:r>
              <a:rPr lang="en-US" altLang="ja-JP" sz="1400" dirty="0">
                <a:latin typeface="Meiryo UI" panose="020B0604030504040204" pitchFamily="34" charset="-128"/>
                <a:ea typeface="Meiryo UI" panose="020B0604030504040204" pitchFamily="34" charset="-128"/>
              </a:rPr>
              <a:t>GOST R</a:t>
            </a:r>
            <a:r>
              <a:rPr lang="ja-JP" altLang="en-US" sz="1400">
                <a:latin typeface="Meiryo UI" panose="020B0604030504040204" pitchFamily="34" charset="-128"/>
                <a:ea typeface="Meiryo UI" panose="020B0604030504040204" pitchFamily="34" charset="-128"/>
              </a:rPr>
              <a:t>）</a:t>
            </a:r>
            <a:r>
              <a:rPr lang="en-US" altLang="ja-JP" sz="1400" dirty="0">
                <a:latin typeface="Meiryo UI" panose="020B0604030504040204" pitchFamily="34" charset="-128"/>
                <a:ea typeface="Meiryo UI" panose="020B0604030504040204" pitchFamily="34" charset="-128"/>
              </a:rPr>
              <a:t> </a:t>
            </a:r>
            <a:r>
              <a:rPr lang="ja-JP" altLang="en-US" sz="1400">
                <a:latin typeface="Meiryo UI" panose="020B0604030504040204" pitchFamily="34" charset="-128"/>
                <a:ea typeface="Meiryo UI" panose="020B0604030504040204" pitchFamily="34" charset="-128"/>
              </a:rPr>
              <a:t>に求められる規格は</a:t>
            </a:r>
            <a:r>
              <a:rPr lang="en-US" altLang="ja-JP" sz="1400" dirty="0">
                <a:latin typeface="Meiryo UI" panose="020B0604030504040204" pitchFamily="34" charset="-128"/>
                <a:ea typeface="Meiryo UI" panose="020B0604030504040204" pitchFamily="34" charset="-128"/>
              </a:rPr>
              <a:t>ISO</a:t>
            </a:r>
            <a:r>
              <a:rPr lang="ja-JP" altLang="en-US" sz="1400">
                <a:latin typeface="Meiryo UI" panose="020B0604030504040204" pitchFamily="34" charset="-128"/>
                <a:ea typeface="Meiryo UI" panose="020B0604030504040204" pitchFamily="34" charset="-128"/>
              </a:rPr>
              <a:t>規格と類似しており、ロシアでは</a:t>
            </a:r>
            <a:r>
              <a:rPr lang="en-US" altLang="ja-JP" sz="1400" dirty="0">
                <a:latin typeface="Meiryo UI" panose="020B0604030504040204" pitchFamily="34" charset="-128"/>
                <a:ea typeface="Meiryo UI" panose="020B0604030504040204" pitchFamily="34" charset="-128"/>
              </a:rPr>
              <a:t>ISO</a:t>
            </a:r>
            <a:r>
              <a:rPr lang="ja-JP" altLang="en-US" sz="1400">
                <a:latin typeface="Meiryo UI" panose="020B0604030504040204" pitchFamily="34" charset="-128"/>
                <a:ea typeface="Meiryo UI" panose="020B0604030504040204" pitchFamily="34" charset="-128"/>
              </a:rPr>
              <a:t>規格がそのまま採用される事が多い。</a:t>
            </a:r>
            <a:endParaRPr lang="en-US" altLang="ja-JP" sz="1400" dirty="0">
              <a:latin typeface="Meiryo UI" panose="020B0604030504040204" pitchFamily="34" charset="-128"/>
              <a:ea typeface="Meiryo UI" panose="020B0604030504040204" pitchFamily="34" charset="-128"/>
            </a:endParaRPr>
          </a:p>
          <a:p>
            <a:r>
              <a:rPr lang="ja-JP" altLang="en-US" sz="1400">
                <a:latin typeface="Meiryo UI" panose="020B0604030504040204" pitchFamily="34" charset="-128"/>
                <a:ea typeface="Meiryo UI" panose="020B0604030504040204" pitchFamily="34" charset="-128"/>
              </a:rPr>
              <a:t>■適合宣言書　</a:t>
            </a:r>
            <a:r>
              <a:rPr lang="en-US" altLang="ja-JP" sz="1000" dirty="0">
                <a:latin typeface="Meiryo UI" panose="020B0604030504040204" pitchFamily="34" charset="-128"/>
                <a:ea typeface="Meiryo UI" panose="020B0604030504040204" pitchFamily="34" charset="-128"/>
              </a:rPr>
              <a:t>(</a:t>
            </a:r>
            <a:r>
              <a:rPr lang="ja-JP" altLang="en-US" sz="1000">
                <a:latin typeface="Meiryo UI" panose="020B0604030504040204" pitchFamily="34" charset="-128"/>
                <a:ea typeface="Meiryo UI" panose="020B0604030504040204" pitchFamily="34" charset="-128"/>
              </a:rPr>
              <a:t>参照リンク　</a:t>
            </a:r>
            <a:r>
              <a:rPr lang="en-US" altLang="ja-JP" sz="1000" dirty="0">
                <a:latin typeface="Meiryo UI" panose="020B0604030504040204" pitchFamily="34" charset="-128"/>
                <a:ea typeface="Meiryo UI" panose="020B0604030504040204" pitchFamily="34" charset="-128"/>
              </a:rPr>
              <a:t>http://docs.cntd.ru/document/1200139386)</a:t>
            </a:r>
          </a:p>
          <a:p>
            <a:r>
              <a:rPr lang="ja-JP" altLang="en-US" sz="1400">
                <a:latin typeface="Meiryo UI" panose="020B0604030504040204" pitchFamily="34" charset="-128"/>
                <a:ea typeface="Meiryo UI" panose="020B0604030504040204" pitchFamily="34" charset="-128"/>
              </a:rPr>
              <a:t>■医療機器のラベル、ラベリング、供給される情報に用いる図記号</a:t>
            </a:r>
            <a:r>
              <a:rPr lang="en-US" altLang="ja-JP" sz="1400" dirty="0">
                <a:latin typeface="Meiryo UI" panose="020B0604030504040204" pitchFamily="34" charset="-128"/>
                <a:ea typeface="Meiryo UI" panose="020B0604030504040204" pitchFamily="34" charset="-128"/>
              </a:rPr>
              <a:t> </a:t>
            </a:r>
          </a:p>
          <a:p>
            <a:r>
              <a:rPr lang="en-US" altLang="ja-JP" sz="1000" dirty="0">
                <a:latin typeface="Meiryo UI" panose="020B0604030504040204" pitchFamily="34" charset="-128"/>
                <a:ea typeface="Meiryo UI" panose="020B0604030504040204" pitchFamily="34" charset="-128"/>
              </a:rPr>
              <a:t>(</a:t>
            </a:r>
            <a:r>
              <a:rPr lang="ja-JP" altLang="en-US" sz="1000">
                <a:latin typeface="Meiryo UI" panose="020B0604030504040204" pitchFamily="34" charset="-128"/>
                <a:ea typeface="Meiryo UI" panose="020B0604030504040204" pitchFamily="34" charset="-128"/>
              </a:rPr>
              <a:t>参照リンク</a:t>
            </a:r>
            <a:r>
              <a:rPr lang="en-US" altLang="ja-JP" sz="1000" dirty="0">
                <a:latin typeface="Meiryo UI" panose="020B0604030504040204" pitchFamily="34" charset="-128"/>
                <a:ea typeface="Meiryo UI" panose="020B0604030504040204" pitchFamily="34" charset="-128"/>
              </a:rPr>
              <a:t> </a:t>
            </a:r>
            <a:r>
              <a:rPr lang="ja-JP" altLang="en-US" sz="1000">
                <a:latin typeface="Meiryo UI" panose="020B0604030504040204" pitchFamily="34" charset="-128"/>
                <a:ea typeface="Meiryo UI" panose="020B0604030504040204" pitchFamily="34" charset="-128"/>
              </a:rPr>
              <a:t>　</a:t>
            </a:r>
            <a:r>
              <a:rPr lang="en-US" altLang="ja-JP" sz="1000" dirty="0">
                <a:latin typeface="Meiryo UI" panose="020B0604030504040204" pitchFamily="34" charset="-128"/>
                <a:ea typeface="Meiryo UI" panose="020B0604030504040204" pitchFamily="34" charset="-128"/>
              </a:rPr>
              <a:t>http://docs.cntd.ru/document/1200110953)</a:t>
            </a:r>
          </a:p>
        </p:txBody>
      </p:sp>
      <p:sp>
        <p:nvSpPr>
          <p:cNvPr id="7" name="角丸四角形 6"/>
          <p:cNvSpPr/>
          <p:nvPr/>
        </p:nvSpPr>
        <p:spPr>
          <a:xfrm>
            <a:off x="1640632" y="5875641"/>
            <a:ext cx="6624736" cy="528506"/>
          </a:xfrm>
          <a:prstGeom prst="roundRect">
            <a:avLst>
              <a:gd name="adj" fmla="val 6797"/>
            </a:avLst>
          </a:prstGeom>
          <a:solidFill>
            <a:srgbClr val="F1DB9D"/>
          </a:solidFill>
        </p:spPr>
        <p:txBody>
          <a:bodyPr wrap="square" lIns="144000" rIns="144000" anchor="ctr">
            <a:noAutofit/>
          </a:bodyPr>
          <a:lstStyle/>
          <a:p>
            <a:pPr algn="just"/>
            <a:r>
              <a:rPr lang="ja-JP" altLang="en-US" sz="1400">
                <a:latin typeface="Meiryo UI" panose="020B0604030504040204" pitchFamily="34" charset="-128"/>
                <a:ea typeface="Meiryo UI" panose="020B0604030504040204" pitchFamily="34" charset="-128"/>
              </a:rPr>
              <a:t>政府は、医療機器の輸入代替を推進しており、医療機器の認可においてもロシアの国内企業が優遇される傾向にある。</a:t>
            </a:r>
            <a:endParaRPr lang="ja-JP" altLang="ja-JP" sz="1400">
              <a:latin typeface="Meiryo UI" panose="020B0604030504040204" pitchFamily="34" charset="-128"/>
              <a:ea typeface="Meiryo UI" panose="020B0604030504040204" pitchFamily="34" charset="-128"/>
            </a:endParaRPr>
          </a:p>
        </p:txBody>
      </p:sp>
      <p:sp>
        <p:nvSpPr>
          <p:cNvPr id="8" name="テキスト ボックス 7"/>
          <p:cNvSpPr txBox="1"/>
          <p:nvPr/>
        </p:nvSpPr>
        <p:spPr>
          <a:xfrm>
            <a:off x="200472" y="1079989"/>
            <a:ext cx="9505056" cy="21332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a:latin typeface="Meiryo UI" panose="020B0604030504040204" pitchFamily="34" charset="-128"/>
                <a:ea typeface="Meiryo UI" panose="020B0604030504040204" pitchFamily="34" charset="-128"/>
                <a:cs typeface="Arial" panose="020B0604020202020204" pitchFamily="34" charset="0"/>
              </a:rPr>
              <a:t>医療機器規制に関する実態や</a:t>
            </a:r>
            <a:r>
              <a:rPr lang="ja-JP" altLang="en-US" sz="1400">
                <a:latin typeface="Meiryo UI" panose="020B0604030504040204" pitchFamily="34" charset="-128"/>
                <a:ea typeface="Meiryo UI" panose="020B0604030504040204" pitchFamily="34" charset="-128"/>
                <a:cs typeface="Arial" panose="020B0604020202020204" pitchFamily="34" charset="0"/>
              </a:rPr>
              <a:t>今後の政策動向等を以下</a:t>
            </a:r>
            <a:r>
              <a:rPr kumimoji="1" lang="ja-JP" altLang="en-US" sz="1400">
                <a:latin typeface="Meiryo UI" panose="020B0604030504040204" pitchFamily="34" charset="-128"/>
                <a:ea typeface="Meiryo UI" panose="020B0604030504040204" pitchFamily="34" charset="-128"/>
                <a:cs typeface="Arial" panose="020B0604020202020204" pitchFamily="34" charset="0"/>
              </a:rPr>
              <a:t>に示す。</a:t>
            </a:r>
            <a:endParaRPr lang="ja-JP" altLang="en-US" sz="1400">
              <a:latin typeface="Meiryo UI" panose="020B0604030504040204" pitchFamily="34" charset="-128"/>
              <a:ea typeface="Meiryo UI" panose="020B0604030504040204" pitchFamily="34" charset="-128"/>
              <a:cs typeface="Arial" panose="020B0604020202020204" pitchFamily="34" charset="0"/>
            </a:endParaRPr>
          </a:p>
        </p:txBody>
      </p:sp>
      <p:sp>
        <p:nvSpPr>
          <p:cNvPr id="10" name="テキスト ボックス 9"/>
          <p:cNvSpPr txBox="1"/>
          <p:nvPr/>
        </p:nvSpPr>
        <p:spPr>
          <a:xfrm>
            <a:off x="200025" y="6650396"/>
            <a:ext cx="8640960" cy="144016"/>
          </a:xfrm>
          <a:prstGeom prst="rect">
            <a:avLst/>
          </a:prstGeom>
          <a:noFill/>
        </p:spPr>
        <p:txBody>
          <a:bodyPr wrap="square" lIns="0" tIns="0" rIns="0" bIns="0" rtlCol="0">
            <a:noAutofit/>
          </a:bodyPr>
          <a:lstStyle/>
          <a:p>
            <a:pPr marL="444500" lvl="0" indent="-444500"/>
            <a:r>
              <a:rPr lang="ja-JP" altLang="en-US" sz="80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spTree>
    <p:extLst>
      <p:ext uri="{BB962C8B-B14F-4D97-AF65-F5344CB8AC3E}">
        <p14:creationId xmlns:p14="http://schemas.microsoft.com/office/powerpoint/2010/main" val="9916547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4"/>
          <p:cNvGrpSpPr>
            <a:grpSpLocks noChangeAspect="1"/>
          </p:cNvGrpSpPr>
          <p:nvPr/>
        </p:nvGrpSpPr>
        <p:grpSpPr bwMode="auto">
          <a:xfrm>
            <a:off x="5225334" y="2780928"/>
            <a:ext cx="4484957" cy="2520280"/>
            <a:chOff x="-647" y="1570"/>
            <a:chExt cx="2906" cy="1633"/>
          </a:xfrm>
        </p:grpSpPr>
        <p:sp>
          <p:nvSpPr>
            <p:cNvPr id="21" name="Freeform 5"/>
            <p:cNvSpPr>
              <a:spLocks/>
            </p:cNvSpPr>
            <p:nvPr/>
          </p:nvSpPr>
          <p:spPr bwMode="auto">
            <a:xfrm>
              <a:off x="509" y="1570"/>
              <a:ext cx="105" cy="91"/>
            </a:xfrm>
            <a:custGeom>
              <a:avLst/>
              <a:gdLst>
                <a:gd name="T0" fmla="*/ 35 w 105"/>
                <a:gd name="T1" fmla="*/ 91 h 91"/>
                <a:gd name="T2" fmla="*/ 70 w 105"/>
                <a:gd name="T3" fmla="*/ 91 h 91"/>
                <a:gd name="T4" fmla="*/ 70 w 105"/>
                <a:gd name="T5" fmla="*/ 91 h 91"/>
                <a:gd name="T6" fmla="*/ 105 w 105"/>
                <a:gd name="T7" fmla="*/ 91 h 91"/>
                <a:gd name="T8" fmla="*/ 105 w 105"/>
                <a:gd name="T9" fmla="*/ 45 h 91"/>
                <a:gd name="T10" fmla="*/ 105 w 105"/>
                <a:gd name="T11" fmla="*/ 45 h 91"/>
                <a:gd name="T12" fmla="*/ 105 w 105"/>
                <a:gd name="T13" fmla="*/ 0 h 91"/>
                <a:gd name="T14" fmla="*/ 70 w 105"/>
                <a:gd name="T15" fmla="*/ 0 h 91"/>
                <a:gd name="T16" fmla="*/ 70 w 105"/>
                <a:gd name="T17" fmla="*/ 0 h 91"/>
                <a:gd name="T18" fmla="*/ 35 w 105"/>
                <a:gd name="T19" fmla="*/ 0 h 91"/>
                <a:gd name="T20" fmla="*/ 35 w 105"/>
                <a:gd name="T21" fmla="*/ 45 h 91"/>
                <a:gd name="T22" fmla="*/ 0 w 105"/>
                <a:gd name="T23" fmla="*/ 45 h 91"/>
                <a:gd name="T24" fmla="*/ 0 w 105"/>
                <a:gd name="T25" fmla="*/ 91 h 91"/>
                <a:gd name="T26" fmla="*/ 35 w 105"/>
                <a:gd name="T27" fmla="*/ 91 h 91"/>
                <a:gd name="T28" fmla="*/ 35 w 105"/>
                <a:gd name="T29"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91">
                  <a:moveTo>
                    <a:pt x="35" y="91"/>
                  </a:moveTo>
                  <a:lnTo>
                    <a:pt x="70" y="91"/>
                  </a:lnTo>
                  <a:lnTo>
                    <a:pt x="70" y="91"/>
                  </a:lnTo>
                  <a:lnTo>
                    <a:pt x="105" y="91"/>
                  </a:lnTo>
                  <a:lnTo>
                    <a:pt x="105" y="45"/>
                  </a:lnTo>
                  <a:lnTo>
                    <a:pt x="105" y="45"/>
                  </a:lnTo>
                  <a:lnTo>
                    <a:pt x="105" y="0"/>
                  </a:lnTo>
                  <a:lnTo>
                    <a:pt x="70" y="0"/>
                  </a:lnTo>
                  <a:lnTo>
                    <a:pt x="70" y="0"/>
                  </a:lnTo>
                  <a:lnTo>
                    <a:pt x="35" y="0"/>
                  </a:lnTo>
                  <a:lnTo>
                    <a:pt x="35" y="45"/>
                  </a:lnTo>
                  <a:lnTo>
                    <a:pt x="0" y="45"/>
                  </a:lnTo>
                  <a:lnTo>
                    <a:pt x="0" y="91"/>
                  </a:lnTo>
                  <a:lnTo>
                    <a:pt x="35" y="91"/>
                  </a:lnTo>
                  <a:lnTo>
                    <a:pt x="35" y="91"/>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6"/>
            <p:cNvSpPr>
              <a:spLocks/>
            </p:cNvSpPr>
            <p:nvPr/>
          </p:nvSpPr>
          <p:spPr bwMode="auto">
            <a:xfrm>
              <a:off x="648" y="1615"/>
              <a:ext cx="70" cy="46"/>
            </a:xfrm>
            <a:custGeom>
              <a:avLst/>
              <a:gdLst>
                <a:gd name="T0" fmla="*/ 35 w 70"/>
                <a:gd name="T1" fmla="*/ 46 h 46"/>
                <a:gd name="T2" fmla="*/ 70 w 70"/>
                <a:gd name="T3" fmla="*/ 46 h 46"/>
                <a:gd name="T4" fmla="*/ 70 w 70"/>
                <a:gd name="T5" fmla="*/ 0 h 46"/>
                <a:gd name="T6" fmla="*/ 35 w 70"/>
                <a:gd name="T7" fmla="*/ 0 h 46"/>
                <a:gd name="T8" fmla="*/ 35 w 70"/>
                <a:gd name="T9" fmla="*/ 0 h 46"/>
                <a:gd name="T10" fmla="*/ 0 w 70"/>
                <a:gd name="T11" fmla="*/ 0 h 46"/>
                <a:gd name="T12" fmla="*/ 0 w 70"/>
                <a:gd name="T13" fmla="*/ 46 h 46"/>
                <a:gd name="T14" fmla="*/ 35 w 70"/>
                <a:gd name="T15" fmla="*/ 46 h 46"/>
                <a:gd name="T16" fmla="*/ 35 w 70"/>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46">
                  <a:moveTo>
                    <a:pt x="35" y="46"/>
                  </a:moveTo>
                  <a:lnTo>
                    <a:pt x="70" y="46"/>
                  </a:lnTo>
                  <a:lnTo>
                    <a:pt x="70" y="0"/>
                  </a:lnTo>
                  <a:lnTo>
                    <a:pt x="35" y="0"/>
                  </a:lnTo>
                  <a:lnTo>
                    <a:pt x="35" y="0"/>
                  </a:lnTo>
                  <a:lnTo>
                    <a:pt x="0" y="0"/>
                  </a:lnTo>
                  <a:lnTo>
                    <a:pt x="0" y="46"/>
                  </a:lnTo>
                  <a:lnTo>
                    <a:pt x="35" y="46"/>
                  </a:lnTo>
                  <a:lnTo>
                    <a:pt x="35" y="4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7"/>
            <p:cNvSpPr>
              <a:spLocks/>
            </p:cNvSpPr>
            <p:nvPr/>
          </p:nvSpPr>
          <p:spPr bwMode="auto">
            <a:xfrm>
              <a:off x="-226" y="1752"/>
              <a:ext cx="314" cy="317"/>
            </a:xfrm>
            <a:custGeom>
              <a:avLst/>
              <a:gdLst>
                <a:gd name="T0" fmla="*/ 35 w 314"/>
                <a:gd name="T1" fmla="*/ 271 h 317"/>
                <a:gd name="T2" fmla="*/ 70 w 314"/>
                <a:gd name="T3" fmla="*/ 271 h 317"/>
                <a:gd name="T4" fmla="*/ 70 w 314"/>
                <a:gd name="T5" fmla="*/ 317 h 317"/>
                <a:gd name="T6" fmla="*/ 103 w 314"/>
                <a:gd name="T7" fmla="*/ 317 h 317"/>
                <a:gd name="T8" fmla="*/ 103 w 314"/>
                <a:gd name="T9" fmla="*/ 317 h 317"/>
                <a:gd name="T10" fmla="*/ 138 w 314"/>
                <a:gd name="T11" fmla="*/ 317 h 317"/>
                <a:gd name="T12" fmla="*/ 138 w 314"/>
                <a:gd name="T13" fmla="*/ 271 h 317"/>
                <a:gd name="T14" fmla="*/ 103 w 314"/>
                <a:gd name="T15" fmla="*/ 271 h 317"/>
                <a:gd name="T16" fmla="*/ 103 w 314"/>
                <a:gd name="T17" fmla="*/ 226 h 317"/>
                <a:gd name="T18" fmla="*/ 103 w 314"/>
                <a:gd name="T19" fmla="*/ 226 h 317"/>
                <a:gd name="T20" fmla="*/ 103 w 314"/>
                <a:gd name="T21" fmla="*/ 180 h 317"/>
                <a:gd name="T22" fmla="*/ 103 w 314"/>
                <a:gd name="T23" fmla="*/ 180 h 317"/>
                <a:gd name="T24" fmla="*/ 103 w 314"/>
                <a:gd name="T25" fmla="*/ 135 h 317"/>
                <a:gd name="T26" fmla="*/ 138 w 314"/>
                <a:gd name="T27" fmla="*/ 135 h 317"/>
                <a:gd name="T28" fmla="*/ 138 w 314"/>
                <a:gd name="T29" fmla="*/ 89 h 317"/>
                <a:gd name="T30" fmla="*/ 174 w 314"/>
                <a:gd name="T31" fmla="*/ 89 h 317"/>
                <a:gd name="T32" fmla="*/ 174 w 314"/>
                <a:gd name="T33" fmla="*/ 89 h 317"/>
                <a:gd name="T34" fmla="*/ 209 w 314"/>
                <a:gd name="T35" fmla="*/ 89 h 317"/>
                <a:gd name="T36" fmla="*/ 209 w 314"/>
                <a:gd name="T37" fmla="*/ 89 h 317"/>
                <a:gd name="T38" fmla="*/ 244 w 314"/>
                <a:gd name="T39" fmla="*/ 89 h 317"/>
                <a:gd name="T40" fmla="*/ 244 w 314"/>
                <a:gd name="T41" fmla="*/ 43 h 317"/>
                <a:gd name="T42" fmla="*/ 279 w 314"/>
                <a:gd name="T43" fmla="*/ 43 h 317"/>
                <a:gd name="T44" fmla="*/ 279 w 314"/>
                <a:gd name="T45" fmla="*/ 43 h 317"/>
                <a:gd name="T46" fmla="*/ 314 w 314"/>
                <a:gd name="T47" fmla="*/ 43 h 317"/>
                <a:gd name="T48" fmla="*/ 314 w 314"/>
                <a:gd name="T49" fmla="*/ 0 h 317"/>
                <a:gd name="T50" fmla="*/ 279 w 314"/>
                <a:gd name="T51" fmla="*/ 0 h 317"/>
                <a:gd name="T52" fmla="*/ 279 w 314"/>
                <a:gd name="T53" fmla="*/ 0 h 317"/>
                <a:gd name="T54" fmla="*/ 244 w 314"/>
                <a:gd name="T55" fmla="*/ 0 h 317"/>
                <a:gd name="T56" fmla="*/ 244 w 314"/>
                <a:gd name="T57" fmla="*/ 43 h 317"/>
                <a:gd name="T58" fmla="*/ 209 w 314"/>
                <a:gd name="T59" fmla="*/ 43 h 317"/>
                <a:gd name="T60" fmla="*/ 209 w 314"/>
                <a:gd name="T61" fmla="*/ 43 h 317"/>
                <a:gd name="T62" fmla="*/ 174 w 314"/>
                <a:gd name="T63" fmla="*/ 43 h 317"/>
                <a:gd name="T64" fmla="*/ 174 w 314"/>
                <a:gd name="T65" fmla="*/ 43 h 317"/>
                <a:gd name="T66" fmla="*/ 138 w 314"/>
                <a:gd name="T67" fmla="*/ 43 h 317"/>
                <a:gd name="T68" fmla="*/ 138 w 314"/>
                <a:gd name="T69" fmla="*/ 43 h 317"/>
                <a:gd name="T70" fmla="*/ 103 w 314"/>
                <a:gd name="T71" fmla="*/ 43 h 317"/>
                <a:gd name="T72" fmla="*/ 103 w 314"/>
                <a:gd name="T73" fmla="*/ 89 h 317"/>
                <a:gd name="T74" fmla="*/ 70 w 314"/>
                <a:gd name="T75" fmla="*/ 89 h 317"/>
                <a:gd name="T76" fmla="*/ 70 w 314"/>
                <a:gd name="T77" fmla="*/ 89 h 317"/>
                <a:gd name="T78" fmla="*/ 35 w 314"/>
                <a:gd name="T79" fmla="*/ 89 h 317"/>
                <a:gd name="T80" fmla="*/ 35 w 314"/>
                <a:gd name="T81" fmla="*/ 135 h 317"/>
                <a:gd name="T82" fmla="*/ 35 w 314"/>
                <a:gd name="T83" fmla="*/ 135 h 317"/>
                <a:gd name="T84" fmla="*/ 35 w 314"/>
                <a:gd name="T85" fmla="*/ 180 h 317"/>
                <a:gd name="T86" fmla="*/ 0 w 314"/>
                <a:gd name="T87" fmla="*/ 180 h 317"/>
                <a:gd name="T88" fmla="*/ 0 w 314"/>
                <a:gd name="T89" fmla="*/ 226 h 317"/>
                <a:gd name="T90" fmla="*/ 0 w 314"/>
                <a:gd name="T91" fmla="*/ 226 h 317"/>
                <a:gd name="T92" fmla="*/ 0 w 314"/>
                <a:gd name="T93" fmla="*/ 271 h 317"/>
                <a:gd name="T94" fmla="*/ 35 w 314"/>
                <a:gd name="T95" fmla="*/ 271 h 317"/>
                <a:gd name="T96" fmla="*/ 35 w 314"/>
                <a:gd name="T97" fmla="*/ 27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4" h="317">
                  <a:moveTo>
                    <a:pt x="35" y="271"/>
                  </a:moveTo>
                  <a:lnTo>
                    <a:pt x="70" y="271"/>
                  </a:lnTo>
                  <a:lnTo>
                    <a:pt x="70" y="317"/>
                  </a:lnTo>
                  <a:lnTo>
                    <a:pt x="103" y="317"/>
                  </a:lnTo>
                  <a:lnTo>
                    <a:pt x="103" y="317"/>
                  </a:lnTo>
                  <a:lnTo>
                    <a:pt x="138" y="317"/>
                  </a:lnTo>
                  <a:lnTo>
                    <a:pt x="138" y="271"/>
                  </a:lnTo>
                  <a:lnTo>
                    <a:pt x="103" y="271"/>
                  </a:lnTo>
                  <a:lnTo>
                    <a:pt x="103" y="226"/>
                  </a:lnTo>
                  <a:lnTo>
                    <a:pt x="103" y="226"/>
                  </a:lnTo>
                  <a:lnTo>
                    <a:pt x="103" y="180"/>
                  </a:lnTo>
                  <a:lnTo>
                    <a:pt x="103" y="180"/>
                  </a:lnTo>
                  <a:lnTo>
                    <a:pt x="103" y="135"/>
                  </a:lnTo>
                  <a:lnTo>
                    <a:pt x="138" y="135"/>
                  </a:lnTo>
                  <a:lnTo>
                    <a:pt x="138" y="89"/>
                  </a:lnTo>
                  <a:lnTo>
                    <a:pt x="174" y="89"/>
                  </a:lnTo>
                  <a:lnTo>
                    <a:pt x="174" y="89"/>
                  </a:lnTo>
                  <a:lnTo>
                    <a:pt x="209" y="89"/>
                  </a:lnTo>
                  <a:lnTo>
                    <a:pt x="209" y="89"/>
                  </a:lnTo>
                  <a:lnTo>
                    <a:pt x="244" y="89"/>
                  </a:lnTo>
                  <a:lnTo>
                    <a:pt x="244" y="43"/>
                  </a:lnTo>
                  <a:lnTo>
                    <a:pt x="279" y="43"/>
                  </a:lnTo>
                  <a:lnTo>
                    <a:pt x="279" y="43"/>
                  </a:lnTo>
                  <a:lnTo>
                    <a:pt x="314" y="43"/>
                  </a:lnTo>
                  <a:lnTo>
                    <a:pt x="314" y="0"/>
                  </a:lnTo>
                  <a:lnTo>
                    <a:pt x="279" y="0"/>
                  </a:lnTo>
                  <a:lnTo>
                    <a:pt x="279" y="0"/>
                  </a:lnTo>
                  <a:lnTo>
                    <a:pt x="244" y="0"/>
                  </a:lnTo>
                  <a:lnTo>
                    <a:pt x="244" y="43"/>
                  </a:lnTo>
                  <a:lnTo>
                    <a:pt x="209" y="43"/>
                  </a:lnTo>
                  <a:lnTo>
                    <a:pt x="209" y="43"/>
                  </a:lnTo>
                  <a:lnTo>
                    <a:pt x="174" y="43"/>
                  </a:lnTo>
                  <a:lnTo>
                    <a:pt x="174" y="43"/>
                  </a:lnTo>
                  <a:lnTo>
                    <a:pt x="138" y="43"/>
                  </a:lnTo>
                  <a:lnTo>
                    <a:pt x="138" y="43"/>
                  </a:lnTo>
                  <a:lnTo>
                    <a:pt x="103" y="43"/>
                  </a:lnTo>
                  <a:lnTo>
                    <a:pt x="103" y="89"/>
                  </a:lnTo>
                  <a:lnTo>
                    <a:pt x="70" y="89"/>
                  </a:lnTo>
                  <a:lnTo>
                    <a:pt x="70" y="89"/>
                  </a:lnTo>
                  <a:lnTo>
                    <a:pt x="35" y="89"/>
                  </a:lnTo>
                  <a:lnTo>
                    <a:pt x="35" y="135"/>
                  </a:lnTo>
                  <a:lnTo>
                    <a:pt x="35" y="135"/>
                  </a:lnTo>
                  <a:lnTo>
                    <a:pt x="35" y="180"/>
                  </a:lnTo>
                  <a:lnTo>
                    <a:pt x="0" y="180"/>
                  </a:lnTo>
                  <a:lnTo>
                    <a:pt x="0" y="226"/>
                  </a:lnTo>
                  <a:lnTo>
                    <a:pt x="0" y="226"/>
                  </a:lnTo>
                  <a:lnTo>
                    <a:pt x="0" y="271"/>
                  </a:lnTo>
                  <a:lnTo>
                    <a:pt x="35" y="271"/>
                  </a:lnTo>
                  <a:lnTo>
                    <a:pt x="35" y="271"/>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Rectangle 8"/>
            <p:cNvSpPr>
              <a:spLocks noChangeArrowheads="1"/>
            </p:cNvSpPr>
            <p:nvPr/>
          </p:nvSpPr>
          <p:spPr bwMode="auto">
            <a:xfrm>
              <a:off x="-473" y="2205"/>
              <a:ext cx="36" cy="46"/>
            </a:xfrm>
            <a:prstGeom prst="rect">
              <a:avLst/>
            </a:prstGeom>
            <a:solidFill>
              <a:srgbClr val="1E80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9"/>
            <p:cNvSpPr>
              <a:spLocks/>
            </p:cNvSpPr>
            <p:nvPr/>
          </p:nvSpPr>
          <p:spPr bwMode="auto">
            <a:xfrm>
              <a:off x="-647" y="1707"/>
              <a:ext cx="2906" cy="1496"/>
            </a:xfrm>
            <a:custGeom>
              <a:avLst/>
              <a:gdLst>
                <a:gd name="T0" fmla="*/ 2802 w 2906"/>
                <a:gd name="T1" fmla="*/ 498 h 1496"/>
                <a:gd name="T2" fmla="*/ 2661 w 2906"/>
                <a:gd name="T3" fmla="*/ 362 h 1496"/>
                <a:gd name="T4" fmla="*/ 2485 w 2906"/>
                <a:gd name="T5" fmla="*/ 362 h 1496"/>
                <a:gd name="T6" fmla="*/ 2346 w 2906"/>
                <a:gd name="T7" fmla="*/ 316 h 1496"/>
                <a:gd name="T8" fmla="*/ 2170 w 2906"/>
                <a:gd name="T9" fmla="*/ 271 h 1496"/>
                <a:gd name="T10" fmla="*/ 2032 w 2906"/>
                <a:gd name="T11" fmla="*/ 180 h 1496"/>
                <a:gd name="T12" fmla="*/ 2032 w 2906"/>
                <a:gd name="T13" fmla="*/ 88 h 1496"/>
                <a:gd name="T14" fmla="*/ 2032 w 2906"/>
                <a:gd name="T15" fmla="*/ 180 h 1496"/>
                <a:gd name="T16" fmla="*/ 1891 w 2906"/>
                <a:gd name="T17" fmla="*/ 271 h 1496"/>
                <a:gd name="T18" fmla="*/ 1785 w 2906"/>
                <a:gd name="T19" fmla="*/ 180 h 1496"/>
                <a:gd name="T20" fmla="*/ 1611 w 2906"/>
                <a:gd name="T21" fmla="*/ 225 h 1496"/>
                <a:gd name="T22" fmla="*/ 1471 w 2906"/>
                <a:gd name="T23" fmla="*/ 180 h 1496"/>
                <a:gd name="T24" fmla="*/ 1471 w 2906"/>
                <a:gd name="T25" fmla="*/ 45 h 1496"/>
                <a:gd name="T26" fmla="*/ 1330 w 2906"/>
                <a:gd name="T27" fmla="*/ 45 h 1496"/>
                <a:gd name="T28" fmla="*/ 1156 w 2906"/>
                <a:gd name="T29" fmla="*/ 88 h 1496"/>
                <a:gd name="T30" fmla="*/ 1015 w 2906"/>
                <a:gd name="T31" fmla="*/ 180 h 1496"/>
                <a:gd name="T32" fmla="*/ 841 w 2906"/>
                <a:gd name="T33" fmla="*/ 271 h 1496"/>
                <a:gd name="T34" fmla="*/ 700 w 2906"/>
                <a:gd name="T35" fmla="*/ 316 h 1496"/>
                <a:gd name="T36" fmla="*/ 630 w 2906"/>
                <a:gd name="T37" fmla="*/ 362 h 1496"/>
                <a:gd name="T38" fmla="*/ 491 w 2906"/>
                <a:gd name="T39" fmla="*/ 407 h 1496"/>
                <a:gd name="T40" fmla="*/ 385 w 2906"/>
                <a:gd name="T41" fmla="*/ 453 h 1496"/>
                <a:gd name="T42" fmla="*/ 280 w 2906"/>
                <a:gd name="T43" fmla="*/ 498 h 1496"/>
                <a:gd name="T44" fmla="*/ 139 w 2906"/>
                <a:gd name="T45" fmla="*/ 587 h 1496"/>
                <a:gd name="T46" fmla="*/ 245 w 2906"/>
                <a:gd name="T47" fmla="*/ 453 h 1496"/>
                <a:gd name="T48" fmla="*/ 71 w 2906"/>
                <a:gd name="T49" fmla="*/ 362 h 1496"/>
                <a:gd name="T50" fmla="*/ 35 w 2906"/>
                <a:gd name="T51" fmla="*/ 544 h 1496"/>
                <a:gd name="T52" fmla="*/ 0 w 2906"/>
                <a:gd name="T53" fmla="*/ 724 h 1496"/>
                <a:gd name="T54" fmla="*/ 35 w 2906"/>
                <a:gd name="T55" fmla="*/ 952 h 1496"/>
                <a:gd name="T56" fmla="*/ 174 w 2906"/>
                <a:gd name="T57" fmla="*/ 1132 h 1496"/>
                <a:gd name="T58" fmla="*/ 174 w 2906"/>
                <a:gd name="T59" fmla="*/ 1314 h 1496"/>
                <a:gd name="T60" fmla="*/ 350 w 2906"/>
                <a:gd name="T61" fmla="*/ 1405 h 1496"/>
                <a:gd name="T62" fmla="*/ 385 w 2906"/>
                <a:gd name="T63" fmla="*/ 1359 h 1496"/>
                <a:gd name="T64" fmla="*/ 350 w 2906"/>
                <a:gd name="T65" fmla="*/ 1177 h 1496"/>
                <a:gd name="T66" fmla="*/ 491 w 2906"/>
                <a:gd name="T67" fmla="*/ 1086 h 1496"/>
                <a:gd name="T68" fmla="*/ 630 w 2906"/>
                <a:gd name="T69" fmla="*/ 997 h 1496"/>
                <a:gd name="T70" fmla="*/ 771 w 2906"/>
                <a:gd name="T71" fmla="*/ 997 h 1496"/>
                <a:gd name="T72" fmla="*/ 945 w 2906"/>
                <a:gd name="T73" fmla="*/ 1086 h 1496"/>
                <a:gd name="T74" fmla="*/ 1085 w 2906"/>
                <a:gd name="T75" fmla="*/ 1132 h 1496"/>
                <a:gd name="T76" fmla="*/ 1261 w 2906"/>
                <a:gd name="T77" fmla="*/ 1132 h 1496"/>
                <a:gd name="T78" fmla="*/ 1365 w 2906"/>
                <a:gd name="T79" fmla="*/ 1132 h 1496"/>
                <a:gd name="T80" fmla="*/ 1541 w 2906"/>
                <a:gd name="T81" fmla="*/ 1132 h 1496"/>
                <a:gd name="T82" fmla="*/ 1646 w 2906"/>
                <a:gd name="T83" fmla="*/ 1043 h 1496"/>
                <a:gd name="T84" fmla="*/ 1821 w 2906"/>
                <a:gd name="T85" fmla="*/ 1132 h 1496"/>
                <a:gd name="T86" fmla="*/ 1821 w 2906"/>
                <a:gd name="T87" fmla="*/ 1359 h 1496"/>
                <a:gd name="T88" fmla="*/ 1926 w 2906"/>
                <a:gd name="T89" fmla="*/ 1314 h 1496"/>
                <a:gd name="T90" fmla="*/ 1996 w 2906"/>
                <a:gd name="T91" fmla="*/ 1086 h 1496"/>
                <a:gd name="T92" fmla="*/ 1926 w 2906"/>
                <a:gd name="T93" fmla="*/ 997 h 1496"/>
                <a:gd name="T94" fmla="*/ 2032 w 2906"/>
                <a:gd name="T95" fmla="*/ 769 h 1496"/>
                <a:gd name="T96" fmla="*/ 2206 w 2906"/>
                <a:gd name="T97" fmla="*/ 815 h 1496"/>
                <a:gd name="T98" fmla="*/ 2346 w 2906"/>
                <a:gd name="T99" fmla="*/ 769 h 1496"/>
                <a:gd name="T100" fmla="*/ 2276 w 2906"/>
                <a:gd name="T101" fmla="*/ 952 h 1496"/>
                <a:gd name="T102" fmla="*/ 2311 w 2906"/>
                <a:gd name="T103" fmla="*/ 1086 h 1496"/>
                <a:gd name="T104" fmla="*/ 2417 w 2906"/>
                <a:gd name="T105" fmla="*/ 906 h 1496"/>
                <a:gd name="T106" fmla="*/ 2485 w 2906"/>
                <a:gd name="T107" fmla="*/ 769 h 1496"/>
                <a:gd name="T108" fmla="*/ 2661 w 2906"/>
                <a:gd name="T109" fmla="*/ 678 h 1496"/>
                <a:gd name="T110" fmla="*/ 2767 w 2906"/>
                <a:gd name="T111" fmla="*/ 587 h 1496"/>
                <a:gd name="T112" fmla="*/ 2870 w 2906"/>
                <a:gd name="T113" fmla="*/ 633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06" h="1496">
                  <a:moveTo>
                    <a:pt x="2870" y="633"/>
                  </a:moveTo>
                  <a:lnTo>
                    <a:pt x="2870" y="587"/>
                  </a:lnTo>
                  <a:lnTo>
                    <a:pt x="2870" y="587"/>
                  </a:lnTo>
                  <a:lnTo>
                    <a:pt x="2870" y="544"/>
                  </a:lnTo>
                  <a:lnTo>
                    <a:pt x="2870" y="544"/>
                  </a:lnTo>
                  <a:lnTo>
                    <a:pt x="2870" y="498"/>
                  </a:lnTo>
                  <a:lnTo>
                    <a:pt x="2837" y="498"/>
                  </a:lnTo>
                  <a:lnTo>
                    <a:pt x="2837" y="498"/>
                  </a:lnTo>
                  <a:lnTo>
                    <a:pt x="2802" y="498"/>
                  </a:lnTo>
                  <a:lnTo>
                    <a:pt x="2802" y="498"/>
                  </a:lnTo>
                  <a:lnTo>
                    <a:pt x="2767" y="498"/>
                  </a:lnTo>
                  <a:lnTo>
                    <a:pt x="2767" y="453"/>
                  </a:lnTo>
                  <a:lnTo>
                    <a:pt x="2732" y="453"/>
                  </a:lnTo>
                  <a:lnTo>
                    <a:pt x="2732" y="407"/>
                  </a:lnTo>
                  <a:lnTo>
                    <a:pt x="2696" y="407"/>
                  </a:lnTo>
                  <a:lnTo>
                    <a:pt x="2696" y="407"/>
                  </a:lnTo>
                  <a:lnTo>
                    <a:pt x="2661" y="407"/>
                  </a:lnTo>
                  <a:lnTo>
                    <a:pt x="2661" y="362"/>
                  </a:lnTo>
                  <a:lnTo>
                    <a:pt x="2626" y="362"/>
                  </a:lnTo>
                  <a:lnTo>
                    <a:pt x="2626" y="362"/>
                  </a:lnTo>
                  <a:lnTo>
                    <a:pt x="2591" y="362"/>
                  </a:lnTo>
                  <a:lnTo>
                    <a:pt x="2591" y="362"/>
                  </a:lnTo>
                  <a:lnTo>
                    <a:pt x="2556" y="362"/>
                  </a:lnTo>
                  <a:lnTo>
                    <a:pt x="2556" y="362"/>
                  </a:lnTo>
                  <a:lnTo>
                    <a:pt x="2520" y="362"/>
                  </a:lnTo>
                  <a:lnTo>
                    <a:pt x="2520" y="362"/>
                  </a:lnTo>
                  <a:lnTo>
                    <a:pt x="2485" y="362"/>
                  </a:lnTo>
                  <a:lnTo>
                    <a:pt x="2485" y="362"/>
                  </a:lnTo>
                  <a:lnTo>
                    <a:pt x="2452" y="362"/>
                  </a:lnTo>
                  <a:lnTo>
                    <a:pt x="2450" y="362"/>
                  </a:lnTo>
                  <a:lnTo>
                    <a:pt x="2417" y="362"/>
                  </a:lnTo>
                  <a:lnTo>
                    <a:pt x="2417" y="362"/>
                  </a:lnTo>
                  <a:lnTo>
                    <a:pt x="2382" y="362"/>
                  </a:lnTo>
                  <a:lnTo>
                    <a:pt x="2382" y="362"/>
                  </a:lnTo>
                  <a:lnTo>
                    <a:pt x="2346" y="362"/>
                  </a:lnTo>
                  <a:lnTo>
                    <a:pt x="2346" y="316"/>
                  </a:lnTo>
                  <a:lnTo>
                    <a:pt x="2311" y="316"/>
                  </a:lnTo>
                  <a:lnTo>
                    <a:pt x="2311" y="316"/>
                  </a:lnTo>
                  <a:lnTo>
                    <a:pt x="2276" y="316"/>
                  </a:lnTo>
                  <a:lnTo>
                    <a:pt x="2276" y="316"/>
                  </a:lnTo>
                  <a:lnTo>
                    <a:pt x="2241" y="316"/>
                  </a:lnTo>
                  <a:lnTo>
                    <a:pt x="2241" y="316"/>
                  </a:lnTo>
                  <a:lnTo>
                    <a:pt x="2206" y="316"/>
                  </a:lnTo>
                  <a:lnTo>
                    <a:pt x="2206" y="271"/>
                  </a:lnTo>
                  <a:lnTo>
                    <a:pt x="2170" y="271"/>
                  </a:lnTo>
                  <a:lnTo>
                    <a:pt x="2170" y="271"/>
                  </a:lnTo>
                  <a:lnTo>
                    <a:pt x="2135" y="271"/>
                  </a:lnTo>
                  <a:lnTo>
                    <a:pt x="2135" y="271"/>
                  </a:lnTo>
                  <a:lnTo>
                    <a:pt x="2100" y="271"/>
                  </a:lnTo>
                  <a:lnTo>
                    <a:pt x="2100" y="225"/>
                  </a:lnTo>
                  <a:lnTo>
                    <a:pt x="2065" y="225"/>
                  </a:lnTo>
                  <a:lnTo>
                    <a:pt x="2065" y="225"/>
                  </a:lnTo>
                  <a:lnTo>
                    <a:pt x="2032" y="225"/>
                  </a:lnTo>
                  <a:lnTo>
                    <a:pt x="2032" y="180"/>
                  </a:lnTo>
                  <a:lnTo>
                    <a:pt x="2065" y="180"/>
                  </a:lnTo>
                  <a:lnTo>
                    <a:pt x="2065" y="180"/>
                  </a:lnTo>
                  <a:lnTo>
                    <a:pt x="2100" y="180"/>
                  </a:lnTo>
                  <a:lnTo>
                    <a:pt x="2100" y="134"/>
                  </a:lnTo>
                  <a:lnTo>
                    <a:pt x="2065" y="134"/>
                  </a:lnTo>
                  <a:lnTo>
                    <a:pt x="2065" y="134"/>
                  </a:lnTo>
                  <a:lnTo>
                    <a:pt x="2032" y="134"/>
                  </a:lnTo>
                  <a:lnTo>
                    <a:pt x="2032" y="88"/>
                  </a:lnTo>
                  <a:lnTo>
                    <a:pt x="2032" y="88"/>
                  </a:lnTo>
                  <a:lnTo>
                    <a:pt x="2032" y="45"/>
                  </a:lnTo>
                  <a:lnTo>
                    <a:pt x="1996" y="45"/>
                  </a:lnTo>
                  <a:lnTo>
                    <a:pt x="1996" y="45"/>
                  </a:lnTo>
                  <a:lnTo>
                    <a:pt x="1961" y="45"/>
                  </a:lnTo>
                  <a:lnTo>
                    <a:pt x="1961" y="88"/>
                  </a:lnTo>
                  <a:lnTo>
                    <a:pt x="1996" y="88"/>
                  </a:lnTo>
                  <a:lnTo>
                    <a:pt x="1996" y="134"/>
                  </a:lnTo>
                  <a:lnTo>
                    <a:pt x="2032" y="134"/>
                  </a:lnTo>
                  <a:lnTo>
                    <a:pt x="2032" y="180"/>
                  </a:lnTo>
                  <a:lnTo>
                    <a:pt x="1996" y="180"/>
                  </a:lnTo>
                  <a:lnTo>
                    <a:pt x="1996" y="225"/>
                  </a:lnTo>
                  <a:lnTo>
                    <a:pt x="1996" y="225"/>
                  </a:lnTo>
                  <a:lnTo>
                    <a:pt x="1996" y="271"/>
                  </a:lnTo>
                  <a:lnTo>
                    <a:pt x="1961" y="271"/>
                  </a:lnTo>
                  <a:lnTo>
                    <a:pt x="1961" y="271"/>
                  </a:lnTo>
                  <a:lnTo>
                    <a:pt x="1926" y="271"/>
                  </a:lnTo>
                  <a:lnTo>
                    <a:pt x="1926" y="271"/>
                  </a:lnTo>
                  <a:lnTo>
                    <a:pt x="1891" y="271"/>
                  </a:lnTo>
                  <a:lnTo>
                    <a:pt x="1891" y="271"/>
                  </a:lnTo>
                  <a:lnTo>
                    <a:pt x="1856" y="271"/>
                  </a:lnTo>
                  <a:lnTo>
                    <a:pt x="1856" y="271"/>
                  </a:lnTo>
                  <a:lnTo>
                    <a:pt x="1821" y="271"/>
                  </a:lnTo>
                  <a:lnTo>
                    <a:pt x="1821" y="271"/>
                  </a:lnTo>
                  <a:lnTo>
                    <a:pt x="1785" y="271"/>
                  </a:lnTo>
                  <a:lnTo>
                    <a:pt x="1785" y="225"/>
                  </a:lnTo>
                  <a:lnTo>
                    <a:pt x="1785" y="225"/>
                  </a:lnTo>
                  <a:lnTo>
                    <a:pt x="1785" y="180"/>
                  </a:lnTo>
                  <a:lnTo>
                    <a:pt x="1750" y="180"/>
                  </a:lnTo>
                  <a:lnTo>
                    <a:pt x="1750" y="180"/>
                  </a:lnTo>
                  <a:lnTo>
                    <a:pt x="1715" y="180"/>
                  </a:lnTo>
                  <a:lnTo>
                    <a:pt x="1715" y="180"/>
                  </a:lnTo>
                  <a:lnTo>
                    <a:pt x="1680" y="180"/>
                  </a:lnTo>
                  <a:lnTo>
                    <a:pt x="1680" y="225"/>
                  </a:lnTo>
                  <a:lnTo>
                    <a:pt x="1646" y="225"/>
                  </a:lnTo>
                  <a:lnTo>
                    <a:pt x="1646" y="225"/>
                  </a:lnTo>
                  <a:lnTo>
                    <a:pt x="1611" y="225"/>
                  </a:lnTo>
                  <a:lnTo>
                    <a:pt x="1611" y="180"/>
                  </a:lnTo>
                  <a:lnTo>
                    <a:pt x="1576" y="180"/>
                  </a:lnTo>
                  <a:lnTo>
                    <a:pt x="1576" y="180"/>
                  </a:lnTo>
                  <a:lnTo>
                    <a:pt x="1541" y="180"/>
                  </a:lnTo>
                  <a:lnTo>
                    <a:pt x="1541" y="180"/>
                  </a:lnTo>
                  <a:lnTo>
                    <a:pt x="1506" y="180"/>
                  </a:lnTo>
                  <a:lnTo>
                    <a:pt x="1506" y="225"/>
                  </a:lnTo>
                  <a:lnTo>
                    <a:pt x="1471" y="225"/>
                  </a:lnTo>
                  <a:lnTo>
                    <a:pt x="1471" y="180"/>
                  </a:lnTo>
                  <a:lnTo>
                    <a:pt x="1471" y="180"/>
                  </a:lnTo>
                  <a:lnTo>
                    <a:pt x="1471" y="134"/>
                  </a:lnTo>
                  <a:lnTo>
                    <a:pt x="1506" y="134"/>
                  </a:lnTo>
                  <a:lnTo>
                    <a:pt x="1506" y="134"/>
                  </a:lnTo>
                  <a:lnTo>
                    <a:pt x="1541" y="134"/>
                  </a:lnTo>
                  <a:lnTo>
                    <a:pt x="1541" y="88"/>
                  </a:lnTo>
                  <a:lnTo>
                    <a:pt x="1506" y="88"/>
                  </a:lnTo>
                  <a:lnTo>
                    <a:pt x="1506" y="45"/>
                  </a:lnTo>
                  <a:lnTo>
                    <a:pt x="1471" y="45"/>
                  </a:lnTo>
                  <a:lnTo>
                    <a:pt x="1471" y="45"/>
                  </a:lnTo>
                  <a:lnTo>
                    <a:pt x="1435" y="45"/>
                  </a:lnTo>
                  <a:lnTo>
                    <a:pt x="1435" y="45"/>
                  </a:lnTo>
                  <a:lnTo>
                    <a:pt x="1400" y="45"/>
                  </a:lnTo>
                  <a:lnTo>
                    <a:pt x="1400" y="0"/>
                  </a:lnTo>
                  <a:lnTo>
                    <a:pt x="1365" y="0"/>
                  </a:lnTo>
                  <a:lnTo>
                    <a:pt x="1365" y="0"/>
                  </a:lnTo>
                  <a:lnTo>
                    <a:pt x="1330" y="0"/>
                  </a:lnTo>
                  <a:lnTo>
                    <a:pt x="1330" y="45"/>
                  </a:lnTo>
                  <a:lnTo>
                    <a:pt x="1295" y="45"/>
                  </a:lnTo>
                  <a:lnTo>
                    <a:pt x="1295" y="45"/>
                  </a:lnTo>
                  <a:lnTo>
                    <a:pt x="1261" y="45"/>
                  </a:lnTo>
                  <a:lnTo>
                    <a:pt x="1261" y="88"/>
                  </a:lnTo>
                  <a:lnTo>
                    <a:pt x="1226" y="88"/>
                  </a:lnTo>
                  <a:lnTo>
                    <a:pt x="1226" y="88"/>
                  </a:lnTo>
                  <a:lnTo>
                    <a:pt x="1191" y="88"/>
                  </a:lnTo>
                  <a:lnTo>
                    <a:pt x="1191" y="88"/>
                  </a:lnTo>
                  <a:lnTo>
                    <a:pt x="1156" y="88"/>
                  </a:lnTo>
                  <a:lnTo>
                    <a:pt x="1156" y="88"/>
                  </a:lnTo>
                  <a:lnTo>
                    <a:pt x="1121" y="88"/>
                  </a:lnTo>
                  <a:lnTo>
                    <a:pt x="1121" y="88"/>
                  </a:lnTo>
                  <a:lnTo>
                    <a:pt x="1085" y="88"/>
                  </a:lnTo>
                  <a:lnTo>
                    <a:pt x="1085" y="134"/>
                  </a:lnTo>
                  <a:lnTo>
                    <a:pt x="1050" y="134"/>
                  </a:lnTo>
                  <a:lnTo>
                    <a:pt x="1050" y="180"/>
                  </a:lnTo>
                  <a:lnTo>
                    <a:pt x="1015" y="180"/>
                  </a:lnTo>
                  <a:lnTo>
                    <a:pt x="1015" y="180"/>
                  </a:lnTo>
                  <a:lnTo>
                    <a:pt x="980" y="180"/>
                  </a:lnTo>
                  <a:lnTo>
                    <a:pt x="980" y="180"/>
                  </a:lnTo>
                  <a:lnTo>
                    <a:pt x="945" y="180"/>
                  </a:lnTo>
                  <a:lnTo>
                    <a:pt x="945" y="180"/>
                  </a:lnTo>
                  <a:lnTo>
                    <a:pt x="909" y="180"/>
                  </a:lnTo>
                  <a:lnTo>
                    <a:pt x="909" y="225"/>
                  </a:lnTo>
                  <a:lnTo>
                    <a:pt x="876" y="225"/>
                  </a:lnTo>
                  <a:lnTo>
                    <a:pt x="876" y="271"/>
                  </a:lnTo>
                  <a:lnTo>
                    <a:pt x="841" y="271"/>
                  </a:lnTo>
                  <a:lnTo>
                    <a:pt x="841" y="225"/>
                  </a:lnTo>
                  <a:lnTo>
                    <a:pt x="806" y="225"/>
                  </a:lnTo>
                  <a:lnTo>
                    <a:pt x="806" y="225"/>
                  </a:lnTo>
                  <a:lnTo>
                    <a:pt x="771" y="225"/>
                  </a:lnTo>
                  <a:lnTo>
                    <a:pt x="771" y="225"/>
                  </a:lnTo>
                  <a:lnTo>
                    <a:pt x="735" y="225"/>
                  </a:lnTo>
                  <a:lnTo>
                    <a:pt x="735" y="271"/>
                  </a:lnTo>
                  <a:lnTo>
                    <a:pt x="700" y="271"/>
                  </a:lnTo>
                  <a:lnTo>
                    <a:pt x="700" y="316"/>
                  </a:lnTo>
                  <a:lnTo>
                    <a:pt x="700" y="316"/>
                  </a:lnTo>
                  <a:lnTo>
                    <a:pt x="700" y="362"/>
                  </a:lnTo>
                  <a:lnTo>
                    <a:pt x="735" y="362"/>
                  </a:lnTo>
                  <a:lnTo>
                    <a:pt x="735" y="407"/>
                  </a:lnTo>
                  <a:lnTo>
                    <a:pt x="700" y="407"/>
                  </a:lnTo>
                  <a:lnTo>
                    <a:pt x="700" y="407"/>
                  </a:lnTo>
                  <a:lnTo>
                    <a:pt x="665" y="407"/>
                  </a:lnTo>
                  <a:lnTo>
                    <a:pt x="665" y="362"/>
                  </a:lnTo>
                  <a:lnTo>
                    <a:pt x="630" y="362"/>
                  </a:lnTo>
                  <a:lnTo>
                    <a:pt x="630" y="362"/>
                  </a:lnTo>
                  <a:lnTo>
                    <a:pt x="595" y="362"/>
                  </a:lnTo>
                  <a:lnTo>
                    <a:pt x="595" y="407"/>
                  </a:lnTo>
                  <a:lnTo>
                    <a:pt x="559" y="407"/>
                  </a:lnTo>
                  <a:lnTo>
                    <a:pt x="559" y="407"/>
                  </a:lnTo>
                  <a:lnTo>
                    <a:pt x="524" y="407"/>
                  </a:lnTo>
                  <a:lnTo>
                    <a:pt x="524" y="407"/>
                  </a:lnTo>
                  <a:lnTo>
                    <a:pt x="491" y="407"/>
                  </a:lnTo>
                  <a:lnTo>
                    <a:pt x="491" y="407"/>
                  </a:lnTo>
                  <a:lnTo>
                    <a:pt x="456" y="407"/>
                  </a:lnTo>
                  <a:lnTo>
                    <a:pt x="456" y="407"/>
                  </a:lnTo>
                  <a:lnTo>
                    <a:pt x="421" y="407"/>
                  </a:lnTo>
                  <a:lnTo>
                    <a:pt x="421" y="362"/>
                  </a:lnTo>
                  <a:lnTo>
                    <a:pt x="385" y="362"/>
                  </a:lnTo>
                  <a:lnTo>
                    <a:pt x="385" y="407"/>
                  </a:lnTo>
                  <a:lnTo>
                    <a:pt x="421" y="407"/>
                  </a:lnTo>
                  <a:lnTo>
                    <a:pt x="421" y="453"/>
                  </a:lnTo>
                  <a:lnTo>
                    <a:pt x="385" y="453"/>
                  </a:lnTo>
                  <a:lnTo>
                    <a:pt x="385" y="453"/>
                  </a:lnTo>
                  <a:lnTo>
                    <a:pt x="350" y="453"/>
                  </a:lnTo>
                  <a:lnTo>
                    <a:pt x="350" y="407"/>
                  </a:lnTo>
                  <a:lnTo>
                    <a:pt x="315" y="407"/>
                  </a:lnTo>
                  <a:lnTo>
                    <a:pt x="315" y="407"/>
                  </a:lnTo>
                  <a:lnTo>
                    <a:pt x="280" y="407"/>
                  </a:lnTo>
                  <a:lnTo>
                    <a:pt x="280" y="453"/>
                  </a:lnTo>
                  <a:lnTo>
                    <a:pt x="280" y="453"/>
                  </a:lnTo>
                  <a:lnTo>
                    <a:pt x="280" y="498"/>
                  </a:lnTo>
                  <a:lnTo>
                    <a:pt x="280" y="498"/>
                  </a:lnTo>
                  <a:lnTo>
                    <a:pt x="280" y="544"/>
                  </a:lnTo>
                  <a:lnTo>
                    <a:pt x="245" y="544"/>
                  </a:lnTo>
                  <a:lnTo>
                    <a:pt x="245" y="587"/>
                  </a:lnTo>
                  <a:lnTo>
                    <a:pt x="210" y="587"/>
                  </a:lnTo>
                  <a:lnTo>
                    <a:pt x="210" y="587"/>
                  </a:lnTo>
                  <a:lnTo>
                    <a:pt x="174" y="587"/>
                  </a:lnTo>
                  <a:lnTo>
                    <a:pt x="174" y="587"/>
                  </a:lnTo>
                  <a:lnTo>
                    <a:pt x="139" y="587"/>
                  </a:lnTo>
                  <a:lnTo>
                    <a:pt x="139" y="544"/>
                  </a:lnTo>
                  <a:lnTo>
                    <a:pt x="139" y="544"/>
                  </a:lnTo>
                  <a:lnTo>
                    <a:pt x="139" y="498"/>
                  </a:lnTo>
                  <a:lnTo>
                    <a:pt x="174" y="498"/>
                  </a:lnTo>
                  <a:lnTo>
                    <a:pt x="174" y="498"/>
                  </a:lnTo>
                  <a:lnTo>
                    <a:pt x="210" y="498"/>
                  </a:lnTo>
                  <a:lnTo>
                    <a:pt x="210" y="498"/>
                  </a:lnTo>
                  <a:lnTo>
                    <a:pt x="245" y="498"/>
                  </a:lnTo>
                  <a:lnTo>
                    <a:pt x="245" y="453"/>
                  </a:lnTo>
                  <a:lnTo>
                    <a:pt x="210" y="453"/>
                  </a:lnTo>
                  <a:lnTo>
                    <a:pt x="210" y="407"/>
                  </a:lnTo>
                  <a:lnTo>
                    <a:pt x="174" y="407"/>
                  </a:lnTo>
                  <a:lnTo>
                    <a:pt x="174" y="407"/>
                  </a:lnTo>
                  <a:lnTo>
                    <a:pt x="139" y="407"/>
                  </a:lnTo>
                  <a:lnTo>
                    <a:pt x="139" y="362"/>
                  </a:lnTo>
                  <a:lnTo>
                    <a:pt x="106" y="362"/>
                  </a:lnTo>
                  <a:lnTo>
                    <a:pt x="106" y="362"/>
                  </a:lnTo>
                  <a:lnTo>
                    <a:pt x="71" y="362"/>
                  </a:lnTo>
                  <a:lnTo>
                    <a:pt x="71" y="362"/>
                  </a:lnTo>
                  <a:lnTo>
                    <a:pt x="35" y="362"/>
                  </a:lnTo>
                  <a:lnTo>
                    <a:pt x="35" y="407"/>
                  </a:lnTo>
                  <a:lnTo>
                    <a:pt x="35" y="407"/>
                  </a:lnTo>
                  <a:lnTo>
                    <a:pt x="35" y="453"/>
                  </a:lnTo>
                  <a:lnTo>
                    <a:pt x="35" y="453"/>
                  </a:lnTo>
                  <a:lnTo>
                    <a:pt x="35" y="498"/>
                  </a:lnTo>
                  <a:lnTo>
                    <a:pt x="35" y="498"/>
                  </a:lnTo>
                  <a:lnTo>
                    <a:pt x="35" y="544"/>
                  </a:lnTo>
                  <a:lnTo>
                    <a:pt x="71" y="544"/>
                  </a:lnTo>
                  <a:lnTo>
                    <a:pt x="71" y="587"/>
                  </a:lnTo>
                  <a:lnTo>
                    <a:pt x="71" y="587"/>
                  </a:lnTo>
                  <a:lnTo>
                    <a:pt x="71" y="633"/>
                  </a:lnTo>
                  <a:lnTo>
                    <a:pt x="71" y="633"/>
                  </a:lnTo>
                  <a:lnTo>
                    <a:pt x="71" y="678"/>
                  </a:lnTo>
                  <a:lnTo>
                    <a:pt x="35" y="678"/>
                  </a:lnTo>
                  <a:lnTo>
                    <a:pt x="35" y="724"/>
                  </a:lnTo>
                  <a:lnTo>
                    <a:pt x="0" y="724"/>
                  </a:lnTo>
                  <a:lnTo>
                    <a:pt x="0" y="769"/>
                  </a:lnTo>
                  <a:lnTo>
                    <a:pt x="0" y="769"/>
                  </a:lnTo>
                  <a:lnTo>
                    <a:pt x="0" y="815"/>
                  </a:lnTo>
                  <a:lnTo>
                    <a:pt x="0" y="815"/>
                  </a:lnTo>
                  <a:lnTo>
                    <a:pt x="0" y="861"/>
                  </a:lnTo>
                  <a:lnTo>
                    <a:pt x="0" y="861"/>
                  </a:lnTo>
                  <a:lnTo>
                    <a:pt x="0" y="906"/>
                  </a:lnTo>
                  <a:lnTo>
                    <a:pt x="35" y="906"/>
                  </a:lnTo>
                  <a:lnTo>
                    <a:pt x="35" y="952"/>
                  </a:lnTo>
                  <a:lnTo>
                    <a:pt x="71" y="952"/>
                  </a:lnTo>
                  <a:lnTo>
                    <a:pt x="71" y="997"/>
                  </a:lnTo>
                  <a:lnTo>
                    <a:pt x="71" y="997"/>
                  </a:lnTo>
                  <a:lnTo>
                    <a:pt x="71" y="1043"/>
                  </a:lnTo>
                  <a:lnTo>
                    <a:pt x="106" y="1043"/>
                  </a:lnTo>
                  <a:lnTo>
                    <a:pt x="106" y="1086"/>
                  </a:lnTo>
                  <a:lnTo>
                    <a:pt x="139" y="1086"/>
                  </a:lnTo>
                  <a:lnTo>
                    <a:pt x="139" y="1132"/>
                  </a:lnTo>
                  <a:lnTo>
                    <a:pt x="174" y="1132"/>
                  </a:lnTo>
                  <a:lnTo>
                    <a:pt x="174" y="1132"/>
                  </a:lnTo>
                  <a:lnTo>
                    <a:pt x="210" y="1132"/>
                  </a:lnTo>
                  <a:lnTo>
                    <a:pt x="210" y="1177"/>
                  </a:lnTo>
                  <a:lnTo>
                    <a:pt x="210" y="1177"/>
                  </a:lnTo>
                  <a:lnTo>
                    <a:pt x="210" y="1223"/>
                  </a:lnTo>
                  <a:lnTo>
                    <a:pt x="174" y="1223"/>
                  </a:lnTo>
                  <a:lnTo>
                    <a:pt x="174" y="1268"/>
                  </a:lnTo>
                  <a:lnTo>
                    <a:pt x="174" y="1268"/>
                  </a:lnTo>
                  <a:lnTo>
                    <a:pt x="174" y="1314"/>
                  </a:lnTo>
                  <a:lnTo>
                    <a:pt x="210" y="1314"/>
                  </a:lnTo>
                  <a:lnTo>
                    <a:pt x="210" y="1359"/>
                  </a:lnTo>
                  <a:lnTo>
                    <a:pt x="245" y="1359"/>
                  </a:lnTo>
                  <a:lnTo>
                    <a:pt x="245" y="1359"/>
                  </a:lnTo>
                  <a:lnTo>
                    <a:pt x="280" y="1359"/>
                  </a:lnTo>
                  <a:lnTo>
                    <a:pt x="280" y="1359"/>
                  </a:lnTo>
                  <a:lnTo>
                    <a:pt x="315" y="1359"/>
                  </a:lnTo>
                  <a:lnTo>
                    <a:pt x="315" y="1405"/>
                  </a:lnTo>
                  <a:lnTo>
                    <a:pt x="350" y="1405"/>
                  </a:lnTo>
                  <a:lnTo>
                    <a:pt x="350" y="1451"/>
                  </a:lnTo>
                  <a:lnTo>
                    <a:pt x="385" y="1451"/>
                  </a:lnTo>
                  <a:lnTo>
                    <a:pt x="385" y="1496"/>
                  </a:lnTo>
                  <a:lnTo>
                    <a:pt x="421" y="1496"/>
                  </a:lnTo>
                  <a:lnTo>
                    <a:pt x="421" y="1451"/>
                  </a:lnTo>
                  <a:lnTo>
                    <a:pt x="385" y="1451"/>
                  </a:lnTo>
                  <a:lnTo>
                    <a:pt x="385" y="1405"/>
                  </a:lnTo>
                  <a:lnTo>
                    <a:pt x="385" y="1405"/>
                  </a:lnTo>
                  <a:lnTo>
                    <a:pt x="385" y="1359"/>
                  </a:lnTo>
                  <a:lnTo>
                    <a:pt x="350" y="1359"/>
                  </a:lnTo>
                  <a:lnTo>
                    <a:pt x="350" y="1314"/>
                  </a:lnTo>
                  <a:lnTo>
                    <a:pt x="350" y="1314"/>
                  </a:lnTo>
                  <a:lnTo>
                    <a:pt x="350" y="1268"/>
                  </a:lnTo>
                  <a:lnTo>
                    <a:pt x="385" y="1268"/>
                  </a:lnTo>
                  <a:lnTo>
                    <a:pt x="385" y="1223"/>
                  </a:lnTo>
                  <a:lnTo>
                    <a:pt x="350" y="1223"/>
                  </a:lnTo>
                  <a:lnTo>
                    <a:pt x="350" y="1177"/>
                  </a:lnTo>
                  <a:lnTo>
                    <a:pt x="350" y="1177"/>
                  </a:lnTo>
                  <a:lnTo>
                    <a:pt x="350" y="1132"/>
                  </a:lnTo>
                  <a:lnTo>
                    <a:pt x="385" y="1132"/>
                  </a:lnTo>
                  <a:lnTo>
                    <a:pt x="385" y="1086"/>
                  </a:lnTo>
                  <a:lnTo>
                    <a:pt x="421" y="1086"/>
                  </a:lnTo>
                  <a:lnTo>
                    <a:pt x="421" y="1043"/>
                  </a:lnTo>
                  <a:lnTo>
                    <a:pt x="456" y="1043"/>
                  </a:lnTo>
                  <a:lnTo>
                    <a:pt x="456" y="1043"/>
                  </a:lnTo>
                  <a:lnTo>
                    <a:pt x="491" y="1043"/>
                  </a:lnTo>
                  <a:lnTo>
                    <a:pt x="491" y="1086"/>
                  </a:lnTo>
                  <a:lnTo>
                    <a:pt x="524" y="1086"/>
                  </a:lnTo>
                  <a:lnTo>
                    <a:pt x="524" y="1086"/>
                  </a:lnTo>
                  <a:lnTo>
                    <a:pt x="559" y="1086"/>
                  </a:lnTo>
                  <a:lnTo>
                    <a:pt x="559" y="1086"/>
                  </a:lnTo>
                  <a:lnTo>
                    <a:pt x="595" y="1086"/>
                  </a:lnTo>
                  <a:lnTo>
                    <a:pt x="595" y="1043"/>
                  </a:lnTo>
                  <a:lnTo>
                    <a:pt x="595" y="1043"/>
                  </a:lnTo>
                  <a:lnTo>
                    <a:pt x="595" y="997"/>
                  </a:lnTo>
                  <a:lnTo>
                    <a:pt x="630" y="997"/>
                  </a:lnTo>
                  <a:lnTo>
                    <a:pt x="630" y="997"/>
                  </a:lnTo>
                  <a:lnTo>
                    <a:pt x="665" y="997"/>
                  </a:lnTo>
                  <a:lnTo>
                    <a:pt x="665" y="997"/>
                  </a:lnTo>
                  <a:lnTo>
                    <a:pt x="700" y="997"/>
                  </a:lnTo>
                  <a:lnTo>
                    <a:pt x="700" y="952"/>
                  </a:lnTo>
                  <a:lnTo>
                    <a:pt x="735" y="952"/>
                  </a:lnTo>
                  <a:lnTo>
                    <a:pt x="735" y="997"/>
                  </a:lnTo>
                  <a:lnTo>
                    <a:pt x="771" y="997"/>
                  </a:lnTo>
                  <a:lnTo>
                    <a:pt x="771" y="997"/>
                  </a:lnTo>
                  <a:lnTo>
                    <a:pt x="806" y="997"/>
                  </a:lnTo>
                  <a:lnTo>
                    <a:pt x="806" y="997"/>
                  </a:lnTo>
                  <a:lnTo>
                    <a:pt x="841" y="997"/>
                  </a:lnTo>
                  <a:lnTo>
                    <a:pt x="841" y="997"/>
                  </a:lnTo>
                  <a:lnTo>
                    <a:pt x="876" y="997"/>
                  </a:lnTo>
                  <a:lnTo>
                    <a:pt x="876" y="1043"/>
                  </a:lnTo>
                  <a:lnTo>
                    <a:pt x="909" y="1043"/>
                  </a:lnTo>
                  <a:lnTo>
                    <a:pt x="909" y="1086"/>
                  </a:lnTo>
                  <a:lnTo>
                    <a:pt x="945" y="1086"/>
                  </a:lnTo>
                  <a:lnTo>
                    <a:pt x="945" y="1086"/>
                  </a:lnTo>
                  <a:lnTo>
                    <a:pt x="980" y="1086"/>
                  </a:lnTo>
                  <a:lnTo>
                    <a:pt x="980" y="1132"/>
                  </a:lnTo>
                  <a:lnTo>
                    <a:pt x="1015" y="1132"/>
                  </a:lnTo>
                  <a:lnTo>
                    <a:pt x="1015" y="1132"/>
                  </a:lnTo>
                  <a:lnTo>
                    <a:pt x="1050" y="1132"/>
                  </a:lnTo>
                  <a:lnTo>
                    <a:pt x="1050" y="1132"/>
                  </a:lnTo>
                  <a:lnTo>
                    <a:pt x="1085" y="1132"/>
                  </a:lnTo>
                  <a:lnTo>
                    <a:pt x="1085" y="1132"/>
                  </a:lnTo>
                  <a:lnTo>
                    <a:pt x="1121" y="1132"/>
                  </a:lnTo>
                  <a:lnTo>
                    <a:pt x="1121" y="1086"/>
                  </a:lnTo>
                  <a:lnTo>
                    <a:pt x="1156" y="1086"/>
                  </a:lnTo>
                  <a:lnTo>
                    <a:pt x="1156" y="1086"/>
                  </a:lnTo>
                  <a:lnTo>
                    <a:pt x="1191" y="1086"/>
                  </a:lnTo>
                  <a:lnTo>
                    <a:pt x="1191" y="1132"/>
                  </a:lnTo>
                  <a:lnTo>
                    <a:pt x="1226" y="1132"/>
                  </a:lnTo>
                  <a:lnTo>
                    <a:pt x="1226" y="1132"/>
                  </a:lnTo>
                  <a:lnTo>
                    <a:pt x="1261" y="1132"/>
                  </a:lnTo>
                  <a:lnTo>
                    <a:pt x="1261" y="1086"/>
                  </a:lnTo>
                  <a:lnTo>
                    <a:pt x="1261" y="1086"/>
                  </a:lnTo>
                  <a:lnTo>
                    <a:pt x="1261" y="1043"/>
                  </a:lnTo>
                  <a:lnTo>
                    <a:pt x="1295" y="1043"/>
                  </a:lnTo>
                  <a:lnTo>
                    <a:pt x="1295" y="1086"/>
                  </a:lnTo>
                  <a:lnTo>
                    <a:pt x="1330" y="1086"/>
                  </a:lnTo>
                  <a:lnTo>
                    <a:pt x="1330" y="1132"/>
                  </a:lnTo>
                  <a:lnTo>
                    <a:pt x="1365" y="1132"/>
                  </a:lnTo>
                  <a:lnTo>
                    <a:pt x="1365" y="1132"/>
                  </a:lnTo>
                  <a:lnTo>
                    <a:pt x="1400" y="1132"/>
                  </a:lnTo>
                  <a:lnTo>
                    <a:pt x="1400" y="1132"/>
                  </a:lnTo>
                  <a:lnTo>
                    <a:pt x="1435" y="1132"/>
                  </a:lnTo>
                  <a:lnTo>
                    <a:pt x="1435" y="1132"/>
                  </a:lnTo>
                  <a:lnTo>
                    <a:pt x="1471" y="1132"/>
                  </a:lnTo>
                  <a:lnTo>
                    <a:pt x="1471" y="1132"/>
                  </a:lnTo>
                  <a:lnTo>
                    <a:pt x="1506" y="1132"/>
                  </a:lnTo>
                  <a:lnTo>
                    <a:pt x="1506" y="1132"/>
                  </a:lnTo>
                  <a:lnTo>
                    <a:pt x="1541" y="1132"/>
                  </a:lnTo>
                  <a:lnTo>
                    <a:pt x="1541" y="1132"/>
                  </a:lnTo>
                  <a:lnTo>
                    <a:pt x="1576" y="1132"/>
                  </a:lnTo>
                  <a:lnTo>
                    <a:pt x="1576" y="1132"/>
                  </a:lnTo>
                  <a:lnTo>
                    <a:pt x="1611" y="1132"/>
                  </a:lnTo>
                  <a:lnTo>
                    <a:pt x="1611" y="1132"/>
                  </a:lnTo>
                  <a:lnTo>
                    <a:pt x="1646" y="1132"/>
                  </a:lnTo>
                  <a:lnTo>
                    <a:pt x="1646" y="1086"/>
                  </a:lnTo>
                  <a:lnTo>
                    <a:pt x="1646" y="1086"/>
                  </a:lnTo>
                  <a:lnTo>
                    <a:pt x="1646" y="1043"/>
                  </a:lnTo>
                  <a:lnTo>
                    <a:pt x="1680" y="1043"/>
                  </a:lnTo>
                  <a:lnTo>
                    <a:pt x="1680" y="997"/>
                  </a:lnTo>
                  <a:lnTo>
                    <a:pt x="1715" y="997"/>
                  </a:lnTo>
                  <a:lnTo>
                    <a:pt x="1715" y="1043"/>
                  </a:lnTo>
                  <a:lnTo>
                    <a:pt x="1750" y="1043"/>
                  </a:lnTo>
                  <a:lnTo>
                    <a:pt x="1750" y="1086"/>
                  </a:lnTo>
                  <a:lnTo>
                    <a:pt x="1785" y="1086"/>
                  </a:lnTo>
                  <a:lnTo>
                    <a:pt x="1785" y="1132"/>
                  </a:lnTo>
                  <a:lnTo>
                    <a:pt x="1821" y="1132"/>
                  </a:lnTo>
                  <a:lnTo>
                    <a:pt x="1821" y="1177"/>
                  </a:lnTo>
                  <a:lnTo>
                    <a:pt x="1821" y="1177"/>
                  </a:lnTo>
                  <a:lnTo>
                    <a:pt x="1821" y="1223"/>
                  </a:lnTo>
                  <a:lnTo>
                    <a:pt x="1856" y="1223"/>
                  </a:lnTo>
                  <a:lnTo>
                    <a:pt x="1856" y="1268"/>
                  </a:lnTo>
                  <a:lnTo>
                    <a:pt x="1821" y="1268"/>
                  </a:lnTo>
                  <a:lnTo>
                    <a:pt x="1821" y="1314"/>
                  </a:lnTo>
                  <a:lnTo>
                    <a:pt x="1821" y="1314"/>
                  </a:lnTo>
                  <a:lnTo>
                    <a:pt x="1821" y="1359"/>
                  </a:lnTo>
                  <a:lnTo>
                    <a:pt x="1821" y="1359"/>
                  </a:lnTo>
                  <a:lnTo>
                    <a:pt x="1821" y="1405"/>
                  </a:lnTo>
                  <a:lnTo>
                    <a:pt x="1856" y="1405"/>
                  </a:lnTo>
                  <a:lnTo>
                    <a:pt x="1856" y="1405"/>
                  </a:lnTo>
                  <a:lnTo>
                    <a:pt x="1891" y="1405"/>
                  </a:lnTo>
                  <a:lnTo>
                    <a:pt x="1891" y="1359"/>
                  </a:lnTo>
                  <a:lnTo>
                    <a:pt x="1926" y="1359"/>
                  </a:lnTo>
                  <a:lnTo>
                    <a:pt x="1926" y="1314"/>
                  </a:lnTo>
                  <a:lnTo>
                    <a:pt x="1926" y="1314"/>
                  </a:lnTo>
                  <a:lnTo>
                    <a:pt x="1926" y="1268"/>
                  </a:lnTo>
                  <a:lnTo>
                    <a:pt x="1961" y="1268"/>
                  </a:lnTo>
                  <a:lnTo>
                    <a:pt x="1961" y="1223"/>
                  </a:lnTo>
                  <a:lnTo>
                    <a:pt x="1996" y="1223"/>
                  </a:lnTo>
                  <a:lnTo>
                    <a:pt x="1996" y="1177"/>
                  </a:lnTo>
                  <a:lnTo>
                    <a:pt x="1996" y="1177"/>
                  </a:lnTo>
                  <a:lnTo>
                    <a:pt x="1996" y="1132"/>
                  </a:lnTo>
                  <a:lnTo>
                    <a:pt x="1996" y="1132"/>
                  </a:lnTo>
                  <a:lnTo>
                    <a:pt x="1996" y="1086"/>
                  </a:lnTo>
                  <a:lnTo>
                    <a:pt x="1996" y="1086"/>
                  </a:lnTo>
                  <a:lnTo>
                    <a:pt x="1996" y="1043"/>
                  </a:lnTo>
                  <a:lnTo>
                    <a:pt x="1996" y="1043"/>
                  </a:lnTo>
                  <a:lnTo>
                    <a:pt x="1996" y="997"/>
                  </a:lnTo>
                  <a:lnTo>
                    <a:pt x="1996" y="997"/>
                  </a:lnTo>
                  <a:lnTo>
                    <a:pt x="1996" y="952"/>
                  </a:lnTo>
                  <a:lnTo>
                    <a:pt x="1961" y="952"/>
                  </a:lnTo>
                  <a:lnTo>
                    <a:pt x="1961" y="997"/>
                  </a:lnTo>
                  <a:lnTo>
                    <a:pt x="1926" y="997"/>
                  </a:lnTo>
                  <a:lnTo>
                    <a:pt x="1926" y="952"/>
                  </a:lnTo>
                  <a:lnTo>
                    <a:pt x="1926" y="952"/>
                  </a:lnTo>
                  <a:lnTo>
                    <a:pt x="1926" y="906"/>
                  </a:lnTo>
                  <a:lnTo>
                    <a:pt x="1961" y="906"/>
                  </a:lnTo>
                  <a:lnTo>
                    <a:pt x="1961" y="861"/>
                  </a:lnTo>
                  <a:lnTo>
                    <a:pt x="1996" y="861"/>
                  </a:lnTo>
                  <a:lnTo>
                    <a:pt x="1996" y="815"/>
                  </a:lnTo>
                  <a:lnTo>
                    <a:pt x="2032" y="815"/>
                  </a:lnTo>
                  <a:lnTo>
                    <a:pt x="2032" y="769"/>
                  </a:lnTo>
                  <a:lnTo>
                    <a:pt x="2065" y="769"/>
                  </a:lnTo>
                  <a:lnTo>
                    <a:pt x="2065" y="769"/>
                  </a:lnTo>
                  <a:lnTo>
                    <a:pt x="2100" y="769"/>
                  </a:lnTo>
                  <a:lnTo>
                    <a:pt x="2100" y="815"/>
                  </a:lnTo>
                  <a:lnTo>
                    <a:pt x="2135" y="815"/>
                  </a:lnTo>
                  <a:lnTo>
                    <a:pt x="2135" y="815"/>
                  </a:lnTo>
                  <a:lnTo>
                    <a:pt x="2170" y="815"/>
                  </a:lnTo>
                  <a:lnTo>
                    <a:pt x="2170" y="815"/>
                  </a:lnTo>
                  <a:lnTo>
                    <a:pt x="2206" y="815"/>
                  </a:lnTo>
                  <a:lnTo>
                    <a:pt x="2206" y="815"/>
                  </a:lnTo>
                  <a:lnTo>
                    <a:pt x="2241" y="815"/>
                  </a:lnTo>
                  <a:lnTo>
                    <a:pt x="2241" y="769"/>
                  </a:lnTo>
                  <a:lnTo>
                    <a:pt x="2276" y="769"/>
                  </a:lnTo>
                  <a:lnTo>
                    <a:pt x="2276" y="724"/>
                  </a:lnTo>
                  <a:lnTo>
                    <a:pt x="2311" y="724"/>
                  </a:lnTo>
                  <a:lnTo>
                    <a:pt x="2311" y="724"/>
                  </a:lnTo>
                  <a:lnTo>
                    <a:pt x="2346" y="724"/>
                  </a:lnTo>
                  <a:lnTo>
                    <a:pt x="2346" y="769"/>
                  </a:lnTo>
                  <a:lnTo>
                    <a:pt x="2346" y="769"/>
                  </a:lnTo>
                  <a:lnTo>
                    <a:pt x="2346" y="815"/>
                  </a:lnTo>
                  <a:lnTo>
                    <a:pt x="2311" y="815"/>
                  </a:lnTo>
                  <a:lnTo>
                    <a:pt x="2311" y="861"/>
                  </a:lnTo>
                  <a:lnTo>
                    <a:pt x="2276" y="861"/>
                  </a:lnTo>
                  <a:lnTo>
                    <a:pt x="2276" y="906"/>
                  </a:lnTo>
                  <a:lnTo>
                    <a:pt x="2276" y="906"/>
                  </a:lnTo>
                  <a:lnTo>
                    <a:pt x="2276" y="952"/>
                  </a:lnTo>
                  <a:lnTo>
                    <a:pt x="2276" y="952"/>
                  </a:lnTo>
                  <a:lnTo>
                    <a:pt x="2276" y="997"/>
                  </a:lnTo>
                  <a:lnTo>
                    <a:pt x="2276" y="997"/>
                  </a:lnTo>
                  <a:lnTo>
                    <a:pt x="2276" y="1043"/>
                  </a:lnTo>
                  <a:lnTo>
                    <a:pt x="2276" y="1043"/>
                  </a:lnTo>
                  <a:lnTo>
                    <a:pt x="2276" y="1086"/>
                  </a:lnTo>
                  <a:lnTo>
                    <a:pt x="2276" y="1086"/>
                  </a:lnTo>
                  <a:lnTo>
                    <a:pt x="2276" y="1132"/>
                  </a:lnTo>
                  <a:lnTo>
                    <a:pt x="2311" y="1132"/>
                  </a:lnTo>
                  <a:lnTo>
                    <a:pt x="2311" y="1086"/>
                  </a:lnTo>
                  <a:lnTo>
                    <a:pt x="2346" y="1086"/>
                  </a:lnTo>
                  <a:lnTo>
                    <a:pt x="2346" y="1043"/>
                  </a:lnTo>
                  <a:lnTo>
                    <a:pt x="2382" y="1043"/>
                  </a:lnTo>
                  <a:lnTo>
                    <a:pt x="2382" y="997"/>
                  </a:lnTo>
                  <a:lnTo>
                    <a:pt x="2382" y="997"/>
                  </a:lnTo>
                  <a:lnTo>
                    <a:pt x="2382" y="952"/>
                  </a:lnTo>
                  <a:lnTo>
                    <a:pt x="2417" y="952"/>
                  </a:lnTo>
                  <a:lnTo>
                    <a:pt x="2417" y="906"/>
                  </a:lnTo>
                  <a:lnTo>
                    <a:pt x="2417" y="906"/>
                  </a:lnTo>
                  <a:lnTo>
                    <a:pt x="2417" y="861"/>
                  </a:lnTo>
                  <a:lnTo>
                    <a:pt x="2417" y="861"/>
                  </a:lnTo>
                  <a:lnTo>
                    <a:pt x="2417" y="815"/>
                  </a:lnTo>
                  <a:lnTo>
                    <a:pt x="2417" y="815"/>
                  </a:lnTo>
                  <a:lnTo>
                    <a:pt x="2417" y="769"/>
                  </a:lnTo>
                  <a:lnTo>
                    <a:pt x="2450" y="769"/>
                  </a:lnTo>
                  <a:lnTo>
                    <a:pt x="2452" y="769"/>
                  </a:lnTo>
                  <a:lnTo>
                    <a:pt x="2485" y="769"/>
                  </a:lnTo>
                  <a:lnTo>
                    <a:pt x="2485" y="769"/>
                  </a:lnTo>
                  <a:lnTo>
                    <a:pt x="2520" y="769"/>
                  </a:lnTo>
                  <a:lnTo>
                    <a:pt x="2520" y="769"/>
                  </a:lnTo>
                  <a:lnTo>
                    <a:pt x="2556" y="769"/>
                  </a:lnTo>
                  <a:lnTo>
                    <a:pt x="2556" y="724"/>
                  </a:lnTo>
                  <a:lnTo>
                    <a:pt x="2591" y="724"/>
                  </a:lnTo>
                  <a:lnTo>
                    <a:pt x="2591" y="724"/>
                  </a:lnTo>
                  <a:lnTo>
                    <a:pt x="2626" y="724"/>
                  </a:lnTo>
                  <a:lnTo>
                    <a:pt x="2626" y="678"/>
                  </a:lnTo>
                  <a:lnTo>
                    <a:pt x="2661" y="678"/>
                  </a:lnTo>
                  <a:lnTo>
                    <a:pt x="2661" y="678"/>
                  </a:lnTo>
                  <a:lnTo>
                    <a:pt x="2696" y="678"/>
                  </a:lnTo>
                  <a:lnTo>
                    <a:pt x="2696" y="633"/>
                  </a:lnTo>
                  <a:lnTo>
                    <a:pt x="2696" y="633"/>
                  </a:lnTo>
                  <a:lnTo>
                    <a:pt x="2696" y="587"/>
                  </a:lnTo>
                  <a:lnTo>
                    <a:pt x="2732" y="587"/>
                  </a:lnTo>
                  <a:lnTo>
                    <a:pt x="2732" y="587"/>
                  </a:lnTo>
                  <a:lnTo>
                    <a:pt x="2767" y="587"/>
                  </a:lnTo>
                  <a:lnTo>
                    <a:pt x="2767" y="587"/>
                  </a:lnTo>
                  <a:lnTo>
                    <a:pt x="2802" y="587"/>
                  </a:lnTo>
                  <a:lnTo>
                    <a:pt x="2802" y="633"/>
                  </a:lnTo>
                  <a:lnTo>
                    <a:pt x="2837" y="633"/>
                  </a:lnTo>
                  <a:lnTo>
                    <a:pt x="2837" y="633"/>
                  </a:lnTo>
                  <a:lnTo>
                    <a:pt x="2870" y="633"/>
                  </a:lnTo>
                  <a:lnTo>
                    <a:pt x="2870" y="678"/>
                  </a:lnTo>
                  <a:lnTo>
                    <a:pt x="2906" y="678"/>
                  </a:lnTo>
                  <a:lnTo>
                    <a:pt x="2906" y="633"/>
                  </a:lnTo>
                  <a:lnTo>
                    <a:pt x="2870" y="633"/>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0"/>
            <p:cNvSpPr>
              <a:spLocks/>
            </p:cNvSpPr>
            <p:nvPr/>
          </p:nvSpPr>
          <p:spPr bwMode="auto">
            <a:xfrm>
              <a:off x="1385" y="2704"/>
              <a:ext cx="33" cy="317"/>
            </a:xfrm>
            <a:custGeom>
              <a:avLst/>
              <a:gdLst>
                <a:gd name="T0" fmla="*/ 0 w 33"/>
                <a:gd name="T1" fmla="*/ 46 h 317"/>
                <a:gd name="T2" fmla="*/ 0 w 33"/>
                <a:gd name="T3" fmla="*/ 46 h 317"/>
                <a:gd name="T4" fmla="*/ 0 w 33"/>
                <a:gd name="T5" fmla="*/ 89 h 317"/>
                <a:gd name="T6" fmla="*/ 0 w 33"/>
                <a:gd name="T7" fmla="*/ 89 h 317"/>
                <a:gd name="T8" fmla="*/ 0 w 33"/>
                <a:gd name="T9" fmla="*/ 135 h 317"/>
                <a:gd name="T10" fmla="*/ 0 w 33"/>
                <a:gd name="T11" fmla="*/ 135 h 317"/>
                <a:gd name="T12" fmla="*/ 0 w 33"/>
                <a:gd name="T13" fmla="*/ 180 h 317"/>
                <a:gd name="T14" fmla="*/ 0 w 33"/>
                <a:gd name="T15" fmla="*/ 180 h 317"/>
                <a:gd name="T16" fmla="*/ 0 w 33"/>
                <a:gd name="T17" fmla="*/ 226 h 317"/>
                <a:gd name="T18" fmla="*/ 0 w 33"/>
                <a:gd name="T19" fmla="*/ 226 h 317"/>
                <a:gd name="T20" fmla="*/ 0 w 33"/>
                <a:gd name="T21" fmla="*/ 271 h 317"/>
                <a:gd name="T22" fmla="*/ 0 w 33"/>
                <a:gd name="T23" fmla="*/ 271 h 317"/>
                <a:gd name="T24" fmla="*/ 0 w 33"/>
                <a:gd name="T25" fmla="*/ 317 h 317"/>
                <a:gd name="T26" fmla="*/ 33 w 33"/>
                <a:gd name="T27" fmla="*/ 317 h 317"/>
                <a:gd name="T28" fmla="*/ 33 w 33"/>
                <a:gd name="T29" fmla="*/ 271 h 317"/>
                <a:gd name="T30" fmla="*/ 33 w 33"/>
                <a:gd name="T31" fmla="*/ 271 h 317"/>
                <a:gd name="T32" fmla="*/ 33 w 33"/>
                <a:gd name="T33" fmla="*/ 226 h 317"/>
                <a:gd name="T34" fmla="*/ 33 w 33"/>
                <a:gd name="T35" fmla="*/ 226 h 317"/>
                <a:gd name="T36" fmla="*/ 33 w 33"/>
                <a:gd name="T37" fmla="*/ 180 h 317"/>
                <a:gd name="T38" fmla="*/ 33 w 33"/>
                <a:gd name="T39" fmla="*/ 180 h 317"/>
                <a:gd name="T40" fmla="*/ 33 w 33"/>
                <a:gd name="T41" fmla="*/ 135 h 317"/>
                <a:gd name="T42" fmla="*/ 33 w 33"/>
                <a:gd name="T43" fmla="*/ 135 h 317"/>
                <a:gd name="T44" fmla="*/ 33 w 33"/>
                <a:gd name="T45" fmla="*/ 89 h 317"/>
                <a:gd name="T46" fmla="*/ 33 w 33"/>
                <a:gd name="T47" fmla="*/ 89 h 317"/>
                <a:gd name="T48" fmla="*/ 33 w 33"/>
                <a:gd name="T49" fmla="*/ 46 h 317"/>
                <a:gd name="T50" fmla="*/ 33 w 33"/>
                <a:gd name="T51" fmla="*/ 46 h 317"/>
                <a:gd name="T52" fmla="*/ 33 w 33"/>
                <a:gd name="T53" fmla="*/ 0 h 317"/>
                <a:gd name="T54" fmla="*/ 0 w 33"/>
                <a:gd name="T55" fmla="*/ 0 h 317"/>
                <a:gd name="T56" fmla="*/ 0 w 33"/>
                <a:gd name="T57" fmla="*/ 4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 h="317">
                  <a:moveTo>
                    <a:pt x="0" y="46"/>
                  </a:moveTo>
                  <a:lnTo>
                    <a:pt x="0" y="46"/>
                  </a:lnTo>
                  <a:lnTo>
                    <a:pt x="0" y="89"/>
                  </a:lnTo>
                  <a:lnTo>
                    <a:pt x="0" y="89"/>
                  </a:lnTo>
                  <a:lnTo>
                    <a:pt x="0" y="135"/>
                  </a:lnTo>
                  <a:lnTo>
                    <a:pt x="0" y="135"/>
                  </a:lnTo>
                  <a:lnTo>
                    <a:pt x="0" y="180"/>
                  </a:lnTo>
                  <a:lnTo>
                    <a:pt x="0" y="180"/>
                  </a:lnTo>
                  <a:lnTo>
                    <a:pt x="0" y="226"/>
                  </a:lnTo>
                  <a:lnTo>
                    <a:pt x="0" y="226"/>
                  </a:lnTo>
                  <a:lnTo>
                    <a:pt x="0" y="271"/>
                  </a:lnTo>
                  <a:lnTo>
                    <a:pt x="0" y="271"/>
                  </a:lnTo>
                  <a:lnTo>
                    <a:pt x="0" y="317"/>
                  </a:lnTo>
                  <a:lnTo>
                    <a:pt x="33" y="317"/>
                  </a:lnTo>
                  <a:lnTo>
                    <a:pt x="33" y="271"/>
                  </a:lnTo>
                  <a:lnTo>
                    <a:pt x="33" y="271"/>
                  </a:lnTo>
                  <a:lnTo>
                    <a:pt x="33" y="226"/>
                  </a:lnTo>
                  <a:lnTo>
                    <a:pt x="33" y="226"/>
                  </a:lnTo>
                  <a:lnTo>
                    <a:pt x="33" y="180"/>
                  </a:lnTo>
                  <a:lnTo>
                    <a:pt x="33" y="180"/>
                  </a:lnTo>
                  <a:lnTo>
                    <a:pt x="33" y="135"/>
                  </a:lnTo>
                  <a:lnTo>
                    <a:pt x="33" y="135"/>
                  </a:lnTo>
                  <a:lnTo>
                    <a:pt x="33" y="89"/>
                  </a:lnTo>
                  <a:lnTo>
                    <a:pt x="33" y="89"/>
                  </a:lnTo>
                  <a:lnTo>
                    <a:pt x="33" y="46"/>
                  </a:lnTo>
                  <a:lnTo>
                    <a:pt x="33" y="46"/>
                  </a:lnTo>
                  <a:lnTo>
                    <a:pt x="33" y="0"/>
                  </a:lnTo>
                  <a:lnTo>
                    <a:pt x="0" y="0"/>
                  </a:lnTo>
                  <a:lnTo>
                    <a:pt x="0" y="4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7" name="Group 4"/>
          <p:cNvGrpSpPr>
            <a:grpSpLocks noChangeAspect="1"/>
          </p:cNvGrpSpPr>
          <p:nvPr/>
        </p:nvGrpSpPr>
        <p:grpSpPr bwMode="auto">
          <a:xfrm>
            <a:off x="5225335" y="2728680"/>
            <a:ext cx="4184150" cy="2351244"/>
            <a:chOff x="-647" y="1570"/>
            <a:chExt cx="2906" cy="1633"/>
          </a:xfrm>
        </p:grpSpPr>
        <p:sp>
          <p:nvSpPr>
            <p:cNvPr id="28" name="Freeform 5"/>
            <p:cNvSpPr>
              <a:spLocks/>
            </p:cNvSpPr>
            <p:nvPr/>
          </p:nvSpPr>
          <p:spPr bwMode="auto">
            <a:xfrm>
              <a:off x="509" y="1570"/>
              <a:ext cx="105" cy="91"/>
            </a:xfrm>
            <a:custGeom>
              <a:avLst/>
              <a:gdLst>
                <a:gd name="T0" fmla="*/ 35 w 105"/>
                <a:gd name="T1" fmla="*/ 91 h 91"/>
                <a:gd name="T2" fmla="*/ 70 w 105"/>
                <a:gd name="T3" fmla="*/ 91 h 91"/>
                <a:gd name="T4" fmla="*/ 70 w 105"/>
                <a:gd name="T5" fmla="*/ 91 h 91"/>
                <a:gd name="T6" fmla="*/ 105 w 105"/>
                <a:gd name="T7" fmla="*/ 91 h 91"/>
                <a:gd name="T8" fmla="*/ 105 w 105"/>
                <a:gd name="T9" fmla="*/ 45 h 91"/>
                <a:gd name="T10" fmla="*/ 105 w 105"/>
                <a:gd name="T11" fmla="*/ 45 h 91"/>
                <a:gd name="T12" fmla="*/ 105 w 105"/>
                <a:gd name="T13" fmla="*/ 0 h 91"/>
                <a:gd name="T14" fmla="*/ 70 w 105"/>
                <a:gd name="T15" fmla="*/ 0 h 91"/>
                <a:gd name="T16" fmla="*/ 70 w 105"/>
                <a:gd name="T17" fmla="*/ 0 h 91"/>
                <a:gd name="T18" fmla="*/ 35 w 105"/>
                <a:gd name="T19" fmla="*/ 0 h 91"/>
                <a:gd name="T20" fmla="*/ 35 w 105"/>
                <a:gd name="T21" fmla="*/ 45 h 91"/>
                <a:gd name="T22" fmla="*/ 0 w 105"/>
                <a:gd name="T23" fmla="*/ 45 h 91"/>
                <a:gd name="T24" fmla="*/ 0 w 105"/>
                <a:gd name="T25" fmla="*/ 91 h 91"/>
                <a:gd name="T26" fmla="*/ 35 w 105"/>
                <a:gd name="T27" fmla="*/ 91 h 91"/>
                <a:gd name="T28" fmla="*/ 35 w 105"/>
                <a:gd name="T29"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91">
                  <a:moveTo>
                    <a:pt x="35" y="91"/>
                  </a:moveTo>
                  <a:lnTo>
                    <a:pt x="70" y="91"/>
                  </a:lnTo>
                  <a:lnTo>
                    <a:pt x="70" y="91"/>
                  </a:lnTo>
                  <a:lnTo>
                    <a:pt x="105" y="91"/>
                  </a:lnTo>
                  <a:lnTo>
                    <a:pt x="105" y="45"/>
                  </a:lnTo>
                  <a:lnTo>
                    <a:pt x="105" y="45"/>
                  </a:lnTo>
                  <a:lnTo>
                    <a:pt x="105" y="0"/>
                  </a:lnTo>
                  <a:lnTo>
                    <a:pt x="70" y="0"/>
                  </a:lnTo>
                  <a:lnTo>
                    <a:pt x="70" y="0"/>
                  </a:lnTo>
                  <a:lnTo>
                    <a:pt x="35" y="0"/>
                  </a:lnTo>
                  <a:lnTo>
                    <a:pt x="35" y="45"/>
                  </a:lnTo>
                  <a:lnTo>
                    <a:pt x="0" y="45"/>
                  </a:lnTo>
                  <a:lnTo>
                    <a:pt x="0" y="91"/>
                  </a:lnTo>
                  <a:lnTo>
                    <a:pt x="35" y="91"/>
                  </a:lnTo>
                  <a:lnTo>
                    <a:pt x="35" y="91"/>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6"/>
            <p:cNvSpPr>
              <a:spLocks/>
            </p:cNvSpPr>
            <p:nvPr/>
          </p:nvSpPr>
          <p:spPr bwMode="auto">
            <a:xfrm>
              <a:off x="648" y="1615"/>
              <a:ext cx="70" cy="46"/>
            </a:xfrm>
            <a:custGeom>
              <a:avLst/>
              <a:gdLst>
                <a:gd name="T0" fmla="*/ 35 w 70"/>
                <a:gd name="T1" fmla="*/ 46 h 46"/>
                <a:gd name="T2" fmla="*/ 70 w 70"/>
                <a:gd name="T3" fmla="*/ 46 h 46"/>
                <a:gd name="T4" fmla="*/ 70 w 70"/>
                <a:gd name="T5" fmla="*/ 0 h 46"/>
                <a:gd name="T6" fmla="*/ 35 w 70"/>
                <a:gd name="T7" fmla="*/ 0 h 46"/>
                <a:gd name="T8" fmla="*/ 35 w 70"/>
                <a:gd name="T9" fmla="*/ 0 h 46"/>
                <a:gd name="T10" fmla="*/ 0 w 70"/>
                <a:gd name="T11" fmla="*/ 0 h 46"/>
                <a:gd name="T12" fmla="*/ 0 w 70"/>
                <a:gd name="T13" fmla="*/ 46 h 46"/>
                <a:gd name="T14" fmla="*/ 35 w 70"/>
                <a:gd name="T15" fmla="*/ 46 h 46"/>
                <a:gd name="T16" fmla="*/ 35 w 70"/>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46">
                  <a:moveTo>
                    <a:pt x="35" y="46"/>
                  </a:moveTo>
                  <a:lnTo>
                    <a:pt x="70" y="46"/>
                  </a:lnTo>
                  <a:lnTo>
                    <a:pt x="70" y="0"/>
                  </a:lnTo>
                  <a:lnTo>
                    <a:pt x="35" y="0"/>
                  </a:lnTo>
                  <a:lnTo>
                    <a:pt x="35" y="0"/>
                  </a:lnTo>
                  <a:lnTo>
                    <a:pt x="0" y="0"/>
                  </a:lnTo>
                  <a:lnTo>
                    <a:pt x="0" y="46"/>
                  </a:lnTo>
                  <a:lnTo>
                    <a:pt x="35" y="46"/>
                  </a:lnTo>
                  <a:lnTo>
                    <a:pt x="35" y="46"/>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7"/>
            <p:cNvSpPr>
              <a:spLocks/>
            </p:cNvSpPr>
            <p:nvPr/>
          </p:nvSpPr>
          <p:spPr bwMode="auto">
            <a:xfrm>
              <a:off x="-226" y="1752"/>
              <a:ext cx="314" cy="317"/>
            </a:xfrm>
            <a:custGeom>
              <a:avLst/>
              <a:gdLst>
                <a:gd name="T0" fmla="*/ 35 w 314"/>
                <a:gd name="T1" fmla="*/ 271 h 317"/>
                <a:gd name="T2" fmla="*/ 70 w 314"/>
                <a:gd name="T3" fmla="*/ 271 h 317"/>
                <a:gd name="T4" fmla="*/ 70 w 314"/>
                <a:gd name="T5" fmla="*/ 317 h 317"/>
                <a:gd name="T6" fmla="*/ 103 w 314"/>
                <a:gd name="T7" fmla="*/ 317 h 317"/>
                <a:gd name="T8" fmla="*/ 103 w 314"/>
                <a:gd name="T9" fmla="*/ 317 h 317"/>
                <a:gd name="T10" fmla="*/ 138 w 314"/>
                <a:gd name="T11" fmla="*/ 317 h 317"/>
                <a:gd name="T12" fmla="*/ 138 w 314"/>
                <a:gd name="T13" fmla="*/ 271 h 317"/>
                <a:gd name="T14" fmla="*/ 103 w 314"/>
                <a:gd name="T15" fmla="*/ 271 h 317"/>
                <a:gd name="T16" fmla="*/ 103 w 314"/>
                <a:gd name="T17" fmla="*/ 226 h 317"/>
                <a:gd name="T18" fmla="*/ 103 w 314"/>
                <a:gd name="T19" fmla="*/ 226 h 317"/>
                <a:gd name="T20" fmla="*/ 103 w 314"/>
                <a:gd name="T21" fmla="*/ 180 h 317"/>
                <a:gd name="T22" fmla="*/ 103 w 314"/>
                <a:gd name="T23" fmla="*/ 180 h 317"/>
                <a:gd name="T24" fmla="*/ 103 w 314"/>
                <a:gd name="T25" fmla="*/ 135 h 317"/>
                <a:gd name="T26" fmla="*/ 138 w 314"/>
                <a:gd name="T27" fmla="*/ 135 h 317"/>
                <a:gd name="T28" fmla="*/ 138 w 314"/>
                <a:gd name="T29" fmla="*/ 89 h 317"/>
                <a:gd name="T30" fmla="*/ 174 w 314"/>
                <a:gd name="T31" fmla="*/ 89 h 317"/>
                <a:gd name="T32" fmla="*/ 174 w 314"/>
                <a:gd name="T33" fmla="*/ 89 h 317"/>
                <a:gd name="T34" fmla="*/ 209 w 314"/>
                <a:gd name="T35" fmla="*/ 89 h 317"/>
                <a:gd name="T36" fmla="*/ 209 w 314"/>
                <a:gd name="T37" fmla="*/ 89 h 317"/>
                <a:gd name="T38" fmla="*/ 244 w 314"/>
                <a:gd name="T39" fmla="*/ 89 h 317"/>
                <a:gd name="T40" fmla="*/ 244 w 314"/>
                <a:gd name="T41" fmla="*/ 43 h 317"/>
                <a:gd name="T42" fmla="*/ 279 w 314"/>
                <a:gd name="T43" fmla="*/ 43 h 317"/>
                <a:gd name="T44" fmla="*/ 279 w 314"/>
                <a:gd name="T45" fmla="*/ 43 h 317"/>
                <a:gd name="T46" fmla="*/ 314 w 314"/>
                <a:gd name="T47" fmla="*/ 43 h 317"/>
                <a:gd name="T48" fmla="*/ 314 w 314"/>
                <a:gd name="T49" fmla="*/ 0 h 317"/>
                <a:gd name="T50" fmla="*/ 279 w 314"/>
                <a:gd name="T51" fmla="*/ 0 h 317"/>
                <a:gd name="T52" fmla="*/ 279 w 314"/>
                <a:gd name="T53" fmla="*/ 0 h 317"/>
                <a:gd name="T54" fmla="*/ 244 w 314"/>
                <a:gd name="T55" fmla="*/ 0 h 317"/>
                <a:gd name="T56" fmla="*/ 244 w 314"/>
                <a:gd name="T57" fmla="*/ 43 h 317"/>
                <a:gd name="T58" fmla="*/ 209 w 314"/>
                <a:gd name="T59" fmla="*/ 43 h 317"/>
                <a:gd name="T60" fmla="*/ 209 w 314"/>
                <a:gd name="T61" fmla="*/ 43 h 317"/>
                <a:gd name="T62" fmla="*/ 174 w 314"/>
                <a:gd name="T63" fmla="*/ 43 h 317"/>
                <a:gd name="T64" fmla="*/ 174 w 314"/>
                <a:gd name="T65" fmla="*/ 43 h 317"/>
                <a:gd name="T66" fmla="*/ 138 w 314"/>
                <a:gd name="T67" fmla="*/ 43 h 317"/>
                <a:gd name="T68" fmla="*/ 138 w 314"/>
                <a:gd name="T69" fmla="*/ 43 h 317"/>
                <a:gd name="T70" fmla="*/ 103 w 314"/>
                <a:gd name="T71" fmla="*/ 43 h 317"/>
                <a:gd name="T72" fmla="*/ 103 w 314"/>
                <a:gd name="T73" fmla="*/ 89 h 317"/>
                <a:gd name="T74" fmla="*/ 70 w 314"/>
                <a:gd name="T75" fmla="*/ 89 h 317"/>
                <a:gd name="T76" fmla="*/ 70 w 314"/>
                <a:gd name="T77" fmla="*/ 89 h 317"/>
                <a:gd name="T78" fmla="*/ 35 w 314"/>
                <a:gd name="T79" fmla="*/ 89 h 317"/>
                <a:gd name="T80" fmla="*/ 35 w 314"/>
                <a:gd name="T81" fmla="*/ 135 h 317"/>
                <a:gd name="T82" fmla="*/ 35 w 314"/>
                <a:gd name="T83" fmla="*/ 135 h 317"/>
                <a:gd name="T84" fmla="*/ 35 w 314"/>
                <a:gd name="T85" fmla="*/ 180 h 317"/>
                <a:gd name="T86" fmla="*/ 0 w 314"/>
                <a:gd name="T87" fmla="*/ 180 h 317"/>
                <a:gd name="T88" fmla="*/ 0 w 314"/>
                <a:gd name="T89" fmla="*/ 226 h 317"/>
                <a:gd name="T90" fmla="*/ 0 w 314"/>
                <a:gd name="T91" fmla="*/ 226 h 317"/>
                <a:gd name="T92" fmla="*/ 0 w 314"/>
                <a:gd name="T93" fmla="*/ 271 h 317"/>
                <a:gd name="T94" fmla="*/ 35 w 314"/>
                <a:gd name="T95" fmla="*/ 271 h 317"/>
                <a:gd name="T96" fmla="*/ 35 w 314"/>
                <a:gd name="T97" fmla="*/ 27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4" h="317">
                  <a:moveTo>
                    <a:pt x="35" y="271"/>
                  </a:moveTo>
                  <a:lnTo>
                    <a:pt x="70" y="271"/>
                  </a:lnTo>
                  <a:lnTo>
                    <a:pt x="70" y="317"/>
                  </a:lnTo>
                  <a:lnTo>
                    <a:pt x="103" y="317"/>
                  </a:lnTo>
                  <a:lnTo>
                    <a:pt x="103" y="317"/>
                  </a:lnTo>
                  <a:lnTo>
                    <a:pt x="138" y="317"/>
                  </a:lnTo>
                  <a:lnTo>
                    <a:pt x="138" y="271"/>
                  </a:lnTo>
                  <a:lnTo>
                    <a:pt x="103" y="271"/>
                  </a:lnTo>
                  <a:lnTo>
                    <a:pt x="103" y="226"/>
                  </a:lnTo>
                  <a:lnTo>
                    <a:pt x="103" y="226"/>
                  </a:lnTo>
                  <a:lnTo>
                    <a:pt x="103" y="180"/>
                  </a:lnTo>
                  <a:lnTo>
                    <a:pt x="103" y="180"/>
                  </a:lnTo>
                  <a:lnTo>
                    <a:pt x="103" y="135"/>
                  </a:lnTo>
                  <a:lnTo>
                    <a:pt x="138" y="135"/>
                  </a:lnTo>
                  <a:lnTo>
                    <a:pt x="138" y="89"/>
                  </a:lnTo>
                  <a:lnTo>
                    <a:pt x="174" y="89"/>
                  </a:lnTo>
                  <a:lnTo>
                    <a:pt x="174" y="89"/>
                  </a:lnTo>
                  <a:lnTo>
                    <a:pt x="209" y="89"/>
                  </a:lnTo>
                  <a:lnTo>
                    <a:pt x="209" y="89"/>
                  </a:lnTo>
                  <a:lnTo>
                    <a:pt x="244" y="89"/>
                  </a:lnTo>
                  <a:lnTo>
                    <a:pt x="244" y="43"/>
                  </a:lnTo>
                  <a:lnTo>
                    <a:pt x="279" y="43"/>
                  </a:lnTo>
                  <a:lnTo>
                    <a:pt x="279" y="43"/>
                  </a:lnTo>
                  <a:lnTo>
                    <a:pt x="314" y="43"/>
                  </a:lnTo>
                  <a:lnTo>
                    <a:pt x="314" y="0"/>
                  </a:lnTo>
                  <a:lnTo>
                    <a:pt x="279" y="0"/>
                  </a:lnTo>
                  <a:lnTo>
                    <a:pt x="279" y="0"/>
                  </a:lnTo>
                  <a:lnTo>
                    <a:pt x="244" y="0"/>
                  </a:lnTo>
                  <a:lnTo>
                    <a:pt x="244" y="43"/>
                  </a:lnTo>
                  <a:lnTo>
                    <a:pt x="209" y="43"/>
                  </a:lnTo>
                  <a:lnTo>
                    <a:pt x="209" y="43"/>
                  </a:lnTo>
                  <a:lnTo>
                    <a:pt x="174" y="43"/>
                  </a:lnTo>
                  <a:lnTo>
                    <a:pt x="174" y="43"/>
                  </a:lnTo>
                  <a:lnTo>
                    <a:pt x="138" y="43"/>
                  </a:lnTo>
                  <a:lnTo>
                    <a:pt x="138" y="43"/>
                  </a:lnTo>
                  <a:lnTo>
                    <a:pt x="103" y="43"/>
                  </a:lnTo>
                  <a:lnTo>
                    <a:pt x="103" y="89"/>
                  </a:lnTo>
                  <a:lnTo>
                    <a:pt x="70" y="89"/>
                  </a:lnTo>
                  <a:lnTo>
                    <a:pt x="70" y="89"/>
                  </a:lnTo>
                  <a:lnTo>
                    <a:pt x="35" y="89"/>
                  </a:lnTo>
                  <a:lnTo>
                    <a:pt x="35" y="135"/>
                  </a:lnTo>
                  <a:lnTo>
                    <a:pt x="35" y="135"/>
                  </a:lnTo>
                  <a:lnTo>
                    <a:pt x="35" y="180"/>
                  </a:lnTo>
                  <a:lnTo>
                    <a:pt x="0" y="180"/>
                  </a:lnTo>
                  <a:lnTo>
                    <a:pt x="0" y="226"/>
                  </a:lnTo>
                  <a:lnTo>
                    <a:pt x="0" y="226"/>
                  </a:lnTo>
                  <a:lnTo>
                    <a:pt x="0" y="271"/>
                  </a:lnTo>
                  <a:lnTo>
                    <a:pt x="35" y="271"/>
                  </a:lnTo>
                  <a:lnTo>
                    <a:pt x="35" y="271"/>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Rectangle 8"/>
            <p:cNvSpPr>
              <a:spLocks noChangeArrowheads="1"/>
            </p:cNvSpPr>
            <p:nvPr/>
          </p:nvSpPr>
          <p:spPr bwMode="auto">
            <a:xfrm>
              <a:off x="-473" y="2205"/>
              <a:ext cx="36" cy="46"/>
            </a:xfrm>
            <a:prstGeom prst="rect">
              <a:avLst/>
            </a:prstGeom>
            <a:solidFill>
              <a:srgbClr val="82CE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9"/>
            <p:cNvSpPr>
              <a:spLocks/>
            </p:cNvSpPr>
            <p:nvPr/>
          </p:nvSpPr>
          <p:spPr bwMode="auto">
            <a:xfrm>
              <a:off x="-647" y="1707"/>
              <a:ext cx="2906" cy="1496"/>
            </a:xfrm>
            <a:custGeom>
              <a:avLst/>
              <a:gdLst>
                <a:gd name="T0" fmla="*/ 2802 w 2906"/>
                <a:gd name="T1" fmla="*/ 498 h 1496"/>
                <a:gd name="T2" fmla="*/ 2661 w 2906"/>
                <a:gd name="T3" fmla="*/ 362 h 1496"/>
                <a:gd name="T4" fmla="*/ 2485 w 2906"/>
                <a:gd name="T5" fmla="*/ 362 h 1496"/>
                <a:gd name="T6" fmla="*/ 2346 w 2906"/>
                <a:gd name="T7" fmla="*/ 316 h 1496"/>
                <a:gd name="T8" fmla="*/ 2170 w 2906"/>
                <a:gd name="T9" fmla="*/ 271 h 1496"/>
                <a:gd name="T10" fmla="*/ 2032 w 2906"/>
                <a:gd name="T11" fmla="*/ 180 h 1496"/>
                <a:gd name="T12" fmla="*/ 2032 w 2906"/>
                <a:gd name="T13" fmla="*/ 88 h 1496"/>
                <a:gd name="T14" fmla="*/ 2032 w 2906"/>
                <a:gd name="T15" fmla="*/ 180 h 1496"/>
                <a:gd name="T16" fmla="*/ 1891 w 2906"/>
                <a:gd name="T17" fmla="*/ 271 h 1496"/>
                <a:gd name="T18" fmla="*/ 1785 w 2906"/>
                <a:gd name="T19" fmla="*/ 180 h 1496"/>
                <a:gd name="T20" fmla="*/ 1611 w 2906"/>
                <a:gd name="T21" fmla="*/ 225 h 1496"/>
                <a:gd name="T22" fmla="*/ 1471 w 2906"/>
                <a:gd name="T23" fmla="*/ 180 h 1496"/>
                <a:gd name="T24" fmla="*/ 1471 w 2906"/>
                <a:gd name="T25" fmla="*/ 45 h 1496"/>
                <a:gd name="T26" fmla="*/ 1330 w 2906"/>
                <a:gd name="T27" fmla="*/ 45 h 1496"/>
                <a:gd name="T28" fmla="*/ 1156 w 2906"/>
                <a:gd name="T29" fmla="*/ 88 h 1496"/>
                <a:gd name="T30" fmla="*/ 1015 w 2906"/>
                <a:gd name="T31" fmla="*/ 180 h 1496"/>
                <a:gd name="T32" fmla="*/ 841 w 2906"/>
                <a:gd name="T33" fmla="*/ 271 h 1496"/>
                <a:gd name="T34" fmla="*/ 700 w 2906"/>
                <a:gd name="T35" fmla="*/ 316 h 1496"/>
                <a:gd name="T36" fmla="*/ 630 w 2906"/>
                <a:gd name="T37" fmla="*/ 362 h 1496"/>
                <a:gd name="T38" fmla="*/ 491 w 2906"/>
                <a:gd name="T39" fmla="*/ 407 h 1496"/>
                <a:gd name="T40" fmla="*/ 385 w 2906"/>
                <a:gd name="T41" fmla="*/ 453 h 1496"/>
                <a:gd name="T42" fmla="*/ 280 w 2906"/>
                <a:gd name="T43" fmla="*/ 498 h 1496"/>
                <a:gd name="T44" fmla="*/ 139 w 2906"/>
                <a:gd name="T45" fmla="*/ 587 h 1496"/>
                <a:gd name="T46" fmla="*/ 245 w 2906"/>
                <a:gd name="T47" fmla="*/ 453 h 1496"/>
                <a:gd name="T48" fmla="*/ 71 w 2906"/>
                <a:gd name="T49" fmla="*/ 362 h 1496"/>
                <a:gd name="T50" fmla="*/ 35 w 2906"/>
                <a:gd name="T51" fmla="*/ 544 h 1496"/>
                <a:gd name="T52" fmla="*/ 0 w 2906"/>
                <a:gd name="T53" fmla="*/ 724 h 1496"/>
                <a:gd name="T54" fmla="*/ 35 w 2906"/>
                <a:gd name="T55" fmla="*/ 952 h 1496"/>
                <a:gd name="T56" fmla="*/ 174 w 2906"/>
                <a:gd name="T57" fmla="*/ 1132 h 1496"/>
                <a:gd name="T58" fmla="*/ 174 w 2906"/>
                <a:gd name="T59" fmla="*/ 1314 h 1496"/>
                <a:gd name="T60" fmla="*/ 350 w 2906"/>
                <a:gd name="T61" fmla="*/ 1405 h 1496"/>
                <a:gd name="T62" fmla="*/ 385 w 2906"/>
                <a:gd name="T63" fmla="*/ 1359 h 1496"/>
                <a:gd name="T64" fmla="*/ 350 w 2906"/>
                <a:gd name="T65" fmla="*/ 1177 h 1496"/>
                <a:gd name="T66" fmla="*/ 491 w 2906"/>
                <a:gd name="T67" fmla="*/ 1086 h 1496"/>
                <a:gd name="T68" fmla="*/ 630 w 2906"/>
                <a:gd name="T69" fmla="*/ 997 h 1496"/>
                <a:gd name="T70" fmla="*/ 771 w 2906"/>
                <a:gd name="T71" fmla="*/ 997 h 1496"/>
                <a:gd name="T72" fmla="*/ 945 w 2906"/>
                <a:gd name="T73" fmla="*/ 1086 h 1496"/>
                <a:gd name="T74" fmla="*/ 1085 w 2906"/>
                <a:gd name="T75" fmla="*/ 1132 h 1496"/>
                <a:gd name="T76" fmla="*/ 1261 w 2906"/>
                <a:gd name="T77" fmla="*/ 1132 h 1496"/>
                <a:gd name="T78" fmla="*/ 1365 w 2906"/>
                <a:gd name="T79" fmla="*/ 1132 h 1496"/>
                <a:gd name="T80" fmla="*/ 1541 w 2906"/>
                <a:gd name="T81" fmla="*/ 1132 h 1496"/>
                <a:gd name="T82" fmla="*/ 1646 w 2906"/>
                <a:gd name="T83" fmla="*/ 1043 h 1496"/>
                <a:gd name="T84" fmla="*/ 1821 w 2906"/>
                <a:gd name="T85" fmla="*/ 1132 h 1496"/>
                <a:gd name="T86" fmla="*/ 1821 w 2906"/>
                <a:gd name="T87" fmla="*/ 1359 h 1496"/>
                <a:gd name="T88" fmla="*/ 1926 w 2906"/>
                <a:gd name="T89" fmla="*/ 1314 h 1496"/>
                <a:gd name="T90" fmla="*/ 1996 w 2906"/>
                <a:gd name="T91" fmla="*/ 1086 h 1496"/>
                <a:gd name="T92" fmla="*/ 1926 w 2906"/>
                <a:gd name="T93" fmla="*/ 997 h 1496"/>
                <a:gd name="T94" fmla="*/ 2032 w 2906"/>
                <a:gd name="T95" fmla="*/ 769 h 1496"/>
                <a:gd name="T96" fmla="*/ 2206 w 2906"/>
                <a:gd name="T97" fmla="*/ 815 h 1496"/>
                <a:gd name="T98" fmla="*/ 2346 w 2906"/>
                <a:gd name="T99" fmla="*/ 769 h 1496"/>
                <a:gd name="T100" fmla="*/ 2276 w 2906"/>
                <a:gd name="T101" fmla="*/ 952 h 1496"/>
                <a:gd name="T102" fmla="*/ 2311 w 2906"/>
                <a:gd name="T103" fmla="*/ 1086 h 1496"/>
                <a:gd name="T104" fmla="*/ 2417 w 2906"/>
                <a:gd name="T105" fmla="*/ 906 h 1496"/>
                <a:gd name="T106" fmla="*/ 2485 w 2906"/>
                <a:gd name="T107" fmla="*/ 769 h 1496"/>
                <a:gd name="T108" fmla="*/ 2661 w 2906"/>
                <a:gd name="T109" fmla="*/ 678 h 1496"/>
                <a:gd name="T110" fmla="*/ 2767 w 2906"/>
                <a:gd name="T111" fmla="*/ 587 h 1496"/>
                <a:gd name="T112" fmla="*/ 2870 w 2906"/>
                <a:gd name="T113" fmla="*/ 633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06" h="1496">
                  <a:moveTo>
                    <a:pt x="2870" y="633"/>
                  </a:moveTo>
                  <a:lnTo>
                    <a:pt x="2870" y="587"/>
                  </a:lnTo>
                  <a:lnTo>
                    <a:pt x="2870" y="587"/>
                  </a:lnTo>
                  <a:lnTo>
                    <a:pt x="2870" y="544"/>
                  </a:lnTo>
                  <a:lnTo>
                    <a:pt x="2870" y="544"/>
                  </a:lnTo>
                  <a:lnTo>
                    <a:pt x="2870" y="498"/>
                  </a:lnTo>
                  <a:lnTo>
                    <a:pt x="2837" y="498"/>
                  </a:lnTo>
                  <a:lnTo>
                    <a:pt x="2837" y="498"/>
                  </a:lnTo>
                  <a:lnTo>
                    <a:pt x="2802" y="498"/>
                  </a:lnTo>
                  <a:lnTo>
                    <a:pt x="2802" y="498"/>
                  </a:lnTo>
                  <a:lnTo>
                    <a:pt x="2767" y="498"/>
                  </a:lnTo>
                  <a:lnTo>
                    <a:pt x="2767" y="453"/>
                  </a:lnTo>
                  <a:lnTo>
                    <a:pt x="2732" y="453"/>
                  </a:lnTo>
                  <a:lnTo>
                    <a:pt x="2732" y="407"/>
                  </a:lnTo>
                  <a:lnTo>
                    <a:pt x="2696" y="407"/>
                  </a:lnTo>
                  <a:lnTo>
                    <a:pt x="2696" y="407"/>
                  </a:lnTo>
                  <a:lnTo>
                    <a:pt x="2661" y="407"/>
                  </a:lnTo>
                  <a:lnTo>
                    <a:pt x="2661" y="362"/>
                  </a:lnTo>
                  <a:lnTo>
                    <a:pt x="2626" y="362"/>
                  </a:lnTo>
                  <a:lnTo>
                    <a:pt x="2626" y="362"/>
                  </a:lnTo>
                  <a:lnTo>
                    <a:pt x="2591" y="362"/>
                  </a:lnTo>
                  <a:lnTo>
                    <a:pt x="2591" y="362"/>
                  </a:lnTo>
                  <a:lnTo>
                    <a:pt x="2556" y="362"/>
                  </a:lnTo>
                  <a:lnTo>
                    <a:pt x="2556" y="362"/>
                  </a:lnTo>
                  <a:lnTo>
                    <a:pt x="2520" y="362"/>
                  </a:lnTo>
                  <a:lnTo>
                    <a:pt x="2520" y="362"/>
                  </a:lnTo>
                  <a:lnTo>
                    <a:pt x="2485" y="362"/>
                  </a:lnTo>
                  <a:lnTo>
                    <a:pt x="2485" y="362"/>
                  </a:lnTo>
                  <a:lnTo>
                    <a:pt x="2452" y="362"/>
                  </a:lnTo>
                  <a:lnTo>
                    <a:pt x="2450" y="362"/>
                  </a:lnTo>
                  <a:lnTo>
                    <a:pt x="2417" y="362"/>
                  </a:lnTo>
                  <a:lnTo>
                    <a:pt x="2417" y="362"/>
                  </a:lnTo>
                  <a:lnTo>
                    <a:pt x="2382" y="362"/>
                  </a:lnTo>
                  <a:lnTo>
                    <a:pt x="2382" y="362"/>
                  </a:lnTo>
                  <a:lnTo>
                    <a:pt x="2346" y="362"/>
                  </a:lnTo>
                  <a:lnTo>
                    <a:pt x="2346" y="316"/>
                  </a:lnTo>
                  <a:lnTo>
                    <a:pt x="2311" y="316"/>
                  </a:lnTo>
                  <a:lnTo>
                    <a:pt x="2311" y="316"/>
                  </a:lnTo>
                  <a:lnTo>
                    <a:pt x="2276" y="316"/>
                  </a:lnTo>
                  <a:lnTo>
                    <a:pt x="2276" y="316"/>
                  </a:lnTo>
                  <a:lnTo>
                    <a:pt x="2241" y="316"/>
                  </a:lnTo>
                  <a:lnTo>
                    <a:pt x="2241" y="316"/>
                  </a:lnTo>
                  <a:lnTo>
                    <a:pt x="2206" y="316"/>
                  </a:lnTo>
                  <a:lnTo>
                    <a:pt x="2206" y="271"/>
                  </a:lnTo>
                  <a:lnTo>
                    <a:pt x="2170" y="271"/>
                  </a:lnTo>
                  <a:lnTo>
                    <a:pt x="2170" y="271"/>
                  </a:lnTo>
                  <a:lnTo>
                    <a:pt x="2135" y="271"/>
                  </a:lnTo>
                  <a:lnTo>
                    <a:pt x="2135" y="271"/>
                  </a:lnTo>
                  <a:lnTo>
                    <a:pt x="2100" y="271"/>
                  </a:lnTo>
                  <a:lnTo>
                    <a:pt x="2100" y="225"/>
                  </a:lnTo>
                  <a:lnTo>
                    <a:pt x="2065" y="225"/>
                  </a:lnTo>
                  <a:lnTo>
                    <a:pt x="2065" y="225"/>
                  </a:lnTo>
                  <a:lnTo>
                    <a:pt x="2032" y="225"/>
                  </a:lnTo>
                  <a:lnTo>
                    <a:pt x="2032" y="180"/>
                  </a:lnTo>
                  <a:lnTo>
                    <a:pt x="2065" y="180"/>
                  </a:lnTo>
                  <a:lnTo>
                    <a:pt x="2065" y="180"/>
                  </a:lnTo>
                  <a:lnTo>
                    <a:pt x="2100" y="180"/>
                  </a:lnTo>
                  <a:lnTo>
                    <a:pt x="2100" y="134"/>
                  </a:lnTo>
                  <a:lnTo>
                    <a:pt x="2065" y="134"/>
                  </a:lnTo>
                  <a:lnTo>
                    <a:pt x="2065" y="134"/>
                  </a:lnTo>
                  <a:lnTo>
                    <a:pt x="2032" y="134"/>
                  </a:lnTo>
                  <a:lnTo>
                    <a:pt x="2032" y="88"/>
                  </a:lnTo>
                  <a:lnTo>
                    <a:pt x="2032" y="88"/>
                  </a:lnTo>
                  <a:lnTo>
                    <a:pt x="2032" y="45"/>
                  </a:lnTo>
                  <a:lnTo>
                    <a:pt x="1996" y="45"/>
                  </a:lnTo>
                  <a:lnTo>
                    <a:pt x="1996" y="45"/>
                  </a:lnTo>
                  <a:lnTo>
                    <a:pt x="1961" y="45"/>
                  </a:lnTo>
                  <a:lnTo>
                    <a:pt x="1961" y="88"/>
                  </a:lnTo>
                  <a:lnTo>
                    <a:pt x="1996" y="88"/>
                  </a:lnTo>
                  <a:lnTo>
                    <a:pt x="1996" y="134"/>
                  </a:lnTo>
                  <a:lnTo>
                    <a:pt x="2032" y="134"/>
                  </a:lnTo>
                  <a:lnTo>
                    <a:pt x="2032" y="180"/>
                  </a:lnTo>
                  <a:lnTo>
                    <a:pt x="1996" y="180"/>
                  </a:lnTo>
                  <a:lnTo>
                    <a:pt x="1996" y="225"/>
                  </a:lnTo>
                  <a:lnTo>
                    <a:pt x="1996" y="225"/>
                  </a:lnTo>
                  <a:lnTo>
                    <a:pt x="1996" y="271"/>
                  </a:lnTo>
                  <a:lnTo>
                    <a:pt x="1961" y="271"/>
                  </a:lnTo>
                  <a:lnTo>
                    <a:pt x="1961" y="271"/>
                  </a:lnTo>
                  <a:lnTo>
                    <a:pt x="1926" y="271"/>
                  </a:lnTo>
                  <a:lnTo>
                    <a:pt x="1926" y="271"/>
                  </a:lnTo>
                  <a:lnTo>
                    <a:pt x="1891" y="271"/>
                  </a:lnTo>
                  <a:lnTo>
                    <a:pt x="1891" y="271"/>
                  </a:lnTo>
                  <a:lnTo>
                    <a:pt x="1856" y="271"/>
                  </a:lnTo>
                  <a:lnTo>
                    <a:pt x="1856" y="271"/>
                  </a:lnTo>
                  <a:lnTo>
                    <a:pt x="1821" y="271"/>
                  </a:lnTo>
                  <a:lnTo>
                    <a:pt x="1821" y="271"/>
                  </a:lnTo>
                  <a:lnTo>
                    <a:pt x="1785" y="271"/>
                  </a:lnTo>
                  <a:lnTo>
                    <a:pt x="1785" y="225"/>
                  </a:lnTo>
                  <a:lnTo>
                    <a:pt x="1785" y="225"/>
                  </a:lnTo>
                  <a:lnTo>
                    <a:pt x="1785" y="180"/>
                  </a:lnTo>
                  <a:lnTo>
                    <a:pt x="1750" y="180"/>
                  </a:lnTo>
                  <a:lnTo>
                    <a:pt x="1750" y="180"/>
                  </a:lnTo>
                  <a:lnTo>
                    <a:pt x="1715" y="180"/>
                  </a:lnTo>
                  <a:lnTo>
                    <a:pt x="1715" y="180"/>
                  </a:lnTo>
                  <a:lnTo>
                    <a:pt x="1680" y="180"/>
                  </a:lnTo>
                  <a:lnTo>
                    <a:pt x="1680" y="225"/>
                  </a:lnTo>
                  <a:lnTo>
                    <a:pt x="1646" y="225"/>
                  </a:lnTo>
                  <a:lnTo>
                    <a:pt x="1646" y="225"/>
                  </a:lnTo>
                  <a:lnTo>
                    <a:pt x="1611" y="225"/>
                  </a:lnTo>
                  <a:lnTo>
                    <a:pt x="1611" y="180"/>
                  </a:lnTo>
                  <a:lnTo>
                    <a:pt x="1576" y="180"/>
                  </a:lnTo>
                  <a:lnTo>
                    <a:pt x="1576" y="180"/>
                  </a:lnTo>
                  <a:lnTo>
                    <a:pt x="1541" y="180"/>
                  </a:lnTo>
                  <a:lnTo>
                    <a:pt x="1541" y="180"/>
                  </a:lnTo>
                  <a:lnTo>
                    <a:pt x="1506" y="180"/>
                  </a:lnTo>
                  <a:lnTo>
                    <a:pt x="1506" y="225"/>
                  </a:lnTo>
                  <a:lnTo>
                    <a:pt x="1471" y="225"/>
                  </a:lnTo>
                  <a:lnTo>
                    <a:pt x="1471" y="180"/>
                  </a:lnTo>
                  <a:lnTo>
                    <a:pt x="1471" y="180"/>
                  </a:lnTo>
                  <a:lnTo>
                    <a:pt x="1471" y="134"/>
                  </a:lnTo>
                  <a:lnTo>
                    <a:pt x="1506" y="134"/>
                  </a:lnTo>
                  <a:lnTo>
                    <a:pt x="1506" y="134"/>
                  </a:lnTo>
                  <a:lnTo>
                    <a:pt x="1541" y="134"/>
                  </a:lnTo>
                  <a:lnTo>
                    <a:pt x="1541" y="88"/>
                  </a:lnTo>
                  <a:lnTo>
                    <a:pt x="1506" y="88"/>
                  </a:lnTo>
                  <a:lnTo>
                    <a:pt x="1506" y="45"/>
                  </a:lnTo>
                  <a:lnTo>
                    <a:pt x="1471" y="45"/>
                  </a:lnTo>
                  <a:lnTo>
                    <a:pt x="1471" y="45"/>
                  </a:lnTo>
                  <a:lnTo>
                    <a:pt x="1435" y="45"/>
                  </a:lnTo>
                  <a:lnTo>
                    <a:pt x="1435" y="45"/>
                  </a:lnTo>
                  <a:lnTo>
                    <a:pt x="1400" y="45"/>
                  </a:lnTo>
                  <a:lnTo>
                    <a:pt x="1400" y="0"/>
                  </a:lnTo>
                  <a:lnTo>
                    <a:pt x="1365" y="0"/>
                  </a:lnTo>
                  <a:lnTo>
                    <a:pt x="1365" y="0"/>
                  </a:lnTo>
                  <a:lnTo>
                    <a:pt x="1330" y="0"/>
                  </a:lnTo>
                  <a:lnTo>
                    <a:pt x="1330" y="45"/>
                  </a:lnTo>
                  <a:lnTo>
                    <a:pt x="1295" y="45"/>
                  </a:lnTo>
                  <a:lnTo>
                    <a:pt x="1295" y="45"/>
                  </a:lnTo>
                  <a:lnTo>
                    <a:pt x="1261" y="45"/>
                  </a:lnTo>
                  <a:lnTo>
                    <a:pt x="1261" y="88"/>
                  </a:lnTo>
                  <a:lnTo>
                    <a:pt x="1226" y="88"/>
                  </a:lnTo>
                  <a:lnTo>
                    <a:pt x="1226" y="88"/>
                  </a:lnTo>
                  <a:lnTo>
                    <a:pt x="1191" y="88"/>
                  </a:lnTo>
                  <a:lnTo>
                    <a:pt x="1191" y="88"/>
                  </a:lnTo>
                  <a:lnTo>
                    <a:pt x="1156" y="88"/>
                  </a:lnTo>
                  <a:lnTo>
                    <a:pt x="1156" y="88"/>
                  </a:lnTo>
                  <a:lnTo>
                    <a:pt x="1121" y="88"/>
                  </a:lnTo>
                  <a:lnTo>
                    <a:pt x="1121" y="88"/>
                  </a:lnTo>
                  <a:lnTo>
                    <a:pt x="1085" y="88"/>
                  </a:lnTo>
                  <a:lnTo>
                    <a:pt x="1085" y="134"/>
                  </a:lnTo>
                  <a:lnTo>
                    <a:pt x="1050" y="134"/>
                  </a:lnTo>
                  <a:lnTo>
                    <a:pt x="1050" y="180"/>
                  </a:lnTo>
                  <a:lnTo>
                    <a:pt x="1015" y="180"/>
                  </a:lnTo>
                  <a:lnTo>
                    <a:pt x="1015" y="180"/>
                  </a:lnTo>
                  <a:lnTo>
                    <a:pt x="980" y="180"/>
                  </a:lnTo>
                  <a:lnTo>
                    <a:pt x="980" y="180"/>
                  </a:lnTo>
                  <a:lnTo>
                    <a:pt x="945" y="180"/>
                  </a:lnTo>
                  <a:lnTo>
                    <a:pt x="945" y="180"/>
                  </a:lnTo>
                  <a:lnTo>
                    <a:pt x="909" y="180"/>
                  </a:lnTo>
                  <a:lnTo>
                    <a:pt x="909" y="225"/>
                  </a:lnTo>
                  <a:lnTo>
                    <a:pt x="876" y="225"/>
                  </a:lnTo>
                  <a:lnTo>
                    <a:pt x="876" y="271"/>
                  </a:lnTo>
                  <a:lnTo>
                    <a:pt x="841" y="271"/>
                  </a:lnTo>
                  <a:lnTo>
                    <a:pt x="841" y="225"/>
                  </a:lnTo>
                  <a:lnTo>
                    <a:pt x="806" y="225"/>
                  </a:lnTo>
                  <a:lnTo>
                    <a:pt x="806" y="225"/>
                  </a:lnTo>
                  <a:lnTo>
                    <a:pt x="771" y="225"/>
                  </a:lnTo>
                  <a:lnTo>
                    <a:pt x="771" y="225"/>
                  </a:lnTo>
                  <a:lnTo>
                    <a:pt x="735" y="225"/>
                  </a:lnTo>
                  <a:lnTo>
                    <a:pt x="735" y="271"/>
                  </a:lnTo>
                  <a:lnTo>
                    <a:pt x="700" y="271"/>
                  </a:lnTo>
                  <a:lnTo>
                    <a:pt x="700" y="316"/>
                  </a:lnTo>
                  <a:lnTo>
                    <a:pt x="700" y="316"/>
                  </a:lnTo>
                  <a:lnTo>
                    <a:pt x="700" y="362"/>
                  </a:lnTo>
                  <a:lnTo>
                    <a:pt x="735" y="362"/>
                  </a:lnTo>
                  <a:lnTo>
                    <a:pt x="735" y="407"/>
                  </a:lnTo>
                  <a:lnTo>
                    <a:pt x="700" y="407"/>
                  </a:lnTo>
                  <a:lnTo>
                    <a:pt x="700" y="407"/>
                  </a:lnTo>
                  <a:lnTo>
                    <a:pt x="665" y="407"/>
                  </a:lnTo>
                  <a:lnTo>
                    <a:pt x="665" y="362"/>
                  </a:lnTo>
                  <a:lnTo>
                    <a:pt x="630" y="362"/>
                  </a:lnTo>
                  <a:lnTo>
                    <a:pt x="630" y="362"/>
                  </a:lnTo>
                  <a:lnTo>
                    <a:pt x="595" y="362"/>
                  </a:lnTo>
                  <a:lnTo>
                    <a:pt x="595" y="407"/>
                  </a:lnTo>
                  <a:lnTo>
                    <a:pt x="559" y="407"/>
                  </a:lnTo>
                  <a:lnTo>
                    <a:pt x="559" y="407"/>
                  </a:lnTo>
                  <a:lnTo>
                    <a:pt x="524" y="407"/>
                  </a:lnTo>
                  <a:lnTo>
                    <a:pt x="524" y="407"/>
                  </a:lnTo>
                  <a:lnTo>
                    <a:pt x="491" y="407"/>
                  </a:lnTo>
                  <a:lnTo>
                    <a:pt x="491" y="407"/>
                  </a:lnTo>
                  <a:lnTo>
                    <a:pt x="456" y="407"/>
                  </a:lnTo>
                  <a:lnTo>
                    <a:pt x="456" y="407"/>
                  </a:lnTo>
                  <a:lnTo>
                    <a:pt x="421" y="407"/>
                  </a:lnTo>
                  <a:lnTo>
                    <a:pt x="421" y="362"/>
                  </a:lnTo>
                  <a:lnTo>
                    <a:pt x="385" y="362"/>
                  </a:lnTo>
                  <a:lnTo>
                    <a:pt x="385" y="407"/>
                  </a:lnTo>
                  <a:lnTo>
                    <a:pt x="421" y="407"/>
                  </a:lnTo>
                  <a:lnTo>
                    <a:pt x="421" y="453"/>
                  </a:lnTo>
                  <a:lnTo>
                    <a:pt x="385" y="453"/>
                  </a:lnTo>
                  <a:lnTo>
                    <a:pt x="385" y="453"/>
                  </a:lnTo>
                  <a:lnTo>
                    <a:pt x="350" y="453"/>
                  </a:lnTo>
                  <a:lnTo>
                    <a:pt x="350" y="407"/>
                  </a:lnTo>
                  <a:lnTo>
                    <a:pt x="315" y="407"/>
                  </a:lnTo>
                  <a:lnTo>
                    <a:pt x="315" y="407"/>
                  </a:lnTo>
                  <a:lnTo>
                    <a:pt x="280" y="407"/>
                  </a:lnTo>
                  <a:lnTo>
                    <a:pt x="280" y="453"/>
                  </a:lnTo>
                  <a:lnTo>
                    <a:pt x="280" y="453"/>
                  </a:lnTo>
                  <a:lnTo>
                    <a:pt x="280" y="498"/>
                  </a:lnTo>
                  <a:lnTo>
                    <a:pt x="280" y="498"/>
                  </a:lnTo>
                  <a:lnTo>
                    <a:pt x="280" y="544"/>
                  </a:lnTo>
                  <a:lnTo>
                    <a:pt x="245" y="544"/>
                  </a:lnTo>
                  <a:lnTo>
                    <a:pt x="245" y="587"/>
                  </a:lnTo>
                  <a:lnTo>
                    <a:pt x="210" y="587"/>
                  </a:lnTo>
                  <a:lnTo>
                    <a:pt x="210" y="587"/>
                  </a:lnTo>
                  <a:lnTo>
                    <a:pt x="174" y="587"/>
                  </a:lnTo>
                  <a:lnTo>
                    <a:pt x="174" y="587"/>
                  </a:lnTo>
                  <a:lnTo>
                    <a:pt x="139" y="587"/>
                  </a:lnTo>
                  <a:lnTo>
                    <a:pt x="139" y="544"/>
                  </a:lnTo>
                  <a:lnTo>
                    <a:pt x="139" y="544"/>
                  </a:lnTo>
                  <a:lnTo>
                    <a:pt x="139" y="498"/>
                  </a:lnTo>
                  <a:lnTo>
                    <a:pt x="174" y="498"/>
                  </a:lnTo>
                  <a:lnTo>
                    <a:pt x="174" y="498"/>
                  </a:lnTo>
                  <a:lnTo>
                    <a:pt x="210" y="498"/>
                  </a:lnTo>
                  <a:lnTo>
                    <a:pt x="210" y="498"/>
                  </a:lnTo>
                  <a:lnTo>
                    <a:pt x="245" y="498"/>
                  </a:lnTo>
                  <a:lnTo>
                    <a:pt x="245" y="453"/>
                  </a:lnTo>
                  <a:lnTo>
                    <a:pt x="210" y="453"/>
                  </a:lnTo>
                  <a:lnTo>
                    <a:pt x="210" y="407"/>
                  </a:lnTo>
                  <a:lnTo>
                    <a:pt x="174" y="407"/>
                  </a:lnTo>
                  <a:lnTo>
                    <a:pt x="174" y="407"/>
                  </a:lnTo>
                  <a:lnTo>
                    <a:pt x="139" y="407"/>
                  </a:lnTo>
                  <a:lnTo>
                    <a:pt x="139" y="362"/>
                  </a:lnTo>
                  <a:lnTo>
                    <a:pt x="106" y="362"/>
                  </a:lnTo>
                  <a:lnTo>
                    <a:pt x="106" y="362"/>
                  </a:lnTo>
                  <a:lnTo>
                    <a:pt x="71" y="362"/>
                  </a:lnTo>
                  <a:lnTo>
                    <a:pt x="71" y="362"/>
                  </a:lnTo>
                  <a:lnTo>
                    <a:pt x="35" y="362"/>
                  </a:lnTo>
                  <a:lnTo>
                    <a:pt x="35" y="407"/>
                  </a:lnTo>
                  <a:lnTo>
                    <a:pt x="35" y="407"/>
                  </a:lnTo>
                  <a:lnTo>
                    <a:pt x="35" y="453"/>
                  </a:lnTo>
                  <a:lnTo>
                    <a:pt x="35" y="453"/>
                  </a:lnTo>
                  <a:lnTo>
                    <a:pt x="35" y="498"/>
                  </a:lnTo>
                  <a:lnTo>
                    <a:pt x="35" y="498"/>
                  </a:lnTo>
                  <a:lnTo>
                    <a:pt x="35" y="544"/>
                  </a:lnTo>
                  <a:lnTo>
                    <a:pt x="71" y="544"/>
                  </a:lnTo>
                  <a:lnTo>
                    <a:pt x="71" y="587"/>
                  </a:lnTo>
                  <a:lnTo>
                    <a:pt x="71" y="587"/>
                  </a:lnTo>
                  <a:lnTo>
                    <a:pt x="71" y="633"/>
                  </a:lnTo>
                  <a:lnTo>
                    <a:pt x="71" y="633"/>
                  </a:lnTo>
                  <a:lnTo>
                    <a:pt x="71" y="678"/>
                  </a:lnTo>
                  <a:lnTo>
                    <a:pt x="35" y="678"/>
                  </a:lnTo>
                  <a:lnTo>
                    <a:pt x="35" y="724"/>
                  </a:lnTo>
                  <a:lnTo>
                    <a:pt x="0" y="724"/>
                  </a:lnTo>
                  <a:lnTo>
                    <a:pt x="0" y="769"/>
                  </a:lnTo>
                  <a:lnTo>
                    <a:pt x="0" y="769"/>
                  </a:lnTo>
                  <a:lnTo>
                    <a:pt x="0" y="815"/>
                  </a:lnTo>
                  <a:lnTo>
                    <a:pt x="0" y="815"/>
                  </a:lnTo>
                  <a:lnTo>
                    <a:pt x="0" y="861"/>
                  </a:lnTo>
                  <a:lnTo>
                    <a:pt x="0" y="861"/>
                  </a:lnTo>
                  <a:lnTo>
                    <a:pt x="0" y="906"/>
                  </a:lnTo>
                  <a:lnTo>
                    <a:pt x="35" y="906"/>
                  </a:lnTo>
                  <a:lnTo>
                    <a:pt x="35" y="952"/>
                  </a:lnTo>
                  <a:lnTo>
                    <a:pt x="71" y="952"/>
                  </a:lnTo>
                  <a:lnTo>
                    <a:pt x="71" y="997"/>
                  </a:lnTo>
                  <a:lnTo>
                    <a:pt x="71" y="997"/>
                  </a:lnTo>
                  <a:lnTo>
                    <a:pt x="71" y="1043"/>
                  </a:lnTo>
                  <a:lnTo>
                    <a:pt x="106" y="1043"/>
                  </a:lnTo>
                  <a:lnTo>
                    <a:pt x="106" y="1086"/>
                  </a:lnTo>
                  <a:lnTo>
                    <a:pt x="139" y="1086"/>
                  </a:lnTo>
                  <a:lnTo>
                    <a:pt x="139" y="1132"/>
                  </a:lnTo>
                  <a:lnTo>
                    <a:pt x="174" y="1132"/>
                  </a:lnTo>
                  <a:lnTo>
                    <a:pt x="174" y="1132"/>
                  </a:lnTo>
                  <a:lnTo>
                    <a:pt x="210" y="1132"/>
                  </a:lnTo>
                  <a:lnTo>
                    <a:pt x="210" y="1177"/>
                  </a:lnTo>
                  <a:lnTo>
                    <a:pt x="210" y="1177"/>
                  </a:lnTo>
                  <a:lnTo>
                    <a:pt x="210" y="1223"/>
                  </a:lnTo>
                  <a:lnTo>
                    <a:pt x="174" y="1223"/>
                  </a:lnTo>
                  <a:lnTo>
                    <a:pt x="174" y="1268"/>
                  </a:lnTo>
                  <a:lnTo>
                    <a:pt x="174" y="1268"/>
                  </a:lnTo>
                  <a:lnTo>
                    <a:pt x="174" y="1314"/>
                  </a:lnTo>
                  <a:lnTo>
                    <a:pt x="210" y="1314"/>
                  </a:lnTo>
                  <a:lnTo>
                    <a:pt x="210" y="1359"/>
                  </a:lnTo>
                  <a:lnTo>
                    <a:pt x="245" y="1359"/>
                  </a:lnTo>
                  <a:lnTo>
                    <a:pt x="245" y="1359"/>
                  </a:lnTo>
                  <a:lnTo>
                    <a:pt x="280" y="1359"/>
                  </a:lnTo>
                  <a:lnTo>
                    <a:pt x="280" y="1359"/>
                  </a:lnTo>
                  <a:lnTo>
                    <a:pt x="315" y="1359"/>
                  </a:lnTo>
                  <a:lnTo>
                    <a:pt x="315" y="1405"/>
                  </a:lnTo>
                  <a:lnTo>
                    <a:pt x="350" y="1405"/>
                  </a:lnTo>
                  <a:lnTo>
                    <a:pt x="350" y="1451"/>
                  </a:lnTo>
                  <a:lnTo>
                    <a:pt x="385" y="1451"/>
                  </a:lnTo>
                  <a:lnTo>
                    <a:pt x="385" y="1496"/>
                  </a:lnTo>
                  <a:lnTo>
                    <a:pt x="421" y="1496"/>
                  </a:lnTo>
                  <a:lnTo>
                    <a:pt x="421" y="1451"/>
                  </a:lnTo>
                  <a:lnTo>
                    <a:pt x="385" y="1451"/>
                  </a:lnTo>
                  <a:lnTo>
                    <a:pt x="385" y="1405"/>
                  </a:lnTo>
                  <a:lnTo>
                    <a:pt x="385" y="1405"/>
                  </a:lnTo>
                  <a:lnTo>
                    <a:pt x="385" y="1359"/>
                  </a:lnTo>
                  <a:lnTo>
                    <a:pt x="350" y="1359"/>
                  </a:lnTo>
                  <a:lnTo>
                    <a:pt x="350" y="1314"/>
                  </a:lnTo>
                  <a:lnTo>
                    <a:pt x="350" y="1314"/>
                  </a:lnTo>
                  <a:lnTo>
                    <a:pt x="350" y="1268"/>
                  </a:lnTo>
                  <a:lnTo>
                    <a:pt x="385" y="1268"/>
                  </a:lnTo>
                  <a:lnTo>
                    <a:pt x="385" y="1223"/>
                  </a:lnTo>
                  <a:lnTo>
                    <a:pt x="350" y="1223"/>
                  </a:lnTo>
                  <a:lnTo>
                    <a:pt x="350" y="1177"/>
                  </a:lnTo>
                  <a:lnTo>
                    <a:pt x="350" y="1177"/>
                  </a:lnTo>
                  <a:lnTo>
                    <a:pt x="350" y="1132"/>
                  </a:lnTo>
                  <a:lnTo>
                    <a:pt x="385" y="1132"/>
                  </a:lnTo>
                  <a:lnTo>
                    <a:pt x="385" y="1086"/>
                  </a:lnTo>
                  <a:lnTo>
                    <a:pt x="421" y="1086"/>
                  </a:lnTo>
                  <a:lnTo>
                    <a:pt x="421" y="1043"/>
                  </a:lnTo>
                  <a:lnTo>
                    <a:pt x="456" y="1043"/>
                  </a:lnTo>
                  <a:lnTo>
                    <a:pt x="456" y="1043"/>
                  </a:lnTo>
                  <a:lnTo>
                    <a:pt x="491" y="1043"/>
                  </a:lnTo>
                  <a:lnTo>
                    <a:pt x="491" y="1086"/>
                  </a:lnTo>
                  <a:lnTo>
                    <a:pt x="524" y="1086"/>
                  </a:lnTo>
                  <a:lnTo>
                    <a:pt x="524" y="1086"/>
                  </a:lnTo>
                  <a:lnTo>
                    <a:pt x="559" y="1086"/>
                  </a:lnTo>
                  <a:lnTo>
                    <a:pt x="559" y="1086"/>
                  </a:lnTo>
                  <a:lnTo>
                    <a:pt x="595" y="1086"/>
                  </a:lnTo>
                  <a:lnTo>
                    <a:pt x="595" y="1043"/>
                  </a:lnTo>
                  <a:lnTo>
                    <a:pt x="595" y="1043"/>
                  </a:lnTo>
                  <a:lnTo>
                    <a:pt x="595" y="997"/>
                  </a:lnTo>
                  <a:lnTo>
                    <a:pt x="630" y="997"/>
                  </a:lnTo>
                  <a:lnTo>
                    <a:pt x="630" y="997"/>
                  </a:lnTo>
                  <a:lnTo>
                    <a:pt x="665" y="997"/>
                  </a:lnTo>
                  <a:lnTo>
                    <a:pt x="665" y="997"/>
                  </a:lnTo>
                  <a:lnTo>
                    <a:pt x="700" y="997"/>
                  </a:lnTo>
                  <a:lnTo>
                    <a:pt x="700" y="952"/>
                  </a:lnTo>
                  <a:lnTo>
                    <a:pt x="735" y="952"/>
                  </a:lnTo>
                  <a:lnTo>
                    <a:pt x="735" y="997"/>
                  </a:lnTo>
                  <a:lnTo>
                    <a:pt x="771" y="997"/>
                  </a:lnTo>
                  <a:lnTo>
                    <a:pt x="771" y="997"/>
                  </a:lnTo>
                  <a:lnTo>
                    <a:pt x="806" y="997"/>
                  </a:lnTo>
                  <a:lnTo>
                    <a:pt x="806" y="997"/>
                  </a:lnTo>
                  <a:lnTo>
                    <a:pt x="841" y="997"/>
                  </a:lnTo>
                  <a:lnTo>
                    <a:pt x="841" y="997"/>
                  </a:lnTo>
                  <a:lnTo>
                    <a:pt x="876" y="997"/>
                  </a:lnTo>
                  <a:lnTo>
                    <a:pt x="876" y="1043"/>
                  </a:lnTo>
                  <a:lnTo>
                    <a:pt x="909" y="1043"/>
                  </a:lnTo>
                  <a:lnTo>
                    <a:pt x="909" y="1086"/>
                  </a:lnTo>
                  <a:lnTo>
                    <a:pt x="945" y="1086"/>
                  </a:lnTo>
                  <a:lnTo>
                    <a:pt x="945" y="1086"/>
                  </a:lnTo>
                  <a:lnTo>
                    <a:pt x="980" y="1086"/>
                  </a:lnTo>
                  <a:lnTo>
                    <a:pt x="980" y="1132"/>
                  </a:lnTo>
                  <a:lnTo>
                    <a:pt x="1015" y="1132"/>
                  </a:lnTo>
                  <a:lnTo>
                    <a:pt x="1015" y="1132"/>
                  </a:lnTo>
                  <a:lnTo>
                    <a:pt x="1050" y="1132"/>
                  </a:lnTo>
                  <a:lnTo>
                    <a:pt x="1050" y="1132"/>
                  </a:lnTo>
                  <a:lnTo>
                    <a:pt x="1085" y="1132"/>
                  </a:lnTo>
                  <a:lnTo>
                    <a:pt x="1085" y="1132"/>
                  </a:lnTo>
                  <a:lnTo>
                    <a:pt x="1121" y="1132"/>
                  </a:lnTo>
                  <a:lnTo>
                    <a:pt x="1121" y="1086"/>
                  </a:lnTo>
                  <a:lnTo>
                    <a:pt x="1156" y="1086"/>
                  </a:lnTo>
                  <a:lnTo>
                    <a:pt x="1156" y="1086"/>
                  </a:lnTo>
                  <a:lnTo>
                    <a:pt x="1191" y="1086"/>
                  </a:lnTo>
                  <a:lnTo>
                    <a:pt x="1191" y="1132"/>
                  </a:lnTo>
                  <a:lnTo>
                    <a:pt x="1226" y="1132"/>
                  </a:lnTo>
                  <a:lnTo>
                    <a:pt x="1226" y="1132"/>
                  </a:lnTo>
                  <a:lnTo>
                    <a:pt x="1261" y="1132"/>
                  </a:lnTo>
                  <a:lnTo>
                    <a:pt x="1261" y="1086"/>
                  </a:lnTo>
                  <a:lnTo>
                    <a:pt x="1261" y="1086"/>
                  </a:lnTo>
                  <a:lnTo>
                    <a:pt x="1261" y="1043"/>
                  </a:lnTo>
                  <a:lnTo>
                    <a:pt x="1295" y="1043"/>
                  </a:lnTo>
                  <a:lnTo>
                    <a:pt x="1295" y="1086"/>
                  </a:lnTo>
                  <a:lnTo>
                    <a:pt x="1330" y="1086"/>
                  </a:lnTo>
                  <a:lnTo>
                    <a:pt x="1330" y="1132"/>
                  </a:lnTo>
                  <a:lnTo>
                    <a:pt x="1365" y="1132"/>
                  </a:lnTo>
                  <a:lnTo>
                    <a:pt x="1365" y="1132"/>
                  </a:lnTo>
                  <a:lnTo>
                    <a:pt x="1400" y="1132"/>
                  </a:lnTo>
                  <a:lnTo>
                    <a:pt x="1400" y="1132"/>
                  </a:lnTo>
                  <a:lnTo>
                    <a:pt x="1435" y="1132"/>
                  </a:lnTo>
                  <a:lnTo>
                    <a:pt x="1435" y="1132"/>
                  </a:lnTo>
                  <a:lnTo>
                    <a:pt x="1471" y="1132"/>
                  </a:lnTo>
                  <a:lnTo>
                    <a:pt x="1471" y="1132"/>
                  </a:lnTo>
                  <a:lnTo>
                    <a:pt x="1506" y="1132"/>
                  </a:lnTo>
                  <a:lnTo>
                    <a:pt x="1506" y="1132"/>
                  </a:lnTo>
                  <a:lnTo>
                    <a:pt x="1541" y="1132"/>
                  </a:lnTo>
                  <a:lnTo>
                    <a:pt x="1541" y="1132"/>
                  </a:lnTo>
                  <a:lnTo>
                    <a:pt x="1576" y="1132"/>
                  </a:lnTo>
                  <a:lnTo>
                    <a:pt x="1576" y="1132"/>
                  </a:lnTo>
                  <a:lnTo>
                    <a:pt x="1611" y="1132"/>
                  </a:lnTo>
                  <a:lnTo>
                    <a:pt x="1611" y="1132"/>
                  </a:lnTo>
                  <a:lnTo>
                    <a:pt x="1646" y="1132"/>
                  </a:lnTo>
                  <a:lnTo>
                    <a:pt x="1646" y="1086"/>
                  </a:lnTo>
                  <a:lnTo>
                    <a:pt x="1646" y="1086"/>
                  </a:lnTo>
                  <a:lnTo>
                    <a:pt x="1646" y="1043"/>
                  </a:lnTo>
                  <a:lnTo>
                    <a:pt x="1680" y="1043"/>
                  </a:lnTo>
                  <a:lnTo>
                    <a:pt x="1680" y="997"/>
                  </a:lnTo>
                  <a:lnTo>
                    <a:pt x="1715" y="997"/>
                  </a:lnTo>
                  <a:lnTo>
                    <a:pt x="1715" y="1043"/>
                  </a:lnTo>
                  <a:lnTo>
                    <a:pt x="1750" y="1043"/>
                  </a:lnTo>
                  <a:lnTo>
                    <a:pt x="1750" y="1086"/>
                  </a:lnTo>
                  <a:lnTo>
                    <a:pt x="1785" y="1086"/>
                  </a:lnTo>
                  <a:lnTo>
                    <a:pt x="1785" y="1132"/>
                  </a:lnTo>
                  <a:lnTo>
                    <a:pt x="1821" y="1132"/>
                  </a:lnTo>
                  <a:lnTo>
                    <a:pt x="1821" y="1177"/>
                  </a:lnTo>
                  <a:lnTo>
                    <a:pt x="1821" y="1177"/>
                  </a:lnTo>
                  <a:lnTo>
                    <a:pt x="1821" y="1223"/>
                  </a:lnTo>
                  <a:lnTo>
                    <a:pt x="1856" y="1223"/>
                  </a:lnTo>
                  <a:lnTo>
                    <a:pt x="1856" y="1268"/>
                  </a:lnTo>
                  <a:lnTo>
                    <a:pt x="1821" y="1268"/>
                  </a:lnTo>
                  <a:lnTo>
                    <a:pt x="1821" y="1314"/>
                  </a:lnTo>
                  <a:lnTo>
                    <a:pt x="1821" y="1314"/>
                  </a:lnTo>
                  <a:lnTo>
                    <a:pt x="1821" y="1359"/>
                  </a:lnTo>
                  <a:lnTo>
                    <a:pt x="1821" y="1359"/>
                  </a:lnTo>
                  <a:lnTo>
                    <a:pt x="1821" y="1405"/>
                  </a:lnTo>
                  <a:lnTo>
                    <a:pt x="1856" y="1405"/>
                  </a:lnTo>
                  <a:lnTo>
                    <a:pt x="1856" y="1405"/>
                  </a:lnTo>
                  <a:lnTo>
                    <a:pt x="1891" y="1405"/>
                  </a:lnTo>
                  <a:lnTo>
                    <a:pt x="1891" y="1359"/>
                  </a:lnTo>
                  <a:lnTo>
                    <a:pt x="1926" y="1359"/>
                  </a:lnTo>
                  <a:lnTo>
                    <a:pt x="1926" y="1314"/>
                  </a:lnTo>
                  <a:lnTo>
                    <a:pt x="1926" y="1314"/>
                  </a:lnTo>
                  <a:lnTo>
                    <a:pt x="1926" y="1268"/>
                  </a:lnTo>
                  <a:lnTo>
                    <a:pt x="1961" y="1268"/>
                  </a:lnTo>
                  <a:lnTo>
                    <a:pt x="1961" y="1223"/>
                  </a:lnTo>
                  <a:lnTo>
                    <a:pt x="1996" y="1223"/>
                  </a:lnTo>
                  <a:lnTo>
                    <a:pt x="1996" y="1177"/>
                  </a:lnTo>
                  <a:lnTo>
                    <a:pt x="1996" y="1177"/>
                  </a:lnTo>
                  <a:lnTo>
                    <a:pt x="1996" y="1132"/>
                  </a:lnTo>
                  <a:lnTo>
                    <a:pt x="1996" y="1132"/>
                  </a:lnTo>
                  <a:lnTo>
                    <a:pt x="1996" y="1086"/>
                  </a:lnTo>
                  <a:lnTo>
                    <a:pt x="1996" y="1086"/>
                  </a:lnTo>
                  <a:lnTo>
                    <a:pt x="1996" y="1043"/>
                  </a:lnTo>
                  <a:lnTo>
                    <a:pt x="1996" y="1043"/>
                  </a:lnTo>
                  <a:lnTo>
                    <a:pt x="1996" y="997"/>
                  </a:lnTo>
                  <a:lnTo>
                    <a:pt x="1996" y="997"/>
                  </a:lnTo>
                  <a:lnTo>
                    <a:pt x="1996" y="952"/>
                  </a:lnTo>
                  <a:lnTo>
                    <a:pt x="1961" y="952"/>
                  </a:lnTo>
                  <a:lnTo>
                    <a:pt x="1961" y="997"/>
                  </a:lnTo>
                  <a:lnTo>
                    <a:pt x="1926" y="997"/>
                  </a:lnTo>
                  <a:lnTo>
                    <a:pt x="1926" y="952"/>
                  </a:lnTo>
                  <a:lnTo>
                    <a:pt x="1926" y="952"/>
                  </a:lnTo>
                  <a:lnTo>
                    <a:pt x="1926" y="906"/>
                  </a:lnTo>
                  <a:lnTo>
                    <a:pt x="1961" y="906"/>
                  </a:lnTo>
                  <a:lnTo>
                    <a:pt x="1961" y="861"/>
                  </a:lnTo>
                  <a:lnTo>
                    <a:pt x="1996" y="861"/>
                  </a:lnTo>
                  <a:lnTo>
                    <a:pt x="1996" y="815"/>
                  </a:lnTo>
                  <a:lnTo>
                    <a:pt x="2032" y="815"/>
                  </a:lnTo>
                  <a:lnTo>
                    <a:pt x="2032" y="769"/>
                  </a:lnTo>
                  <a:lnTo>
                    <a:pt x="2065" y="769"/>
                  </a:lnTo>
                  <a:lnTo>
                    <a:pt x="2065" y="769"/>
                  </a:lnTo>
                  <a:lnTo>
                    <a:pt x="2100" y="769"/>
                  </a:lnTo>
                  <a:lnTo>
                    <a:pt x="2100" y="815"/>
                  </a:lnTo>
                  <a:lnTo>
                    <a:pt x="2135" y="815"/>
                  </a:lnTo>
                  <a:lnTo>
                    <a:pt x="2135" y="815"/>
                  </a:lnTo>
                  <a:lnTo>
                    <a:pt x="2170" y="815"/>
                  </a:lnTo>
                  <a:lnTo>
                    <a:pt x="2170" y="815"/>
                  </a:lnTo>
                  <a:lnTo>
                    <a:pt x="2206" y="815"/>
                  </a:lnTo>
                  <a:lnTo>
                    <a:pt x="2206" y="815"/>
                  </a:lnTo>
                  <a:lnTo>
                    <a:pt x="2241" y="815"/>
                  </a:lnTo>
                  <a:lnTo>
                    <a:pt x="2241" y="769"/>
                  </a:lnTo>
                  <a:lnTo>
                    <a:pt x="2276" y="769"/>
                  </a:lnTo>
                  <a:lnTo>
                    <a:pt x="2276" y="724"/>
                  </a:lnTo>
                  <a:lnTo>
                    <a:pt x="2311" y="724"/>
                  </a:lnTo>
                  <a:lnTo>
                    <a:pt x="2311" y="724"/>
                  </a:lnTo>
                  <a:lnTo>
                    <a:pt x="2346" y="724"/>
                  </a:lnTo>
                  <a:lnTo>
                    <a:pt x="2346" y="769"/>
                  </a:lnTo>
                  <a:lnTo>
                    <a:pt x="2346" y="769"/>
                  </a:lnTo>
                  <a:lnTo>
                    <a:pt x="2346" y="815"/>
                  </a:lnTo>
                  <a:lnTo>
                    <a:pt x="2311" y="815"/>
                  </a:lnTo>
                  <a:lnTo>
                    <a:pt x="2311" y="861"/>
                  </a:lnTo>
                  <a:lnTo>
                    <a:pt x="2276" y="861"/>
                  </a:lnTo>
                  <a:lnTo>
                    <a:pt x="2276" y="906"/>
                  </a:lnTo>
                  <a:lnTo>
                    <a:pt x="2276" y="906"/>
                  </a:lnTo>
                  <a:lnTo>
                    <a:pt x="2276" y="952"/>
                  </a:lnTo>
                  <a:lnTo>
                    <a:pt x="2276" y="952"/>
                  </a:lnTo>
                  <a:lnTo>
                    <a:pt x="2276" y="997"/>
                  </a:lnTo>
                  <a:lnTo>
                    <a:pt x="2276" y="997"/>
                  </a:lnTo>
                  <a:lnTo>
                    <a:pt x="2276" y="1043"/>
                  </a:lnTo>
                  <a:lnTo>
                    <a:pt x="2276" y="1043"/>
                  </a:lnTo>
                  <a:lnTo>
                    <a:pt x="2276" y="1086"/>
                  </a:lnTo>
                  <a:lnTo>
                    <a:pt x="2276" y="1086"/>
                  </a:lnTo>
                  <a:lnTo>
                    <a:pt x="2276" y="1132"/>
                  </a:lnTo>
                  <a:lnTo>
                    <a:pt x="2311" y="1132"/>
                  </a:lnTo>
                  <a:lnTo>
                    <a:pt x="2311" y="1086"/>
                  </a:lnTo>
                  <a:lnTo>
                    <a:pt x="2346" y="1086"/>
                  </a:lnTo>
                  <a:lnTo>
                    <a:pt x="2346" y="1043"/>
                  </a:lnTo>
                  <a:lnTo>
                    <a:pt x="2382" y="1043"/>
                  </a:lnTo>
                  <a:lnTo>
                    <a:pt x="2382" y="997"/>
                  </a:lnTo>
                  <a:lnTo>
                    <a:pt x="2382" y="997"/>
                  </a:lnTo>
                  <a:lnTo>
                    <a:pt x="2382" y="952"/>
                  </a:lnTo>
                  <a:lnTo>
                    <a:pt x="2417" y="952"/>
                  </a:lnTo>
                  <a:lnTo>
                    <a:pt x="2417" y="906"/>
                  </a:lnTo>
                  <a:lnTo>
                    <a:pt x="2417" y="906"/>
                  </a:lnTo>
                  <a:lnTo>
                    <a:pt x="2417" y="861"/>
                  </a:lnTo>
                  <a:lnTo>
                    <a:pt x="2417" y="861"/>
                  </a:lnTo>
                  <a:lnTo>
                    <a:pt x="2417" y="815"/>
                  </a:lnTo>
                  <a:lnTo>
                    <a:pt x="2417" y="815"/>
                  </a:lnTo>
                  <a:lnTo>
                    <a:pt x="2417" y="769"/>
                  </a:lnTo>
                  <a:lnTo>
                    <a:pt x="2450" y="769"/>
                  </a:lnTo>
                  <a:lnTo>
                    <a:pt x="2452" y="769"/>
                  </a:lnTo>
                  <a:lnTo>
                    <a:pt x="2485" y="769"/>
                  </a:lnTo>
                  <a:lnTo>
                    <a:pt x="2485" y="769"/>
                  </a:lnTo>
                  <a:lnTo>
                    <a:pt x="2520" y="769"/>
                  </a:lnTo>
                  <a:lnTo>
                    <a:pt x="2520" y="769"/>
                  </a:lnTo>
                  <a:lnTo>
                    <a:pt x="2556" y="769"/>
                  </a:lnTo>
                  <a:lnTo>
                    <a:pt x="2556" y="724"/>
                  </a:lnTo>
                  <a:lnTo>
                    <a:pt x="2591" y="724"/>
                  </a:lnTo>
                  <a:lnTo>
                    <a:pt x="2591" y="724"/>
                  </a:lnTo>
                  <a:lnTo>
                    <a:pt x="2626" y="724"/>
                  </a:lnTo>
                  <a:lnTo>
                    <a:pt x="2626" y="678"/>
                  </a:lnTo>
                  <a:lnTo>
                    <a:pt x="2661" y="678"/>
                  </a:lnTo>
                  <a:lnTo>
                    <a:pt x="2661" y="678"/>
                  </a:lnTo>
                  <a:lnTo>
                    <a:pt x="2696" y="678"/>
                  </a:lnTo>
                  <a:lnTo>
                    <a:pt x="2696" y="633"/>
                  </a:lnTo>
                  <a:lnTo>
                    <a:pt x="2696" y="633"/>
                  </a:lnTo>
                  <a:lnTo>
                    <a:pt x="2696" y="587"/>
                  </a:lnTo>
                  <a:lnTo>
                    <a:pt x="2732" y="587"/>
                  </a:lnTo>
                  <a:lnTo>
                    <a:pt x="2732" y="587"/>
                  </a:lnTo>
                  <a:lnTo>
                    <a:pt x="2767" y="587"/>
                  </a:lnTo>
                  <a:lnTo>
                    <a:pt x="2767" y="587"/>
                  </a:lnTo>
                  <a:lnTo>
                    <a:pt x="2802" y="587"/>
                  </a:lnTo>
                  <a:lnTo>
                    <a:pt x="2802" y="633"/>
                  </a:lnTo>
                  <a:lnTo>
                    <a:pt x="2837" y="633"/>
                  </a:lnTo>
                  <a:lnTo>
                    <a:pt x="2837" y="633"/>
                  </a:lnTo>
                  <a:lnTo>
                    <a:pt x="2870" y="633"/>
                  </a:lnTo>
                  <a:lnTo>
                    <a:pt x="2870" y="678"/>
                  </a:lnTo>
                  <a:lnTo>
                    <a:pt x="2906" y="678"/>
                  </a:lnTo>
                  <a:lnTo>
                    <a:pt x="2906" y="633"/>
                  </a:lnTo>
                  <a:lnTo>
                    <a:pt x="2870" y="633"/>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0"/>
            <p:cNvSpPr>
              <a:spLocks/>
            </p:cNvSpPr>
            <p:nvPr/>
          </p:nvSpPr>
          <p:spPr bwMode="auto">
            <a:xfrm>
              <a:off x="1385" y="2704"/>
              <a:ext cx="33" cy="317"/>
            </a:xfrm>
            <a:custGeom>
              <a:avLst/>
              <a:gdLst>
                <a:gd name="T0" fmla="*/ 0 w 33"/>
                <a:gd name="T1" fmla="*/ 46 h 317"/>
                <a:gd name="T2" fmla="*/ 0 w 33"/>
                <a:gd name="T3" fmla="*/ 46 h 317"/>
                <a:gd name="T4" fmla="*/ 0 w 33"/>
                <a:gd name="T5" fmla="*/ 89 h 317"/>
                <a:gd name="T6" fmla="*/ 0 w 33"/>
                <a:gd name="T7" fmla="*/ 89 h 317"/>
                <a:gd name="T8" fmla="*/ 0 w 33"/>
                <a:gd name="T9" fmla="*/ 135 h 317"/>
                <a:gd name="T10" fmla="*/ 0 w 33"/>
                <a:gd name="T11" fmla="*/ 135 h 317"/>
                <a:gd name="T12" fmla="*/ 0 w 33"/>
                <a:gd name="T13" fmla="*/ 180 h 317"/>
                <a:gd name="T14" fmla="*/ 0 w 33"/>
                <a:gd name="T15" fmla="*/ 180 h 317"/>
                <a:gd name="T16" fmla="*/ 0 w 33"/>
                <a:gd name="T17" fmla="*/ 226 h 317"/>
                <a:gd name="T18" fmla="*/ 0 w 33"/>
                <a:gd name="T19" fmla="*/ 226 h 317"/>
                <a:gd name="T20" fmla="*/ 0 w 33"/>
                <a:gd name="T21" fmla="*/ 271 h 317"/>
                <a:gd name="T22" fmla="*/ 0 w 33"/>
                <a:gd name="T23" fmla="*/ 271 h 317"/>
                <a:gd name="T24" fmla="*/ 0 w 33"/>
                <a:gd name="T25" fmla="*/ 317 h 317"/>
                <a:gd name="T26" fmla="*/ 33 w 33"/>
                <a:gd name="T27" fmla="*/ 317 h 317"/>
                <a:gd name="T28" fmla="*/ 33 w 33"/>
                <a:gd name="T29" fmla="*/ 271 h 317"/>
                <a:gd name="T30" fmla="*/ 33 w 33"/>
                <a:gd name="T31" fmla="*/ 271 h 317"/>
                <a:gd name="T32" fmla="*/ 33 w 33"/>
                <a:gd name="T33" fmla="*/ 226 h 317"/>
                <a:gd name="T34" fmla="*/ 33 w 33"/>
                <a:gd name="T35" fmla="*/ 226 h 317"/>
                <a:gd name="T36" fmla="*/ 33 w 33"/>
                <a:gd name="T37" fmla="*/ 180 h 317"/>
                <a:gd name="T38" fmla="*/ 33 w 33"/>
                <a:gd name="T39" fmla="*/ 180 h 317"/>
                <a:gd name="T40" fmla="*/ 33 w 33"/>
                <a:gd name="T41" fmla="*/ 135 h 317"/>
                <a:gd name="T42" fmla="*/ 33 w 33"/>
                <a:gd name="T43" fmla="*/ 135 h 317"/>
                <a:gd name="T44" fmla="*/ 33 w 33"/>
                <a:gd name="T45" fmla="*/ 89 h 317"/>
                <a:gd name="T46" fmla="*/ 33 w 33"/>
                <a:gd name="T47" fmla="*/ 89 h 317"/>
                <a:gd name="T48" fmla="*/ 33 w 33"/>
                <a:gd name="T49" fmla="*/ 46 h 317"/>
                <a:gd name="T50" fmla="*/ 33 w 33"/>
                <a:gd name="T51" fmla="*/ 46 h 317"/>
                <a:gd name="T52" fmla="*/ 33 w 33"/>
                <a:gd name="T53" fmla="*/ 0 h 317"/>
                <a:gd name="T54" fmla="*/ 0 w 33"/>
                <a:gd name="T55" fmla="*/ 0 h 317"/>
                <a:gd name="T56" fmla="*/ 0 w 33"/>
                <a:gd name="T57" fmla="*/ 4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 h="317">
                  <a:moveTo>
                    <a:pt x="0" y="46"/>
                  </a:moveTo>
                  <a:lnTo>
                    <a:pt x="0" y="46"/>
                  </a:lnTo>
                  <a:lnTo>
                    <a:pt x="0" y="89"/>
                  </a:lnTo>
                  <a:lnTo>
                    <a:pt x="0" y="89"/>
                  </a:lnTo>
                  <a:lnTo>
                    <a:pt x="0" y="135"/>
                  </a:lnTo>
                  <a:lnTo>
                    <a:pt x="0" y="135"/>
                  </a:lnTo>
                  <a:lnTo>
                    <a:pt x="0" y="180"/>
                  </a:lnTo>
                  <a:lnTo>
                    <a:pt x="0" y="180"/>
                  </a:lnTo>
                  <a:lnTo>
                    <a:pt x="0" y="226"/>
                  </a:lnTo>
                  <a:lnTo>
                    <a:pt x="0" y="226"/>
                  </a:lnTo>
                  <a:lnTo>
                    <a:pt x="0" y="271"/>
                  </a:lnTo>
                  <a:lnTo>
                    <a:pt x="0" y="271"/>
                  </a:lnTo>
                  <a:lnTo>
                    <a:pt x="0" y="317"/>
                  </a:lnTo>
                  <a:lnTo>
                    <a:pt x="33" y="317"/>
                  </a:lnTo>
                  <a:lnTo>
                    <a:pt x="33" y="271"/>
                  </a:lnTo>
                  <a:lnTo>
                    <a:pt x="33" y="271"/>
                  </a:lnTo>
                  <a:lnTo>
                    <a:pt x="33" y="226"/>
                  </a:lnTo>
                  <a:lnTo>
                    <a:pt x="33" y="226"/>
                  </a:lnTo>
                  <a:lnTo>
                    <a:pt x="33" y="180"/>
                  </a:lnTo>
                  <a:lnTo>
                    <a:pt x="33" y="180"/>
                  </a:lnTo>
                  <a:lnTo>
                    <a:pt x="33" y="135"/>
                  </a:lnTo>
                  <a:lnTo>
                    <a:pt x="33" y="135"/>
                  </a:lnTo>
                  <a:lnTo>
                    <a:pt x="33" y="89"/>
                  </a:lnTo>
                  <a:lnTo>
                    <a:pt x="33" y="89"/>
                  </a:lnTo>
                  <a:lnTo>
                    <a:pt x="33" y="46"/>
                  </a:lnTo>
                  <a:lnTo>
                    <a:pt x="33" y="46"/>
                  </a:lnTo>
                  <a:lnTo>
                    <a:pt x="33" y="0"/>
                  </a:lnTo>
                  <a:lnTo>
                    <a:pt x="0" y="0"/>
                  </a:lnTo>
                  <a:lnTo>
                    <a:pt x="0" y="46"/>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4" name="片側の 2 つの角を丸めた四角形 13"/>
          <p:cNvSpPr/>
          <p:nvPr/>
        </p:nvSpPr>
        <p:spPr>
          <a:xfrm>
            <a:off x="1496616" y="3249412"/>
            <a:ext cx="3672408" cy="3286794"/>
          </a:xfrm>
          <a:prstGeom prst="round2SameRect">
            <a:avLst>
              <a:gd name="adj1" fmla="val 0"/>
              <a:gd name="adj2" fmla="val 3498"/>
            </a:avLst>
          </a:prstGeom>
          <a:solidFill>
            <a:srgbClr val="DDE6F3"/>
          </a:solidFill>
        </p:spPr>
        <p:txBody>
          <a:bodyPr wrap="square" rtlCol="0" anchor="ctr">
            <a:noAutofit/>
          </a:bodyPr>
          <a:lstStyle/>
          <a:p>
            <a:pPr algn="ctr"/>
            <a:endParaRPr kumimoji="1" lang="ja-JP" altLang="en-US" sz="14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b="1">
                <a:latin typeface="Meiryo UI" panose="020B0604030504040204" pitchFamily="34" charset="-128"/>
                <a:ea typeface="Meiryo UI" panose="020B0604030504040204" pitchFamily="34" charset="-128"/>
              </a:rPr>
              <a:t>ロシア</a:t>
            </a:r>
            <a:r>
              <a:rPr lang="en-US" altLang="ja-JP" b="1" dirty="0">
                <a:latin typeface="Meiryo UI" panose="020B0604030504040204" pitchFamily="34" charset="-128"/>
                <a:ea typeface="Meiryo UI" panose="020B0604030504040204" pitchFamily="34" charset="-128"/>
              </a:rPr>
              <a:t>(Russia) </a:t>
            </a:r>
            <a:r>
              <a:rPr lang="ja-JP" altLang="en-US" b="1">
                <a:latin typeface="Meiryo UI" panose="020B0604030504040204" pitchFamily="34" charset="-128"/>
                <a:ea typeface="Meiryo UI" panose="020B0604030504040204" pitchFamily="34" charset="-128"/>
              </a:rPr>
              <a:t>／医療関連／制度</a:t>
            </a:r>
            <a:endParaRPr kumimoji="1" lang="ja-JP" altLang="en-US" b="1">
              <a:latin typeface="Meiryo UI" panose="020B0604030504040204" pitchFamily="34" charset="-128"/>
              <a:ea typeface="Meiryo UI" panose="020B0604030504040204" pitchFamily="34" charset="-128"/>
            </a:endParaRPr>
          </a:p>
        </p:txBody>
      </p:sp>
      <p:sp>
        <p:nvSpPr>
          <p:cNvPr id="3" name="テキスト プレースホルダー 2"/>
          <p:cNvSpPr>
            <a:spLocks noGrp="1"/>
          </p:cNvSpPr>
          <p:nvPr>
            <p:ph type="body" sz="quarter" idx="15"/>
          </p:nvPr>
        </p:nvSpPr>
        <p:spPr/>
        <p:txBody>
          <a:bodyPr/>
          <a:lstStyle/>
          <a:p>
            <a:r>
              <a:rPr lang="ja-JP" altLang="en-US" b="1" dirty="0">
                <a:latin typeface="Meiryo UI" panose="020B0604030504040204" pitchFamily="34" charset="-128"/>
                <a:ea typeface="Meiryo UI" panose="020B0604030504040204" pitchFamily="34" charset="-128"/>
              </a:rPr>
              <a:t>輸入の医療機器に対する規制</a:t>
            </a:r>
          </a:p>
        </p:txBody>
      </p:sp>
      <p:sp>
        <p:nvSpPr>
          <p:cNvPr id="7" name="Freeform 7"/>
          <p:cNvSpPr>
            <a:spLocks/>
          </p:cNvSpPr>
          <p:nvPr/>
        </p:nvSpPr>
        <p:spPr bwMode="auto">
          <a:xfrm>
            <a:off x="496516" y="2060848"/>
            <a:ext cx="6051226" cy="1302756"/>
          </a:xfrm>
          <a:custGeom>
            <a:avLst/>
            <a:gdLst>
              <a:gd name="T0" fmla="*/ 1883 w 1883"/>
              <a:gd name="T1" fmla="*/ 568 h 568"/>
              <a:gd name="T2" fmla="*/ 1784 w 1883"/>
              <a:gd name="T3" fmla="*/ 216 h 568"/>
              <a:gd name="T4" fmla="*/ 1709 w 1883"/>
              <a:gd name="T5" fmla="*/ 302 h 568"/>
              <a:gd name="T6" fmla="*/ 877 w 1883"/>
              <a:gd name="T7" fmla="*/ 0 h 568"/>
              <a:gd name="T8" fmla="*/ 0 w 1883"/>
              <a:gd name="T9" fmla="*/ 338 h 568"/>
              <a:gd name="T10" fmla="*/ 168 w 1883"/>
              <a:gd name="T11" fmla="*/ 450 h 568"/>
              <a:gd name="T12" fmla="*/ 889 w 1883"/>
              <a:gd name="T13" fmla="*/ 176 h 568"/>
              <a:gd name="T14" fmla="*/ 1590 w 1883"/>
              <a:gd name="T15" fmla="*/ 442 h 568"/>
              <a:gd name="T16" fmla="*/ 1520 w 1883"/>
              <a:gd name="T17" fmla="*/ 522 h 568"/>
              <a:gd name="T18" fmla="*/ 1883 w 1883"/>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3" h="568">
                <a:moveTo>
                  <a:pt x="1883" y="568"/>
                </a:moveTo>
                <a:cubicBezTo>
                  <a:pt x="1784" y="216"/>
                  <a:pt x="1784" y="216"/>
                  <a:pt x="1784" y="216"/>
                </a:cubicBezTo>
                <a:cubicBezTo>
                  <a:pt x="1709" y="302"/>
                  <a:pt x="1709" y="302"/>
                  <a:pt x="1709" y="302"/>
                </a:cubicBezTo>
                <a:cubicBezTo>
                  <a:pt x="1494" y="117"/>
                  <a:pt x="1226" y="0"/>
                  <a:pt x="877" y="0"/>
                </a:cubicBezTo>
                <a:cubicBezTo>
                  <a:pt x="485" y="0"/>
                  <a:pt x="208" y="122"/>
                  <a:pt x="0" y="338"/>
                </a:cubicBezTo>
                <a:cubicBezTo>
                  <a:pt x="168" y="450"/>
                  <a:pt x="168" y="450"/>
                  <a:pt x="168" y="450"/>
                </a:cubicBezTo>
                <a:cubicBezTo>
                  <a:pt x="345" y="274"/>
                  <a:pt x="576" y="176"/>
                  <a:pt x="889" y="176"/>
                </a:cubicBezTo>
                <a:cubicBezTo>
                  <a:pt x="1179" y="176"/>
                  <a:pt x="1405" y="278"/>
                  <a:pt x="1590" y="442"/>
                </a:cubicBezTo>
                <a:cubicBezTo>
                  <a:pt x="1520" y="522"/>
                  <a:pt x="1520" y="522"/>
                  <a:pt x="1520" y="522"/>
                </a:cubicBezTo>
                <a:lnTo>
                  <a:pt x="1883" y="568"/>
                </a:lnTo>
                <a:close/>
              </a:path>
            </a:pathLst>
          </a:custGeom>
          <a:gradFill flip="none" rotWithShape="1">
            <a:gsLst>
              <a:gs pos="51000">
                <a:srgbClr val="5F8AC3"/>
              </a:gs>
              <a:gs pos="89000">
                <a:schemeClr val="bg1"/>
              </a:gs>
            </a:gsLst>
            <a:lin ang="9600000" scaled="0"/>
            <a:tileRect/>
          </a:gra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 name="テキスト ボックス 7"/>
          <p:cNvSpPr txBox="1"/>
          <p:nvPr/>
        </p:nvSpPr>
        <p:spPr>
          <a:xfrm>
            <a:off x="200472" y="1124744"/>
            <a:ext cx="9373019"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eiryo UI" panose="020B0604030504040204" pitchFamily="34" charset="-128"/>
                <a:ea typeface="Meiryo UI" panose="020B0604030504040204" pitchFamily="34" charset="-128"/>
                <a:cs typeface="Arial" panose="020B0604020202020204" pitchFamily="34" charset="0"/>
              </a:rPr>
              <a:t>優遇措置を受けるためには、政府等に対して事前の手続きが必要であり、この手続きは輸入を正式に認められた輸入者（医療機器ごとに異なる）が行う必要がある。 </a:t>
            </a:r>
          </a:p>
        </p:txBody>
      </p:sp>
      <p:sp>
        <p:nvSpPr>
          <p:cNvPr id="9" name="角丸四角形 8"/>
          <p:cNvSpPr/>
          <p:nvPr/>
        </p:nvSpPr>
        <p:spPr>
          <a:xfrm>
            <a:off x="2144688" y="1831590"/>
            <a:ext cx="2464296" cy="1008112"/>
          </a:xfrm>
          <a:prstGeom prst="roundRect">
            <a:avLst>
              <a:gd name="adj" fmla="val 9824"/>
            </a:avLst>
          </a:prstGeom>
          <a:solidFill>
            <a:srgbClr val="3D6AA7"/>
          </a:solidFill>
        </p:spPr>
        <p:txBody>
          <a:bodyPr wrap="none" anchor="ctr" anchorCtr="0">
            <a:noAutofit/>
          </a:bodyPr>
          <a:lstStyle/>
          <a:p>
            <a:pPr algn="ctr"/>
            <a:r>
              <a:rPr lang="ja-JP" altLang="ja-JP" sz="1600">
                <a:solidFill>
                  <a:schemeClr val="bg1"/>
                </a:solidFill>
                <a:latin typeface="Meiryo UI" panose="020B0604030504040204" pitchFamily="34" charset="-128"/>
                <a:ea typeface="Meiryo UI" panose="020B0604030504040204" pitchFamily="34" charset="-128"/>
              </a:rPr>
              <a:t>医療機器の輸入</a:t>
            </a:r>
            <a:endParaRPr lang="ja-JP" altLang="en-US" sz="1600">
              <a:solidFill>
                <a:schemeClr val="bg1"/>
              </a:solidFill>
              <a:latin typeface="Meiryo UI" panose="020B0604030504040204" pitchFamily="34" charset="-128"/>
              <a:ea typeface="Meiryo UI" panose="020B0604030504040204" pitchFamily="34" charset="-128"/>
            </a:endParaRPr>
          </a:p>
        </p:txBody>
      </p:sp>
      <p:sp>
        <p:nvSpPr>
          <p:cNvPr id="10" name="テキスト ボックス 9"/>
          <p:cNvSpPr txBox="1"/>
          <p:nvPr/>
        </p:nvSpPr>
        <p:spPr>
          <a:xfrm>
            <a:off x="1529145" y="3399730"/>
            <a:ext cx="2592288" cy="369332"/>
          </a:xfrm>
          <a:prstGeom prst="rect">
            <a:avLst/>
          </a:prstGeom>
          <a:noFill/>
        </p:spPr>
        <p:txBody>
          <a:bodyPr wrap="square" rtlCol="0">
            <a:spAutoFit/>
          </a:bodyPr>
          <a:lstStyle/>
          <a:p>
            <a:pPr marL="233363" indent="-233363" fontAlgn="ctr">
              <a:buClr>
                <a:srgbClr val="5F8AC3"/>
              </a:buClr>
              <a:buFont typeface="Wingdings" panose="05000000000000000000" pitchFamily="2" charset="2"/>
              <a:buChar char="n"/>
            </a:pPr>
            <a:r>
              <a:rPr lang="ja-JP" altLang="en-US" b="1">
                <a:latin typeface="Meiryo UI" panose="020B0604030504040204" pitchFamily="34" charset="-128"/>
                <a:ea typeface="Meiryo UI" panose="020B0604030504040204" pitchFamily="34" charset="-128"/>
                <a:cs typeface="Arial" panose="020B0604020202020204" pitchFamily="34" charset="0"/>
              </a:rPr>
              <a:t>付加価値税</a:t>
            </a:r>
            <a:r>
              <a:rPr lang="en-US" altLang="ja-JP" b="1" dirty="0">
                <a:latin typeface="Meiryo UI" panose="020B0604030504040204" pitchFamily="34" charset="-128"/>
                <a:ea typeface="Meiryo UI" panose="020B0604030504040204" pitchFamily="34" charset="-128"/>
                <a:cs typeface="Arial" panose="020B0604020202020204" pitchFamily="34" charset="0"/>
              </a:rPr>
              <a:t>20%</a:t>
            </a:r>
            <a:endParaRPr kumimoji="1" lang="ja-JP" altLang="en-US" b="1">
              <a:latin typeface="Meiryo UI" panose="020B0604030504040204" pitchFamily="34" charset="-128"/>
              <a:ea typeface="Meiryo UI" panose="020B0604030504040204" pitchFamily="34" charset="-128"/>
              <a:cs typeface="Arial" panose="020B0604020202020204" pitchFamily="34" charset="0"/>
            </a:endParaRPr>
          </a:p>
        </p:txBody>
      </p:sp>
      <p:sp>
        <p:nvSpPr>
          <p:cNvPr id="11" name="テキスト ボックス 10"/>
          <p:cNvSpPr txBox="1"/>
          <p:nvPr/>
        </p:nvSpPr>
        <p:spPr>
          <a:xfrm>
            <a:off x="3919944" y="3429277"/>
            <a:ext cx="1315767" cy="307777"/>
          </a:xfrm>
          <a:prstGeom prst="rect">
            <a:avLst/>
          </a:prstGeom>
          <a:noFill/>
        </p:spPr>
        <p:txBody>
          <a:bodyPr wrap="square" rtlCol="0">
            <a:spAutoFit/>
          </a:bodyPr>
          <a:lstStyle/>
          <a:p>
            <a:r>
              <a:rPr kumimoji="1" lang="ja-JP" altLang="en-US" sz="1400">
                <a:latin typeface="Meiryo UI" panose="020B0604030504040204" pitchFamily="34" charset="-128"/>
                <a:ea typeface="Meiryo UI" panose="020B0604030504040204" pitchFamily="34" charset="-128"/>
                <a:cs typeface="Arial" panose="020B0604020202020204" pitchFamily="34" charset="0"/>
              </a:rPr>
              <a:t>免税</a:t>
            </a:r>
            <a:r>
              <a:rPr kumimoji="1" lang="en-US" altLang="ja-JP" sz="1400" dirty="0">
                <a:latin typeface="Meiryo UI" panose="020B0604030504040204" pitchFamily="34" charset="-128"/>
                <a:ea typeface="Meiryo UI" panose="020B0604030504040204" pitchFamily="34" charset="-128"/>
                <a:cs typeface="Arial" panose="020B0604020202020204" pitchFamily="34" charset="0"/>
              </a:rPr>
              <a:t>or</a:t>
            </a:r>
            <a:r>
              <a:rPr kumimoji="1" lang="ja-JP" altLang="en-US" sz="1400">
                <a:latin typeface="Meiryo UI" panose="020B0604030504040204" pitchFamily="34" charset="-128"/>
                <a:ea typeface="Meiryo UI" panose="020B0604030504040204" pitchFamily="34" charset="-128"/>
                <a:cs typeface="Arial" panose="020B0604020202020204" pitchFamily="34" charset="0"/>
              </a:rPr>
              <a:t>減税</a:t>
            </a:r>
            <a:r>
              <a:rPr kumimoji="1" lang="en-US" altLang="ja-JP" sz="1400" dirty="0">
                <a:latin typeface="Meiryo UI" panose="020B0604030504040204" pitchFamily="34" charset="-128"/>
                <a:ea typeface="Meiryo UI" panose="020B0604030504040204" pitchFamily="34" charset="-128"/>
                <a:cs typeface="Arial" panose="020B0604020202020204" pitchFamily="34" charset="0"/>
              </a:rPr>
              <a:t>*</a:t>
            </a:r>
            <a:endParaRPr kumimoji="1" lang="ja-JP" altLang="en-US" sz="1400">
              <a:latin typeface="Meiryo UI" panose="020B0604030504040204" pitchFamily="34" charset="-128"/>
              <a:ea typeface="Meiryo UI" panose="020B0604030504040204" pitchFamily="34" charset="-128"/>
              <a:cs typeface="Arial" panose="020B0604020202020204" pitchFamily="34" charset="0"/>
            </a:endParaRPr>
          </a:p>
        </p:txBody>
      </p:sp>
      <p:sp>
        <p:nvSpPr>
          <p:cNvPr id="12" name="二等辺三角形 11"/>
          <p:cNvSpPr/>
          <p:nvPr/>
        </p:nvSpPr>
        <p:spPr>
          <a:xfrm rot="5400000">
            <a:off x="3606408" y="3414902"/>
            <a:ext cx="283312" cy="323223"/>
          </a:xfrm>
          <a:prstGeom prst="triangle">
            <a:avLst/>
          </a:prstGeom>
          <a:gradFill flip="none" rotWithShape="1">
            <a:gsLst>
              <a:gs pos="0">
                <a:srgbClr val="C71F0D"/>
              </a:gs>
              <a:gs pos="100000">
                <a:schemeClr val="bg1">
                  <a:alpha val="0"/>
                </a:schemeClr>
              </a:gs>
            </a:gsLst>
            <a:lin ang="5400000" scaled="1"/>
            <a:tileRect/>
          </a:gradFill>
        </p:spPr>
        <p:txBody>
          <a:bodyPr wrap="square" rtlCol="0" anchor="ctr">
            <a:noAutofit/>
          </a:bodyPr>
          <a:lstStyle/>
          <a:p>
            <a:pPr algn="ctr"/>
            <a:endParaRPr lang="ja-JP" altLang="en-US" sz="14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片側の 2 つの角を丸めた四角形 12"/>
          <p:cNvSpPr/>
          <p:nvPr/>
        </p:nvSpPr>
        <p:spPr>
          <a:xfrm>
            <a:off x="1496616" y="2889374"/>
            <a:ext cx="3672408" cy="360040"/>
          </a:xfrm>
          <a:prstGeom prst="round2SameRect">
            <a:avLst/>
          </a:prstGeom>
          <a:solidFill>
            <a:srgbClr val="A2BBDC"/>
          </a:solidFill>
        </p:spPr>
        <p:txBody>
          <a:bodyPr wrap="square" rtlCol="0" anchor="ctr">
            <a:noAutofit/>
          </a:bodyPr>
          <a:lstStyle/>
          <a:p>
            <a:pPr algn="ctr" fontAlgn="ctr"/>
            <a:r>
              <a:rPr kumimoji="1" lang="ja-JP" altLang="en-US" sz="1400" b="1">
                <a:solidFill>
                  <a:srgbClr val="000000"/>
                </a:solidFill>
                <a:latin typeface="Meiryo UI" panose="020B0604030504040204" pitchFamily="34" charset="-128"/>
                <a:ea typeface="Meiryo UI" panose="020B0604030504040204" pitchFamily="34" charset="-128"/>
                <a:cs typeface="Arial" panose="020B0604020202020204" pitchFamily="34" charset="0"/>
              </a:rPr>
              <a:t>優遇措置</a:t>
            </a:r>
          </a:p>
        </p:txBody>
      </p:sp>
      <p:graphicFrame>
        <p:nvGraphicFramePr>
          <p:cNvPr id="15" name="表 14"/>
          <p:cNvGraphicFramePr>
            <a:graphicFrameLocks noGrp="1"/>
          </p:cNvGraphicFramePr>
          <p:nvPr/>
        </p:nvGraphicFramePr>
        <p:xfrm>
          <a:off x="1856656" y="4455913"/>
          <a:ext cx="2952328" cy="1512167"/>
        </p:xfrm>
        <a:graphic>
          <a:graphicData uri="http://schemas.openxmlformats.org/drawingml/2006/table">
            <a:tbl>
              <a:tblPr firstRow="1" bandRow="1">
                <a:tableStyleId>{5C22544A-7EE6-4342-B048-85BDC9FD1C3A}</a:tableStyleId>
              </a:tblPr>
              <a:tblGrid>
                <a:gridCol w="363204">
                  <a:extLst>
                    <a:ext uri="{9D8B030D-6E8A-4147-A177-3AD203B41FA5}">
                      <a16:colId xmlns:a16="http://schemas.microsoft.com/office/drawing/2014/main" val="20000"/>
                    </a:ext>
                  </a:extLst>
                </a:gridCol>
                <a:gridCol w="2589124">
                  <a:extLst>
                    <a:ext uri="{9D8B030D-6E8A-4147-A177-3AD203B41FA5}">
                      <a16:colId xmlns:a16="http://schemas.microsoft.com/office/drawing/2014/main" val="20001"/>
                    </a:ext>
                  </a:extLst>
                </a:gridCol>
              </a:tblGrid>
              <a:tr h="326955">
                <a:tc>
                  <a:txBody>
                    <a:bodyPr/>
                    <a:lstStyle/>
                    <a:p>
                      <a:pPr marL="0" lvl="1" indent="0" algn="ctr" defTabSz="914400" eaLnBrk="0" hangingPunct="0">
                        <a:spcBef>
                          <a:spcPct val="0"/>
                        </a:spcBef>
                        <a:buClrTx/>
                        <a:buFontTx/>
                        <a:buNone/>
                      </a:pPr>
                      <a:r>
                        <a:rPr kumimoji="0" lang="en-US" altLang="ja-JP" sz="1100" b="1" dirty="0">
                          <a:solidFill>
                            <a:schemeClr val="tx1"/>
                          </a:solidFill>
                          <a:latin typeface="Meiryo UI" panose="020B0604030504040204" pitchFamily="34" charset="-128"/>
                          <a:ea typeface="Meiryo UI" panose="020B0604030504040204" pitchFamily="34" charset="-128"/>
                          <a:cs typeface="Arial" panose="020B0604020202020204" pitchFamily="34" charset="0"/>
                        </a:rPr>
                        <a:t>1</a:t>
                      </a:r>
                      <a:endParaRPr kumimoji="0" lang="ja-JP" altLang="en-US" sz="1100" b="1">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b="0">
                          <a:solidFill>
                            <a:schemeClr val="tx1"/>
                          </a:solidFill>
                          <a:latin typeface="Meiryo UI" panose="020B0604030504040204" pitchFamily="34" charset="-128"/>
                          <a:ea typeface="Meiryo UI" panose="020B0604030504040204" pitchFamily="34" charset="-128"/>
                        </a:rPr>
                        <a:t>コマーシャルインボイス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0"/>
                  </a:ext>
                </a:extLst>
              </a:tr>
              <a:tr h="296303">
                <a:tc>
                  <a:txBody>
                    <a:bodyPr/>
                    <a:lstStyle/>
                    <a:p>
                      <a:pPr marL="0" lvl="1" indent="0" algn="ctr" defTabSz="914400" eaLnBrk="0" hangingPunct="0">
                        <a:spcBef>
                          <a:spcPct val="0"/>
                        </a:spcBef>
                        <a:buClrTx/>
                        <a:buFontTx/>
                        <a:buNone/>
                      </a:pPr>
                      <a:r>
                        <a:rPr kumimoji="0" lang="en-US" altLang="ja-JP" sz="1100" b="1" dirty="0">
                          <a:solidFill>
                            <a:schemeClr val="tx1"/>
                          </a:solidFill>
                          <a:latin typeface="Meiryo UI" panose="020B0604030504040204" pitchFamily="34" charset="-128"/>
                          <a:ea typeface="Meiryo UI" panose="020B0604030504040204" pitchFamily="34" charset="-128"/>
                          <a:cs typeface="Arial" panose="020B0604020202020204" pitchFamily="34" charset="0"/>
                        </a:rPr>
                        <a:t>2</a:t>
                      </a:r>
                      <a:endParaRPr kumimoji="0" lang="ja-JP" altLang="en-US" sz="1100" b="1">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b="0">
                          <a:solidFill>
                            <a:schemeClr val="tx1"/>
                          </a:solidFill>
                          <a:latin typeface="Meiryo UI" panose="020B0604030504040204" pitchFamily="34" charset="-128"/>
                          <a:ea typeface="Meiryo UI" panose="020B0604030504040204" pitchFamily="34" charset="-128"/>
                        </a:rPr>
                        <a:t>パッキングリスト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296303">
                <a:tc>
                  <a:txBody>
                    <a:bodyPr/>
                    <a:lstStyle/>
                    <a:p>
                      <a:pPr marL="0" lvl="1" indent="0" algn="ctr" defTabSz="914400" eaLnBrk="0" hangingPunct="0">
                        <a:spcBef>
                          <a:spcPct val="0"/>
                        </a:spcBef>
                        <a:buClrTx/>
                        <a:buFontTx/>
                        <a:buNone/>
                      </a:pPr>
                      <a:r>
                        <a:rPr kumimoji="0" lang="en-US" altLang="ja-JP" sz="1100" b="1" dirty="0">
                          <a:solidFill>
                            <a:schemeClr val="tx1"/>
                          </a:solidFill>
                          <a:latin typeface="Meiryo UI" panose="020B0604030504040204" pitchFamily="34" charset="-128"/>
                          <a:ea typeface="Meiryo UI" panose="020B0604030504040204" pitchFamily="34" charset="-128"/>
                          <a:cs typeface="Arial" panose="020B0604020202020204" pitchFamily="34" charset="0"/>
                        </a:rPr>
                        <a:t>3</a:t>
                      </a:r>
                      <a:endParaRPr kumimoji="0" lang="ja-JP" altLang="en-US" sz="1100" b="1">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b="0">
                          <a:solidFill>
                            <a:schemeClr val="tx1"/>
                          </a:solidFill>
                          <a:latin typeface="Meiryo UI" panose="020B0604030504040204" pitchFamily="34" charset="-128"/>
                          <a:ea typeface="Meiryo UI" panose="020B0604030504040204" pitchFamily="34" charset="-128"/>
                        </a:rPr>
                        <a:t>日ロ間における売買契約書 </a:t>
                      </a:r>
                      <a:endParaRPr kumimoji="0" lang="ja-JP" altLang="en-US" sz="1000" b="0" i="0" u="none" strike="noStrike" cap="none" normalizeH="0" baseline="0" bmk="">
                        <a:ln>
                          <a:noFill/>
                        </a:ln>
                        <a:solidFill>
                          <a:schemeClr val="tx1"/>
                        </a:solidFill>
                        <a:effectLst/>
                        <a:latin typeface="Meiryo UI" panose="020B0604030504040204" pitchFamily="34" charset="-128"/>
                        <a:ea typeface="Meiryo UI" panose="020B0604030504040204" pitchFamily="34"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296303">
                <a:tc>
                  <a:txBody>
                    <a:bodyPr/>
                    <a:lstStyle/>
                    <a:p>
                      <a:pPr marL="0" lvl="1" indent="0" algn="ctr" defTabSz="914400" eaLnBrk="0" hangingPunct="0">
                        <a:spcBef>
                          <a:spcPct val="0"/>
                        </a:spcBef>
                        <a:buClrTx/>
                        <a:buFontTx/>
                        <a:buNone/>
                      </a:pPr>
                      <a:r>
                        <a:rPr kumimoji="0" lang="en-US" altLang="ja-JP" sz="1100" b="1" dirty="0">
                          <a:solidFill>
                            <a:schemeClr val="tx1"/>
                          </a:solidFill>
                          <a:latin typeface="Meiryo UI" panose="020B0604030504040204" pitchFamily="34" charset="-128"/>
                          <a:ea typeface="Meiryo UI" panose="020B0604030504040204" pitchFamily="34" charset="-128"/>
                          <a:cs typeface="Arial" panose="020B0604020202020204" pitchFamily="34" charset="0"/>
                        </a:rPr>
                        <a:t>4</a:t>
                      </a:r>
                      <a:endParaRPr kumimoji="0" lang="ja-JP" altLang="en-US" sz="1100" b="1">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b="0">
                          <a:solidFill>
                            <a:schemeClr val="tx1"/>
                          </a:solidFill>
                          <a:latin typeface="Meiryo UI" panose="020B0604030504040204" pitchFamily="34" charset="-128"/>
                          <a:ea typeface="Meiryo UI" panose="020B0604030504040204" pitchFamily="34" charset="-128"/>
                        </a:rPr>
                        <a:t>国家登録証明書 </a:t>
                      </a:r>
                      <a:endParaRPr kumimoji="0" lang="ja-JP" altLang="en-US" sz="1000" b="0" i="0" u="none" strike="noStrike" cap="none" normalizeH="0" baseline="0" bmk="">
                        <a:ln>
                          <a:noFill/>
                        </a:ln>
                        <a:solidFill>
                          <a:schemeClr val="tx1"/>
                        </a:solidFill>
                        <a:effectLst/>
                        <a:latin typeface="Meiryo UI" panose="020B0604030504040204" pitchFamily="34" charset="-128"/>
                        <a:ea typeface="Meiryo UI" panose="020B0604030504040204" pitchFamily="34"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3"/>
                  </a:ext>
                </a:extLst>
              </a:tr>
              <a:tr h="296303">
                <a:tc>
                  <a:txBody>
                    <a:bodyPr/>
                    <a:lstStyle/>
                    <a:p>
                      <a:pPr marL="0" lvl="1" indent="0" algn="ctr" defTabSz="914400" eaLnBrk="0" hangingPunct="0">
                        <a:spcBef>
                          <a:spcPct val="0"/>
                        </a:spcBef>
                        <a:buClrTx/>
                        <a:buFontTx/>
                        <a:buNone/>
                      </a:pPr>
                      <a:r>
                        <a:rPr kumimoji="0" lang="en-US" altLang="ja-JP" sz="1100" b="1" dirty="0">
                          <a:solidFill>
                            <a:schemeClr val="tx1"/>
                          </a:solidFill>
                          <a:latin typeface="Meiryo UI" panose="020B0604030504040204" pitchFamily="34" charset="-128"/>
                          <a:ea typeface="Meiryo UI" panose="020B0604030504040204" pitchFamily="34" charset="-128"/>
                          <a:cs typeface="Arial" panose="020B0604020202020204" pitchFamily="34" charset="0"/>
                        </a:rPr>
                        <a:t>5</a:t>
                      </a:r>
                      <a:endParaRPr kumimoji="0" lang="ja-JP" altLang="en-US" sz="1100" b="1">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defRPr/>
                      </a:pPr>
                      <a:r>
                        <a:rPr lang="ja-JP" altLang="en-US" sz="1000" b="0" dirty="0">
                          <a:solidFill>
                            <a:schemeClr val="tx1"/>
                          </a:solidFill>
                          <a:latin typeface="Meiryo UI" panose="020B0604030504040204" pitchFamily="34" charset="-128"/>
                          <a:ea typeface="Meiryo UI" panose="020B0604030504040204" pitchFamily="34" charset="-128"/>
                        </a:rPr>
                        <a:t>適合申告認証証明書</a:t>
                      </a:r>
                      <a:endParaRPr lang="en-US" altLang="ja-JP" sz="1000" b="0" dirty="0">
                        <a:solidFill>
                          <a:schemeClr val="tx1"/>
                        </a:solidFill>
                        <a:latin typeface="Meiryo UI" panose="020B0604030504040204" pitchFamily="34" charset="-128"/>
                        <a:ea typeface="Meiryo UI" panose="020B0604030504040204" pitchFamily="34"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4"/>
                  </a:ext>
                </a:extLst>
              </a:tr>
            </a:tbl>
          </a:graphicData>
        </a:graphic>
      </p:graphicFrame>
      <p:sp>
        <p:nvSpPr>
          <p:cNvPr id="16" name="片側の 2 つの角を丸めた四角形 15"/>
          <p:cNvSpPr/>
          <p:nvPr/>
        </p:nvSpPr>
        <p:spPr>
          <a:xfrm>
            <a:off x="1856656" y="4167880"/>
            <a:ext cx="2952328" cy="288032"/>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ja-JP" altLang="en-US" sz="1400">
                <a:solidFill>
                  <a:schemeClr val="bg1"/>
                </a:solidFill>
                <a:latin typeface="Meiryo UI" panose="020B0604030504040204" pitchFamily="34" charset="-128"/>
                <a:ea typeface="Meiryo UI" panose="020B0604030504040204" pitchFamily="34" charset="-128"/>
                <a:cs typeface="Arial" panose="020B0604020202020204" pitchFamily="34" charset="0"/>
              </a:rPr>
              <a:t>医療機器の輸入に</a:t>
            </a:r>
            <a:r>
              <a:rPr kumimoji="0" lang="ja-JP" altLang="en-US" sz="1400" spc="-30">
                <a:solidFill>
                  <a:schemeClr val="bg1"/>
                </a:solidFill>
                <a:latin typeface="Meiryo UI" panose="020B0604030504040204" pitchFamily="34" charset="-128"/>
                <a:ea typeface="Meiryo UI" panose="020B0604030504040204" pitchFamily="34" charset="-128"/>
                <a:cs typeface="Arial" panose="020B0604020202020204" pitchFamily="34" charset="0"/>
              </a:rPr>
              <a:t>必要な書類等</a:t>
            </a:r>
          </a:p>
        </p:txBody>
      </p:sp>
      <p:sp>
        <p:nvSpPr>
          <p:cNvPr id="17" name="正方形/長方形 16"/>
          <p:cNvSpPr/>
          <p:nvPr/>
        </p:nvSpPr>
        <p:spPr>
          <a:xfrm>
            <a:off x="1797785" y="3807840"/>
            <a:ext cx="3070071" cy="276999"/>
          </a:xfrm>
          <a:prstGeom prst="rect">
            <a:avLst/>
          </a:prstGeom>
        </p:spPr>
        <p:txBody>
          <a:bodyPr wrap="none">
            <a:spAutoFit/>
          </a:bodyPr>
          <a:lstStyle/>
          <a:p>
            <a:pPr algn="ctr"/>
            <a:r>
              <a:rPr lang="ja-JP" altLang="en-US" sz="1200">
                <a:latin typeface="Meiryo UI" panose="020B0604030504040204" pitchFamily="34" charset="-128"/>
                <a:ea typeface="Meiryo UI" panose="020B0604030504040204" pitchFamily="34" charset="-128"/>
                <a:cs typeface="Arial" panose="020B0604020202020204" pitchFamily="34" charset="0"/>
              </a:rPr>
              <a:t>手続きは輸入を正式に認められた輸入者が行う</a:t>
            </a:r>
            <a:endParaRPr lang="ja-JP" altLang="en-US" sz="1200">
              <a:latin typeface="Meiryo UI" panose="020B0604030504040204" pitchFamily="34" charset="-128"/>
              <a:ea typeface="Meiryo UI" panose="020B0604030504040204" pitchFamily="34" charset="-128"/>
            </a:endParaRPr>
          </a:p>
        </p:txBody>
      </p:sp>
      <p:sp>
        <p:nvSpPr>
          <p:cNvPr id="34" name="テキスト ボックス 33">
            <a:extLst>
              <a:ext uri="{FF2B5EF4-FFF2-40B4-BE49-F238E27FC236}">
                <a16:creationId xmlns:a16="http://schemas.microsoft.com/office/drawing/2014/main" id="{87F6B4FA-DA56-5149-849C-D42D2E3FEDB4}"/>
              </a:ext>
            </a:extLst>
          </p:cNvPr>
          <p:cNvSpPr txBox="1"/>
          <p:nvPr/>
        </p:nvSpPr>
        <p:spPr>
          <a:xfrm>
            <a:off x="5412885" y="5256729"/>
            <a:ext cx="4484957" cy="1600438"/>
          </a:xfrm>
          <a:prstGeom prst="rect">
            <a:avLst/>
          </a:prstGeom>
          <a:noFill/>
        </p:spPr>
        <p:txBody>
          <a:bodyPr wrap="square" rtlCol="0">
            <a:spAutoFit/>
          </a:bodyPr>
          <a:lstStyle/>
          <a:p>
            <a:pPr marL="171450" indent="-171450" fontAlgn="ctr">
              <a:buClr>
                <a:srgbClr val="5F8AC3"/>
              </a:buClr>
              <a:buFont typeface="Arial" panose="020B0604020202020204" pitchFamily="34" charset="0"/>
              <a:buChar char="•"/>
            </a:pPr>
            <a:r>
              <a:rPr lang="ja-JP" altLang="en-US" sz="1200">
                <a:latin typeface="Meiryo UI" panose="020B0604030504040204" pitchFamily="34" charset="-128"/>
                <a:ea typeface="Meiryo UI" panose="020B0604030504040204" pitchFamily="34" charset="-128"/>
                <a:cs typeface="Arial" panose="020B0604020202020204" pitchFamily="34" charset="0"/>
              </a:rPr>
              <a:t>付加価値税が</a:t>
            </a:r>
            <a:r>
              <a:rPr kumimoji="1" lang="ja-JP" altLang="en-US" sz="1200">
                <a:latin typeface="Meiryo UI" panose="020B0604030504040204" pitchFamily="34" charset="-128"/>
                <a:ea typeface="Meiryo UI" panose="020B0604030504040204" pitchFamily="34" charset="-128"/>
                <a:cs typeface="Arial" panose="020B0604020202020204" pitchFamily="34" charset="0"/>
              </a:rPr>
              <a:t>免税対象となる医療機器</a:t>
            </a:r>
            <a:endParaRPr kumimoji="1" lang="en-US" altLang="ja-JP" sz="1200" dirty="0">
              <a:latin typeface="Meiryo UI" panose="020B0604030504040204" pitchFamily="34" charset="-128"/>
              <a:ea typeface="Meiryo UI" panose="020B0604030504040204" pitchFamily="34" charset="-128"/>
              <a:cs typeface="Arial" panose="020B0604020202020204" pitchFamily="34" charset="0"/>
            </a:endParaRPr>
          </a:p>
          <a:p>
            <a:pPr fontAlgn="ctr">
              <a:buClr>
                <a:srgbClr val="5F8AC3"/>
              </a:buClr>
            </a:pPr>
            <a:r>
              <a:rPr lang="ja-JP" altLang="en-US" sz="1200">
                <a:latin typeface="Meiryo UI" panose="020B0604030504040204" pitchFamily="34" charset="-128"/>
                <a:ea typeface="Meiryo UI" panose="020B0604030504040204" pitchFamily="34" charset="-128"/>
                <a:cs typeface="Arial" panose="020B0604020202020204" pitchFamily="34" charset="0"/>
              </a:rPr>
              <a:t>例：低周波治療器、</a:t>
            </a:r>
            <a:r>
              <a:rPr lang="en-US" altLang="ja-JP" sz="1200" dirty="0">
                <a:latin typeface="Meiryo UI" panose="020B0604030504040204" pitchFamily="34" charset="-128"/>
                <a:ea typeface="Meiryo UI" panose="020B0604030504040204" pitchFamily="34" charset="-128"/>
                <a:cs typeface="Arial" panose="020B0604020202020204" pitchFamily="34" charset="0"/>
              </a:rPr>
              <a:t>X</a:t>
            </a:r>
            <a:r>
              <a:rPr lang="ja-JP" altLang="en-US" sz="1200">
                <a:latin typeface="Meiryo UI" panose="020B0604030504040204" pitchFamily="34" charset="-128"/>
                <a:ea typeface="Meiryo UI" panose="020B0604030504040204" pitchFamily="34" charset="-128"/>
                <a:cs typeface="Arial" panose="020B0604020202020204" pitchFamily="34" charset="0"/>
              </a:rPr>
              <a:t>線</a:t>
            </a:r>
            <a:r>
              <a:rPr lang="en-US" altLang="ja-JP" sz="1200" dirty="0">
                <a:latin typeface="Meiryo UI" panose="020B0604030504040204" pitchFamily="34" charset="-128"/>
                <a:ea typeface="Meiryo UI" panose="020B0604030504040204" pitchFamily="34" charset="-128"/>
                <a:cs typeface="Arial" panose="020B0604020202020204" pitchFamily="34" charset="0"/>
              </a:rPr>
              <a:t>/</a:t>
            </a:r>
            <a:r>
              <a:rPr lang="ja-JP" altLang="en-US" sz="1200">
                <a:latin typeface="Meiryo UI" panose="020B0604030504040204" pitchFamily="34" charset="-128"/>
                <a:ea typeface="Meiryo UI" panose="020B0604030504040204" pitchFamily="34" charset="-128"/>
                <a:cs typeface="Arial" panose="020B0604020202020204" pitchFamily="34" charset="0"/>
              </a:rPr>
              <a:t>超音波治療器、各種キット製品等</a:t>
            </a:r>
            <a:endParaRPr lang="en-US" altLang="ja-JP" sz="1000" dirty="0">
              <a:latin typeface="Meiryo UI" panose="020B0604030504040204" pitchFamily="34" charset="-128"/>
              <a:ea typeface="Meiryo UI" panose="020B0604030504040204" pitchFamily="34" charset="-128"/>
            </a:endParaRPr>
          </a:p>
          <a:p>
            <a:pPr fontAlgn="ctr">
              <a:buClr>
                <a:srgbClr val="5F8AC3"/>
              </a:buClr>
            </a:pPr>
            <a:r>
              <a:rPr lang="ja-JP" altLang="en-US" sz="1000">
                <a:latin typeface="Meiryo UI" panose="020B0604030504040204" pitchFamily="34" charset="-128"/>
                <a:ea typeface="Meiryo UI" panose="020B0604030504040204" pitchFamily="34" charset="-128"/>
              </a:rPr>
              <a:t>参照リンク　</a:t>
            </a:r>
            <a:r>
              <a:rPr lang="ja-JP" altLang="en-US" sz="1000">
                <a:latin typeface="Meiryo UI" panose="020B0604030504040204" pitchFamily="34" charset="-128"/>
                <a:ea typeface="Meiryo UI" panose="020B0604030504040204" pitchFamily="34" charset="-128"/>
                <a:hlinkClick r:id="rId2"/>
              </a:rPr>
              <a:t>http://pravo.gov.ru/proxy/ips/?docbody=&amp;nd=102379576</a:t>
            </a:r>
            <a:endParaRPr kumimoji="1" lang="en-US" altLang="ja-JP" sz="1000" b="1" dirty="0">
              <a:latin typeface="Meiryo UI" panose="020B0604030504040204" pitchFamily="34" charset="-128"/>
              <a:ea typeface="Meiryo UI" panose="020B0604030504040204" pitchFamily="34" charset="-128"/>
              <a:cs typeface="Arial" panose="020B0604020202020204" pitchFamily="34" charset="0"/>
            </a:endParaRPr>
          </a:p>
          <a:p>
            <a:pPr fontAlgn="ctr">
              <a:buClr>
                <a:srgbClr val="5F8AC3"/>
              </a:buClr>
            </a:pPr>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a:p>
            <a:pPr marL="171450" indent="-171450" fontAlgn="ctr">
              <a:buClr>
                <a:srgbClr val="5F8AC3"/>
              </a:buClr>
              <a:buFont typeface="Arial" panose="020B0604020202020204" pitchFamily="34" charset="0"/>
              <a:buChar char="•"/>
            </a:pPr>
            <a:r>
              <a:rPr lang="ja-JP" altLang="en-US" sz="1200">
                <a:latin typeface="Meiryo UI" panose="020B0604030504040204" pitchFamily="34" charset="-128"/>
                <a:ea typeface="Meiryo UI" panose="020B0604030504040204" pitchFamily="34" charset="-128"/>
                <a:cs typeface="Arial" panose="020B0604020202020204" pitchFamily="34" charset="0"/>
              </a:rPr>
              <a:t>付加価値税が</a:t>
            </a:r>
            <a:r>
              <a:rPr kumimoji="1" lang="ja-JP" altLang="en-US" sz="1200">
                <a:latin typeface="Meiryo UI" panose="020B0604030504040204" pitchFamily="34" charset="-128"/>
                <a:ea typeface="Meiryo UI" panose="020B0604030504040204" pitchFamily="34" charset="-128"/>
                <a:cs typeface="Arial" panose="020B0604020202020204" pitchFamily="34" charset="0"/>
              </a:rPr>
              <a:t>減税</a:t>
            </a:r>
            <a:r>
              <a:rPr kumimoji="1" lang="en-US" altLang="ja-JP" sz="1200" dirty="0">
                <a:latin typeface="Meiryo UI" panose="020B0604030504040204" pitchFamily="34" charset="-128"/>
                <a:ea typeface="Meiryo UI" panose="020B0604030504040204" pitchFamily="34" charset="-128"/>
                <a:cs typeface="Arial" panose="020B0604020202020204" pitchFamily="34" charset="0"/>
              </a:rPr>
              <a:t>(10%)</a:t>
            </a:r>
            <a:r>
              <a:rPr lang="ja-JP" altLang="en-US" sz="1200">
                <a:latin typeface="Meiryo UI" panose="020B0604030504040204" pitchFamily="34" charset="-128"/>
                <a:ea typeface="Meiryo UI" panose="020B0604030504040204" pitchFamily="34" charset="-128"/>
                <a:cs typeface="Arial" panose="020B0604020202020204" pitchFamily="34" charset="0"/>
              </a:rPr>
              <a:t>対象となる医療機器</a:t>
            </a:r>
            <a:endParaRPr lang="en-US" altLang="ja-JP" sz="1200" dirty="0">
              <a:latin typeface="Meiryo UI" panose="020B0604030504040204" pitchFamily="34" charset="-128"/>
              <a:ea typeface="Meiryo UI" panose="020B0604030504040204" pitchFamily="34" charset="-128"/>
              <a:cs typeface="Arial" panose="020B0604020202020204" pitchFamily="34" charset="0"/>
            </a:endParaRPr>
          </a:p>
          <a:p>
            <a:pPr fontAlgn="ctr">
              <a:buClr>
                <a:srgbClr val="5F8AC3"/>
              </a:buClr>
            </a:pPr>
            <a:r>
              <a:rPr lang="ja-JP" altLang="en-US" sz="1200">
                <a:latin typeface="Meiryo UI" panose="020B0604030504040204" pitchFamily="34" charset="-128"/>
                <a:ea typeface="Meiryo UI" panose="020B0604030504040204" pitchFamily="34" charset="-128"/>
                <a:cs typeface="Arial" panose="020B0604020202020204" pitchFamily="34" charset="0"/>
              </a:rPr>
              <a:t>例：医療用ガーゼ、手術用ゴム手袋、シリンジ等</a:t>
            </a:r>
            <a:endParaRPr kumimoji="1" lang="en-US" altLang="ja-JP" sz="1200" dirty="0">
              <a:latin typeface="Meiryo UI" panose="020B0604030504040204" pitchFamily="34" charset="-128"/>
              <a:ea typeface="Meiryo UI" panose="020B0604030504040204" pitchFamily="34" charset="-128"/>
              <a:cs typeface="Arial" panose="020B0604020202020204" pitchFamily="34" charset="0"/>
            </a:endParaRPr>
          </a:p>
          <a:p>
            <a:pPr fontAlgn="ctr">
              <a:buClr>
                <a:srgbClr val="5F8AC3"/>
              </a:buClr>
            </a:pPr>
            <a:r>
              <a:rPr lang="ja-JP" altLang="en-US" sz="1000">
                <a:latin typeface="Meiryo UI" panose="020B0604030504040204" pitchFamily="34" charset="-128"/>
                <a:ea typeface="Meiryo UI" panose="020B0604030504040204" pitchFamily="34" charset="-128"/>
              </a:rPr>
              <a:t>参照リンク　</a:t>
            </a:r>
            <a:r>
              <a:rPr lang="ja-JP" altLang="en-US" sz="1000">
                <a:latin typeface="Meiryo UI" panose="020B0604030504040204" pitchFamily="34" charset="-128"/>
                <a:ea typeface="Meiryo UI" panose="020B0604030504040204" pitchFamily="34" charset="-128"/>
                <a:hlinkClick r:id="rId3"/>
              </a:rPr>
              <a:t>http://pravo.gov.ru/proxy/ips/?docbody=&amp;nd=102124252</a:t>
            </a:r>
            <a:endParaRPr kumimoji="1" lang="en-US" altLang="ja-JP" sz="1000" b="1" dirty="0">
              <a:latin typeface="Meiryo UI" panose="020B0604030504040204" pitchFamily="34" charset="-128"/>
              <a:ea typeface="Meiryo UI" panose="020B0604030504040204" pitchFamily="34" charset="-128"/>
              <a:cs typeface="Arial" panose="020B0604020202020204" pitchFamily="34" charset="0"/>
            </a:endParaRPr>
          </a:p>
          <a:p>
            <a:pPr fontAlgn="ctr">
              <a:buClr>
                <a:srgbClr val="5F8AC3"/>
              </a:buClr>
            </a:pPr>
            <a:endParaRPr kumimoji="1" lang="en-US" altLang="ja-JP"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テキスト ボックス 34"/>
          <p:cNvSpPr txBox="1"/>
          <p:nvPr/>
        </p:nvSpPr>
        <p:spPr>
          <a:xfrm>
            <a:off x="200025" y="6650396"/>
            <a:ext cx="8640960" cy="144016"/>
          </a:xfrm>
          <a:prstGeom prst="rect">
            <a:avLst/>
          </a:prstGeom>
          <a:noFill/>
        </p:spPr>
        <p:txBody>
          <a:bodyPr wrap="square" lIns="0" tIns="0" rIns="0" bIns="0" rtlCol="0">
            <a:noAutofit/>
          </a:bodyPr>
          <a:lstStyle/>
          <a:p>
            <a:pPr marL="444500" lvl="0" indent="-444500"/>
            <a:r>
              <a:rPr lang="ja-JP" altLang="en-US" sz="80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r>
              <a:rPr lang="en-US" altLang="ja-JP" sz="800" dirty="0">
                <a:latin typeface="Meiryo UI" panose="020B0604030504040204" pitchFamily="34" charset="-128"/>
                <a:ea typeface="Meiryo UI" panose="020B0604030504040204" pitchFamily="34" charset="-128"/>
                <a:cs typeface="Arial" panose="020B0604020202020204" pitchFamily="34" charset="0"/>
              </a:rPr>
              <a:t>JETRO</a:t>
            </a:r>
            <a:endParaRPr lang="ja-JP" altLang="en-US" sz="800">
              <a:latin typeface="Meiryo UI" panose="020B0604030504040204" pitchFamily="34" charset="-128"/>
              <a:ea typeface="Meiryo UI" panose="020B0604030504040204" pitchFamily="34" charset="-128"/>
              <a:cs typeface="Arial" panose="020B0604020202020204" pitchFamily="34" charset="0"/>
            </a:endParaRPr>
          </a:p>
        </p:txBody>
      </p:sp>
      <p:sp>
        <p:nvSpPr>
          <p:cNvPr id="36" name="テキスト ボックス 35">
            <a:extLst>
              <a:ext uri="{FF2B5EF4-FFF2-40B4-BE49-F238E27FC236}">
                <a16:creationId xmlns:a16="http://schemas.microsoft.com/office/drawing/2014/main" id="{6AA72CC3-4EBB-A64A-9654-6FDEAB5881B8}"/>
              </a:ext>
            </a:extLst>
          </p:cNvPr>
          <p:cNvSpPr txBox="1"/>
          <p:nvPr/>
        </p:nvSpPr>
        <p:spPr>
          <a:xfrm>
            <a:off x="1608404" y="6021310"/>
            <a:ext cx="3448832" cy="461665"/>
          </a:xfrm>
          <a:prstGeom prst="rect">
            <a:avLst/>
          </a:prstGeom>
          <a:noFill/>
        </p:spPr>
        <p:txBody>
          <a:bodyPr wrap="square" rtlCol="0">
            <a:spAutoFit/>
          </a:bodyPr>
          <a:lstStyle/>
          <a:p>
            <a:r>
              <a:rPr kumimoji="1" lang="en-US" altLang="ja-JP" sz="1200" b="1" dirty="0">
                <a:latin typeface="Meiryo UI" panose="020B0604030504040204" pitchFamily="34" charset="-128"/>
                <a:ea typeface="Meiryo UI" panose="020B0604030504040204" pitchFamily="34" charset="-128"/>
                <a:cs typeface="Arial" panose="020B0604020202020204" pitchFamily="34" charset="0"/>
              </a:rPr>
              <a:t>*</a:t>
            </a:r>
            <a:r>
              <a:rPr lang="en-US" altLang="ja-JP" sz="1200" dirty="0">
                <a:latin typeface="Meiryo UI" panose="020B0604030504040204" pitchFamily="34" charset="-128"/>
                <a:ea typeface="Meiryo UI" panose="020B0604030504040204" pitchFamily="34" charset="-128"/>
              </a:rPr>
              <a:t>①</a:t>
            </a:r>
            <a:r>
              <a:rPr lang="ja-JP" altLang="ja-JP" sz="1200">
                <a:latin typeface="Meiryo UI" panose="020B0604030504040204" pitchFamily="34" charset="-128"/>
                <a:ea typeface="Meiryo UI" panose="020B0604030504040204" pitchFamily="34" charset="-128"/>
              </a:rPr>
              <a:t>　必要不可欠な医療機器：免税</a:t>
            </a:r>
          </a:p>
          <a:p>
            <a:r>
              <a:rPr lang="en-US" altLang="ja-JP" sz="1200" dirty="0">
                <a:latin typeface="Meiryo UI" panose="020B0604030504040204" pitchFamily="34" charset="-128"/>
                <a:ea typeface="Meiryo UI" panose="020B0604030504040204" pitchFamily="34" charset="-128"/>
              </a:rPr>
              <a:t>  ②</a:t>
            </a:r>
            <a:r>
              <a:rPr lang="ja-JP" altLang="ja-JP" sz="1200">
                <a:latin typeface="Meiryo UI" panose="020B0604030504040204" pitchFamily="34" charset="-128"/>
                <a:ea typeface="Meiryo UI" panose="020B0604030504040204" pitchFamily="34" charset="-128"/>
              </a:rPr>
              <a:t>　一部医療機器：</a:t>
            </a:r>
            <a:r>
              <a:rPr lang="en-US" altLang="ja-JP" sz="1200" dirty="0">
                <a:latin typeface="Meiryo UI" panose="020B0604030504040204" pitchFamily="34" charset="-128"/>
                <a:ea typeface="Meiryo UI" panose="020B0604030504040204" pitchFamily="34" charset="-128"/>
              </a:rPr>
              <a:t>           10%</a:t>
            </a:r>
            <a:r>
              <a:rPr lang="ja-JP" altLang="ja-JP" sz="1200">
                <a:latin typeface="Meiryo UI" panose="020B0604030504040204" pitchFamily="34" charset="-128"/>
                <a:ea typeface="Meiryo UI" panose="020B0604030504040204" pitchFamily="34" charset="-128"/>
              </a:rPr>
              <a:t>の低減税率 </a:t>
            </a:r>
            <a:endParaRPr kumimoji="1" lang="en-US" altLang="ja-JP" sz="1200" b="1" dirty="0">
              <a:latin typeface="Meiryo UI" panose="020B0604030504040204" pitchFamily="34" charset="-128"/>
              <a:ea typeface="Meiryo UI" panose="020B0604030504040204" pitchFamily="34" charset="-128"/>
              <a:cs typeface="Arial" panose="020B0604020202020204" pitchFamily="34" charset="0"/>
            </a:endParaRPr>
          </a:p>
        </p:txBody>
      </p:sp>
    </p:spTree>
    <p:extLst>
      <p:ext uri="{BB962C8B-B14F-4D97-AF65-F5344CB8AC3E}">
        <p14:creationId xmlns:p14="http://schemas.microsoft.com/office/powerpoint/2010/main" val="13300424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角丸四角形 34"/>
          <p:cNvSpPr/>
          <p:nvPr/>
        </p:nvSpPr>
        <p:spPr>
          <a:xfrm>
            <a:off x="416496" y="3541474"/>
            <a:ext cx="1080120" cy="288032"/>
          </a:xfrm>
          <a:prstGeom prst="roundRect">
            <a:avLst>
              <a:gd name="adj" fmla="val 6746"/>
            </a:avLst>
          </a:prstGeom>
          <a:gradFill flip="none" rotWithShape="1">
            <a:gsLst>
              <a:gs pos="0">
                <a:srgbClr val="83A4D1"/>
              </a:gs>
              <a:gs pos="100000">
                <a:schemeClr val="bg1"/>
              </a:gs>
            </a:gsLst>
            <a:lin ang="0" scaled="1"/>
            <a:tileRect/>
          </a:gradFill>
        </p:spPr>
        <p:txBody>
          <a:bodyPr wrap="square" rtlCol="0" anchor="ctr">
            <a:noAutofit/>
          </a:bodyPr>
          <a:lstStyle/>
          <a:p>
            <a:pPr fontAlgn="ctr"/>
            <a:r>
              <a:rPr lang="ja-JP" altLang="en-US" sz="1400" b="1" dirty="0"/>
              <a:t>適合申告</a:t>
            </a:r>
            <a:endParaRPr lang="ja-JP" altLang="en-US" sz="14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53" name="円/楕円 52"/>
          <p:cNvSpPr/>
          <p:nvPr/>
        </p:nvSpPr>
        <p:spPr>
          <a:xfrm>
            <a:off x="7349497" y="2312876"/>
            <a:ext cx="2088232" cy="2088232"/>
          </a:xfrm>
          <a:prstGeom prst="ellipse">
            <a:avLst/>
          </a:prstGeom>
          <a:gradFill flip="none" rotWithShape="1">
            <a:gsLst>
              <a:gs pos="0">
                <a:srgbClr val="E4BB46"/>
              </a:gs>
              <a:gs pos="100000">
                <a:srgbClr val="FFFFFF"/>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7" name="グループ化 46"/>
          <p:cNvGrpSpPr/>
          <p:nvPr/>
        </p:nvGrpSpPr>
        <p:grpSpPr>
          <a:xfrm>
            <a:off x="6249144" y="3757498"/>
            <a:ext cx="936104" cy="936104"/>
            <a:chOff x="5597624" y="4068326"/>
            <a:chExt cx="936104" cy="936104"/>
          </a:xfrm>
        </p:grpSpPr>
        <p:sp>
          <p:nvSpPr>
            <p:cNvPr id="48" name="円/楕円 47"/>
            <p:cNvSpPr/>
            <p:nvPr/>
          </p:nvSpPr>
          <p:spPr>
            <a:xfrm>
              <a:off x="5597624" y="4068326"/>
              <a:ext cx="936104" cy="936104"/>
            </a:xfrm>
            <a:prstGeom prst="ellipse">
              <a:avLst/>
            </a:prstGeom>
            <a:gradFill flip="none" rotWithShape="1">
              <a:gsLst>
                <a:gs pos="50000">
                  <a:srgbClr val="FCAE91"/>
                </a:gs>
                <a:gs pos="100000">
                  <a:srgbClr val="FFFFFF"/>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pic>
          <p:nvPicPr>
            <p:cNvPr id="4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00113">
              <a:off x="5830481" y="4231032"/>
              <a:ext cx="470391" cy="610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タイトル 1"/>
          <p:cNvSpPr>
            <a:spLocks noGrp="1"/>
          </p:cNvSpPr>
          <p:nvPr>
            <p:ph type="title"/>
          </p:nvPr>
        </p:nvSpPr>
        <p:spPr/>
        <p:txBody>
          <a:bodyPr/>
          <a:lstStyle/>
          <a:p>
            <a:r>
              <a:rPr lang="ja-JP" altLang="en-US" dirty="0"/>
              <a:t>ロシア／医療関連／制度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医薬品規制</a:t>
            </a:r>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医薬品認可においては、医療機器認可同様、国家登録と適合申告を行う必要がある。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医薬品に関する規制は「医薬品運用法」で定められており、最新情報は保健省のホームページで確認できる。</a:t>
            </a:r>
          </a:p>
        </p:txBody>
      </p:sp>
      <p:grpSp>
        <p:nvGrpSpPr>
          <p:cNvPr id="5" name="グループ化 7"/>
          <p:cNvGrpSpPr/>
          <p:nvPr/>
        </p:nvGrpSpPr>
        <p:grpSpPr>
          <a:xfrm>
            <a:off x="416496" y="1700808"/>
            <a:ext cx="9001000" cy="288032"/>
            <a:chOff x="4944173" y="2113806"/>
            <a:chExt cx="5861371" cy="288032"/>
          </a:xfrm>
        </p:grpSpPr>
        <p:cxnSp>
          <p:nvCxnSpPr>
            <p:cNvPr id="6" name="直線コネクタ 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医薬品認可</a:t>
              </a:r>
              <a:r>
                <a:rPr lang="ja-JP" altLang="en-US" sz="1400" dirty="0">
                  <a:solidFill>
                    <a:srgbClr val="000000"/>
                  </a:solidFill>
                  <a:latin typeface="Arial Black" pitchFamily="34" charset="0"/>
                  <a:ea typeface="HGP創英角ｺﾞｼｯｸUB" pitchFamily="50" charset="-128"/>
                </a:rPr>
                <a:t>に必要な手続き</a:t>
              </a:r>
              <a:endParaRPr lang="zh-TW" altLang="en-US" sz="1400" dirty="0">
                <a:solidFill>
                  <a:srgbClr val="000000"/>
                </a:solidFill>
                <a:latin typeface="Arial Black" pitchFamily="34" charset="0"/>
                <a:ea typeface="HGP創英角ｺﾞｼｯｸUB" pitchFamily="50" charset="-128"/>
              </a:endParaRPr>
            </a:p>
          </p:txBody>
        </p:sp>
      </p:grpSp>
      <p:sp>
        <p:nvSpPr>
          <p:cNvPr id="9" name="角丸四角形 8"/>
          <p:cNvSpPr/>
          <p:nvPr/>
        </p:nvSpPr>
        <p:spPr>
          <a:xfrm>
            <a:off x="416496" y="2101314"/>
            <a:ext cx="1080120" cy="288032"/>
          </a:xfrm>
          <a:prstGeom prst="roundRect">
            <a:avLst>
              <a:gd name="adj" fmla="val 6746"/>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4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国家登録</a:t>
            </a:r>
          </a:p>
        </p:txBody>
      </p:sp>
      <p:grpSp>
        <p:nvGrpSpPr>
          <p:cNvPr id="10" name="グループ化 9"/>
          <p:cNvGrpSpPr/>
          <p:nvPr/>
        </p:nvGrpSpPr>
        <p:grpSpPr>
          <a:xfrm>
            <a:off x="6249144" y="2302480"/>
            <a:ext cx="936104" cy="936104"/>
            <a:chOff x="5597624" y="2910086"/>
            <a:chExt cx="936104" cy="936104"/>
          </a:xfrm>
        </p:grpSpPr>
        <p:sp>
          <p:nvSpPr>
            <p:cNvPr id="11" name="円/楕円 10"/>
            <p:cNvSpPr/>
            <p:nvPr/>
          </p:nvSpPr>
          <p:spPr>
            <a:xfrm>
              <a:off x="5597624" y="2910086"/>
              <a:ext cx="936104" cy="936104"/>
            </a:xfrm>
            <a:prstGeom prst="ellipse">
              <a:avLst/>
            </a:prstGeom>
            <a:gradFill flip="none" rotWithShape="1">
              <a:gsLst>
                <a:gs pos="50000">
                  <a:srgbClr val="FCAE91"/>
                </a:gs>
                <a:gs pos="100000">
                  <a:srgbClr val="FFFFFF"/>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pic>
          <p:nvPicPr>
            <p:cNvPr id="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00113">
              <a:off x="5830481" y="3073811"/>
              <a:ext cx="470391" cy="608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3" name="直線コネクタ 12"/>
          <p:cNvCxnSpPr/>
          <p:nvPr/>
        </p:nvCxnSpPr>
        <p:spPr>
          <a:xfrm>
            <a:off x="1568625" y="2389346"/>
            <a:ext cx="0" cy="936104"/>
          </a:xfrm>
          <a:prstGeom prst="line">
            <a:avLst/>
          </a:prstGeom>
          <a:ln w="9525">
            <a:solidFill>
              <a:srgbClr val="A2A2A2"/>
            </a:solidFill>
          </a:ln>
        </p:spPr>
        <p:style>
          <a:lnRef idx="1">
            <a:schemeClr val="accent1"/>
          </a:lnRef>
          <a:fillRef idx="0">
            <a:schemeClr val="accent1"/>
          </a:fillRef>
          <a:effectRef idx="0">
            <a:schemeClr val="accent1"/>
          </a:effectRef>
          <a:fontRef idx="minor">
            <a:schemeClr val="tx1"/>
          </a:fontRef>
        </p:style>
      </p:cxnSp>
      <p:sp>
        <p:nvSpPr>
          <p:cNvPr id="16" name="角丸四角形 15"/>
          <p:cNvSpPr/>
          <p:nvPr/>
        </p:nvSpPr>
        <p:spPr>
          <a:xfrm>
            <a:off x="1425767" y="3541474"/>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正方形/長方形 16"/>
          <p:cNvSpPr/>
          <p:nvPr/>
        </p:nvSpPr>
        <p:spPr>
          <a:xfrm>
            <a:off x="1712640" y="2101314"/>
            <a:ext cx="1296144" cy="498598"/>
          </a:xfrm>
          <a:prstGeom prst="rect">
            <a:avLst/>
          </a:prstGeom>
        </p:spPr>
        <p:txBody>
          <a:bodyPr wrap="square" anchor="t">
            <a:spAutoFit/>
          </a:bodyPr>
          <a:lstStyle/>
          <a:p>
            <a:pPr fontAlgn="ctr" hangingPunct="0">
              <a:lnSpc>
                <a:spcPct val="110000"/>
              </a:lnSpc>
              <a:buClr>
                <a:srgbClr val="3D6AA7"/>
              </a:buClr>
              <a:buSzPct val="120000"/>
            </a:pPr>
            <a:r>
              <a:rPr lang="ja-JP" altLang="en-US" sz="1200" b="1" dirty="0">
                <a:solidFill>
                  <a:srgbClr val="000000"/>
                </a:solidFill>
                <a:ea typeface="ＭＳ Ｐゴシック" charset="-128"/>
                <a:cs typeface="Arial" pitchFamily="34" charset="0"/>
              </a:rPr>
              <a:t>保健省</a:t>
            </a:r>
            <a:r>
              <a:rPr lang="ja-JP" altLang="en-US" sz="1200" dirty="0">
                <a:solidFill>
                  <a:srgbClr val="000000"/>
                </a:solidFill>
                <a:ea typeface="ＭＳ Ｐゴシック" charset="-128"/>
                <a:cs typeface="Arial" pitchFamily="34" charset="0"/>
              </a:rPr>
              <a:t>に</a:t>
            </a:r>
            <a:br>
              <a:rPr lang="en-US" altLang="ja-JP" sz="1200" dirty="0">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latin typeface="Arial" panose="020B0604020202020204" pitchFamily="34" charset="0"/>
                <a:ea typeface="ＭＳ Ｐゴシック" panose="020B0600070205080204" pitchFamily="50" charset="-128"/>
                <a:cs typeface="Arial" panose="020B0604020202020204" pitchFamily="34" charset="0"/>
              </a:rPr>
              <a:t>国家登録を申請</a:t>
            </a:r>
          </a:p>
        </p:txBody>
      </p:sp>
      <p:sp>
        <p:nvSpPr>
          <p:cNvPr id="18" name="右矢印 17"/>
          <p:cNvSpPr/>
          <p:nvPr/>
        </p:nvSpPr>
        <p:spPr>
          <a:xfrm>
            <a:off x="2936776" y="2101314"/>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正方形/長方形 18"/>
          <p:cNvSpPr/>
          <p:nvPr/>
        </p:nvSpPr>
        <p:spPr>
          <a:xfrm>
            <a:off x="6324599" y="2101314"/>
            <a:ext cx="648073" cy="295466"/>
          </a:xfrm>
          <a:prstGeom prst="rect">
            <a:avLst/>
          </a:prstGeom>
        </p:spPr>
        <p:txBody>
          <a:bodyPr wrap="square" anchor="t">
            <a:spAutoFit/>
          </a:bodyPr>
          <a:lstStyle/>
          <a:p>
            <a:pPr fontAlgn="ctr" hangingPunct="0">
              <a:lnSpc>
                <a:spcPct val="110000"/>
              </a:lnSpc>
              <a:buClr>
                <a:srgbClr val="3D6AA7"/>
              </a:buClr>
              <a:buSzPct val="120000"/>
            </a:pP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認　可</a:t>
            </a:r>
          </a:p>
        </p:txBody>
      </p:sp>
      <p:cxnSp>
        <p:nvCxnSpPr>
          <p:cNvPr id="21" name="直線矢印コネクタ 20"/>
          <p:cNvCxnSpPr/>
          <p:nvPr/>
        </p:nvCxnSpPr>
        <p:spPr>
          <a:xfrm>
            <a:off x="1568625" y="3200482"/>
            <a:ext cx="4608511" cy="0"/>
          </a:xfrm>
          <a:prstGeom prst="straightConnector1">
            <a:avLst/>
          </a:prstGeom>
          <a:ln w="9525" cap="flat" cmpd="sng" algn="ctr">
            <a:solidFill>
              <a:srgbClr val="A2A2A2"/>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3509233" y="3109426"/>
            <a:ext cx="727294" cy="186913"/>
          </a:xfrm>
          <a:prstGeom prst="roundRect">
            <a:avLst/>
          </a:prstGeom>
          <a:solidFill>
            <a:srgbClr val="F1DB9D"/>
          </a:solidFill>
          <a:ln cmpd="sng">
            <a:solidFill>
              <a:srgbClr val="A2A2A2"/>
            </a:solidFill>
          </a:ln>
        </p:spPr>
        <p:txBody>
          <a:bodyPr wrap="none" lIns="0" tIns="0" rIns="0" bIns="0" rtlCol="0" anchor="ctr" anchorCtr="0">
            <a:noAutofit/>
          </a:bodyPr>
          <a:lstStyle/>
          <a:p>
            <a:pPr algn="ctr" fontAlgn="ctr">
              <a:spcBef>
                <a:spcPts val="0"/>
              </a:spcBef>
              <a:buSzPct val="100000"/>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ヶ月</a:t>
            </a:r>
          </a:p>
        </p:txBody>
      </p:sp>
      <p:sp>
        <p:nvSpPr>
          <p:cNvPr id="23" name="角丸四角形 22"/>
          <p:cNvSpPr/>
          <p:nvPr/>
        </p:nvSpPr>
        <p:spPr>
          <a:xfrm>
            <a:off x="1424608" y="2101314"/>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角丸四角形 23"/>
          <p:cNvSpPr/>
          <p:nvPr/>
        </p:nvSpPr>
        <p:spPr>
          <a:xfrm>
            <a:off x="3584848" y="2101314"/>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正方形/長方形 25"/>
          <p:cNvSpPr/>
          <p:nvPr/>
        </p:nvSpPr>
        <p:spPr>
          <a:xfrm>
            <a:off x="3872880" y="2101314"/>
            <a:ext cx="1656184" cy="1006429"/>
          </a:xfrm>
          <a:prstGeom prst="rect">
            <a:avLst/>
          </a:prstGeom>
        </p:spPr>
        <p:txBody>
          <a:bodyPr wrap="square" anchor="t">
            <a:spAutoFit/>
          </a:bodyPr>
          <a:lstStyle/>
          <a:p>
            <a:pPr fontAlgn="ctr" hangingPunct="0">
              <a:lnSpc>
                <a:spcPct val="110000"/>
              </a:lnSpc>
              <a:buClr>
                <a:srgbClr val="3D6AA7"/>
              </a:buClr>
              <a:buSzPct val="120000"/>
            </a:pPr>
            <a:r>
              <a:rPr lang="ja-JP" altLang="ja-JP" sz="1200" dirty="0"/>
              <a:t>製品の品質、有効性、安全性を証明する</a:t>
            </a:r>
            <a:br>
              <a:rPr lang="en-US" altLang="ja-JP" sz="1200" dirty="0"/>
            </a:br>
            <a:r>
              <a:rPr lang="ja-JP" altLang="ja-JP" sz="1200" dirty="0"/>
              <a:t>一連の検査と評価</a:t>
            </a:r>
            <a:br>
              <a:rPr lang="en-US" altLang="ja-JP" sz="1200" dirty="0"/>
            </a:br>
            <a:r>
              <a:rPr lang="ja-JP" altLang="en-US" sz="900" dirty="0"/>
              <a:t>（</a:t>
            </a:r>
            <a:r>
              <a:rPr lang="ja-JP" altLang="ja-JP" sz="900" dirty="0"/>
              <a:t>提出書類は、生産国や第三国が発行する証明書で可</a:t>
            </a:r>
            <a:r>
              <a:rPr lang="ja-JP" altLang="en-US" sz="900" dirty="0"/>
              <a:t>）</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右矢印 26"/>
          <p:cNvSpPr/>
          <p:nvPr/>
        </p:nvSpPr>
        <p:spPr>
          <a:xfrm>
            <a:off x="5385048" y="2101314"/>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角丸四角形 27"/>
          <p:cNvSpPr/>
          <p:nvPr/>
        </p:nvSpPr>
        <p:spPr>
          <a:xfrm>
            <a:off x="6033120" y="2101314"/>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正方形/長方形 28"/>
          <p:cNvSpPr/>
          <p:nvPr/>
        </p:nvSpPr>
        <p:spPr>
          <a:xfrm>
            <a:off x="6214188" y="2806586"/>
            <a:ext cx="1006018" cy="369332"/>
          </a:xfrm>
          <a:prstGeom prst="rect">
            <a:avLst/>
          </a:prstGeom>
          <a:solidFill>
            <a:srgbClr val="FFFFFF">
              <a:alpha val="50000"/>
            </a:srgbClr>
          </a:solidFill>
        </p:spPr>
        <p:txBody>
          <a:bodyPr wrap="square" lIns="36000" rIns="36000">
            <a:noAutofit/>
          </a:bodyPr>
          <a:lstStyle/>
          <a:p>
            <a:pPr algn="ctr"/>
            <a:r>
              <a:rPr lang="ja-JP" altLang="ja-JP" sz="1000" b="1" dirty="0"/>
              <a:t>国家登録証明書</a:t>
            </a:r>
            <a:endParaRPr lang="en-US" altLang="ja-JP" sz="1000" b="1" dirty="0">
              <a:latin typeface="ＭＳ Ｐゴシック" panose="020B0600070205080204" pitchFamily="50" charset="-128"/>
              <a:ea typeface="ＭＳ Ｐゴシック" panose="020B0600070205080204" pitchFamily="50" charset="-128"/>
            </a:endParaRPr>
          </a:p>
          <a:p>
            <a:pPr algn="ctr"/>
            <a:r>
              <a:rPr lang="ja-JP" altLang="en-US" sz="900" dirty="0">
                <a:latin typeface="ＭＳ Ｐゴシック" panose="020B0600070205080204" pitchFamily="50" charset="-128"/>
                <a:ea typeface="ＭＳ Ｐゴシック" panose="020B0600070205080204" pitchFamily="50" charset="-128"/>
              </a:rPr>
              <a:t>期限は</a:t>
            </a:r>
            <a:r>
              <a:rPr lang="ja-JP" altLang="ja-JP" sz="900" dirty="0">
                <a:latin typeface="ＭＳ Ｐゴシック" panose="020B0600070205080204" pitchFamily="50" charset="-128"/>
                <a:ea typeface="ＭＳ Ｐゴシック" panose="020B0600070205080204" pitchFamily="50" charset="-128"/>
              </a:rPr>
              <a:t>無期限</a:t>
            </a:r>
            <a:endParaRPr lang="ja-JP" altLang="en-US" sz="900" dirty="0">
              <a:latin typeface="ＭＳ Ｐゴシック" panose="020B0600070205080204" pitchFamily="50" charset="-128"/>
              <a:ea typeface="ＭＳ Ｐゴシック" panose="020B0600070205080204" pitchFamily="50" charset="-128"/>
            </a:endParaRPr>
          </a:p>
        </p:txBody>
      </p:sp>
      <p:cxnSp>
        <p:nvCxnSpPr>
          <p:cNvPr id="31" name="直線コネクタ 30"/>
          <p:cNvCxnSpPr/>
          <p:nvPr/>
        </p:nvCxnSpPr>
        <p:spPr>
          <a:xfrm>
            <a:off x="6177136" y="2389346"/>
            <a:ext cx="0" cy="936104"/>
          </a:xfrm>
          <a:prstGeom prst="line">
            <a:avLst/>
          </a:prstGeom>
          <a:ln w="9525">
            <a:solidFill>
              <a:srgbClr val="A2A2A2"/>
            </a:solidFill>
          </a:ln>
        </p:spPr>
        <p:style>
          <a:lnRef idx="1">
            <a:schemeClr val="accent1"/>
          </a:lnRef>
          <a:fillRef idx="0">
            <a:schemeClr val="accent1"/>
          </a:fillRef>
          <a:effectRef idx="0">
            <a:schemeClr val="accent1"/>
          </a:effectRef>
          <a:fontRef idx="minor">
            <a:schemeClr val="tx1"/>
          </a:fontRef>
        </p:style>
      </p:cxnSp>
      <p:sp>
        <p:nvSpPr>
          <p:cNvPr id="36" name="正方形/長方形 35"/>
          <p:cNvSpPr/>
          <p:nvPr/>
        </p:nvSpPr>
        <p:spPr>
          <a:xfrm>
            <a:off x="1712640" y="3541474"/>
            <a:ext cx="1368152" cy="904863"/>
          </a:xfrm>
          <a:prstGeom prst="rect">
            <a:avLst/>
          </a:prstGeom>
        </p:spPr>
        <p:txBody>
          <a:bodyPr wrap="square" anchor="t">
            <a:spAutoFit/>
          </a:bodyPr>
          <a:lstStyle/>
          <a:p>
            <a:pPr fontAlgn="ctr" hangingPunct="0">
              <a:lnSpc>
                <a:spcPct val="110000"/>
              </a:lnSpc>
              <a:buClr>
                <a:srgbClr val="3D6AA7"/>
              </a:buClr>
              <a:buSzPct val="120000"/>
            </a:pPr>
            <a:r>
              <a:rPr lang="ja-JP" altLang="en-US" sz="1200" b="1" dirty="0">
                <a:solidFill>
                  <a:srgbClr val="000000"/>
                </a:solidFill>
                <a:ea typeface="ＭＳ Ｐゴシック" charset="-128"/>
                <a:cs typeface="Arial" pitchFamily="34" charset="0"/>
              </a:rPr>
              <a:t>連邦技術規則・</a:t>
            </a:r>
            <a:br>
              <a:rPr lang="en-US" altLang="ja-JP" sz="1200" b="1" dirty="0">
                <a:solidFill>
                  <a:srgbClr val="000000"/>
                </a:solidFill>
                <a:ea typeface="ＭＳ Ｐゴシック" charset="-128"/>
                <a:cs typeface="Arial" pitchFamily="34" charset="0"/>
              </a:rPr>
            </a:br>
            <a:r>
              <a:rPr lang="ja-JP" altLang="en-US" sz="1200" b="1" dirty="0">
                <a:solidFill>
                  <a:srgbClr val="000000"/>
                </a:solidFill>
                <a:ea typeface="ＭＳ Ｐゴシック" charset="-128"/>
                <a:cs typeface="Arial" pitchFamily="34" charset="0"/>
              </a:rPr>
              <a:t>計量庁が指定した認証機関</a:t>
            </a:r>
            <a:r>
              <a:rPr lang="en-US" altLang="ja-JP" sz="1200" baseline="30000" dirty="0">
                <a:solidFill>
                  <a:srgbClr val="000000"/>
                </a:solidFill>
                <a:ea typeface="ＭＳ Ｐゴシック" charset="-128"/>
                <a:cs typeface="Arial" pitchFamily="34" charset="0"/>
              </a:rPr>
              <a:t>※</a:t>
            </a:r>
            <a:r>
              <a:rPr lang="ja-JP" altLang="en-US" sz="1200" dirty="0">
                <a:solidFill>
                  <a:srgbClr val="000000"/>
                </a:solidFill>
                <a:ea typeface="ＭＳ Ｐゴシック" charset="-128"/>
                <a:cs typeface="Arial" pitchFamily="34" charset="0"/>
              </a:rPr>
              <a:t>に</a:t>
            </a:r>
            <a:br>
              <a:rPr lang="en-US" altLang="ja-JP" sz="1200" dirty="0">
                <a:solidFill>
                  <a:srgbClr val="000000"/>
                </a:solidFill>
                <a:ea typeface="ＭＳ Ｐゴシック" charset="-128"/>
                <a:cs typeface="Arial" pitchFamily="34" charset="0"/>
              </a:rPr>
            </a:br>
            <a:r>
              <a:rPr lang="ja-JP" altLang="en-US" sz="1200" dirty="0">
                <a:solidFill>
                  <a:srgbClr val="000000"/>
                </a:solidFill>
                <a:ea typeface="ＭＳ Ｐゴシック" charset="-128"/>
                <a:cs typeface="Arial" pitchFamily="34" charset="0"/>
              </a:rPr>
              <a:t>適合申告</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を申請</a:t>
            </a:r>
          </a:p>
        </p:txBody>
      </p:sp>
      <p:sp>
        <p:nvSpPr>
          <p:cNvPr id="37" name="右矢印 36"/>
          <p:cNvSpPr/>
          <p:nvPr/>
        </p:nvSpPr>
        <p:spPr>
          <a:xfrm>
            <a:off x="2936776" y="3541474"/>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角丸四角形 37"/>
          <p:cNvSpPr/>
          <p:nvPr/>
        </p:nvSpPr>
        <p:spPr>
          <a:xfrm>
            <a:off x="3584848" y="3541474"/>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正方形/長方形 38"/>
          <p:cNvSpPr/>
          <p:nvPr/>
        </p:nvSpPr>
        <p:spPr>
          <a:xfrm>
            <a:off x="3872880" y="3541474"/>
            <a:ext cx="1656184" cy="904863"/>
          </a:xfrm>
          <a:prstGeom prst="rect">
            <a:avLst/>
          </a:prstGeom>
        </p:spPr>
        <p:txBody>
          <a:bodyPr wrap="square" anchor="t">
            <a:spAutoFit/>
          </a:bodyPr>
          <a:lstStyle/>
          <a:p>
            <a:pPr fontAlgn="ctr" hangingPunct="0">
              <a:lnSpc>
                <a:spcPct val="110000"/>
              </a:lnSpc>
              <a:buClr>
                <a:srgbClr val="3D6AA7"/>
              </a:buClr>
              <a:buSzPct val="120000"/>
            </a:pPr>
            <a:r>
              <a:rPr lang="ja-JP" altLang="ja-JP" sz="1200" dirty="0"/>
              <a:t>製造ラインへの立ち入り検査、</a:t>
            </a:r>
            <a:r>
              <a:rPr lang="ja-JP" altLang="en-US" sz="1200" dirty="0"/>
              <a:t>ロシア</a:t>
            </a:r>
            <a:r>
              <a:rPr lang="ja-JP" altLang="ja-JP" sz="1200" dirty="0"/>
              <a:t>の規制・規則が定める安全性の</a:t>
            </a:r>
            <a:r>
              <a:rPr lang="ja-JP" altLang="en-US" sz="1200" dirty="0"/>
              <a:t>確認</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右矢印 40"/>
          <p:cNvSpPr/>
          <p:nvPr/>
        </p:nvSpPr>
        <p:spPr>
          <a:xfrm>
            <a:off x="5385048" y="3541474"/>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角丸四角形 41"/>
          <p:cNvSpPr/>
          <p:nvPr/>
        </p:nvSpPr>
        <p:spPr>
          <a:xfrm>
            <a:off x="6033120" y="3541474"/>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43" name="直線コネクタ 42"/>
          <p:cNvCxnSpPr/>
          <p:nvPr/>
        </p:nvCxnSpPr>
        <p:spPr>
          <a:xfrm>
            <a:off x="1568625" y="3829506"/>
            <a:ext cx="0" cy="864096"/>
          </a:xfrm>
          <a:prstGeom prst="line">
            <a:avLst/>
          </a:prstGeom>
          <a:ln w="9525">
            <a:solidFill>
              <a:srgbClr val="A2A2A2"/>
            </a:solidFill>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a:off x="1568625" y="4539523"/>
            <a:ext cx="4608511" cy="0"/>
          </a:xfrm>
          <a:prstGeom prst="straightConnector1">
            <a:avLst/>
          </a:prstGeom>
          <a:ln w="9525" cap="flat" cmpd="sng" algn="ctr">
            <a:solidFill>
              <a:srgbClr val="A2A2A2"/>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3509233" y="4448467"/>
            <a:ext cx="727294" cy="186913"/>
          </a:xfrm>
          <a:prstGeom prst="roundRect">
            <a:avLst/>
          </a:prstGeom>
          <a:solidFill>
            <a:srgbClr val="F1DB9D"/>
          </a:solidFill>
          <a:ln cmpd="sng">
            <a:solidFill>
              <a:srgbClr val="A2A2A2"/>
            </a:solidFill>
          </a:ln>
        </p:spPr>
        <p:txBody>
          <a:bodyPr wrap="none" lIns="0" tIns="0" rIns="0" bIns="0" rtlCol="0" anchor="ctr" anchorCtr="0">
            <a:noAutofit/>
          </a:bodyPr>
          <a:lstStyle/>
          <a:p>
            <a:pPr algn="ctr" fontAlgn="ctr">
              <a:spcBef>
                <a:spcPts val="0"/>
              </a:spcBef>
              <a:buSzPct val="100000"/>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ヶ月</a:t>
            </a:r>
          </a:p>
        </p:txBody>
      </p:sp>
      <p:cxnSp>
        <p:nvCxnSpPr>
          <p:cNvPr id="46" name="直線コネクタ 45"/>
          <p:cNvCxnSpPr/>
          <p:nvPr/>
        </p:nvCxnSpPr>
        <p:spPr>
          <a:xfrm>
            <a:off x="6177136" y="3829506"/>
            <a:ext cx="0" cy="864096"/>
          </a:xfrm>
          <a:prstGeom prst="line">
            <a:avLst/>
          </a:prstGeom>
          <a:ln w="9525">
            <a:solidFill>
              <a:srgbClr val="A2A2A2"/>
            </a:solidFill>
          </a:ln>
        </p:spPr>
        <p:style>
          <a:lnRef idx="1">
            <a:schemeClr val="accent1"/>
          </a:lnRef>
          <a:fillRef idx="0">
            <a:schemeClr val="accent1"/>
          </a:fillRef>
          <a:effectRef idx="0">
            <a:schemeClr val="accent1"/>
          </a:effectRef>
          <a:fontRef idx="minor">
            <a:schemeClr val="tx1"/>
          </a:fontRef>
        </p:style>
      </p:cxnSp>
      <p:sp>
        <p:nvSpPr>
          <p:cNvPr id="50" name="正方形/長方形 49"/>
          <p:cNvSpPr/>
          <p:nvPr/>
        </p:nvSpPr>
        <p:spPr>
          <a:xfrm>
            <a:off x="6324599" y="3541474"/>
            <a:ext cx="648073" cy="295466"/>
          </a:xfrm>
          <a:prstGeom prst="rect">
            <a:avLst/>
          </a:prstGeom>
        </p:spPr>
        <p:txBody>
          <a:bodyPr wrap="square" anchor="t">
            <a:spAutoFit/>
          </a:bodyPr>
          <a:lstStyle/>
          <a:p>
            <a:pPr fontAlgn="ctr" hangingPunct="0">
              <a:lnSpc>
                <a:spcPct val="110000"/>
              </a:lnSpc>
              <a:buClr>
                <a:srgbClr val="3D6AA7"/>
              </a:buClr>
              <a:buSzPct val="120000"/>
            </a:pP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認　証</a:t>
            </a:r>
          </a:p>
        </p:txBody>
      </p:sp>
      <p:sp>
        <p:nvSpPr>
          <p:cNvPr id="51" name="正方形/長方形 50"/>
          <p:cNvSpPr/>
          <p:nvPr/>
        </p:nvSpPr>
        <p:spPr>
          <a:xfrm>
            <a:off x="6214188" y="4246746"/>
            <a:ext cx="1006018" cy="369332"/>
          </a:xfrm>
          <a:prstGeom prst="rect">
            <a:avLst/>
          </a:prstGeom>
          <a:solidFill>
            <a:srgbClr val="FFFFFF">
              <a:alpha val="50000"/>
            </a:srgbClr>
          </a:solidFill>
        </p:spPr>
        <p:txBody>
          <a:bodyPr wrap="square" lIns="36000" rIns="36000">
            <a:noAutofit/>
          </a:bodyPr>
          <a:lstStyle/>
          <a:p>
            <a:pPr algn="ctr"/>
            <a:r>
              <a:rPr lang="en-US" altLang="ja-JP" sz="1000" b="1" dirty="0"/>
              <a:t>GOSTR</a:t>
            </a:r>
            <a:r>
              <a:rPr lang="ja-JP" altLang="en-US" sz="1000" b="1" dirty="0"/>
              <a:t>適合</a:t>
            </a:r>
            <a:br>
              <a:rPr lang="en-US" altLang="ja-JP" sz="1000" b="1" dirty="0"/>
            </a:br>
            <a:r>
              <a:rPr lang="ja-JP" altLang="en-US" sz="1000" b="1" dirty="0"/>
              <a:t>申告書</a:t>
            </a:r>
            <a:br>
              <a:rPr lang="en-US" altLang="ja-JP" sz="1000" b="1" dirty="0"/>
            </a:br>
            <a:r>
              <a:rPr lang="ja-JP" altLang="en-US" sz="900" dirty="0">
                <a:latin typeface="ＭＳ Ｐゴシック" panose="020B0600070205080204" pitchFamily="50" charset="-128"/>
                <a:ea typeface="ＭＳ Ｐゴシック" panose="020B0600070205080204" pitchFamily="50" charset="-128"/>
              </a:rPr>
              <a:t>期限は</a:t>
            </a:r>
            <a:r>
              <a:rPr lang="en-US" altLang="ja-JP" sz="900" dirty="0"/>
              <a:t>3</a:t>
            </a:r>
            <a:r>
              <a:rPr lang="ja-JP" altLang="ja-JP" sz="900" dirty="0"/>
              <a:t>年間</a:t>
            </a:r>
            <a:endParaRPr lang="ja-JP" altLang="en-US" sz="900" dirty="0">
              <a:latin typeface="ＭＳ Ｐゴシック" panose="020B0600070205080204" pitchFamily="50" charset="-128"/>
              <a:ea typeface="ＭＳ Ｐゴシック" panose="020B0600070205080204" pitchFamily="50" charset="-128"/>
            </a:endParaRPr>
          </a:p>
        </p:txBody>
      </p:sp>
      <p:sp>
        <p:nvSpPr>
          <p:cNvPr id="52" name="正方形/長方形 51"/>
          <p:cNvSpPr/>
          <p:nvPr/>
        </p:nvSpPr>
        <p:spPr>
          <a:xfrm>
            <a:off x="7313493" y="2472135"/>
            <a:ext cx="2160240" cy="1769715"/>
          </a:xfrm>
          <a:prstGeom prst="rect">
            <a:avLst/>
          </a:prstGeom>
        </p:spPr>
        <p:txBody>
          <a:bodyPr wrap="square">
            <a:spAutoFit/>
          </a:bodyPr>
          <a:lstStyle/>
          <a:p>
            <a:pPr>
              <a:spcBef>
                <a:spcPts val="600"/>
              </a:spcBef>
            </a:pPr>
            <a:r>
              <a:rPr lang="ja-JP" altLang="ja-JP" sz="1300" b="1" dirty="0"/>
              <a:t>新薬のほとんどを輸入に</a:t>
            </a:r>
            <a:br>
              <a:rPr lang="en-US" altLang="ja-JP" sz="1300" b="1" dirty="0"/>
            </a:br>
            <a:r>
              <a:rPr lang="ja-JP" altLang="ja-JP" sz="1300" b="1" dirty="0"/>
              <a:t>頼っている</a:t>
            </a:r>
            <a:r>
              <a:rPr lang="ja-JP" altLang="en-US" sz="1300" b="1" dirty="0"/>
              <a:t>ため、</a:t>
            </a:r>
            <a:r>
              <a:rPr lang="ja-JP" altLang="ja-JP" sz="1300" b="1" dirty="0"/>
              <a:t>保健省は</a:t>
            </a:r>
            <a:br>
              <a:rPr lang="en-US" altLang="ja-JP" sz="1300" b="1" dirty="0"/>
            </a:br>
            <a:r>
              <a:rPr lang="ja-JP" altLang="ja-JP" sz="1300" b="1" dirty="0"/>
              <a:t>特にジェネリック医薬品</a:t>
            </a:r>
            <a:br>
              <a:rPr lang="en-US" altLang="ja-JP" sz="1300" b="1" dirty="0"/>
            </a:br>
            <a:r>
              <a:rPr lang="ja-JP" altLang="ja-JP" sz="1300" b="1" dirty="0"/>
              <a:t>に関し、輸入代替を</a:t>
            </a:r>
            <a:br>
              <a:rPr lang="en-US" altLang="ja-JP" sz="1300" b="1" dirty="0"/>
            </a:br>
            <a:r>
              <a:rPr lang="ja-JP" altLang="ja-JP" sz="1300" b="1" dirty="0"/>
              <a:t>推進し</a:t>
            </a:r>
            <a:r>
              <a:rPr lang="ja-JP" altLang="en-US" sz="1300" b="1" dirty="0"/>
              <a:t>ている。</a:t>
            </a:r>
            <a:endParaRPr lang="en-US" altLang="ja-JP" sz="1300" b="1" dirty="0"/>
          </a:p>
          <a:p>
            <a:pPr>
              <a:spcBef>
                <a:spcPts val="600"/>
              </a:spcBef>
            </a:pPr>
            <a:r>
              <a:rPr lang="ja-JP" altLang="en-US" sz="1300" b="1" dirty="0"/>
              <a:t>したがって、</a:t>
            </a:r>
            <a:r>
              <a:rPr lang="ja-JP" altLang="ja-JP" sz="1300" b="1" dirty="0"/>
              <a:t>ロシア企業が</a:t>
            </a:r>
            <a:br>
              <a:rPr lang="en-US" altLang="ja-JP" sz="1300" b="1" dirty="0"/>
            </a:br>
            <a:r>
              <a:rPr lang="ja-JP" altLang="ja-JP" sz="1300" b="1" dirty="0"/>
              <a:t>価格</a:t>
            </a:r>
            <a:r>
              <a:rPr lang="ja-JP" altLang="en-US" sz="1300" b="1" dirty="0"/>
              <a:t>・</a:t>
            </a:r>
            <a:r>
              <a:rPr lang="ja-JP" altLang="ja-JP" sz="1300" b="1" dirty="0"/>
              <a:t>手続きで優先される</a:t>
            </a:r>
            <a:br>
              <a:rPr lang="en-US" altLang="ja-JP" sz="1300" b="1" dirty="0"/>
            </a:br>
            <a:r>
              <a:rPr lang="ja-JP" altLang="en-US" sz="1300" b="1" dirty="0"/>
              <a:t>傾向にある。</a:t>
            </a:r>
          </a:p>
        </p:txBody>
      </p:sp>
      <p:sp>
        <p:nvSpPr>
          <p:cNvPr id="60" name="テキスト ボックス 59"/>
          <p:cNvSpPr txBox="1"/>
          <p:nvPr/>
        </p:nvSpPr>
        <p:spPr>
          <a:xfrm>
            <a:off x="200472" y="6525343"/>
            <a:ext cx="9505054" cy="216769"/>
          </a:xfrm>
          <a:prstGeom prst="rect">
            <a:avLst/>
          </a:prstGeom>
          <a:noFill/>
        </p:spPr>
        <p:txBody>
          <a:bodyPr wrap="square" lIns="0" tIns="0" rIns="0" bIns="0" rtlCol="0">
            <a:noAutofit/>
          </a:bodyPr>
          <a:lstStyle/>
          <a:p>
            <a:pPr marL="336550" indent="-3365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JETRO</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ロシアの</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医療機器市場</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と</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規制」（</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2012</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IMS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IMS Pharmaceutical Pricing &amp; Reimbursement Concise Guide RUSSIA</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2012</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zh-TW" sz="800" dirty="0" err="1">
                <a:latin typeface="Arial" panose="020B0604020202020204" pitchFamily="34" charset="0"/>
                <a:ea typeface="ＭＳ Ｐゴシック" panose="020B0600070205080204" pitchFamily="50" charset="-128"/>
                <a:cs typeface="Arial" panose="020B0604020202020204" pitchFamily="34" charset="0"/>
              </a:rPr>
              <a:t>Espicom</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Medical Device Intelligence Report Q2</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2013</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GaBI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New pricing system for drugs in Russia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zh-TW"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正方形/長方形 13"/>
          <p:cNvSpPr/>
          <p:nvPr/>
        </p:nvSpPr>
        <p:spPr>
          <a:xfrm>
            <a:off x="706645" y="4805834"/>
            <a:ext cx="9001000" cy="448777"/>
          </a:xfrm>
          <a:prstGeom prst="rect">
            <a:avLst/>
          </a:prstGeom>
        </p:spPr>
        <p:txBody>
          <a:bodyPr wrap="square" lIns="0" rIns="0">
            <a:spAutoFit/>
          </a:bodyPr>
          <a:lstStyle/>
          <a:p>
            <a:pPr marL="168275" indent="-168275" algn="just">
              <a:lnSpc>
                <a:spcPct val="110000"/>
              </a:lnSpc>
              <a:spcAft>
                <a:spcPts val="200"/>
              </a:spcAft>
              <a:buClr>
                <a:srgbClr val="5F8AC3"/>
              </a:buClr>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日本における認証機関は、通常、</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SERCONS Japan</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、ユーレックス、リベルワークスなどがあり、手続きの代行は、日本品質保証機構等が行っているが、現在（</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月時点）の国際情勢を踏まえ、</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SERCONS</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や日本品質保証機構等において受付を停止している。</a:t>
            </a:r>
          </a:p>
        </p:txBody>
      </p:sp>
      <p:sp>
        <p:nvSpPr>
          <p:cNvPr id="8" name="テキスト ボックス 3">
            <a:extLst>
              <a:ext uri="{FF2B5EF4-FFF2-40B4-BE49-F238E27FC236}">
                <a16:creationId xmlns:a16="http://schemas.microsoft.com/office/drawing/2014/main" id="{B5E1F8FF-7103-1C2A-1185-1F873A776146}"/>
              </a:ext>
            </a:extLst>
          </p:cNvPr>
          <p:cNvSpPr txBox="1"/>
          <p:nvPr/>
        </p:nvSpPr>
        <p:spPr>
          <a:xfrm>
            <a:off x="200472" y="5444960"/>
            <a:ext cx="9505056" cy="9789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医薬品運用法の改定は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月に施行された。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また、政府は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Vital and Essential Drug List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」に含まれる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以上の医薬品について、上限価格の国家規制に関する規制を改正する政令を可決した。</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希少疾病用医薬品を除く新薬及びジェネリック医薬品は、上記政令に従い、価格を設定する必要がある。</a:t>
            </a:r>
          </a:p>
        </p:txBody>
      </p:sp>
    </p:spTree>
    <p:extLst>
      <p:ext uri="{BB962C8B-B14F-4D97-AF65-F5344CB8AC3E}">
        <p14:creationId xmlns:p14="http://schemas.microsoft.com/office/powerpoint/2010/main" val="34493667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ロシア／医療関連／制度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臨床試験に関する規制</a:t>
            </a:r>
          </a:p>
        </p:txBody>
      </p:sp>
      <p:sp>
        <p:nvSpPr>
          <p:cNvPr id="5" name="テキスト ボックス 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保健省の管轄の下、国際基準である「医薬品の臨床試験の実施の基準に関する省令（</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GCP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）」に基づいて行う必要がある。</a:t>
            </a:r>
          </a:p>
        </p:txBody>
      </p:sp>
      <p:sp>
        <p:nvSpPr>
          <p:cNvPr id="6" name="角丸四角形 5"/>
          <p:cNvSpPr/>
          <p:nvPr/>
        </p:nvSpPr>
        <p:spPr>
          <a:xfrm>
            <a:off x="1424608" y="2924944"/>
            <a:ext cx="2880320" cy="1728192"/>
          </a:xfrm>
          <a:prstGeom prst="roundRect">
            <a:avLst>
              <a:gd name="adj" fmla="val 7069"/>
            </a:avLst>
          </a:prstGeom>
          <a:solidFill>
            <a:srgbClr val="3D6AA7"/>
          </a:solidFill>
        </p:spPr>
        <p:txBody>
          <a:bodyPr wrap="square" lIns="36000" rIns="36000" anchor="ctr" anchorCtr="0">
            <a:noAutofit/>
          </a:bodyPr>
          <a:lstStyle/>
          <a:p>
            <a:pPr algn="ctr"/>
            <a:r>
              <a:rPr lang="en-US" altLang="ja-JP" dirty="0">
                <a:solidFill>
                  <a:schemeClr val="bg1"/>
                </a:solidFill>
              </a:rPr>
              <a:t>2012</a:t>
            </a:r>
            <a:r>
              <a:rPr lang="ja-JP" altLang="ja-JP" dirty="0">
                <a:solidFill>
                  <a:schemeClr val="bg1"/>
                </a:solidFill>
              </a:rPr>
              <a:t>年、保健省は</a:t>
            </a:r>
            <a:br>
              <a:rPr lang="en-US" altLang="ja-JP" dirty="0">
                <a:solidFill>
                  <a:schemeClr val="bg1"/>
                </a:solidFill>
              </a:rPr>
            </a:br>
            <a:r>
              <a:rPr lang="en-US" altLang="ja-JP" dirty="0">
                <a:solidFill>
                  <a:schemeClr val="bg1"/>
                </a:solidFill>
                <a:latin typeface="Arial Black" panose="020B0A04020102020204" pitchFamily="34" charset="0"/>
              </a:rPr>
              <a:t>110</a:t>
            </a:r>
            <a:r>
              <a:rPr lang="ja-JP" altLang="ja-JP" dirty="0">
                <a:solidFill>
                  <a:schemeClr val="bg1"/>
                </a:solidFill>
              </a:rPr>
              <a:t>の製造ラインに対して</a:t>
            </a:r>
            <a:br>
              <a:rPr lang="en-US" altLang="ja-JP" dirty="0">
                <a:solidFill>
                  <a:schemeClr val="bg1"/>
                </a:solidFill>
              </a:rPr>
            </a:br>
            <a:r>
              <a:rPr lang="ja-JP" altLang="ja-JP" dirty="0">
                <a:solidFill>
                  <a:schemeClr val="bg1"/>
                </a:solidFill>
                <a:latin typeface="HGP創英角ｺﾞｼｯｸUB" panose="020B0900000000000000" pitchFamily="50" charset="-128"/>
                <a:ea typeface="HGP創英角ｺﾞｼｯｸUB" panose="020B0900000000000000" pitchFamily="50" charset="-128"/>
              </a:rPr>
              <a:t>立ち入り検査</a:t>
            </a:r>
            <a:endParaRPr lang="ja-JP" altLang="en-US"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8" name="角丸四角形 7"/>
          <p:cNvSpPr/>
          <p:nvPr/>
        </p:nvSpPr>
        <p:spPr>
          <a:xfrm>
            <a:off x="5601072" y="2924944"/>
            <a:ext cx="2880320" cy="1728192"/>
          </a:xfrm>
          <a:prstGeom prst="roundRect">
            <a:avLst>
              <a:gd name="adj" fmla="val 7069"/>
            </a:avLst>
          </a:prstGeom>
          <a:solidFill>
            <a:srgbClr val="6A6A6A"/>
          </a:solidFill>
        </p:spPr>
        <p:txBody>
          <a:bodyPr wrap="square" anchor="ctr" anchorCtr="0">
            <a:noAutofit/>
          </a:bodyPr>
          <a:lstStyle/>
          <a:p>
            <a:pPr algn="ctr"/>
            <a:r>
              <a:rPr lang="en-US" altLang="ja-JP" dirty="0">
                <a:solidFill>
                  <a:schemeClr val="bg1"/>
                </a:solidFill>
                <a:latin typeface="Arial Black" panose="020B0A04020102020204" pitchFamily="34" charset="0"/>
              </a:rPr>
              <a:t>16</a:t>
            </a:r>
            <a:r>
              <a:rPr lang="ja-JP" altLang="ja-JP" b="1" dirty="0">
                <a:solidFill>
                  <a:schemeClr val="bg1"/>
                </a:solidFill>
              </a:rPr>
              <a:t>機関</a:t>
            </a:r>
            <a:r>
              <a:rPr lang="ja-JP" altLang="en-US" b="1" dirty="0">
                <a:solidFill>
                  <a:schemeClr val="bg1"/>
                </a:solidFill>
              </a:rPr>
              <a:t>の</a:t>
            </a:r>
            <a:br>
              <a:rPr lang="en-US" altLang="ja-JP" dirty="0">
                <a:solidFill>
                  <a:schemeClr val="bg1"/>
                </a:solidFill>
              </a:rPr>
            </a:br>
            <a:r>
              <a:rPr lang="ja-JP" altLang="ja-JP" dirty="0">
                <a:solidFill>
                  <a:schemeClr val="bg1"/>
                </a:solidFill>
                <a:latin typeface="HGP創英角ｺﾞｼｯｸUB" panose="020B0900000000000000" pitchFamily="50" charset="-128"/>
                <a:ea typeface="HGP創英角ｺﾞｼｯｸUB" panose="020B0900000000000000" pitchFamily="50" charset="-128"/>
              </a:rPr>
              <a:t>違反</a:t>
            </a:r>
            <a:r>
              <a:rPr lang="ja-JP" altLang="en-US" dirty="0">
                <a:solidFill>
                  <a:schemeClr val="bg1"/>
                </a:solidFill>
                <a:latin typeface="HGP創英角ｺﾞｼｯｸUB" panose="020B0900000000000000" pitchFamily="50" charset="-128"/>
                <a:ea typeface="HGP創英角ｺﾞｼｯｸUB" panose="020B0900000000000000" pitchFamily="50" charset="-128"/>
              </a:rPr>
              <a:t>を</a:t>
            </a:r>
            <a:r>
              <a:rPr lang="ja-JP" altLang="ja-JP" dirty="0">
                <a:solidFill>
                  <a:schemeClr val="bg1"/>
                </a:solidFill>
                <a:latin typeface="HGP創英角ｺﾞｼｯｸUB" panose="020B0900000000000000" pitchFamily="50" charset="-128"/>
                <a:ea typeface="HGP創英角ｺﾞｼｯｸUB" panose="020B0900000000000000" pitchFamily="50" charset="-128"/>
              </a:rPr>
              <a:t>検挙</a:t>
            </a:r>
            <a:endParaRPr lang="ja-JP" altLang="en-US"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9" name="テキスト ボックス 8"/>
          <p:cNvSpPr txBox="1"/>
          <p:nvPr/>
        </p:nvSpPr>
        <p:spPr>
          <a:xfrm>
            <a:off x="200472" y="6525344"/>
            <a:ext cx="9145016" cy="144016"/>
          </a:xfrm>
          <a:prstGeom prst="rect">
            <a:avLst/>
          </a:prstGeom>
          <a:noFill/>
        </p:spPr>
        <p:txBody>
          <a:bodyPr wrap="square" lIns="0" tIns="0" rIns="0" bIns="0" rtlCol="0">
            <a:noAutofit/>
          </a:bodyPr>
          <a:lstStyle/>
          <a:p>
            <a:pPr lvl="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en-US" altLang="ja-JP" sz="800" dirty="0" bmk=""/>
              <a:t>Synergy Research Group </a:t>
            </a:r>
            <a:r>
              <a:rPr kumimoji="0" lang="ja-JP" altLang="en-US" sz="800" dirty="0" bmk=""/>
              <a:t>ホームページ</a:t>
            </a:r>
            <a:endParaRPr kumimoji="0" lang="en-US" altLang="ja-JP" sz="800" dirty="0" bmk=""/>
          </a:p>
        </p:txBody>
      </p:sp>
      <p:grpSp>
        <p:nvGrpSpPr>
          <p:cNvPr id="10" name="グループ化 7"/>
          <p:cNvGrpSpPr/>
          <p:nvPr/>
        </p:nvGrpSpPr>
        <p:grpSpPr>
          <a:xfrm>
            <a:off x="1064568" y="1916832"/>
            <a:ext cx="7776864" cy="288032"/>
            <a:chOff x="4944173" y="2113806"/>
            <a:chExt cx="5861371" cy="288032"/>
          </a:xfrm>
        </p:grpSpPr>
        <p:cxnSp>
          <p:nvCxnSpPr>
            <p:cNvPr id="11" name="直線コネクタ 10"/>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2012</a:t>
              </a:r>
              <a:r>
                <a:rPr lang="ja-JP" altLang="en-US" sz="1400" dirty="0">
                  <a:solidFill>
                    <a:srgbClr val="000000"/>
                  </a:solidFill>
                  <a:latin typeface="Arial Black" pitchFamily="34" charset="0"/>
                  <a:ea typeface="HGP創英角ｺﾞｼｯｸUB" pitchFamily="50" charset="-128"/>
                </a:rPr>
                <a:t>年の保健省による立ち入り検査の数と違反検挙の数</a:t>
              </a:r>
            </a:p>
          </p:txBody>
        </p:sp>
      </p:grpSp>
      <p:sp>
        <p:nvSpPr>
          <p:cNvPr id="13" name="二等辺三角形 12"/>
          <p:cNvSpPr/>
          <p:nvPr/>
        </p:nvSpPr>
        <p:spPr>
          <a:xfrm rot="5400000">
            <a:off x="3944889" y="3573015"/>
            <a:ext cx="1728190" cy="432048"/>
          </a:xfrm>
          <a:prstGeom prst="triangle">
            <a:avLst/>
          </a:prstGeom>
          <a:gradFill flip="none" rotWithShape="1">
            <a:gsLst>
              <a:gs pos="0">
                <a:srgbClr val="C71F0D"/>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二等辺三角形 13"/>
          <p:cNvSpPr/>
          <p:nvPr/>
        </p:nvSpPr>
        <p:spPr>
          <a:xfrm rot="5400000">
            <a:off x="4160912" y="3573016"/>
            <a:ext cx="1728192" cy="432048"/>
          </a:xfrm>
          <a:prstGeom prst="triangle">
            <a:avLst/>
          </a:prstGeom>
          <a:gradFill flip="none" rotWithShape="1">
            <a:gsLst>
              <a:gs pos="0">
                <a:srgbClr val="C71F0D"/>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二等辺三角形 14"/>
          <p:cNvSpPr/>
          <p:nvPr/>
        </p:nvSpPr>
        <p:spPr>
          <a:xfrm rot="5400000">
            <a:off x="4376937" y="3573017"/>
            <a:ext cx="1728190" cy="432048"/>
          </a:xfrm>
          <a:prstGeom prst="triangle">
            <a:avLst/>
          </a:prstGeom>
          <a:gradFill flip="none" rotWithShape="1">
            <a:gsLst>
              <a:gs pos="0">
                <a:srgbClr val="C71F0D"/>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5550387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アーチ 61"/>
          <p:cNvSpPr/>
          <p:nvPr/>
        </p:nvSpPr>
        <p:spPr>
          <a:xfrm flipV="1">
            <a:off x="6033120" y="3789038"/>
            <a:ext cx="2664296" cy="2016225"/>
          </a:xfrm>
          <a:prstGeom prst="blockArc">
            <a:avLst>
              <a:gd name="adj1" fmla="val 11639255"/>
              <a:gd name="adj2" fmla="val 49287"/>
              <a:gd name="adj3" fmla="val 16676"/>
            </a:avLst>
          </a:prstGeom>
          <a:gradFill flip="none" rotWithShape="1">
            <a:gsLst>
              <a:gs pos="0">
                <a:srgbClr val="BEBEBE"/>
              </a:gs>
              <a:gs pos="100000">
                <a:srgbClr val="E8E8E8"/>
              </a:gs>
            </a:gsLst>
            <a:lin ang="108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角丸四角形 49"/>
          <p:cNvSpPr/>
          <p:nvPr/>
        </p:nvSpPr>
        <p:spPr>
          <a:xfrm>
            <a:off x="7689396" y="2852936"/>
            <a:ext cx="1656000" cy="1368152"/>
          </a:xfrm>
          <a:prstGeom prst="roundRect">
            <a:avLst>
              <a:gd name="adj" fmla="val 6018"/>
            </a:avLst>
          </a:prstGeom>
          <a:solidFill>
            <a:srgbClr val="A2BBDC"/>
          </a:solidFill>
        </p:spPr>
        <p:txBody>
          <a:bodyPr wrap="none" anchor="t" anchorCtr="0">
            <a:noAutofit/>
          </a:bodyPr>
          <a:lstStyle/>
          <a:p>
            <a:pPr algn="ct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一般医や内科医、</a:t>
            </a:r>
            <a:br>
              <a:rPr lang="en-US" altLang="ja-JP" sz="13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小児科医、外科医、</a:t>
            </a:r>
            <a:br>
              <a:rPr lang="en-US" altLang="ja-JP" sz="1300" b="1" dirty="0">
                <a:latin typeface="Arial" panose="020B0604020202020204" pitchFamily="34" charset="0"/>
                <a:ea typeface="ＭＳ Ｐゴシック" panose="020B0600070205080204" pitchFamily="50" charset="-128"/>
                <a:cs typeface="Arial" panose="020B0604020202020204" pitchFamily="34" charset="0"/>
              </a:rPr>
            </a:br>
            <a:r>
              <a:rPr lang="en-US" altLang="ja-JP" sz="1300" b="1" dirty="0">
                <a:latin typeface="Arial" panose="020B0604020202020204" pitchFamily="34" charset="0"/>
                <a:ea typeface="ＭＳ Ｐゴシック" panose="020B0600070205080204" pitchFamily="50" charset="-128"/>
                <a:cs typeface="Arial" panose="020B0604020202020204" pitchFamily="34" charset="0"/>
              </a:rPr>
              <a:t>MRI</a:t>
            </a: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や</a:t>
            </a:r>
            <a:r>
              <a:rPr lang="en-US" altLang="ja-JP" sz="1300" b="1" dirty="0">
                <a:latin typeface="Arial" panose="020B0604020202020204" pitchFamily="34" charset="0"/>
                <a:ea typeface="ＭＳ Ｐゴシック" panose="020B0600070205080204" pitchFamily="50" charset="-128"/>
                <a:cs typeface="Arial" panose="020B0604020202020204" pitchFamily="34" charset="0"/>
              </a:rPr>
              <a:t>CT</a:t>
            </a: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を</a:t>
            </a:r>
            <a:br>
              <a:rPr lang="en-US" altLang="ja-JP" sz="13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使用できる医師</a:t>
            </a:r>
          </a:p>
        </p:txBody>
      </p:sp>
      <p:sp>
        <p:nvSpPr>
          <p:cNvPr id="49" name="角丸四角形 48"/>
          <p:cNvSpPr/>
          <p:nvPr/>
        </p:nvSpPr>
        <p:spPr>
          <a:xfrm>
            <a:off x="5385048" y="2852936"/>
            <a:ext cx="1656184" cy="1368304"/>
          </a:xfrm>
          <a:prstGeom prst="roundRect">
            <a:avLst>
              <a:gd name="adj" fmla="val 6531"/>
            </a:avLst>
          </a:prstGeom>
          <a:solidFill>
            <a:srgbClr val="A2BBDC"/>
          </a:solidFill>
        </p:spPr>
        <p:txBody>
          <a:bodyPr wrap="none" anchor="t" anchorCtr="0">
            <a:noAutofit/>
          </a:bodyPr>
          <a:lstStyle/>
          <a:p>
            <a:pPr algn="ctr">
              <a:lnSpc>
                <a:spcPct val="114000"/>
              </a:lnSpc>
            </a:pPr>
            <a:r>
              <a:rPr lang="ja-JP" altLang="en-US" sz="1400" b="1" dirty="0">
                <a:latin typeface="ＭＳ Ｐゴシック" panose="020B0600070205080204" pitchFamily="50" charset="-128"/>
                <a:ea typeface="ＭＳ Ｐゴシック" panose="020B0600070205080204" pitchFamily="50" charset="-128"/>
              </a:rPr>
              <a:t>泌尿器科医や</a:t>
            </a:r>
            <a:br>
              <a:rPr lang="en-US" altLang="ja-JP" sz="1400" b="1" dirty="0">
                <a:latin typeface="ＭＳ Ｐゴシック" panose="020B0600070205080204" pitchFamily="50" charset="-128"/>
                <a:ea typeface="ＭＳ Ｐゴシック" panose="020B0600070205080204" pitchFamily="50" charset="-128"/>
              </a:rPr>
            </a:br>
            <a:r>
              <a:rPr lang="ja-JP" altLang="en-US" sz="1400" b="1" dirty="0">
                <a:latin typeface="ＭＳ Ｐゴシック" panose="020B0600070205080204" pitchFamily="50" charset="-128"/>
                <a:ea typeface="ＭＳ Ｐゴシック" panose="020B0600070205080204" pitchFamily="50" charset="-128"/>
              </a:rPr>
              <a:t>皮膚・性病科医</a:t>
            </a:r>
          </a:p>
        </p:txBody>
      </p:sp>
      <p:sp>
        <p:nvSpPr>
          <p:cNvPr id="2" name="タイトル 1"/>
          <p:cNvSpPr>
            <a:spLocks noGrp="1"/>
          </p:cNvSpPr>
          <p:nvPr>
            <p:ph type="title"/>
          </p:nvPr>
        </p:nvSpPr>
        <p:spPr/>
        <p:txBody>
          <a:bodyPr/>
          <a:lstStyle/>
          <a:p>
            <a:r>
              <a:rPr lang="ja-JP" altLang="en-US" dirty="0"/>
              <a:t>ロシア／医療関連／制度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ライセンス・</a:t>
            </a:r>
            <a:r>
              <a:rPr lang="ja-JP" altLang="en-US" dirty="0">
                <a:solidFill>
                  <a:srgbClr val="000000"/>
                </a:solidFill>
                <a:latin typeface="+mn-ea"/>
              </a:rPr>
              <a:t>教育水準</a:t>
            </a:r>
            <a:endParaRPr lang="ja-JP" altLang="en-US" dirty="0"/>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医師資格は、最低</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年間の専門教育と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年間の臨床研修で取得できる。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医師の専門に関しても医療制度改革が進められている。</a:t>
            </a:r>
          </a:p>
        </p:txBody>
      </p:sp>
      <p:sp>
        <p:nvSpPr>
          <p:cNvPr id="6" name="角丸四角形 5"/>
          <p:cNvSpPr/>
          <p:nvPr/>
        </p:nvSpPr>
        <p:spPr>
          <a:xfrm>
            <a:off x="344488" y="3429000"/>
            <a:ext cx="4392488" cy="1152128"/>
          </a:xfrm>
          <a:prstGeom prst="roundRect">
            <a:avLst>
              <a:gd name="adj" fmla="val 8421"/>
            </a:avLst>
          </a:prstGeom>
          <a:solidFill>
            <a:srgbClr val="DDE6F3"/>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角丸四角形 7"/>
          <p:cNvSpPr/>
          <p:nvPr/>
        </p:nvSpPr>
        <p:spPr>
          <a:xfrm>
            <a:off x="344488" y="2204864"/>
            <a:ext cx="4392488" cy="1152128"/>
          </a:xfrm>
          <a:prstGeom prst="roundRect">
            <a:avLst>
              <a:gd name="adj" fmla="val 6065"/>
            </a:avLst>
          </a:prstGeom>
          <a:solidFill>
            <a:srgbClr val="DDE6F3"/>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正方形/長方形 8"/>
          <p:cNvSpPr/>
          <p:nvPr/>
        </p:nvSpPr>
        <p:spPr>
          <a:xfrm>
            <a:off x="416496" y="2257388"/>
            <a:ext cx="4320480" cy="307777"/>
          </a:xfrm>
          <a:prstGeom prst="rect">
            <a:avLst/>
          </a:prstGeom>
        </p:spPr>
        <p:txBody>
          <a:bodyPr wrap="square">
            <a:spAutoFit/>
          </a:bodyPr>
          <a:lstStyle/>
          <a:p>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医師資格　　</a:t>
            </a: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大学教育（大学の医学部または医科大学）</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正方形/長方形 9"/>
          <p:cNvSpPr/>
          <p:nvPr/>
        </p:nvSpPr>
        <p:spPr>
          <a:xfrm>
            <a:off x="817352" y="2708920"/>
            <a:ext cx="2304256" cy="360040"/>
          </a:xfrm>
          <a:prstGeom prst="rect">
            <a:avLst/>
          </a:prstGeom>
          <a:solidFill>
            <a:srgbClr val="A2BBDC"/>
          </a:solidFill>
          <a:ln w="9525" cap="flat" cmpd="sng" algn="ctr">
            <a:solidFill>
              <a:srgbClr val="DDE6F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rgbClr val="000000"/>
                </a:solidFill>
                <a:latin typeface="ＭＳ Ｐゴシック" panose="020B0600070205080204" pitchFamily="50" charset="-128"/>
                <a:ea typeface="ＭＳ Ｐゴシック" panose="020B0600070205080204" pitchFamily="50" charset="-128"/>
              </a:rPr>
              <a:t>専門教育</a:t>
            </a:r>
            <a:br>
              <a:rPr lang="en-US" altLang="ja-JP" sz="1000" b="1" dirty="0">
                <a:solidFill>
                  <a:srgbClr val="000000"/>
                </a:solidFill>
                <a:latin typeface="ＭＳ Ｐゴシック" panose="020B0600070205080204" pitchFamily="50" charset="-128"/>
                <a:ea typeface="ＭＳ Ｐゴシック" panose="020B0600070205080204" pitchFamily="50" charset="-128"/>
              </a:rPr>
            </a:br>
            <a:r>
              <a:rPr lang="ja-JP" altLang="en-US" sz="1000" dirty="0">
                <a:solidFill>
                  <a:srgbClr val="000000"/>
                </a:solidFill>
                <a:latin typeface="ＭＳ Ｐゴシック" panose="020B0600070205080204" pitchFamily="50" charset="-128"/>
                <a:ea typeface="ＭＳ Ｐゴシック" panose="020B0600070205080204" pitchFamily="50" charset="-128"/>
              </a:rPr>
              <a:t>（最低</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6</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年間）</a:t>
            </a:r>
            <a:endParaRPr kumimoji="1" lang="ja-JP" altLang="en-US" sz="1000" b="1"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 name="正方形/長方形 10"/>
          <p:cNvSpPr/>
          <p:nvPr/>
        </p:nvSpPr>
        <p:spPr>
          <a:xfrm>
            <a:off x="3121608" y="2708920"/>
            <a:ext cx="1152128" cy="360040"/>
          </a:xfrm>
          <a:prstGeom prst="rect">
            <a:avLst/>
          </a:prstGeom>
          <a:solidFill>
            <a:srgbClr val="BFD0E7"/>
          </a:solidFill>
          <a:ln w="9525" cap="flat" cmpd="sng" algn="ctr">
            <a:solidFill>
              <a:srgbClr val="DDE6F3"/>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臨床研修</a:t>
            </a:r>
            <a:br>
              <a:rPr lang="en-US" altLang="ja-JP"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年間）</a:t>
            </a:r>
            <a:endParaRPr kumimoji="1"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正方形/長方形 12"/>
          <p:cNvSpPr/>
          <p:nvPr/>
        </p:nvSpPr>
        <p:spPr>
          <a:xfrm>
            <a:off x="416496" y="3501008"/>
            <a:ext cx="1742785" cy="523220"/>
          </a:xfrm>
          <a:prstGeom prst="rect">
            <a:avLst/>
          </a:prstGeom>
        </p:spPr>
        <p:txBody>
          <a:bodyPr wrap="none">
            <a:spAutoFit/>
          </a:bodyPr>
          <a:lstStyle/>
          <a:p>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看護師、助産師</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a:p>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および臨床検査技師</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正方形/長方形 17"/>
          <p:cNvSpPr/>
          <p:nvPr/>
        </p:nvSpPr>
        <p:spPr>
          <a:xfrm>
            <a:off x="817352" y="4077092"/>
            <a:ext cx="1687376" cy="360000"/>
          </a:xfrm>
          <a:prstGeom prst="rect">
            <a:avLst/>
          </a:prstGeom>
          <a:solidFill>
            <a:srgbClr val="A2BBDC"/>
          </a:solidFill>
          <a:ln w="9525" cap="flat" cmpd="sng" algn="ctr">
            <a:solidFill>
              <a:srgbClr val="DDE6F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rgbClr val="000000"/>
                </a:solidFill>
                <a:latin typeface="ＭＳ Ｐゴシック" panose="020B0600070205080204" pitchFamily="50" charset="-128"/>
                <a:ea typeface="ＭＳ Ｐゴシック" panose="020B0600070205080204" pitchFamily="50" charset="-128"/>
              </a:rPr>
              <a:t>専門教育</a:t>
            </a:r>
            <a:br>
              <a:rPr lang="en-US" altLang="ja-JP" sz="1000" b="1" dirty="0">
                <a:solidFill>
                  <a:srgbClr val="000000"/>
                </a:solidFill>
                <a:latin typeface="ＭＳ Ｐゴシック" panose="020B0600070205080204" pitchFamily="50" charset="-128"/>
                <a:ea typeface="ＭＳ Ｐゴシック" panose="020B0600070205080204" pitchFamily="50" charset="-128"/>
              </a:rPr>
            </a:br>
            <a:r>
              <a:rPr lang="ja-JP" altLang="en-US" sz="1000" dirty="0">
                <a:solidFill>
                  <a:srgbClr val="000000"/>
                </a:solidFill>
                <a:latin typeface="ＭＳ Ｐゴシック" panose="020B0600070205080204" pitchFamily="50" charset="-128"/>
                <a:ea typeface="ＭＳ Ｐゴシック" panose="020B0600070205080204" pitchFamily="50" charset="-128"/>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4</a:t>
            </a:r>
            <a:r>
              <a:rPr lang="ja-JP" altLang="en-US" sz="1000" dirty="0">
                <a:solidFill>
                  <a:srgbClr val="000000"/>
                </a:solidFill>
                <a:latin typeface="ＭＳ Ｐゴシック" panose="020B0600070205080204" pitchFamily="50" charset="-128"/>
                <a:ea typeface="ＭＳ Ｐゴシック" panose="020B0600070205080204" pitchFamily="50" charset="-128"/>
              </a:rPr>
              <a:t>年）</a:t>
            </a:r>
          </a:p>
        </p:txBody>
      </p:sp>
      <p:cxnSp>
        <p:nvCxnSpPr>
          <p:cNvPr id="21" name="直線コネクタ 20"/>
          <p:cNvCxnSpPr/>
          <p:nvPr/>
        </p:nvCxnSpPr>
        <p:spPr>
          <a:xfrm>
            <a:off x="817352" y="2636912"/>
            <a:ext cx="0" cy="504056"/>
          </a:xfrm>
          <a:prstGeom prst="line">
            <a:avLst/>
          </a:prstGeom>
          <a:ln w="19050">
            <a:solidFill>
              <a:srgbClr val="6A6A6A"/>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817352" y="4005064"/>
            <a:ext cx="0" cy="504056"/>
          </a:xfrm>
          <a:prstGeom prst="line">
            <a:avLst/>
          </a:prstGeom>
          <a:ln w="19050">
            <a:solidFill>
              <a:srgbClr val="6A6A6A"/>
            </a:solidFill>
          </a:ln>
        </p:spPr>
        <p:style>
          <a:lnRef idx="1">
            <a:schemeClr val="accent1"/>
          </a:lnRef>
          <a:fillRef idx="0">
            <a:schemeClr val="accent1"/>
          </a:fillRef>
          <a:effectRef idx="0">
            <a:schemeClr val="accent1"/>
          </a:effectRef>
          <a:fontRef idx="minor">
            <a:schemeClr val="tx1"/>
          </a:fontRef>
        </p:style>
      </p:cxnSp>
      <p:sp>
        <p:nvSpPr>
          <p:cNvPr id="30" name="二等辺三角形 29"/>
          <p:cNvSpPr/>
          <p:nvPr/>
        </p:nvSpPr>
        <p:spPr bwMode="auto">
          <a:xfrm rot="5400000">
            <a:off x="1236713" y="2330752"/>
            <a:ext cx="216024" cy="175208"/>
          </a:xfrm>
          <a:prstGeom prst="triangle">
            <a:avLst/>
          </a:prstGeom>
          <a:gradFill flip="none" rotWithShape="1">
            <a:gsLst>
              <a:gs pos="17000">
                <a:srgbClr val="83A4D1"/>
              </a:gs>
              <a:gs pos="100000">
                <a:srgbClr val="DDE6F3"/>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marL="0" marR="0" indent="0" algn="ctr" defTabSz="9874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二等辺三角形 31"/>
          <p:cNvSpPr/>
          <p:nvPr/>
        </p:nvSpPr>
        <p:spPr bwMode="auto">
          <a:xfrm rot="5400000">
            <a:off x="2119708" y="3670005"/>
            <a:ext cx="397301" cy="203324"/>
          </a:xfrm>
          <a:prstGeom prst="triangle">
            <a:avLst/>
          </a:prstGeom>
          <a:gradFill flip="none" rotWithShape="1">
            <a:gsLst>
              <a:gs pos="17000">
                <a:srgbClr val="83A4D1"/>
              </a:gs>
              <a:gs pos="100000">
                <a:srgbClr val="DDE6F3"/>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algn="ctr" defTabSz="987425" fontAlgn="base">
              <a:spcBef>
                <a:spcPct val="0"/>
              </a:spcBef>
              <a:spcAft>
                <a:spcPct val="0"/>
              </a:spcAft>
            </a:pPr>
            <a:endParaRPr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4" name="グループ化 7"/>
          <p:cNvGrpSpPr/>
          <p:nvPr/>
        </p:nvGrpSpPr>
        <p:grpSpPr>
          <a:xfrm>
            <a:off x="272478" y="1772816"/>
            <a:ext cx="4536506" cy="288032"/>
            <a:chOff x="4803500" y="2113806"/>
            <a:chExt cx="3423042" cy="288032"/>
          </a:xfrm>
        </p:grpSpPr>
        <p:cxnSp>
          <p:nvCxnSpPr>
            <p:cNvPr id="35" name="直線コネクタ 34"/>
            <p:cNvCxnSpPr/>
            <p:nvPr/>
          </p:nvCxnSpPr>
          <p:spPr>
            <a:xfrm>
              <a:off x="4808984" y="2401838"/>
              <a:ext cx="341755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6"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ライセンス取得までのプロセス</a:t>
              </a:r>
              <a:endParaRPr lang="en-US" altLang="ko-KR" sz="1400" dirty="0">
                <a:solidFill>
                  <a:srgbClr val="000000"/>
                </a:solidFill>
                <a:latin typeface="Arial Black" pitchFamily="34" charset="0"/>
                <a:ea typeface="HGP創英角ｺﾞｼｯｸUB" pitchFamily="50" charset="-128"/>
              </a:endParaRPr>
            </a:p>
          </p:txBody>
        </p:sp>
      </p:grpSp>
      <p:sp>
        <p:nvSpPr>
          <p:cNvPr id="37" name="正方形/長方形 36"/>
          <p:cNvSpPr/>
          <p:nvPr/>
        </p:nvSpPr>
        <p:spPr>
          <a:xfrm>
            <a:off x="2504728" y="3501008"/>
            <a:ext cx="1872208" cy="523220"/>
          </a:xfrm>
          <a:prstGeom prst="rect">
            <a:avLst/>
          </a:prstGeom>
        </p:spPr>
        <p:txBody>
          <a:bodyPr wrap="square">
            <a:spAutoFit/>
          </a:bodyPr>
          <a:lstStyle/>
          <a:p>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公立の医療専門学校</a:t>
            </a:r>
            <a:br>
              <a:rPr lang="en-US" altLang="ja-JP"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または大学での教育</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正方形/長方形 37"/>
          <p:cNvSpPr/>
          <p:nvPr/>
        </p:nvSpPr>
        <p:spPr>
          <a:xfrm>
            <a:off x="344488" y="4797153"/>
            <a:ext cx="792088" cy="288032"/>
          </a:xfrm>
          <a:prstGeom prst="rect">
            <a:avLst/>
          </a:prstGeom>
          <a:solidFill>
            <a:srgbClr val="5F8AC3"/>
          </a:solidFill>
        </p:spPr>
        <p:txBody>
          <a:bodyPr wrap="square" anchor="ctr" anchorCtr="0">
            <a:noAutofit/>
          </a:bodyPr>
          <a:lstStyle/>
          <a:p>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留学先</a:t>
            </a:r>
          </a:p>
        </p:txBody>
      </p:sp>
      <p:sp>
        <p:nvSpPr>
          <p:cNvPr id="39" name="角丸四角形 38"/>
          <p:cNvSpPr/>
          <p:nvPr/>
        </p:nvSpPr>
        <p:spPr>
          <a:xfrm>
            <a:off x="1352600" y="4725145"/>
            <a:ext cx="2801957" cy="504054"/>
          </a:xfrm>
          <a:prstGeom prst="roundRect">
            <a:avLst>
              <a:gd name="adj" fmla="val 6463"/>
            </a:avLst>
          </a:prstGeom>
          <a:gradFill flip="none" rotWithShape="1">
            <a:gsLst>
              <a:gs pos="0">
                <a:srgbClr val="A2BBDC"/>
              </a:gs>
              <a:gs pos="8000">
                <a:srgbClr val="E8E8E8">
                  <a:alpha val="0"/>
                </a:srgbClr>
              </a:gs>
            </a:gsLst>
            <a:lin ang="0" scaled="1"/>
            <a:tileRect/>
          </a:gradFill>
        </p:spPr>
        <p:txBody>
          <a:bodyPr wrap="none">
            <a:noAutofit/>
          </a:bodyPr>
          <a:lstStyle/>
          <a:p>
            <a:pPr marL="127000" indent="-127000" fontAlgn="ctr">
              <a:lnSpc>
                <a:spcPct val="110000"/>
              </a:lnSpc>
              <a:spcBef>
                <a:spcPts val="600"/>
              </a:spcBef>
              <a:buClr>
                <a:srgbClr val="5F8AC3"/>
              </a:buClr>
              <a:buSzPct val="80000"/>
              <a:buFont typeface="Wingdings" panose="05000000000000000000" pitchFamily="2" charset="2"/>
              <a:buChar char="l"/>
            </a:pPr>
            <a:r>
              <a:rPr lang="ja-JP" altLang="en-US" sz="1200" b="1" dirty="0">
                <a:latin typeface="ＭＳ Ｐゴシック" panose="020B0600070205080204" pitchFamily="50" charset="-128"/>
                <a:ea typeface="ＭＳ Ｐゴシック" panose="020B0600070205080204" pitchFamily="50" charset="-128"/>
              </a:rPr>
              <a:t>近隣の中東欧諸国</a:t>
            </a:r>
            <a:endParaRPr lang="en-US" altLang="ja-JP" sz="1200" b="1" dirty="0">
              <a:latin typeface="ＭＳ Ｐゴシック" panose="020B0600070205080204" pitchFamily="50" charset="-128"/>
              <a:ea typeface="ＭＳ Ｐゴシック" panose="020B0600070205080204" pitchFamily="50" charset="-128"/>
            </a:endParaRPr>
          </a:p>
          <a:p>
            <a:pPr marL="628650" lvl="1" indent="-171450" fontAlgn="ctr">
              <a:lnSpc>
                <a:spcPct val="110000"/>
              </a:lnSpc>
              <a:buClr>
                <a:srgbClr val="5F8AC3"/>
              </a:buClr>
              <a:buSzPct val="100000"/>
              <a:buFont typeface="Arial" panose="020B0604020202020204" pitchFamily="34" charset="0"/>
              <a:buChar char="►"/>
            </a:pPr>
            <a:r>
              <a:rPr lang="ja-JP" altLang="en-US" sz="1000" dirty="0"/>
              <a:t>費用を抑えられる</a:t>
            </a:r>
          </a:p>
        </p:txBody>
      </p:sp>
      <p:sp>
        <p:nvSpPr>
          <p:cNvPr id="40" name="二等辺三角形 39"/>
          <p:cNvSpPr/>
          <p:nvPr/>
        </p:nvSpPr>
        <p:spPr>
          <a:xfrm rot="5400000">
            <a:off x="1064568" y="4869160"/>
            <a:ext cx="288032" cy="144016"/>
          </a:xfrm>
          <a:prstGeom prst="triangle">
            <a:avLst/>
          </a:prstGeom>
          <a:solidFill>
            <a:srgbClr val="5F8AC3"/>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正方形/長方形 40"/>
          <p:cNvSpPr/>
          <p:nvPr/>
        </p:nvSpPr>
        <p:spPr>
          <a:xfrm>
            <a:off x="344488" y="5301208"/>
            <a:ext cx="4392488" cy="661720"/>
          </a:xfrm>
          <a:prstGeom prst="rect">
            <a:avLst/>
          </a:prstGeom>
        </p:spPr>
        <p:txBody>
          <a:bodyPr wrap="square" lIns="0" tIns="0" rIns="0" bIns="0">
            <a:spAutoFit/>
          </a:bodyPr>
          <a:lstStyle/>
          <a:p>
            <a:pPr marL="114300" indent="-114300" algn="just" defTabSz="863600" fontAlgn="ctr">
              <a:spcBef>
                <a:spcPct val="30000"/>
              </a:spcBef>
              <a:spcAft>
                <a:spcPct val="0"/>
              </a:spcAft>
              <a:buClr>
                <a:srgbClr val="FFFFFF">
                  <a:lumMod val="75000"/>
                </a:srgbClr>
              </a:buClr>
              <a:buFont typeface="Wingdings"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一流の医学部であっても欧米諸国などへの留学制度は十分とはいえず、医学部生の留学は主流ではない。</a:t>
            </a:r>
          </a:p>
          <a:p>
            <a:pPr marL="114300" indent="-114300" algn="just" defTabSz="863600" fontAlgn="ctr">
              <a:spcBef>
                <a:spcPct val="30000"/>
              </a:spcBef>
              <a:spcAft>
                <a:spcPct val="0"/>
              </a:spcAft>
              <a:buClr>
                <a:srgbClr val="FFFFFF">
                  <a:lumMod val="75000"/>
                </a:srgbClr>
              </a:buClr>
              <a:buFont typeface="Wingdings"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かつては、言語的な障壁のない国からロシアへ留学するケースもあったようだが、現在はロシアへの留学生はほとんどいない。</a:t>
            </a:r>
          </a:p>
        </p:txBody>
      </p:sp>
      <p:grpSp>
        <p:nvGrpSpPr>
          <p:cNvPr id="44" name="グループ化 7"/>
          <p:cNvGrpSpPr/>
          <p:nvPr/>
        </p:nvGrpSpPr>
        <p:grpSpPr>
          <a:xfrm>
            <a:off x="5097016" y="1772816"/>
            <a:ext cx="4536506" cy="288032"/>
            <a:chOff x="4803500" y="2113806"/>
            <a:chExt cx="3423042" cy="288032"/>
          </a:xfrm>
        </p:grpSpPr>
        <p:cxnSp>
          <p:nvCxnSpPr>
            <p:cNvPr id="45" name="直線コネクタ 44"/>
            <p:cNvCxnSpPr/>
            <p:nvPr/>
          </p:nvCxnSpPr>
          <p:spPr>
            <a:xfrm>
              <a:off x="4808984" y="2401838"/>
              <a:ext cx="341755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6"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医療制度改革</a:t>
              </a:r>
              <a:r>
                <a:rPr lang="en-US" altLang="ja-JP" sz="1400" dirty="0">
                  <a:solidFill>
                    <a:srgbClr val="000000"/>
                  </a:solidFill>
                  <a:latin typeface="Arial Black" pitchFamily="34" charset="0"/>
                  <a:ea typeface="HGP創英角ｺﾞｼｯｸUB" pitchFamily="50" charset="-128"/>
                </a:rPr>
                <a:t>(2014)</a:t>
              </a:r>
              <a:endParaRPr lang="en-US" altLang="ko-KR" sz="1400" dirty="0">
                <a:solidFill>
                  <a:srgbClr val="000000"/>
                </a:solidFill>
                <a:latin typeface="Arial Black" pitchFamily="34" charset="0"/>
                <a:ea typeface="HGP創英角ｺﾞｼｯｸUB" pitchFamily="50" charset="-128"/>
              </a:endParaRPr>
            </a:p>
          </p:txBody>
        </p:sp>
      </p:grpSp>
      <p:sp>
        <p:nvSpPr>
          <p:cNvPr id="48" name="正方形/長方形 47"/>
          <p:cNvSpPr/>
          <p:nvPr/>
        </p:nvSpPr>
        <p:spPr>
          <a:xfrm>
            <a:off x="5097016" y="2132856"/>
            <a:ext cx="4536504" cy="566309"/>
          </a:xfrm>
          <a:prstGeom prst="rect">
            <a:avLst/>
          </a:prstGeom>
        </p:spPr>
        <p:txBody>
          <a:bodyPr wrap="square" lIns="0" rIns="0">
            <a:spAutoFit/>
          </a:bodyPr>
          <a:lstStyle/>
          <a:p>
            <a:pPr marL="157163" lvl="1" indent="-157163" algn="just">
              <a:lnSpc>
                <a:spcPct val="110000"/>
              </a:lnSpc>
              <a:spcAft>
                <a:spcPts val="200"/>
              </a:spcAft>
              <a:buClr>
                <a:srgbClr val="868686"/>
              </a:buClr>
              <a:buSzPct val="90000"/>
              <a:buFont typeface="Wingdings" panose="05000000000000000000" pitchFamily="2" charset="2"/>
              <a:buChar char="l"/>
            </a:pPr>
            <a:r>
              <a:rPr lang="ja-JP" altLang="en-US" sz="1400" dirty="0"/>
              <a:t>医療制度改革の一環として、モスクワでは医師のリストラが進められた。</a:t>
            </a:r>
            <a:endParaRPr lang="en-US" altLang="ja-JP" sz="1400" dirty="0"/>
          </a:p>
        </p:txBody>
      </p:sp>
      <p:sp>
        <p:nvSpPr>
          <p:cNvPr id="51" name="円/楕円 50"/>
          <p:cNvSpPr/>
          <p:nvPr/>
        </p:nvSpPr>
        <p:spPr>
          <a:xfrm>
            <a:off x="5385048" y="3645024"/>
            <a:ext cx="1656184" cy="576064"/>
          </a:xfrm>
          <a:prstGeom prst="ellipse">
            <a:avLst/>
          </a:prstGeom>
          <a:gradFill flip="none" rotWithShape="1">
            <a:gsLst>
              <a:gs pos="0">
                <a:srgbClr val="FCAE91"/>
              </a:gs>
              <a:gs pos="100000">
                <a:srgbClr val="E8E8E8">
                  <a:alpha val="0"/>
                </a:srgbClr>
              </a:gs>
            </a:gsLst>
            <a:path path="shape">
              <a:fillToRect l="50000" t="50000" r="50000" b="50000"/>
            </a:path>
            <a:tileRect/>
          </a:gradFill>
        </p:spPr>
        <p:txBody>
          <a:bodyPr wrap="none" anchor="ctr" anchorCtr="0">
            <a:noAutofit/>
          </a:bodyPr>
          <a:lstStyle/>
          <a:p>
            <a:pPr algn="ctr" fontAlgn="ctr"/>
            <a:r>
              <a:rPr lang="ja-JP" altLang="en-US" b="1" dirty="0">
                <a:latin typeface="ＭＳ Ｐゴシック" panose="020B0600070205080204" pitchFamily="50" charset="-128"/>
                <a:ea typeface="ＭＳ Ｐゴシック" panose="020B0600070205080204" pitchFamily="50" charset="-128"/>
              </a:rPr>
              <a:t>過 剰</a:t>
            </a:r>
          </a:p>
        </p:txBody>
      </p:sp>
      <p:sp>
        <p:nvSpPr>
          <p:cNvPr id="53" name="円/楕円 52"/>
          <p:cNvSpPr/>
          <p:nvPr/>
        </p:nvSpPr>
        <p:spPr>
          <a:xfrm>
            <a:off x="7689304" y="3645024"/>
            <a:ext cx="1656184" cy="576064"/>
          </a:xfrm>
          <a:prstGeom prst="ellipse">
            <a:avLst/>
          </a:prstGeom>
          <a:gradFill flip="none" rotWithShape="1">
            <a:gsLst>
              <a:gs pos="0">
                <a:srgbClr val="5F8AC3"/>
              </a:gs>
              <a:gs pos="100000">
                <a:schemeClr val="bg1">
                  <a:alpha val="0"/>
                </a:schemeClr>
              </a:gs>
            </a:gsLst>
            <a:path path="shape">
              <a:fillToRect l="50000" t="50000" r="50000" b="50000"/>
            </a:path>
            <a:tileRect/>
          </a:gradFill>
        </p:spPr>
        <p:txBody>
          <a:bodyPr wrap="none" anchor="ctr" anchorCtr="0">
            <a:noAutofit/>
          </a:bodyPr>
          <a:lstStyle/>
          <a:p>
            <a:pPr algn="ctr" fontAlgn="ctr"/>
            <a:r>
              <a:rPr lang="ja-JP" altLang="en-US" b="1" dirty="0">
                <a:latin typeface="ＭＳ Ｐゴシック" panose="020B0600070205080204" pitchFamily="50" charset="-128"/>
                <a:ea typeface="ＭＳ Ｐゴシック" panose="020B0600070205080204" pitchFamily="50" charset="-128"/>
              </a:rPr>
              <a:t>不 足</a:t>
            </a:r>
          </a:p>
        </p:txBody>
      </p:sp>
      <p:sp>
        <p:nvSpPr>
          <p:cNvPr id="56" name="角丸四角形 55"/>
          <p:cNvSpPr/>
          <p:nvPr/>
        </p:nvSpPr>
        <p:spPr>
          <a:xfrm>
            <a:off x="5817096" y="5589240"/>
            <a:ext cx="3096344" cy="576064"/>
          </a:xfrm>
          <a:prstGeom prst="roundRect">
            <a:avLst>
              <a:gd name="adj" fmla="val 10254"/>
            </a:avLst>
          </a:prstGeom>
          <a:solidFill>
            <a:srgbClr val="FFFFFF">
              <a:alpha val="50000"/>
            </a:srgbClr>
          </a:solidFill>
          <a:ln cmpd="sng">
            <a:solidFill>
              <a:srgbClr val="3D6AA7"/>
            </a:solidFill>
          </a:ln>
        </p:spPr>
        <p:txBody>
          <a:bodyPr wrap="square" anchor="ctr" anchorCtr="0">
            <a:noAutofit/>
          </a:bodyPr>
          <a:lstStyle/>
          <a:p>
            <a:pPr fontAlgn="ctr"/>
            <a:r>
              <a:rPr lang="ja-JP" altLang="en-US" sz="1400" b="1" dirty="0">
                <a:latin typeface="ＭＳ Ｐゴシック" panose="020B0600070205080204" pitchFamily="50" charset="-128"/>
                <a:ea typeface="ＭＳ Ｐゴシック" panose="020B0600070205080204" pitchFamily="50" charset="-128"/>
              </a:rPr>
              <a:t>モスクワ市はリストラされる医師に対し</a:t>
            </a:r>
            <a:br>
              <a:rPr lang="en-US" altLang="ja-JP" sz="1400" b="1" dirty="0">
                <a:latin typeface="ＭＳ Ｐゴシック" panose="020B0600070205080204" pitchFamily="50" charset="-128"/>
                <a:ea typeface="ＭＳ Ｐゴシック" panose="020B0600070205080204" pitchFamily="50" charset="-128"/>
              </a:rPr>
            </a:br>
            <a:r>
              <a:rPr lang="ja-JP" altLang="en-US" sz="1400" b="1" dirty="0">
                <a:latin typeface="ＭＳ Ｐゴシック" panose="020B0600070205080204" pitchFamily="50" charset="-128"/>
                <a:ea typeface="ＭＳ Ｐゴシック" panose="020B0600070205080204" pitchFamily="50" charset="-128"/>
              </a:rPr>
              <a:t>専門替えの研修費用を負担</a:t>
            </a:r>
            <a:endParaRPr lang="ja-JP" altLang="ja-JP" sz="1400" b="1" dirty="0">
              <a:latin typeface="ＭＳ Ｐゴシック" panose="020B0600070205080204" pitchFamily="50" charset="-128"/>
              <a:ea typeface="ＭＳ Ｐゴシック" panose="020B0600070205080204" pitchFamily="50" charset="-128"/>
            </a:endParaRPr>
          </a:p>
        </p:txBody>
      </p:sp>
      <p:sp>
        <p:nvSpPr>
          <p:cNvPr id="57" name="正方形/長方形 56"/>
          <p:cNvSpPr/>
          <p:nvPr/>
        </p:nvSpPr>
        <p:spPr>
          <a:xfrm>
            <a:off x="5601072" y="4725144"/>
            <a:ext cx="1224136" cy="432048"/>
          </a:xfrm>
          <a:prstGeom prst="rect">
            <a:avLst/>
          </a:prstGeom>
          <a:solidFill>
            <a:srgbClr val="C71F0D"/>
          </a:solidFill>
        </p:spPr>
        <p:txBody>
          <a:bodyPr wrap="none" anchor="ctr" anchorCtr="0">
            <a:noAutofit/>
          </a:bodyPr>
          <a:lstStyle/>
          <a:p>
            <a:pPr algn="ctr" fontAlgn="ctr"/>
            <a:r>
              <a:rPr lang="ja-JP" altLang="en-US" sz="2000" dirty="0">
                <a:solidFill>
                  <a:schemeClr val="bg1"/>
                </a:solidFill>
                <a:latin typeface="HGP創英角ｺﾞｼｯｸUB" panose="020B0900000000000000" pitchFamily="50" charset="-128"/>
                <a:ea typeface="HGP創英角ｺﾞｼｯｸUB" panose="020B0900000000000000" pitchFamily="50" charset="-128"/>
              </a:rPr>
              <a:t>リストラ</a:t>
            </a:r>
          </a:p>
        </p:txBody>
      </p:sp>
      <p:sp>
        <p:nvSpPr>
          <p:cNvPr id="54" name="下矢印 53"/>
          <p:cNvSpPr/>
          <p:nvPr/>
        </p:nvSpPr>
        <p:spPr>
          <a:xfrm>
            <a:off x="5745088" y="4293096"/>
            <a:ext cx="936104" cy="432048"/>
          </a:xfrm>
          <a:prstGeom prst="downArrow">
            <a:avLst>
              <a:gd name="adj1" fmla="val 53947"/>
              <a:gd name="adj2" fmla="val 54168"/>
            </a:avLst>
          </a:prstGeom>
          <a:gradFill flip="none" rotWithShape="1">
            <a:gsLst>
              <a:gs pos="0">
                <a:srgbClr val="6A6A6A"/>
              </a:gs>
              <a:gs pos="100000">
                <a:schemeClr val="bg1"/>
              </a:gs>
            </a:gsLst>
            <a:lin ang="162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正方形/長方形 62"/>
          <p:cNvSpPr/>
          <p:nvPr/>
        </p:nvSpPr>
        <p:spPr>
          <a:xfrm>
            <a:off x="8365331" y="4509120"/>
            <a:ext cx="332085" cy="288032"/>
          </a:xfrm>
          <a:prstGeom prst="rect">
            <a:avLst/>
          </a:prstGeom>
          <a:gradFill flip="none" rotWithShape="1">
            <a:gsLst>
              <a:gs pos="0">
                <a:srgbClr val="868686"/>
              </a:gs>
              <a:gs pos="100000">
                <a:srgbClr val="BEBEBE"/>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二等辺三角形 63"/>
          <p:cNvSpPr/>
          <p:nvPr/>
        </p:nvSpPr>
        <p:spPr>
          <a:xfrm>
            <a:off x="8153305" y="4221088"/>
            <a:ext cx="752570" cy="288032"/>
          </a:xfrm>
          <a:prstGeom prst="triangle">
            <a:avLst/>
          </a:prstGeom>
          <a:solidFill>
            <a:srgbClr val="868686"/>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5" name="テキスト ボックス 64"/>
          <p:cNvSpPr txBox="1"/>
          <p:nvPr/>
        </p:nvSpPr>
        <p:spPr>
          <a:xfrm>
            <a:off x="200472" y="6525344"/>
            <a:ext cx="9145016" cy="144016"/>
          </a:xfrm>
          <a:prstGeom prst="rect">
            <a:avLst/>
          </a:prstGeom>
          <a:noFill/>
        </p:spPr>
        <p:txBody>
          <a:bodyPr wrap="square" lIns="0" tIns="0" rIns="0" bIns="0" rtlCol="0">
            <a:noAutofit/>
          </a:bodyPr>
          <a:lstStyle/>
          <a:p>
            <a:pPr lvl="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JSN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「ロシア通信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176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号」（</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）、有識者ヒアリング</a:t>
            </a:r>
          </a:p>
        </p:txBody>
      </p:sp>
    </p:spTree>
    <p:extLst>
      <p:ext uri="{BB962C8B-B14F-4D97-AF65-F5344CB8AC3E}">
        <p14:creationId xmlns:p14="http://schemas.microsoft.com/office/powerpoint/2010/main" val="1886259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一般概況</a:t>
            </a:r>
          </a:p>
        </p:txBody>
      </p:sp>
    </p:spTree>
    <p:extLst>
      <p:ext uri="{BB962C8B-B14F-4D97-AF65-F5344CB8AC3E}">
        <p14:creationId xmlns:p14="http://schemas.microsoft.com/office/powerpoint/2010/main" val="2788692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ロシア／医療関連／制度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solidFill>
                  <a:srgbClr val="000000"/>
                </a:solidFill>
                <a:latin typeface="+mn-ea"/>
              </a:rPr>
              <a:t>医師の社会的地位</a:t>
            </a:r>
            <a:endParaRPr lang="ja-JP" altLang="en-US" dirty="0"/>
          </a:p>
        </p:txBody>
      </p:sp>
      <p:sp>
        <p:nvSpPr>
          <p:cNvPr id="4" name="テキスト ボックス 3"/>
          <p:cNvSpPr txBox="1"/>
          <p:nvPr/>
        </p:nvSpPr>
        <p:spPr>
          <a:xfrm>
            <a:off x="200472" y="1124744"/>
            <a:ext cx="9505056" cy="19525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ロシアにおいて、医師の社会的ステータスは低く、賃金も他の職業と比べて必ずしも高くなく、患者への違法な謝礼などの要求が横行していた。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医師になるためには、諸外国同様、大学の医学部や医科大学での最低</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年間の高等教育を終えた後、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年間の臨床研究を行う必要がある。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ソ連時代から医師の数は多く、</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1970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年代にかけて増加傾向にあったが、古い知識や技術しか持たない医師や医学部教師も多いとされていた。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医師の給与が極めて低く、また残業や無休憩などの過酷な業務ため、より充実した給与や福利厚生を求め、医療機器メーカー等に転職するケースもある。</a:t>
            </a:r>
          </a:p>
        </p:txBody>
      </p:sp>
      <p:sp>
        <p:nvSpPr>
          <p:cNvPr id="27" name="テキスト ボックス 26"/>
          <p:cNvSpPr txBox="1"/>
          <p:nvPr/>
        </p:nvSpPr>
        <p:spPr>
          <a:xfrm>
            <a:off x="200472" y="6525434"/>
            <a:ext cx="9145016" cy="144016"/>
          </a:xfrm>
          <a:prstGeom prst="rect">
            <a:avLst/>
          </a:prstGeom>
          <a:noFill/>
        </p:spPr>
        <p:txBody>
          <a:bodyPr wrap="square" lIns="0" tIns="0" rIns="0" bIns="0" rtlCol="0">
            <a:noAutofit/>
          </a:bodyPr>
          <a:lstStyle/>
          <a:p>
            <a:pPr marL="366713" indent="-3667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t>外務省ホームページ、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IMS Pharmaceutical Pricing &amp; Reimbursement Concise Guide RUSSIA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DW</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Why Russian doctors are fed up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」、海外社会保障研究</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Summer 2015 No. 191</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kumimoji="0" lang="ja-JP" altLang="en-US" sz="800" dirty="0" bmk=""/>
              <a:t>、有識者ヒアリング</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4738447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5097016" y="2392337"/>
            <a:ext cx="4176464" cy="1512169"/>
          </a:xfrm>
          <a:prstGeom prst="rect">
            <a:avLst/>
          </a:prstGeom>
          <a:gradFill flip="none" rotWithShape="1">
            <a:gsLst>
              <a:gs pos="0">
                <a:srgbClr val="DDE6F3"/>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円/楕円 63"/>
          <p:cNvSpPr/>
          <p:nvPr/>
        </p:nvSpPr>
        <p:spPr>
          <a:xfrm>
            <a:off x="5379368" y="3501008"/>
            <a:ext cx="3534072" cy="763428"/>
          </a:xfrm>
          <a:prstGeom prst="ellipse">
            <a:avLst/>
          </a:prstGeom>
          <a:gradFill flip="none" rotWithShape="1">
            <a:gsLst>
              <a:gs pos="0">
                <a:srgbClr val="E4BB46"/>
              </a:gs>
              <a:gs pos="100000">
                <a:schemeClr val="bg1">
                  <a:alpha val="0"/>
                </a:schemeClr>
              </a:gs>
            </a:gsLst>
            <a:path path="shape">
              <a:fillToRect l="50000" t="50000" r="50000" b="50000"/>
            </a:path>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8" name="円/楕円 67"/>
          <p:cNvSpPr/>
          <p:nvPr/>
        </p:nvSpPr>
        <p:spPr>
          <a:xfrm>
            <a:off x="1463452" y="4121274"/>
            <a:ext cx="2514600" cy="1295400"/>
          </a:xfrm>
          <a:prstGeom prst="ellipse">
            <a:avLst/>
          </a:prstGeom>
          <a:gradFill flip="none" rotWithShape="1">
            <a:gsLst>
              <a:gs pos="0">
                <a:srgbClr val="E4BB46"/>
              </a:gs>
              <a:gs pos="100000">
                <a:schemeClr val="bg1">
                  <a:alpha val="0"/>
                </a:schemeClr>
              </a:gs>
            </a:gsLst>
            <a:path path="shape">
              <a:fillToRect l="50000" t="50000" r="50000" b="50000"/>
            </a:path>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片側の 2 つの角を丸めた四角形 10"/>
          <p:cNvSpPr/>
          <p:nvPr/>
        </p:nvSpPr>
        <p:spPr>
          <a:xfrm>
            <a:off x="5097016" y="1772816"/>
            <a:ext cx="4176464" cy="619522"/>
          </a:xfrm>
          <a:prstGeom prst="round2SameRect">
            <a:avLst/>
          </a:prstGeom>
          <a:solidFill>
            <a:srgbClr val="5F8AC3"/>
          </a:solidFill>
        </p:spPr>
        <p:txBody>
          <a:bodyPr wrap="square" anchor="ctr" anchorCtr="0">
            <a:no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rPr>
              <a:t>外国人医師が</a:t>
            </a:r>
          </a:p>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rPr>
              <a:t>ロシアで医療行為を行う場合</a:t>
            </a:r>
          </a:p>
        </p:txBody>
      </p:sp>
      <p:sp>
        <p:nvSpPr>
          <p:cNvPr id="12" name="正方形/長方形 11"/>
          <p:cNvSpPr/>
          <p:nvPr/>
        </p:nvSpPr>
        <p:spPr>
          <a:xfrm>
            <a:off x="632520" y="2392337"/>
            <a:ext cx="4176464" cy="1512169"/>
          </a:xfrm>
          <a:prstGeom prst="rect">
            <a:avLst/>
          </a:prstGeom>
          <a:gradFill flip="none" rotWithShape="1">
            <a:gsLst>
              <a:gs pos="0">
                <a:srgbClr val="DDE6F3"/>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片側の 2 つの角を丸めた四角形 12"/>
          <p:cNvSpPr/>
          <p:nvPr/>
        </p:nvSpPr>
        <p:spPr>
          <a:xfrm>
            <a:off x="632520" y="1772816"/>
            <a:ext cx="4176464" cy="619522"/>
          </a:xfrm>
          <a:prstGeom prst="round2SameRect">
            <a:avLst/>
          </a:prstGeom>
          <a:solidFill>
            <a:srgbClr val="5F8AC3"/>
          </a:solidFill>
        </p:spPr>
        <p:txBody>
          <a:bodyPr wrap="square" anchor="ctr" anchorCtr="0">
            <a:noAutofit/>
          </a:bodyPr>
          <a:lstStyle/>
          <a:p>
            <a:pPr algn="ctr" fontAlgn="ctr">
              <a:tabLst>
                <a:tab pos="3246438" algn="r"/>
              </a:tabLst>
            </a:pPr>
            <a:r>
              <a:rPr lang="ja-JP" altLang="en-US" sz="1400" dirty="0">
                <a:solidFill>
                  <a:schemeClr val="bg1"/>
                </a:solidFill>
                <a:latin typeface="HGP創英角ｺﾞｼｯｸUB" panose="020B0900000000000000" pitchFamily="50" charset="-128"/>
                <a:ea typeface="HGP創英角ｺﾞｼｯｸUB" panose="020B0900000000000000" pitchFamily="50" charset="-128"/>
              </a:rPr>
              <a:t>外国人医師が直接、患者に治療を行わず、</a:t>
            </a:r>
            <a:br>
              <a:rPr lang="en-US" altLang="ja-JP" sz="1400" dirty="0">
                <a:solidFill>
                  <a:schemeClr val="bg1"/>
                </a:solidFill>
                <a:latin typeface="HGP創英角ｺﾞｼｯｸUB" panose="020B0900000000000000" pitchFamily="50" charset="-128"/>
                <a:ea typeface="HGP創英角ｺﾞｼｯｸUB" panose="020B0900000000000000" pitchFamily="50" charset="-128"/>
              </a:rPr>
            </a:br>
            <a:r>
              <a:rPr lang="ja-JP" altLang="en-US" sz="1400" dirty="0">
                <a:solidFill>
                  <a:schemeClr val="bg1"/>
                </a:solidFill>
                <a:latin typeface="HGP創英角ｺﾞｼｯｸUB" panose="020B0900000000000000" pitchFamily="50" charset="-128"/>
                <a:ea typeface="HGP創英角ｺﾞｼｯｸUB" panose="020B0900000000000000" pitchFamily="50" charset="-128"/>
              </a:rPr>
              <a:t>ロシア人医師への技術移転を目的とする場合</a:t>
            </a:r>
          </a:p>
        </p:txBody>
      </p:sp>
      <p:sp>
        <p:nvSpPr>
          <p:cNvPr id="2" name="タイトル 1"/>
          <p:cNvSpPr>
            <a:spLocks noGrp="1"/>
          </p:cNvSpPr>
          <p:nvPr>
            <p:ph type="title"/>
          </p:nvPr>
        </p:nvSpPr>
        <p:spPr/>
        <p:txBody>
          <a:bodyPr/>
          <a:lstStyle/>
          <a:p>
            <a:r>
              <a:rPr lang="ja-JP" altLang="en-US" dirty="0"/>
              <a:t>ロシア／医療関連／制度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外国人医師のライセンス</a:t>
            </a:r>
          </a:p>
        </p:txBody>
      </p:sp>
      <p:sp>
        <p:nvSpPr>
          <p:cNvPr id="5" name="テキスト ボックス 4"/>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外国人医師が、直接患者に治療を行</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う</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場合と行わない場合によって、用意するべき書類やプロセスは異なる。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角丸四角形 13"/>
          <p:cNvSpPr/>
          <p:nvPr/>
        </p:nvSpPr>
        <p:spPr>
          <a:xfrm>
            <a:off x="1136576" y="2536354"/>
            <a:ext cx="1944216" cy="720000"/>
          </a:xfrm>
          <a:prstGeom prst="roundRect">
            <a:avLst>
              <a:gd name="adj" fmla="val 9378"/>
            </a:avLst>
          </a:prstGeom>
          <a:solidFill>
            <a:srgbClr val="A2BBDC"/>
          </a:solidFill>
        </p:spPr>
        <p:txBody>
          <a:bodyPr wrap="square" rtlCol="0" anchor="ctr">
            <a:noAutofit/>
          </a:bodyPr>
          <a:lstStyle/>
          <a:p>
            <a:pPr algn="ctr">
              <a:lnSpc>
                <a:spcPct val="110000"/>
              </a:lnSpc>
            </a:pPr>
            <a:r>
              <a:rPr lang="ja-JP" altLang="en-US" sz="1400" b="1" dirty="0"/>
              <a:t>「人文知識・国際業務」</a:t>
            </a:r>
            <a:br>
              <a:rPr lang="en-US" altLang="ja-JP" sz="1400" b="1" dirty="0"/>
            </a:br>
            <a:r>
              <a:rPr lang="ja-JP" altLang="en-US" sz="1400" b="1" dirty="0"/>
              <a:t>ビザ</a:t>
            </a:r>
            <a:endParaRPr kumimoji="1"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正方形/長方形 14"/>
          <p:cNvSpPr/>
          <p:nvPr/>
        </p:nvSpPr>
        <p:spPr>
          <a:xfrm>
            <a:off x="3080792" y="2752378"/>
            <a:ext cx="1026243" cy="307777"/>
          </a:xfrm>
          <a:prstGeom prst="rect">
            <a:avLst/>
          </a:prstGeom>
        </p:spPr>
        <p:txBody>
          <a:bodyPr wrap="none">
            <a:spAutoFit/>
          </a:bodyPr>
          <a:lstStyle/>
          <a:p>
            <a:r>
              <a:rPr lang="ja-JP" altLang="en-US" sz="1400" dirty="0"/>
              <a:t>を取得する</a:t>
            </a:r>
          </a:p>
        </p:txBody>
      </p:sp>
      <p:sp>
        <p:nvSpPr>
          <p:cNvPr id="16" name="正方形/長方形 15"/>
          <p:cNvSpPr/>
          <p:nvPr/>
        </p:nvSpPr>
        <p:spPr>
          <a:xfrm>
            <a:off x="1784648" y="4339620"/>
            <a:ext cx="1872501" cy="861774"/>
          </a:xfrm>
          <a:prstGeom prst="rect">
            <a:avLst/>
          </a:prstGeom>
        </p:spPr>
        <p:txBody>
          <a:bodyPr wrap="square">
            <a:spAutoFit/>
          </a:bodyPr>
          <a:lstStyle/>
          <a:p>
            <a:r>
              <a:rPr lang="en-US" altLang="ja-JP" sz="3200" dirty="0">
                <a:latin typeface="Arial Black" panose="020B0A04020102020204" pitchFamily="34" charset="0"/>
              </a:rPr>
              <a:t>1</a:t>
            </a:r>
            <a:r>
              <a:rPr lang="ja-JP" altLang="en-US" sz="3200" dirty="0">
                <a:latin typeface="HGP創英角ｺﾞｼｯｸUB" panose="020B0900000000000000" pitchFamily="50" charset="-128"/>
                <a:ea typeface="HGP創英角ｺﾞｼｯｸUB" panose="020B0900000000000000" pitchFamily="50" charset="-128"/>
              </a:rPr>
              <a:t>年</a:t>
            </a:r>
            <a:r>
              <a:rPr lang="ja-JP" altLang="en-US" b="1" dirty="0"/>
              <a:t>以内の</a:t>
            </a:r>
            <a:br>
              <a:rPr lang="en-US" altLang="ja-JP" b="1" dirty="0"/>
            </a:br>
            <a:r>
              <a:rPr lang="ja-JP" altLang="en-US" b="1" dirty="0"/>
              <a:t>医療行為は可能</a:t>
            </a:r>
          </a:p>
        </p:txBody>
      </p:sp>
      <p:sp>
        <p:nvSpPr>
          <p:cNvPr id="17" name="二等辺三角形 16"/>
          <p:cNvSpPr/>
          <p:nvPr/>
        </p:nvSpPr>
        <p:spPr>
          <a:xfrm rot="10800000">
            <a:off x="1352602" y="3616474"/>
            <a:ext cx="2736302" cy="384396"/>
          </a:xfrm>
          <a:prstGeom prst="triangle">
            <a:avLst/>
          </a:prstGeom>
          <a:gradFill flip="none" rotWithShape="1">
            <a:gsLst>
              <a:gs pos="0">
                <a:srgbClr val="C71F0D"/>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角丸四角形 17"/>
          <p:cNvSpPr/>
          <p:nvPr/>
        </p:nvSpPr>
        <p:spPr>
          <a:xfrm>
            <a:off x="6429164" y="2536354"/>
            <a:ext cx="1512168" cy="720080"/>
          </a:xfrm>
          <a:prstGeom prst="roundRect">
            <a:avLst>
              <a:gd name="adj" fmla="val 9378"/>
            </a:avLst>
          </a:prstGeom>
          <a:solidFill>
            <a:srgbClr val="A2BBDC"/>
          </a:solidFill>
        </p:spPr>
        <p:txBody>
          <a:bodyPr wrap="square" rtlCol="0" anchor="ctr">
            <a:noAutofit/>
          </a:bodyPr>
          <a:lstStyle/>
          <a:p>
            <a:pPr algn="ctr">
              <a:lnSpc>
                <a:spcPct val="110000"/>
              </a:lnSpc>
            </a:pPr>
            <a:r>
              <a:rPr lang="ja-JP" altLang="en-US" sz="1400" b="1" dirty="0"/>
              <a:t>医学に関する</a:t>
            </a:r>
            <a:br>
              <a:rPr lang="en-US" altLang="ja-JP" sz="1400" b="1" dirty="0"/>
            </a:br>
            <a:r>
              <a:rPr lang="ja-JP" altLang="en-US" sz="1400" b="1" dirty="0"/>
              <a:t>教育の「証明書」</a:t>
            </a:r>
            <a:endParaRPr kumimoji="1"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0" name="Group 2992"/>
          <p:cNvGrpSpPr>
            <a:grpSpLocks noChangeAspect="1"/>
          </p:cNvGrpSpPr>
          <p:nvPr/>
        </p:nvGrpSpPr>
        <p:grpSpPr bwMode="auto">
          <a:xfrm>
            <a:off x="5368446" y="2634175"/>
            <a:ext cx="863041" cy="432048"/>
            <a:chOff x="2016" y="912"/>
            <a:chExt cx="816" cy="384"/>
          </a:xfrm>
        </p:grpSpPr>
        <p:sp>
          <p:nvSpPr>
            <p:cNvPr id="21" name="Freeform 787"/>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solidFill>
              <a:srgbClr val="CCDAEC"/>
            </a:solidFill>
            <a:ln w="12700" cap="flat" cmpd="sng" algn="ctr">
              <a:solidFill>
                <a:srgbClr val="CCDAEC"/>
              </a:solidFill>
              <a:prstDash val="solid"/>
              <a:round/>
              <a:headEnd type="none" w="med" len="med"/>
              <a:tailEnd type="none" w="med" len="med"/>
            </a:ln>
            <a:effectLst/>
          </p:spPr>
          <p:txBody>
            <a:bodyPr wrap="none" tIns="0" bIns="0" anchor="ctr"/>
            <a:lstStyle/>
            <a:p>
              <a:endParaRPr lang="ja-JP" altLang="en-US"/>
            </a:p>
          </p:txBody>
        </p:sp>
        <p:sp>
          <p:nvSpPr>
            <p:cNvPr id="22" name="Rectangle 788"/>
            <p:cNvSpPr>
              <a:spLocks noChangeAspect="1" noChangeArrowheads="1"/>
            </p:cNvSpPr>
            <p:nvPr/>
          </p:nvSpPr>
          <p:spPr bwMode="auto">
            <a:xfrm>
              <a:off x="2352" y="1200"/>
              <a:ext cx="144" cy="84"/>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anchor="ctr"/>
            <a:lstStyle/>
            <a:p>
              <a:endParaRPr lang="ja-JP" altLang="en-US"/>
            </a:p>
          </p:txBody>
        </p:sp>
        <p:sp>
          <p:nvSpPr>
            <p:cNvPr id="23" name="Rectangle 789"/>
            <p:cNvSpPr>
              <a:spLocks noChangeAspect="1" noChangeArrowheads="1"/>
            </p:cNvSpPr>
            <p:nvPr/>
          </p:nvSpPr>
          <p:spPr bwMode="auto">
            <a:xfrm>
              <a:off x="2208" y="1008"/>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24" name="Rectangle 790"/>
            <p:cNvSpPr>
              <a:spLocks noChangeAspect="1" noChangeArrowheads="1"/>
            </p:cNvSpPr>
            <p:nvPr/>
          </p:nvSpPr>
          <p:spPr bwMode="auto">
            <a:xfrm>
              <a:off x="2258" y="1008"/>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25" name="Rectangle 791"/>
            <p:cNvSpPr>
              <a:spLocks noChangeAspect="1" noChangeArrowheads="1"/>
            </p:cNvSpPr>
            <p:nvPr/>
          </p:nvSpPr>
          <p:spPr bwMode="auto">
            <a:xfrm>
              <a:off x="2542" y="1008"/>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26" name="Rectangle 792"/>
            <p:cNvSpPr>
              <a:spLocks noChangeAspect="1" noChangeArrowheads="1"/>
            </p:cNvSpPr>
            <p:nvPr/>
          </p:nvSpPr>
          <p:spPr bwMode="auto">
            <a:xfrm>
              <a:off x="2592" y="1008"/>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27" name="Rectangle 793"/>
            <p:cNvSpPr>
              <a:spLocks noChangeAspect="1" noChangeArrowheads="1"/>
            </p:cNvSpPr>
            <p:nvPr/>
          </p:nvSpPr>
          <p:spPr bwMode="auto">
            <a:xfrm>
              <a:off x="2208" y="1104"/>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28" name="Rectangle 794"/>
            <p:cNvSpPr>
              <a:spLocks noChangeAspect="1" noChangeArrowheads="1"/>
            </p:cNvSpPr>
            <p:nvPr/>
          </p:nvSpPr>
          <p:spPr bwMode="auto">
            <a:xfrm>
              <a:off x="2258" y="1104"/>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29" name="Rectangle 795"/>
            <p:cNvSpPr>
              <a:spLocks noChangeAspect="1" noChangeArrowheads="1"/>
            </p:cNvSpPr>
            <p:nvPr/>
          </p:nvSpPr>
          <p:spPr bwMode="auto">
            <a:xfrm>
              <a:off x="2542" y="1104"/>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30" name="Rectangle 796"/>
            <p:cNvSpPr>
              <a:spLocks noChangeAspect="1" noChangeArrowheads="1"/>
            </p:cNvSpPr>
            <p:nvPr/>
          </p:nvSpPr>
          <p:spPr bwMode="auto">
            <a:xfrm>
              <a:off x="2592" y="1104"/>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31" name="Rectangle 797"/>
            <p:cNvSpPr>
              <a:spLocks noChangeAspect="1" noChangeArrowheads="1"/>
            </p:cNvSpPr>
            <p:nvPr/>
          </p:nvSpPr>
          <p:spPr bwMode="auto">
            <a:xfrm>
              <a:off x="2208" y="1200"/>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32" name="Rectangle 798"/>
            <p:cNvSpPr>
              <a:spLocks noChangeAspect="1" noChangeArrowheads="1"/>
            </p:cNvSpPr>
            <p:nvPr/>
          </p:nvSpPr>
          <p:spPr bwMode="auto">
            <a:xfrm>
              <a:off x="2064" y="1104"/>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33" name="Rectangle 799"/>
            <p:cNvSpPr>
              <a:spLocks noChangeAspect="1" noChangeArrowheads="1"/>
            </p:cNvSpPr>
            <p:nvPr/>
          </p:nvSpPr>
          <p:spPr bwMode="auto">
            <a:xfrm>
              <a:off x="2114" y="1104"/>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34" name="Rectangle 800"/>
            <p:cNvSpPr>
              <a:spLocks noChangeAspect="1" noChangeArrowheads="1"/>
            </p:cNvSpPr>
            <p:nvPr/>
          </p:nvSpPr>
          <p:spPr bwMode="auto">
            <a:xfrm>
              <a:off x="2686" y="1008"/>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35" name="Rectangle 801"/>
            <p:cNvSpPr>
              <a:spLocks noChangeAspect="1" noChangeArrowheads="1"/>
            </p:cNvSpPr>
            <p:nvPr/>
          </p:nvSpPr>
          <p:spPr bwMode="auto">
            <a:xfrm>
              <a:off x="2736" y="1008"/>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36" name="Rectangle 802"/>
            <p:cNvSpPr>
              <a:spLocks noChangeAspect="1" noChangeArrowheads="1"/>
            </p:cNvSpPr>
            <p:nvPr/>
          </p:nvSpPr>
          <p:spPr bwMode="auto">
            <a:xfrm>
              <a:off x="2686" y="1104"/>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37" name="Rectangle 803"/>
            <p:cNvSpPr>
              <a:spLocks noChangeAspect="1" noChangeArrowheads="1"/>
            </p:cNvSpPr>
            <p:nvPr/>
          </p:nvSpPr>
          <p:spPr bwMode="auto">
            <a:xfrm>
              <a:off x="2736" y="1104"/>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38" name="Rectangle 804"/>
            <p:cNvSpPr>
              <a:spLocks noChangeAspect="1" noChangeArrowheads="1"/>
            </p:cNvSpPr>
            <p:nvPr/>
          </p:nvSpPr>
          <p:spPr bwMode="auto">
            <a:xfrm>
              <a:off x="2686" y="1200"/>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39" name="Rectangle 805"/>
            <p:cNvSpPr>
              <a:spLocks noChangeAspect="1" noChangeArrowheads="1"/>
            </p:cNvSpPr>
            <p:nvPr/>
          </p:nvSpPr>
          <p:spPr bwMode="auto">
            <a:xfrm>
              <a:off x="2736" y="1200"/>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40" name="Rectangle 806"/>
            <p:cNvSpPr>
              <a:spLocks noChangeAspect="1" noChangeArrowheads="1"/>
            </p:cNvSpPr>
            <p:nvPr/>
          </p:nvSpPr>
          <p:spPr bwMode="auto">
            <a:xfrm>
              <a:off x="2064" y="1200"/>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41" name="Rectangle 807"/>
            <p:cNvSpPr>
              <a:spLocks noChangeAspect="1" noChangeArrowheads="1"/>
            </p:cNvSpPr>
            <p:nvPr/>
          </p:nvSpPr>
          <p:spPr bwMode="auto">
            <a:xfrm>
              <a:off x="2114" y="1200"/>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44" name="Rectangle 810"/>
            <p:cNvSpPr>
              <a:spLocks noChangeAspect="1" noChangeArrowheads="1"/>
            </p:cNvSpPr>
            <p:nvPr/>
          </p:nvSpPr>
          <p:spPr bwMode="auto">
            <a:xfrm>
              <a:off x="2028" y="1008"/>
              <a:ext cx="25" cy="25"/>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45" name="Rectangle 811"/>
            <p:cNvSpPr>
              <a:spLocks noChangeAspect="1" noChangeArrowheads="1"/>
            </p:cNvSpPr>
            <p:nvPr/>
          </p:nvSpPr>
          <p:spPr bwMode="auto">
            <a:xfrm>
              <a:off x="2064" y="1008"/>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46" name="Rectangle 812"/>
            <p:cNvSpPr>
              <a:spLocks noChangeAspect="1" noChangeArrowheads="1"/>
            </p:cNvSpPr>
            <p:nvPr/>
          </p:nvSpPr>
          <p:spPr bwMode="auto">
            <a:xfrm>
              <a:off x="2795" y="1008"/>
              <a:ext cx="25" cy="25"/>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47" name="Rectangle 813"/>
            <p:cNvSpPr>
              <a:spLocks noChangeAspect="1" noChangeArrowheads="1"/>
            </p:cNvSpPr>
            <p:nvPr/>
          </p:nvSpPr>
          <p:spPr bwMode="auto">
            <a:xfrm>
              <a:off x="2795" y="1104"/>
              <a:ext cx="25" cy="25"/>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48" name="Rectangle 814"/>
            <p:cNvSpPr>
              <a:spLocks noChangeAspect="1" noChangeArrowheads="1"/>
            </p:cNvSpPr>
            <p:nvPr/>
          </p:nvSpPr>
          <p:spPr bwMode="auto">
            <a:xfrm>
              <a:off x="2795" y="1200"/>
              <a:ext cx="25" cy="25"/>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49" name="Rectangle 815"/>
            <p:cNvSpPr>
              <a:spLocks noChangeAspect="1" noChangeArrowheads="1"/>
            </p:cNvSpPr>
            <p:nvPr/>
          </p:nvSpPr>
          <p:spPr bwMode="auto">
            <a:xfrm>
              <a:off x="2542" y="1200"/>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50" name="Rectangle 816"/>
            <p:cNvSpPr>
              <a:spLocks noChangeAspect="1" noChangeArrowheads="1"/>
            </p:cNvSpPr>
            <p:nvPr/>
          </p:nvSpPr>
          <p:spPr bwMode="auto">
            <a:xfrm>
              <a:off x="2592" y="1200"/>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51" name="Rectangle 817"/>
            <p:cNvSpPr>
              <a:spLocks noChangeAspect="1" noChangeArrowheads="1"/>
            </p:cNvSpPr>
            <p:nvPr/>
          </p:nvSpPr>
          <p:spPr bwMode="auto">
            <a:xfrm>
              <a:off x="2114" y="1008"/>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52" name="Rectangle 818"/>
            <p:cNvSpPr>
              <a:spLocks noChangeAspect="1" noChangeArrowheads="1"/>
            </p:cNvSpPr>
            <p:nvPr/>
          </p:nvSpPr>
          <p:spPr bwMode="auto">
            <a:xfrm>
              <a:off x="2258" y="1200"/>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53" name="Rectangle 819"/>
            <p:cNvSpPr>
              <a:spLocks noChangeAspect="1" noChangeArrowheads="1"/>
            </p:cNvSpPr>
            <p:nvPr/>
          </p:nvSpPr>
          <p:spPr bwMode="auto">
            <a:xfrm>
              <a:off x="2352" y="1008"/>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54" name="Rectangle 820"/>
            <p:cNvSpPr>
              <a:spLocks noChangeAspect="1" noChangeArrowheads="1"/>
            </p:cNvSpPr>
            <p:nvPr/>
          </p:nvSpPr>
          <p:spPr bwMode="auto">
            <a:xfrm>
              <a:off x="2448" y="1008"/>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55" name="Rectangle 821"/>
            <p:cNvSpPr>
              <a:spLocks noChangeAspect="1" noChangeArrowheads="1"/>
            </p:cNvSpPr>
            <p:nvPr/>
          </p:nvSpPr>
          <p:spPr bwMode="auto">
            <a:xfrm>
              <a:off x="2352" y="1104"/>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56" name="Rectangle 822"/>
            <p:cNvSpPr>
              <a:spLocks noChangeAspect="1" noChangeArrowheads="1"/>
            </p:cNvSpPr>
            <p:nvPr/>
          </p:nvSpPr>
          <p:spPr bwMode="auto">
            <a:xfrm>
              <a:off x="2448" y="1104"/>
              <a:ext cx="48" cy="48"/>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57" name="Rectangle 823"/>
            <p:cNvSpPr>
              <a:spLocks noChangeAspect="1" noChangeArrowheads="1"/>
            </p:cNvSpPr>
            <p:nvPr/>
          </p:nvSpPr>
          <p:spPr bwMode="auto">
            <a:xfrm>
              <a:off x="2028" y="1104"/>
              <a:ext cx="25" cy="25"/>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58" name="Rectangle 824"/>
            <p:cNvSpPr>
              <a:spLocks noChangeAspect="1" noChangeArrowheads="1"/>
            </p:cNvSpPr>
            <p:nvPr/>
          </p:nvSpPr>
          <p:spPr bwMode="auto">
            <a:xfrm>
              <a:off x="2028" y="1200"/>
              <a:ext cx="25" cy="25"/>
            </a:xfrm>
            <a:prstGeom prst="rect">
              <a:avLst/>
            </a:prstGeom>
            <a:solidFill>
              <a:srgbClr val="FFFFFF"/>
            </a:solidFill>
            <a:ln w="9525" cap="flat" cmpd="sng" algn="ctr">
              <a:solidFill>
                <a:srgbClr val="CCDAEC"/>
              </a:solidFill>
              <a:prstDash val="solid"/>
              <a:miter lim="800000"/>
              <a:headEnd type="none" w="med" len="med"/>
              <a:tailEnd type="none" w="med" len="med"/>
            </a:ln>
            <a:effectLst/>
          </p:spPr>
          <p:txBody>
            <a:bodyPr wrap="none" tIns="0" bIns="0" anchor="ctr"/>
            <a:lstStyle/>
            <a:p>
              <a:endParaRPr lang="ja-JP" altLang="en-US"/>
            </a:p>
          </p:txBody>
        </p:sp>
        <p:sp>
          <p:nvSpPr>
            <p:cNvPr id="59" name="Freeform 825"/>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noFill/>
            <a:ln w="12700" cap="flat" cmpd="sng" algn="ctr">
              <a:solidFill>
                <a:srgbClr val="CCDAEC"/>
              </a:solidFill>
              <a:prstDash val="solid"/>
              <a:round/>
              <a:headEnd type="none" w="med" len="med"/>
              <a:tailEnd type="none" w="med" len="med"/>
            </a:ln>
            <a:effectLst/>
          </p:spPr>
          <p:txBody>
            <a:bodyPr wrap="none" tIns="0" bIns="0" anchor="ctr"/>
            <a:lstStyle/>
            <a:p>
              <a:endParaRPr lang="ja-JP" altLang="en-US"/>
            </a:p>
          </p:txBody>
        </p:sp>
      </p:grpSp>
      <p:sp>
        <p:nvSpPr>
          <p:cNvPr id="60" name="正方形/長方形 59"/>
          <p:cNvSpPr/>
          <p:nvPr/>
        </p:nvSpPr>
        <p:spPr>
          <a:xfrm>
            <a:off x="7977336" y="2752378"/>
            <a:ext cx="1074333" cy="307777"/>
          </a:xfrm>
          <a:prstGeom prst="rect">
            <a:avLst/>
          </a:prstGeom>
        </p:spPr>
        <p:txBody>
          <a:bodyPr wrap="none">
            <a:spAutoFit/>
          </a:bodyPr>
          <a:lstStyle/>
          <a:p>
            <a:r>
              <a:rPr lang="ja-JP" altLang="en-US" sz="1400" dirty="0"/>
              <a:t>を取得</a:t>
            </a:r>
            <a:r>
              <a:rPr lang="en-US" altLang="ja-JP" sz="1400" baseline="30000" dirty="0"/>
              <a:t>※</a:t>
            </a:r>
            <a:r>
              <a:rPr lang="ja-JP" altLang="en-US" sz="1400" dirty="0"/>
              <a:t>し、</a:t>
            </a:r>
          </a:p>
        </p:txBody>
      </p:sp>
      <p:sp>
        <p:nvSpPr>
          <p:cNvPr id="61" name="正方形/長方形 60"/>
          <p:cNvSpPr/>
          <p:nvPr/>
        </p:nvSpPr>
        <p:spPr>
          <a:xfrm>
            <a:off x="5817096" y="3645024"/>
            <a:ext cx="2736304" cy="545983"/>
          </a:xfrm>
          <a:prstGeom prst="rect">
            <a:avLst/>
          </a:prstGeom>
        </p:spPr>
        <p:txBody>
          <a:bodyPr wrap="square">
            <a:spAutoFit/>
          </a:bodyPr>
          <a:lstStyle/>
          <a:p>
            <a:pPr algn="ctr">
              <a:lnSpc>
                <a:spcPct val="110000"/>
              </a:lnSpc>
            </a:pPr>
            <a:r>
              <a:rPr lang="ja-JP" altLang="en-US" sz="1400" dirty="0">
                <a:latin typeface="HGP創英角ｺﾞｼｯｸUB" panose="020B0900000000000000" pitchFamily="50" charset="-128"/>
                <a:ea typeface="HGP創英角ｺﾞｼｯｸUB" panose="020B0900000000000000" pitchFamily="50" charset="-128"/>
              </a:rPr>
              <a:t>保健省が指定する試験</a:t>
            </a:r>
            <a:r>
              <a:rPr lang="ja-JP" altLang="en-US" sz="1400" dirty="0"/>
              <a:t>を受験し</a:t>
            </a:r>
            <a:br>
              <a:rPr lang="en-US" altLang="ja-JP" sz="1400" dirty="0"/>
            </a:br>
            <a:r>
              <a:rPr lang="ja-JP" altLang="en-US" sz="1400" dirty="0"/>
              <a:t>医師としての許可を受ける</a:t>
            </a:r>
          </a:p>
        </p:txBody>
      </p:sp>
      <p:sp>
        <p:nvSpPr>
          <p:cNvPr id="19" name="正方形/長方形 18"/>
          <p:cNvSpPr/>
          <p:nvPr/>
        </p:nvSpPr>
        <p:spPr>
          <a:xfrm>
            <a:off x="5169024" y="2680370"/>
            <a:ext cx="1261884" cy="461665"/>
          </a:xfrm>
          <a:prstGeom prst="rect">
            <a:avLst/>
          </a:prstGeom>
        </p:spPr>
        <p:txBody>
          <a:bodyPr wrap="none">
            <a:spAutoFit/>
          </a:bodyPr>
          <a:lstStyle/>
          <a:p>
            <a:pPr algn="ctr"/>
            <a:r>
              <a:rPr lang="ja-JP" altLang="en-US" sz="1200" dirty="0">
                <a:latin typeface="ＭＳ Ｐゴシック" panose="020B0600070205080204" pitchFamily="50" charset="-128"/>
                <a:ea typeface="ＭＳ Ｐゴシック" panose="020B0600070205080204" pitchFamily="50" charset="-128"/>
              </a:rPr>
              <a:t>教育科学監督省</a:t>
            </a:r>
            <a:br>
              <a:rPr lang="en-US" altLang="ja-JP" sz="1200" dirty="0">
                <a:latin typeface="ＭＳ Ｐゴシック" panose="020B0600070205080204" pitchFamily="50" charset="-128"/>
                <a:ea typeface="ＭＳ Ｐゴシック" panose="020B0600070205080204" pitchFamily="50" charset="-128"/>
              </a:rPr>
            </a:br>
            <a:r>
              <a:rPr lang="ja-JP" altLang="en-US" sz="1200" dirty="0">
                <a:latin typeface="ＭＳ Ｐゴシック" panose="020B0600070205080204" pitchFamily="50" charset="-128"/>
                <a:ea typeface="ＭＳ Ｐゴシック" panose="020B0600070205080204" pitchFamily="50" charset="-128"/>
              </a:rPr>
              <a:t>より</a:t>
            </a:r>
          </a:p>
        </p:txBody>
      </p:sp>
      <p:sp>
        <p:nvSpPr>
          <p:cNvPr id="65" name="正方形/長方形 64"/>
          <p:cNvSpPr/>
          <p:nvPr/>
        </p:nvSpPr>
        <p:spPr>
          <a:xfrm>
            <a:off x="5241032" y="4520153"/>
            <a:ext cx="2073131" cy="204991"/>
          </a:xfrm>
          <a:prstGeom prst="rect">
            <a:avLst/>
          </a:prstGeom>
        </p:spPr>
        <p:txBody>
          <a:bodyPr wrap="none" lIns="0" tIns="0" rIns="0" bIns="0" anchor="ctr" anchorCtr="0">
            <a:noAutofit/>
          </a:bodyPr>
          <a:lstStyle/>
          <a:p>
            <a:pPr defTabSz="955675">
              <a:buSzPct val="120000"/>
            </a:pPr>
            <a:r>
              <a:rPr lang="ja-JP" altLang="en-US" sz="1200" dirty="0">
                <a:solidFill>
                  <a:srgbClr val="000000"/>
                </a:solidFill>
                <a:latin typeface="Arial Black" pitchFamily="34" charset="0"/>
                <a:ea typeface="HGP創英角ｺﾞｼｯｸUB" pitchFamily="50" charset="-128"/>
              </a:rPr>
              <a:t>「証明書」の申請に必要な書類</a:t>
            </a:r>
            <a:endParaRPr lang="en-US" altLang="ko-KR" sz="1200" dirty="0">
              <a:solidFill>
                <a:srgbClr val="000000"/>
              </a:solidFill>
              <a:latin typeface="Arial Black" pitchFamily="34" charset="0"/>
              <a:ea typeface="HGP創英角ｺﾞｼｯｸUB" pitchFamily="50" charset="-128"/>
            </a:endParaRPr>
          </a:p>
        </p:txBody>
      </p:sp>
      <p:graphicFrame>
        <p:nvGraphicFramePr>
          <p:cNvPr id="66" name="表 65"/>
          <p:cNvGraphicFramePr>
            <a:graphicFrameLocks noGrp="1"/>
          </p:cNvGraphicFramePr>
          <p:nvPr>
            <p:extLst>
              <p:ext uri="{D42A27DB-BD31-4B8C-83A1-F6EECF244321}">
                <p14:modId xmlns:p14="http://schemas.microsoft.com/office/powerpoint/2010/main" val="925027726"/>
              </p:ext>
            </p:extLst>
          </p:nvPr>
        </p:nvGraphicFramePr>
        <p:xfrm>
          <a:off x="5241032" y="4725143"/>
          <a:ext cx="3888432" cy="1728193"/>
        </p:xfrm>
        <a:graphic>
          <a:graphicData uri="http://schemas.openxmlformats.org/drawingml/2006/table">
            <a:tbl>
              <a:tblPr firstRow="1" bandRow="1">
                <a:tableStyleId>{5C22544A-7EE6-4342-B048-85BDC9FD1C3A}</a:tableStyleId>
              </a:tblPr>
              <a:tblGrid>
                <a:gridCol w="243575">
                  <a:extLst>
                    <a:ext uri="{9D8B030D-6E8A-4147-A177-3AD203B41FA5}">
                      <a16:colId xmlns:a16="http://schemas.microsoft.com/office/drawing/2014/main" val="20000"/>
                    </a:ext>
                  </a:extLst>
                </a:gridCol>
                <a:gridCol w="3644857">
                  <a:extLst>
                    <a:ext uri="{9D8B030D-6E8A-4147-A177-3AD203B41FA5}">
                      <a16:colId xmlns:a16="http://schemas.microsoft.com/office/drawing/2014/main" val="20001"/>
                    </a:ext>
                  </a:extLst>
                </a:gridCol>
              </a:tblGrid>
              <a:tr h="276511">
                <a:tc>
                  <a:txBody>
                    <a:bodyPr/>
                    <a:lstStyle/>
                    <a:p>
                      <a:pPr marL="0" lvl="1" indent="0" algn="ctr" defTabSz="914400" eaLnBrk="0" hangingPunct="0">
                        <a:spcBef>
                          <a:spcPct val="0"/>
                        </a:spcBef>
                        <a:buClrTx/>
                        <a:buFontTx/>
                        <a:buNone/>
                      </a:pPr>
                      <a:r>
                        <a:rPr kumimoji="0" lang="en-US" altLang="ja-JP" sz="9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a:t>
                      </a:r>
                      <a:endParaRPr kumimoji="0" lang="ja-JP" altLang="en-US" sz="9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r>
                        <a:rPr lang="ja-JP" altLang="en-US" sz="1000" b="0" dirty="0">
                          <a:solidFill>
                            <a:schemeClr val="tx1"/>
                          </a:solidFill>
                        </a:rPr>
                        <a:t>身分証明書のコピー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0"/>
                  </a:ext>
                </a:extLst>
              </a:tr>
              <a:tr h="276511">
                <a:tc>
                  <a:txBody>
                    <a:bodyPr/>
                    <a:lstStyle/>
                    <a:p>
                      <a:pPr marL="0" lvl="1" indent="0" algn="ctr" defTabSz="914400" eaLnBrk="0" hangingPunct="0">
                        <a:spcBef>
                          <a:spcPct val="0"/>
                        </a:spcBef>
                        <a:buClrTx/>
                        <a:buFontTx/>
                        <a:buNone/>
                      </a:pPr>
                      <a:r>
                        <a:rPr kumimoji="0" lang="en-US" altLang="ja-JP" sz="9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2</a:t>
                      </a:r>
                      <a:endParaRPr kumimoji="0" lang="ja-JP" altLang="en-US" sz="9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r>
                        <a:rPr lang="ja-JP" altLang="en-US" sz="1000" b="0" dirty="0">
                          <a:solidFill>
                            <a:schemeClr val="tx1"/>
                          </a:solidFill>
                        </a:rPr>
                        <a:t>外国の医師免許証の原本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449330">
                <a:tc>
                  <a:txBody>
                    <a:bodyPr/>
                    <a:lstStyle/>
                    <a:p>
                      <a:pPr marL="0" lvl="1" indent="0" algn="ctr" defTabSz="914400" eaLnBrk="0" hangingPunct="0">
                        <a:spcBef>
                          <a:spcPct val="0"/>
                        </a:spcBef>
                        <a:buClrTx/>
                        <a:buFontTx/>
                        <a:buNone/>
                      </a:pPr>
                      <a:r>
                        <a:rPr kumimoji="0" lang="en-US" altLang="ja-JP" sz="9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3</a:t>
                      </a:r>
                      <a:endParaRPr kumimoji="0" lang="ja-JP" altLang="en-US" sz="9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r>
                        <a:rPr lang="ja-JP" altLang="en-US" sz="1000" b="0" dirty="0">
                          <a:solidFill>
                            <a:schemeClr val="tx1"/>
                          </a:solidFill>
                        </a:rPr>
                        <a:t>医師免許を取得した国において、法律上の規定がある場合は、教育課程や科目、規律（モジュール）等を説明した書類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276511">
                <a:tc>
                  <a:txBody>
                    <a:bodyPr/>
                    <a:lstStyle/>
                    <a:p>
                      <a:pPr marL="0" lvl="1" indent="0" algn="ctr" defTabSz="914400" eaLnBrk="0" hangingPunct="0">
                        <a:spcBef>
                          <a:spcPct val="0"/>
                        </a:spcBef>
                        <a:buClrTx/>
                        <a:buFontTx/>
                        <a:buNone/>
                      </a:pPr>
                      <a:r>
                        <a:rPr kumimoji="0" lang="en-US" altLang="ja-JP" sz="9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4</a:t>
                      </a:r>
                      <a:endParaRPr kumimoji="0" lang="ja-JP" altLang="en-US" sz="9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r>
                        <a:rPr lang="ja-JP" altLang="en-US" sz="1000" b="0" dirty="0">
                          <a:solidFill>
                            <a:schemeClr val="tx1"/>
                          </a:solidFill>
                        </a:rPr>
                        <a:t>教育に関する書類やその付属書（ロシア語訳も添付）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3"/>
                  </a:ext>
                </a:extLst>
              </a:tr>
              <a:tr h="449330">
                <a:tc>
                  <a:txBody>
                    <a:bodyPr/>
                    <a:lstStyle/>
                    <a:p>
                      <a:pPr marL="0" lvl="1" indent="0" algn="ctr" defTabSz="914400" eaLnBrk="0" hangingPunct="0">
                        <a:spcBef>
                          <a:spcPct val="0"/>
                        </a:spcBef>
                        <a:buClrTx/>
                        <a:buFontTx/>
                        <a:buNone/>
                      </a:pPr>
                      <a:r>
                        <a:rPr kumimoji="0" lang="en-US" altLang="ja-JP" sz="9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5</a:t>
                      </a:r>
                      <a:endParaRPr kumimoji="0" lang="ja-JP" altLang="en-US" sz="900" b="1"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bmk="">
                          <a:ln>
                            <a:noFill/>
                          </a:ln>
                          <a:solidFill>
                            <a:schemeClr val="tx1"/>
                          </a:solidFill>
                          <a:effectLst/>
                          <a:latin typeface="+mn-ea"/>
                          <a:ea typeface="+mn-ea"/>
                        </a:rPr>
                        <a:t>教育に関するその他の書類や職歴に関する書類、現場経験に</a:t>
                      </a:r>
                      <a:br>
                        <a:rPr kumimoji="0" lang="en-US" altLang="ja-JP" sz="1000" b="0" i="0" u="none" strike="noStrike" cap="none" normalizeH="0" baseline="0" dirty="0" bmk="">
                          <a:ln>
                            <a:noFill/>
                          </a:ln>
                          <a:solidFill>
                            <a:schemeClr val="tx1"/>
                          </a:solidFill>
                          <a:effectLst/>
                          <a:latin typeface="+mn-ea"/>
                          <a:ea typeface="+mn-ea"/>
                        </a:rPr>
                      </a:br>
                      <a:r>
                        <a:rPr kumimoji="0" lang="ja-JP" altLang="en-US" sz="1000" b="0" i="0" u="none" strike="noStrike" cap="none" normalizeH="0" baseline="0" dirty="0" bmk="">
                          <a:ln>
                            <a:noFill/>
                          </a:ln>
                          <a:solidFill>
                            <a:schemeClr val="tx1"/>
                          </a:solidFill>
                          <a:effectLst/>
                          <a:latin typeface="+mn-ea"/>
                          <a:ea typeface="+mn-ea"/>
                        </a:rPr>
                        <a:t>関する書類など（ロシア語訳も添付）　（任意）</a:t>
                      </a:r>
                      <a:endParaRPr kumimoji="0" lang="en-US" altLang="ja-JP" sz="1000" b="0" i="0" u="none" strike="noStrike" cap="none" normalizeH="0" baseline="0" dirty="0" bmk="">
                        <a:ln>
                          <a:noFill/>
                        </a:ln>
                        <a:solidFill>
                          <a:schemeClr val="tx1"/>
                        </a:solidFill>
                        <a:effectLst/>
                        <a:latin typeface="+mn-ea"/>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4"/>
                  </a:ext>
                </a:extLst>
              </a:tr>
            </a:tbl>
          </a:graphicData>
        </a:graphic>
      </p:graphicFrame>
      <p:sp>
        <p:nvSpPr>
          <p:cNvPr id="67" name="二等辺三角形 66"/>
          <p:cNvSpPr/>
          <p:nvPr/>
        </p:nvSpPr>
        <p:spPr>
          <a:xfrm rot="10800000">
            <a:off x="5826098" y="3284984"/>
            <a:ext cx="2736302" cy="384396"/>
          </a:xfrm>
          <a:prstGeom prst="triangle">
            <a:avLst/>
          </a:prstGeom>
          <a:gradFill flip="none" rotWithShape="1">
            <a:gsLst>
              <a:gs pos="0">
                <a:srgbClr val="C71F0D"/>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9" name="テキスト ボックス 68"/>
          <p:cNvSpPr txBox="1"/>
          <p:nvPr/>
        </p:nvSpPr>
        <p:spPr>
          <a:xfrm>
            <a:off x="200472" y="6525344"/>
            <a:ext cx="9145016" cy="144016"/>
          </a:xfrm>
          <a:prstGeom prst="rect">
            <a:avLst/>
          </a:prstGeom>
          <a:noFill/>
        </p:spPr>
        <p:txBody>
          <a:bodyPr wrap="square" lIns="0" tIns="0" rIns="0" bIns="0" rtlCol="0">
            <a:noAutofit/>
          </a:bodyPr>
          <a:lstStyle/>
          <a:p>
            <a:pPr lvl="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t>北斗ヘルスケアコンソーシアム「ウラジオストク画像診断センター（仮称）プロジェクト」（</a:t>
            </a:r>
            <a:r>
              <a:rPr kumimoji="0" lang="en-US" altLang="ja-JP" sz="800" dirty="0" bmk=""/>
              <a:t>2012</a:t>
            </a:r>
            <a:r>
              <a:rPr kumimoji="0" lang="ja-JP" altLang="en-US" sz="800" dirty="0" bmk=""/>
              <a:t>）、国際口腔医療財団「ロシア（モスクワ市等）における日本式医療サービスの普及・啓発プロジェクト」（</a:t>
            </a:r>
            <a:r>
              <a:rPr kumimoji="0" lang="en-US" altLang="ja-JP" sz="800" dirty="0" bmk=""/>
              <a:t>2012</a:t>
            </a:r>
            <a:r>
              <a:rPr kumimoji="0" lang="ja-JP" altLang="en-US" sz="800" dirty="0" bmk=""/>
              <a:t>）</a:t>
            </a:r>
            <a:endParaRPr kumimoji="0" lang="zh-TW" altLang="en-US" sz="800" dirty="0" bmk=""/>
          </a:p>
        </p:txBody>
      </p:sp>
      <p:sp>
        <p:nvSpPr>
          <p:cNvPr id="62" name="テキスト ボックス 61"/>
          <p:cNvSpPr txBox="1"/>
          <p:nvPr/>
        </p:nvSpPr>
        <p:spPr>
          <a:xfrm>
            <a:off x="5241032" y="4243948"/>
            <a:ext cx="3888432" cy="288032"/>
          </a:xfrm>
          <a:prstGeom prst="rect">
            <a:avLst/>
          </a:prstGeom>
          <a:noFill/>
        </p:spPr>
        <p:txBody>
          <a:bodyPr wrap="square" lIns="0" tIns="0" rIns="0" bIns="0" rtlCol="0">
            <a:noAutofit/>
          </a:bodyPr>
          <a:lstStyle/>
          <a:p>
            <a:pPr marL="160338" lvl="0" indent="-160338" algn="just"/>
            <a:r>
              <a:rPr kumimoji="0" lang="en-US" altLang="ja-JP" sz="800" dirty="0" bmk=""/>
              <a:t>※ </a:t>
            </a:r>
            <a:r>
              <a:rPr lang="ja-JP" altLang="en-US" sz="800" dirty="0"/>
              <a:t>「証明書」の取得にあたっては、申請時に提出した書類の鑑定が行われる場合がある。鑑定の経費は、申請者の負担となる</a:t>
            </a:r>
            <a:endParaRPr kumimoji="0" lang="zh-TW" altLang="en-US" sz="800" dirty="0" bmk=""/>
          </a:p>
        </p:txBody>
      </p:sp>
    </p:spTree>
    <p:extLst>
      <p:ext uri="{BB962C8B-B14F-4D97-AF65-F5344CB8AC3E}">
        <p14:creationId xmlns:p14="http://schemas.microsoft.com/office/powerpoint/2010/main" val="34997826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ja-JP" altLang="en-US" dirty="0"/>
              <a:t>ロシア／医療関連／制度</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p:txBody>
          <a:bodyPr/>
          <a:lstStyle/>
          <a:p>
            <a:r>
              <a:rPr lang="ja-JP" altLang="en-US" dirty="0"/>
              <a:t>医療情報・個人情報保護、データサーバーの置き場に関する法規制、ガイドライン</a:t>
            </a:r>
            <a:endParaRPr kumimoji="1" lang="en-US" dirty="0"/>
          </a:p>
        </p:txBody>
      </p:sp>
      <p:sp>
        <p:nvSpPr>
          <p:cNvPr id="7" name="テキスト ボックス 6">
            <a:extLst>
              <a:ext uri="{FF2B5EF4-FFF2-40B4-BE49-F238E27FC236}">
                <a16:creationId xmlns:a16="http://schemas.microsoft.com/office/drawing/2014/main" id="{22D3851D-E215-4496-8B99-C7D42B627DF2}"/>
              </a:ext>
            </a:extLst>
          </p:cNvPr>
          <p:cNvSpPr txBox="1"/>
          <p:nvPr/>
        </p:nvSpPr>
        <p:spPr>
          <a:xfrm>
            <a:off x="200472" y="1124744"/>
            <a:ext cx="9505056" cy="4867166"/>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医療情報・個人情報保護について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包括的な個人情報保護法として、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日付連邦法第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152-FZ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号「個人データについて」（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Federal Law “On Personal Data”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July 27, 2006 No.152-FZ</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）、以下「個人情報法」）が制定。個人情報法は、主として、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EU</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一般データ保護規則（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General Data Protection Regulation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GDPR</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）と類似の概念を採用する。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b="0" i="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b="0" i="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b="0" i="0" dirty="0">
              <a:solidFill>
                <a:srgbClr val="000000"/>
              </a:solidFill>
              <a:effectLst/>
              <a:latin typeface="Verdana" panose="020B060403050404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b="0" i="0" dirty="0">
              <a:solidFill>
                <a:srgbClr val="000000"/>
              </a:solidFill>
              <a:effectLst/>
              <a:latin typeface="Verdana" panose="020B060403050404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データサーバーの置き場について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ロシア連邦国籍を有する個人の情報を収集する場合（居住性について明記されていないため、ロシア国外居住者にも適用される）、ロシア国内に所在するデータベースを用いて当該情報の処理を行う必要がある</a:t>
            </a:r>
          </a:p>
        </p:txBody>
      </p:sp>
      <p:graphicFrame>
        <p:nvGraphicFramePr>
          <p:cNvPr id="10" name="表 34">
            <a:extLst>
              <a:ext uri="{FF2B5EF4-FFF2-40B4-BE49-F238E27FC236}">
                <a16:creationId xmlns:a16="http://schemas.microsoft.com/office/drawing/2014/main" id="{8B6A661D-2D6D-4ADF-8209-C3884BB53DC4}"/>
              </a:ext>
            </a:extLst>
          </p:cNvPr>
          <p:cNvGraphicFramePr>
            <a:graphicFrameLocks noGrp="1"/>
          </p:cNvGraphicFramePr>
          <p:nvPr>
            <p:extLst>
              <p:ext uri="{D42A27DB-BD31-4B8C-83A1-F6EECF244321}">
                <p14:modId xmlns:p14="http://schemas.microsoft.com/office/powerpoint/2010/main" val="4059266327"/>
              </p:ext>
            </p:extLst>
          </p:nvPr>
        </p:nvGraphicFramePr>
        <p:xfrm>
          <a:off x="200472" y="2132856"/>
          <a:ext cx="9505056" cy="3070818"/>
        </p:xfrm>
        <a:graphic>
          <a:graphicData uri="http://schemas.openxmlformats.org/drawingml/2006/table">
            <a:tbl>
              <a:tblPr firstRow="1" bandRow="1">
                <a:tableStyleId>{2D5ABB26-0587-4C30-8999-92F81FD0307C}</a:tableStyleId>
              </a:tblPr>
              <a:tblGrid>
                <a:gridCol w="2016671">
                  <a:extLst>
                    <a:ext uri="{9D8B030D-6E8A-4147-A177-3AD203B41FA5}">
                      <a16:colId xmlns:a16="http://schemas.microsoft.com/office/drawing/2014/main" val="20000"/>
                    </a:ext>
                  </a:extLst>
                </a:gridCol>
                <a:gridCol w="7488385">
                  <a:extLst>
                    <a:ext uri="{9D8B030D-6E8A-4147-A177-3AD203B41FA5}">
                      <a16:colId xmlns:a16="http://schemas.microsoft.com/office/drawing/2014/main" val="20001"/>
                    </a:ext>
                  </a:extLst>
                </a:gridCol>
              </a:tblGrid>
              <a:tr h="191158">
                <a:tc>
                  <a:txBody>
                    <a:bodyPr/>
                    <a:lstStyle/>
                    <a:p>
                      <a:pPr algn="ctr" fontAlgn="ctr" hangingPunct="0"/>
                      <a:endParaRPr kumimoji="1" lang="ja-JP" altLang="en-US" sz="1050" b="1"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ctr" fontAlgn="ctr" hangingPunct="0">
                        <a:buFont typeface="Arial" panose="020B0604020202020204" pitchFamily="34" charset="0"/>
                        <a:buNone/>
                      </a:pPr>
                      <a:r>
                        <a:rPr kumimoji="1" lang="ja-JP" altLang="en-US" sz="1000" b="1" dirty="0">
                          <a:solidFill>
                            <a:schemeClr val="bg1"/>
                          </a:solidFill>
                          <a:latin typeface="+mn-lt"/>
                          <a:ea typeface="+mn-ea"/>
                          <a:cs typeface="Arial" panose="020B0604020202020204" pitchFamily="34" charset="0"/>
                        </a:rPr>
                        <a:t>概要</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10276">
                <a:tc>
                  <a:txBody>
                    <a:bodyPr/>
                    <a:lstStyle/>
                    <a:p>
                      <a:pPr algn="ctr" fontAlgn="ctr" hangingPunct="0"/>
                      <a:r>
                        <a:rPr lang="ja-JP" altLang="en-US" sz="1050" b="1" u="none" dirty="0">
                          <a:solidFill>
                            <a:schemeClr val="bg1"/>
                          </a:solidFill>
                          <a:latin typeface="+mn-lt"/>
                          <a:ea typeface="+mn-ea"/>
                        </a:rPr>
                        <a:t>個人情報の定義</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ja-JP" altLang="en-US" sz="1000" dirty="0">
                          <a:solidFill>
                            <a:srgbClr val="000000"/>
                          </a:solidFill>
                          <a:latin typeface="+mn-lt"/>
                          <a:ea typeface="+mn-ea"/>
                        </a:rPr>
                        <a:t>適用範囲はかなり広く、監督当局の通信監督局のスタンスでは姓、名、生年月日、住居地、パスポート情報、教育歴、勤務先、収入状況、納税者番号、年金保険証書データ、医療保険証書データ、財産状況、家族構成等が含まれている。</a:t>
                      </a:r>
                      <a:endParaRPr lang="en-US" altLang="ja-JP" sz="1000" dirty="0">
                        <a:solidFill>
                          <a:srgbClr val="000000"/>
                        </a:solidFill>
                        <a:latin typeface="+mn-lt"/>
                        <a:ea typeface="+mn-ea"/>
                      </a:endParaRPr>
                    </a:p>
                    <a:p>
                      <a:pPr marL="171450" indent="-171450" algn="l" fontAlgn="ctr" hangingPunct="0">
                        <a:buFont typeface="Arial" panose="020B0604020202020204" pitchFamily="34" charset="0"/>
                        <a:buChar char="•"/>
                      </a:pPr>
                      <a:r>
                        <a:rPr lang="ja-JP" altLang="en-US" sz="1000" dirty="0">
                          <a:solidFill>
                            <a:srgbClr val="000000"/>
                          </a:solidFill>
                          <a:latin typeface="+mn-lt"/>
                          <a:ea typeface="+mn-ea"/>
                        </a:rPr>
                        <a:t>上記のうち、更なる保護を受ける個人情報として、特別な個人情報の種類と定義された人種、民族、政治的・宗教的・哲学的その他の信念、健康状況、性生活に関する情報の概念もある（個人情報法第 </a:t>
                      </a:r>
                      <a:r>
                        <a:rPr lang="en-US" altLang="ja-JP" sz="1000" dirty="0">
                          <a:solidFill>
                            <a:srgbClr val="000000"/>
                          </a:solidFill>
                          <a:latin typeface="+mn-lt"/>
                          <a:ea typeface="+mn-ea"/>
                        </a:rPr>
                        <a:t>10 </a:t>
                      </a:r>
                      <a:r>
                        <a:rPr lang="ja-JP" altLang="en-US" sz="1000" dirty="0">
                          <a:solidFill>
                            <a:srgbClr val="000000"/>
                          </a:solidFill>
                          <a:latin typeface="+mn-lt"/>
                          <a:ea typeface="+mn-ea"/>
                        </a:rPr>
                        <a:t>条第</a:t>
                      </a:r>
                      <a:r>
                        <a:rPr lang="en-US" altLang="ja-JP" sz="1000" dirty="0">
                          <a:solidFill>
                            <a:srgbClr val="000000"/>
                          </a:solidFill>
                          <a:latin typeface="+mn-lt"/>
                          <a:ea typeface="+mn-ea"/>
                        </a:rPr>
                        <a:t>1 </a:t>
                      </a:r>
                      <a:r>
                        <a:rPr lang="ja-JP" altLang="en-US" sz="1000" dirty="0">
                          <a:solidFill>
                            <a:srgbClr val="000000"/>
                          </a:solidFill>
                          <a:latin typeface="+mn-lt"/>
                          <a:ea typeface="+mn-ea"/>
                        </a:rPr>
                        <a:t>項）。この特別な個人情報は、個人情報対象者本人の書面による同意がある場合を除き処理（同法第 </a:t>
                      </a:r>
                      <a:r>
                        <a:rPr lang="en-US" altLang="ja-JP" sz="1000" dirty="0">
                          <a:solidFill>
                            <a:srgbClr val="000000"/>
                          </a:solidFill>
                          <a:latin typeface="+mn-lt"/>
                          <a:ea typeface="+mn-ea"/>
                        </a:rPr>
                        <a:t>3 </a:t>
                      </a:r>
                      <a:r>
                        <a:rPr lang="ja-JP" altLang="en-US" sz="1000" dirty="0">
                          <a:solidFill>
                            <a:srgbClr val="000000"/>
                          </a:solidFill>
                          <a:latin typeface="+mn-lt"/>
                          <a:ea typeface="+mn-ea"/>
                        </a:rPr>
                        <a:t>条 </a:t>
                      </a:r>
                      <a:r>
                        <a:rPr lang="en-US" altLang="ja-JP" sz="1000" dirty="0">
                          <a:solidFill>
                            <a:srgbClr val="000000"/>
                          </a:solidFill>
                          <a:latin typeface="+mn-lt"/>
                          <a:ea typeface="+mn-ea"/>
                        </a:rPr>
                        <a:t>3 </a:t>
                      </a:r>
                      <a:r>
                        <a:rPr lang="ja-JP" altLang="en-US" sz="1000" dirty="0">
                          <a:solidFill>
                            <a:srgbClr val="000000"/>
                          </a:solidFill>
                          <a:latin typeface="+mn-lt"/>
                          <a:ea typeface="+mn-ea"/>
                        </a:rPr>
                        <a:t>項に規定。後述）が原則として禁止されている。</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364110">
                <a:tc>
                  <a:txBody>
                    <a:bodyPr/>
                    <a:lstStyle/>
                    <a:p>
                      <a:pPr algn="ctr" fontAlgn="ctr" hangingPunct="0"/>
                      <a:r>
                        <a:rPr lang="ja-JP" altLang="en-US" sz="1050" b="1" i="0" u="none" dirty="0">
                          <a:solidFill>
                            <a:schemeClr val="bg1"/>
                          </a:solidFill>
                          <a:effectLst/>
                          <a:latin typeface="+mn-lt"/>
                          <a:ea typeface="+mn-ea"/>
                        </a:rPr>
                        <a:t>適用範囲</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b="0" i="0" dirty="0">
                          <a:solidFill>
                            <a:srgbClr val="000000"/>
                          </a:solidFill>
                          <a:effectLst/>
                          <a:latin typeface="+mn-lt"/>
                          <a:ea typeface="+mn-ea"/>
                        </a:rPr>
                        <a:t>個人情報の処理に関わるありとあらゆる活動（収集、記録、体系化、集積、保管、確認、回収、利用、移転、匿名化、遮断、削除、破棄等）に適用される。</a:t>
                      </a:r>
                      <a:endParaRPr lang="en-US" altLang="ja-JP" sz="1000" b="0" i="0" dirty="0">
                        <a:solidFill>
                          <a:srgbClr val="000000"/>
                        </a:solidFill>
                        <a:effectLst/>
                        <a:latin typeface="+mn-lt"/>
                        <a:ea typeface="+mn-ea"/>
                      </a:endParaRPr>
                    </a:p>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en-US" altLang="ja-JP" sz="1000" dirty="0"/>
                        <a:t>2022 </a:t>
                      </a:r>
                      <a:r>
                        <a:rPr lang="ja-JP" altLang="en-US" sz="1000" dirty="0"/>
                        <a:t>年 </a:t>
                      </a:r>
                      <a:r>
                        <a:rPr lang="en-US" altLang="ja-JP" sz="1000" dirty="0"/>
                        <a:t>7 </a:t>
                      </a:r>
                      <a:r>
                        <a:rPr lang="ja-JP" altLang="en-US" sz="1000" dirty="0"/>
                        <a:t>月に成立した改正個人情報法によって、ロシア国外で活動する外国法人にも個人情報法の適用範囲が広げられた。</a:t>
                      </a:r>
                      <a:endParaRPr lang="en-US" altLang="ja-JP" sz="1000" b="0" i="0" dirty="0">
                        <a:solidFill>
                          <a:srgbClr val="000000"/>
                        </a:solidFill>
                        <a:effectLst/>
                        <a:latin typeface="+mn-lt"/>
                        <a:ea typeface="+mn-ea"/>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576508">
                <a:tc>
                  <a:txBody>
                    <a:bodyPr/>
                    <a:lstStyle/>
                    <a:p>
                      <a:pPr algn="ctr" fontAlgn="ctr" hangingPunct="0"/>
                      <a:r>
                        <a:rPr kumimoji="1" lang="ja-JP" altLang="en-US" sz="1050" b="1" u="none" dirty="0">
                          <a:solidFill>
                            <a:schemeClr val="bg1"/>
                          </a:solidFill>
                          <a:latin typeface="+mn-lt"/>
                          <a:ea typeface="+mn-ea"/>
                          <a:cs typeface="Arial" panose="020B0604020202020204" pitchFamily="34" charset="0"/>
                        </a:rPr>
                        <a:t>個人情報の移転</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lvl="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en-US" altLang="ja-JP" sz="1000" dirty="0">
                          <a:latin typeface="+mn-lt"/>
                          <a:ea typeface="+mn-ea"/>
                          <a:cs typeface="Arial" panose="020B0604020202020204" pitchFamily="34" charset="0"/>
                        </a:rPr>
                        <a:t>1981 </a:t>
                      </a:r>
                      <a:r>
                        <a:rPr lang="ja-JP" altLang="en-US" sz="1000" dirty="0">
                          <a:latin typeface="+mn-lt"/>
                          <a:ea typeface="+mn-ea"/>
                          <a:cs typeface="Arial" panose="020B0604020202020204" pitchFamily="34" charset="0"/>
                        </a:rPr>
                        <a:t>年に署名された「個人データの自動処理に係る個人の保護に関する欧州評議会条約」の加盟国と、その他通信監督局が認可している国への個人情報の移転は認められている。</a:t>
                      </a:r>
                      <a:endParaRPr lang="en-US" altLang="ja-JP" sz="1000" dirty="0">
                        <a:latin typeface="+mn-lt"/>
                        <a:ea typeface="+mn-ea"/>
                        <a:cs typeface="Arial" panose="020B0604020202020204" pitchFamily="34" charset="0"/>
                      </a:endParaRPr>
                    </a:p>
                    <a:p>
                      <a:pPr marL="171450" marR="0" lvl="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dirty="0">
                          <a:latin typeface="+mn-lt"/>
                          <a:ea typeface="+mn-ea"/>
                          <a:cs typeface="Arial" panose="020B0604020202020204" pitchFamily="34" charset="0"/>
                        </a:rPr>
                        <a:t>上記以外の国に移転する場合は、データ主体の書面による同意等の特別要件が求められる（個人情報法第 </a:t>
                      </a:r>
                      <a:r>
                        <a:rPr lang="en-US" altLang="ja-JP" sz="1000" dirty="0">
                          <a:latin typeface="+mn-lt"/>
                          <a:ea typeface="+mn-ea"/>
                          <a:cs typeface="Arial" panose="020B0604020202020204" pitchFamily="34" charset="0"/>
                        </a:rPr>
                        <a:t>12 </a:t>
                      </a:r>
                      <a:r>
                        <a:rPr lang="ja-JP" altLang="en-US" sz="1000" dirty="0">
                          <a:latin typeface="+mn-lt"/>
                          <a:ea typeface="+mn-ea"/>
                          <a:cs typeface="Arial" panose="020B0604020202020204" pitchFamily="34" charset="0"/>
                        </a:rPr>
                        <a:t>条）。</a:t>
                      </a:r>
                      <a:endParaRPr lang="en-US" altLang="ja-JP" sz="1000" dirty="0">
                        <a:latin typeface="+mn-lt"/>
                        <a:ea typeface="+mn-ea"/>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801803695"/>
                  </a:ext>
                </a:extLst>
              </a:tr>
              <a:tr h="910276">
                <a:tc>
                  <a:txBody>
                    <a:bodyPr/>
                    <a:lstStyle/>
                    <a:p>
                      <a:pPr algn="ctr" fontAlgn="ctr" hangingPunct="0"/>
                      <a:r>
                        <a:rPr lang="ja-JP" altLang="en-US" sz="1050" b="1" u="none" dirty="0">
                          <a:solidFill>
                            <a:schemeClr val="bg1"/>
                          </a:solidFill>
                          <a:latin typeface="+mn-lt"/>
                          <a:ea typeface="+mn-ea"/>
                        </a:rPr>
                        <a:t>個人情報の処理に係る</a:t>
                      </a:r>
                      <a:r>
                        <a:rPr lang="ja-JP" altLang="en-US" sz="1050" b="1" i="0" u="none" dirty="0">
                          <a:solidFill>
                            <a:schemeClr val="bg1"/>
                          </a:solidFill>
                          <a:effectLst/>
                          <a:latin typeface="+mn-lt"/>
                          <a:ea typeface="+mn-ea"/>
                        </a:rPr>
                        <a:t>同意</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ja-JP" altLang="en-US" sz="1000" dirty="0">
                          <a:solidFill>
                            <a:srgbClr val="000000"/>
                          </a:solidFill>
                          <a:latin typeface="+mn-lt"/>
                          <a:ea typeface="+mn-ea"/>
                        </a:rPr>
                        <a:t>事前に定められ、個人情報対象者に提示した具体的かつ公正な目的での個人情報の処理のみ認められており、目的外の処理、また、それぞれの処理目的が相容れない個人情報を含むデータベースの統合（例えば、従業員と顧客のそれぞれのデー タベースの統合が問題視される）は禁止されている。</a:t>
                      </a:r>
                      <a:endParaRPr lang="en-US" altLang="ja-JP" sz="1000" dirty="0">
                        <a:solidFill>
                          <a:srgbClr val="000000"/>
                        </a:solidFill>
                        <a:latin typeface="+mn-lt"/>
                        <a:ea typeface="+mn-ea"/>
                      </a:endParaRPr>
                    </a:p>
                    <a:p>
                      <a:pPr marL="171450" indent="-171450" algn="l" fontAlgn="ctr" hangingPunct="0">
                        <a:buFont typeface="Arial" panose="020B0604020202020204" pitchFamily="34" charset="0"/>
                        <a:buChar char="•"/>
                      </a:pPr>
                      <a:r>
                        <a:rPr lang="ja-JP" altLang="en-US" sz="1000" dirty="0">
                          <a:solidFill>
                            <a:srgbClr val="000000"/>
                          </a:solidFill>
                          <a:latin typeface="+mn-lt"/>
                          <a:ea typeface="+mn-ea"/>
                        </a:rPr>
                        <a:t>処理される個人情報の内容と数量は、 示された処理の目的に相当しなければならず、処理される個人情報は示された処理の目的に照らし て過剰であってはならない。</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3" name="テキスト ボックス 14">
            <a:extLst>
              <a:ext uri="{FF2B5EF4-FFF2-40B4-BE49-F238E27FC236}">
                <a16:creationId xmlns:a16="http://schemas.microsoft.com/office/drawing/2014/main" id="{85B95197-A391-4CED-9BBB-058E73340461}"/>
              </a:ext>
            </a:extLst>
          </p:cNvPr>
          <p:cNvSpPr txBox="1"/>
          <p:nvPr/>
        </p:nvSpPr>
        <p:spPr>
          <a:xfrm>
            <a:off x="200472" y="6525344"/>
            <a:ext cx="9073008" cy="144016"/>
          </a:xfrm>
          <a:prstGeom prst="rect">
            <a:avLst/>
          </a:prstGeom>
          <a:noFill/>
        </p:spPr>
        <p:txBody>
          <a:bodyPr wrap="square" lIns="0" tIns="0" rIns="0" bIns="0" rtlCol="0" anchor="b">
            <a:noAutofit/>
          </a:bodyPr>
          <a:lstStyle/>
          <a:p>
            <a:pPr marL="328613" indent="-328613"/>
            <a:r>
              <a:rPr lang="en-US" altLang="ja-JP" sz="800" dirty="0"/>
              <a:t> ※</a:t>
            </a:r>
            <a:r>
              <a:rPr lang="ja-JP" altLang="en-US" sz="800" dirty="0"/>
              <a:t>　</a:t>
            </a:r>
            <a:r>
              <a:rPr lang="en-US" altLang="ja-JP" sz="800" dirty="0"/>
              <a:t>JETRO</a:t>
            </a:r>
            <a:r>
              <a:rPr lang="ja-JP" altLang="en-US" sz="800" dirty="0"/>
              <a:t>レポートに詳細が記述されている。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「ロシアにおける個人情報保護規制とその対策」</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デジタル発展・通信・マスコミ省ウェブサイト関連ページ</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(https://digital.gov.ru/en/personaldata/)</a:t>
            </a:r>
          </a:p>
        </p:txBody>
      </p:sp>
    </p:spTree>
    <p:extLst>
      <p:ext uri="{BB962C8B-B14F-4D97-AF65-F5344CB8AC3E}">
        <p14:creationId xmlns:p14="http://schemas.microsoft.com/office/powerpoint/2010/main" val="40954024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97851-2420-7775-5187-DEB7532D801A}"/>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788C029-7AFD-C892-6993-3A8E8924CC17}"/>
              </a:ext>
            </a:extLst>
          </p:cNvPr>
          <p:cNvGraphicFramePr>
            <a:graphicFrameLocks/>
          </p:cNvGraphicFramePr>
          <p:nvPr>
            <p:custDataLst>
              <p:tags r:id="rId1"/>
            </p:custDataLst>
            <p:extLst>
              <p:ext uri="{D42A27DB-BD31-4B8C-83A1-F6EECF244321}">
                <p14:modId xmlns:p14="http://schemas.microsoft.com/office/powerpoint/2010/main" val="33608676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21" imgH="423" progId="TCLayout.ActiveDocument.1">
                  <p:embed/>
                </p:oleObj>
              </mc:Choice>
              <mc:Fallback>
                <p:oleObj name="think-cellスライド" r:id="rId3" imgW="421" imgH="423"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8D22BBF-A7A2-566D-7DD6-234AC69EEC60}"/>
              </a:ext>
            </a:extLst>
          </p:cNvPr>
          <p:cNvSpPr>
            <a:spLocks noGrp="1"/>
          </p:cNvSpPr>
          <p:nvPr>
            <p:ph type="title"/>
          </p:nvPr>
        </p:nvSpPr>
        <p:spPr>
          <a:xfrm>
            <a:off x="200471" y="188550"/>
            <a:ext cx="9505055" cy="360050"/>
          </a:xfrm>
        </p:spPr>
        <p:txBody>
          <a:bodyPr vert="horz"/>
          <a:lstStyle/>
          <a:p>
            <a:r>
              <a:rPr lang="ja-JP" altLang="en-US" dirty="0"/>
              <a:t>ロシア／医療関連／制度</a:t>
            </a:r>
            <a:endParaRPr kumimoji="1" lang="en-US" dirty="0"/>
          </a:p>
        </p:txBody>
      </p:sp>
      <p:sp>
        <p:nvSpPr>
          <p:cNvPr id="3" name="Text Placeholder 2">
            <a:extLst>
              <a:ext uri="{FF2B5EF4-FFF2-40B4-BE49-F238E27FC236}">
                <a16:creationId xmlns:a16="http://schemas.microsoft.com/office/drawing/2014/main" id="{F547EED0-BC37-9BC8-96A5-50486B66A4B9}"/>
              </a:ext>
            </a:extLst>
          </p:cNvPr>
          <p:cNvSpPr>
            <a:spLocks noGrp="1"/>
          </p:cNvSpPr>
          <p:nvPr>
            <p:ph type="body" sz="quarter" idx="15"/>
          </p:nvPr>
        </p:nvSpPr>
        <p:spPr/>
        <p:txBody>
          <a:bodyPr/>
          <a:lstStyle/>
          <a:p>
            <a:r>
              <a:rPr kumimoji="1" lang="ja-JP" altLang="en-US" dirty="0"/>
              <a:t>医療情報・個人情報保護に関する法規制</a:t>
            </a:r>
            <a:endParaRPr kumimoji="1" lang="en-US" dirty="0"/>
          </a:p>
        </p:txBody>
      </p:sp>
      <p:sp>
        <p:nvSpPr>
          <p:cNvPr id="6" name="テキスト ボックス 6">
            <a:extLst>
              <a:ext uri="{FF2B5EF4-FFF2-40B4-BE49-F238E27FC236}">
                <a16:creationId xmlns:a16="http://schemas.microsoft.com/office/drawing/2014/main" id="{E5B33FE1-BC52-488F-5652-5173B9CBDBF8}"/>
              </a:ext>
            </a:extLst>
          </p:cNvPr>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F2AC3554-8989-74F9-C0F6-CA850B45E7D2}"/>
              </a:ext>
            </a:extLst>
          </p:cNvPr>
          <p:cNvSpPr txBox="1"/>
          <p:nvPr/>
        </p:nvSpPr>
        <p:spPr>
          <a:xfrm>
            <a:off x="200471" y="1175546"/>
            <a:ext cx="9505056" cy="453650"/>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個人データ法は、個人データの収集、処理および国境を越えた移転に関する規則を規定し、データ主体の権利の保護を確保し、プライバシーの保護および合法的な使用のために事業者の義務、セキュリティ対策、同意、通知および監督を要求する。</a:t>
            </a:r>
          </a:p>
        </p:txBody>
      </p:sp>
      <p:graphicFrame>
        <p:nvGraphicFramePr>
          <p:cNvPr id="10" name="Table 9">
            <a:extLst>
              <a:ext uri="{FF2B5EF4-FFF2-40B4-BE49-F238E27FC236}">
                <a16:creationId xmlns:a16="http://schemas.microsoft.com/office/drawing/2014/main" id="{09B44C3A-BB64-9662-7C5D-25F80D325904}"/>
              </a:ext>
            </a:extLst>
          </p:cNvPr>
          <p:cNvGraphicFramePr>
            <a:graphicFrameLocks noGrp="1"/>
          </p:cNvGraphicFramePr>
          <p:nvPr>
            <p:extLst>
              <p:ext uri="{D42A27DB-BD31-4B8C-83A1-F6EECF244321}">
                <p14:modId xmlns:p14="http://schemas.microsoft.com/office/powerpoint/2010/main" val="107894552"/>
              </p:ext>
            </p:extLst>
          </p:nvPr>
        </p:nvGraphicFramePr>
        <p:xfrm>
          <a:off x="205820" y="1787513"/>
          <a:ext cx="9504000" cy="4539249"/>
        </p:xfrm>
        <a:graphic>
          <a:graphicData uri="http://schemas.openxmlformats.org/drawingml/2006/table">
            <a:tbl>
              <a:tblPr firstRow="1" bandRow="1">
                <a:tableStyleId>{5C22544A-7EE6-4342-B048-85BDC9FD1C3A}</a:tableStyleId>
              </a:tblPr>
              <a:tblGrid>
                <a:gridCol w="1296000">
                  <a:extLst>
                    <a:ext uri="{9D8B030D-6E8A-4147-A177-3AD203B41FA5}">
                      <a16:colId xmlns:a16="http://schemas.microsoft.com/office/drawing/2014/main" val="2392580594"/>
                    </a:ext>
                  </a:extLst>
                </a:gridCol>
                <a:gridCol w="8208000">
                  <a:extLst>
                    <a:ext uri="{9D8B030D-6E8A-4147-A177-3AD203B41FA5}">
                      <a16:colId xmlns:a16="http://schemas.microsoft.com/office/drawing/2014/main" val="2920949029"/>
                    </a:ext>
                  </a:extLst>
                </a:gridCol>
              </a:tblGrid>
              <a:tr h="129923">
                <a:tc>
                  <a:txBody>
                    <a:bodyPr/>
                    <a:lstStyle/>
                    <a:p>
                      <a:pPr algn="l"/>
                      <a:r>
                        <a:rPr lang="en-US" sz="1000" noProof="1">
                          <a:latin typeface="+mj-ea"/>
                          <a:ea typeface="+mj-ea"/>
                        </a:rPr>
                        <a:t>提供</a:t>
                      </a:r>
                    </a:p>
                  </a:txBody>
                  <a:tcPr marT="27432" marB="27432" anchor="ctr">
                    <a:lnB w="12700" cap="flat" cmpd="sng" algn="ctr">
                      <a:solidFill>
                        <a:schemeClr val="tx1">
                          <a:lumMod val="50000"/>
                          <a:lumOff val="50000"/>
                        </a:schemeClr>
                      </a:solidFill>
                      <a:prstDash val="solid"/>
                      <a:round/>
                      <a:headEnd type="none" w="med" len="med"/>
                      <a:tailEnd type="none" w="med" len="med"/>
                    </a:lnB>
                  </a:tcPr>
                </a:tc>
                <a:tc>
                  <a:txBody>
                    <a:bodyPr/>
                    <a:lstStyle/>
                    <a:p>
                      <a:pPr algn="l"/>
                      <a:r>
                        <a:rPr lang="en-US" sz="1000" noProof="1">
                          <a:latin typeface="+mj-ea"/>
                          <a:ea typeface="+mj-ea"/>
                        </a:rPr>
                        <a:t>説明</a:t>
                      </a:r>
                    </a:p>
                  </a:txBody>
                  <a:tcPr marT="27432" marB="27432" anchor="ctr">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691480422"/>
                  </a:ext>
                </a:extLst>
              </a:tr>
              <a:tr h="267283">
                <a:tc>
                  <a:txBody>
                    <a:bodyPr/>
                    <a:lstStyle/>
                    <a:p>
                      <a:pPr algn="l"/>
                      <a:r>
                        <a:rPr lang="en-US" sz="1000" noProof="1">
                          <a:latin typeface="+mj-ea"/>
                          <a:ea typeface="+mj-ea"/>
                        </a:rPr>
                        <a:t>適用範囲</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lgn="l">
                        <a:buFont typeface="Courier New" panose="02070309020205020404" pitchFamily="49" charset="0"/>
                        <a:buChar char="o"/>
                      </a:pPr>
                      <a:r>
                        <a:rPr lang="en-US" sz="1000" noProof="1">
                          <a:latin typeface="+mj-ea"/>
                          <a:ea typeface="+mj-ea"/>
                        </a:rPr>
                        <a:t>この法律は、自動化されたシステム (ネットワークを含む) を使用して個人データを処理する政府機関、企業、および個人に適用されます。また、データが体系的に検索またはアクセスできる場合は、自動化されていないシステムにも適用され</a:t>
                      </a:r>
                      <a:r>
                        <a:rPr lang="ja-JP" altLang="en-US" sz="1000" noProof="1">
                          <a:latin typeface="+mj-ea"/>
                          <a:ea typeface="+mj-ea"/>
                        </a:rPr>
                        <a:t>る</a:t>
                      </a:r>
                      <a:r>
                        <a:rPr lang="en-US" sz="1000" noProof="1">
                          <a:latin typeface="+mj-ea"/>
                          <a:ea typeface="+mj-ea"/>
                        </a:rPr>
                        <a:t>。</a:t>
                      </a:r>
                    </a:p>
                    <a:p>
                      <a:pPr marL="171450" indent="-171450" algn="l">
                        <a:buFont typeface="Courier New" panose="02070309020205020404" pitchFamily="49" charset="0"/>
                        <a:buChar char="o"/>
                      </a:pPr>
                      <a:r>
                        <a:rPr lang="en-US" sz="1000" noProof="1">
                          <a:latin typeface="+mj-ea"/>
                          <a:ea typeface="+mj-ea"/>
                        </a:rPr>
                        <a:t>また、契約に基づいて、または同意に基づいてロシア市民の個人データを処理する外国の組織または個人にも適用され</a:t>
                      </a:r>
                      <a:r>
                        <a:rPr lang="ja-JP" altLang="en-US" sz="1000" noProof="1">
                          <a:latin typeface="+mj-ea"/>
                          <a:ea typeface="+mj-ea"/>
                        </a:rPr>
                        <a:t>る</a:t>
                      </a:r>
                      <a:r>
                        <a:rPr lang="en-US" sz="10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58114624"/>
                  </a:ext>
                </a:extLst>
              </a:tr>
              <a:tr h="275396">
                <a:tc>
                  <a:txBody>
                    <a:bodyPr/>
                    <a:lstStyle/>
                    <a:p>
                      <a:pPr algn="l"/>
                      <a:r>
                        <a:rPr lang="en-US" sz="1000" noProof="1">
                          <a:latin typeface="+mj-ea"/>
                          <a:ea typeface="+mj-ea"/>
                        </a:rPr>
                        <a:t>同意</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80975" indent="-180975" algn="l">
                        <a:buFont typeface="Courier New" panose="02070309020205020404" pitchFamily="49" charset="0"/>
                        <a:buChar char="o"/>
                      </a:pPr>
                      <a:r>
                        <a:rPr lang="en-US" sz="1000" noProof="1">
                          <a:latin typeface="+mj-ea"/>
                          <a:ea typeface="+mj-ea"/>
                        </a:rPr>
                        <a:t>同意は、具体的、客観的、情報に基づく、意識的、明確、自発的でなければならず、データ主体自身の自由意志によるものでなければな</a:t>
                      </a:r>
                      <a:r>
                        <a:rPr lang="ja-JP" altLang="en-US" sz="1000" noProof="1">
                          <a:latin typeface="+mj-ea"/>
                          <a:ea typeface="+mj-ea"/>
                        </a:rPr>
                        <a:t>らない</a:t>
                      </a:r>
                      <a:r>
                        <a:rPr lang="en-US" sz="10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717451686"/>
                  </a:ext>
                </a:extLst>
              </a:tr>
              <a:tr h="275396">
                <a:tc>
                  <a:txBody>
                    <a:bodyPr/>
                    <a:lstStyle/>
                    <a:p>
                      <a:pPr algn="l"/>
                      <a:r>
                        <a:rPr lang="en-US" sz="1000" noProof="1">
                          <a:latin typeface="+mj-ea"/>
                          <a:ea typeface="+mj-ea"/>
                        </a:rPr>
                        <a:t>通知</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80975" indent="-180975" algn="l">
                        <a:buFont typeface="Courier New" panose="02070309020205020404" pitchFamily="49" charset="0"/>
                        <a:buChar char="o"/>
                      </a:pPr>
                      <a:r>
                        <a:rPr lang="en-US" sz="1000" noProof="1">
                          <a:latin typeface="+mj-ea"/>
                          <a:ea typeface="+mj-ea"/>
                        </a:rPr>
                        <a:t>個人データの処理を開始する前に、事業者は、個人データの権利を保護する責任を負う権限のある機関に通知する必要があ</a:t>
                      </a:r>
                      <a:r>
                        <a:rPr lang="ja-JP" altLang="en-US" sz="1000" noProof="1">
                          <a:latin typeface="+mj-ea"/>
                          <a:ea typeface="+mj-ea"/>
                        </a:rPr>
                        <a:t>る</a:t>
                      </a:r>
                      <a:r>
                        <a:rPr lang="en-US" sz="1000" noProof="1">
                          <a:latin typeface="+mj-ea"/>
                          <a:ea typeface="+mj-ea"/>
                        </a:rPr>
                        <a:t>。ただし、法律で通知なしに処理することが認められている場合は除</a:t>
                      </a:r>
                      <a:r>
                        <a:rPr lang="ja-JP" altLang="en-US" sz="1000" noProof="1">
                          <a:latin typeface="+mj-ea"/>
                          <a:ea typeface="+mj-ea"/>
                        </a:rPr>
                        <a:t>く</a:t>
                      </a:r>
                      <a:r>
                        <a:rPr lang="en-US" sz="10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91995968"/>
                  </a:ext>
                </a:extLst>
              </a:tr>
              <a:tr h="275396">
                <a:tc>
                  <a:txBody>
                    <a:bodyPr/>
                    <a:lstStyle/>
                    <a:p>
                      <a:pPr algn="l"/>
                      <a:r>
                        <a:rPr lang="en-US" sz="1000" noProof="1">
                          <a:latin typeface="+mj-ea"/>
                          <a:ea typeface="+mj-ea"/>
                        </a:rPr>
                        <a:t>個人データの処理</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80975" indent="-180975" algn="l">
                        <a:buFont typeface="Courier New" panose="02070309020205020404" pitchFamily="49" charset="0"/>
                        <a:buChar char="o"/>
                      </a:pPr>
                      <a:r>
                        <a:rPr lang="en-US" sz="1000" noProof="1">
                          <a:latin typeface="+mj-ea"/>
                          <a:ea typeface="+mj-ea"/>
                        </a:rPr>
                        <a:t>個人データの処理は、対象者の同意がある場合、または法律、国際条約、契約、公的機能、重要な利益の保護、法的手続き、他者の権利、報道/科学活動、または匿名化された研究/統計によって要求される場合にのみ許可され</a:t>
                      </a:r>
                      <a:r>
                        <a:rPr lang="ja-JP" altLang="en-US" sz="1000" noProof="1">
                          <a:latin typeface="+mj-ea"/>
                          <a:ea typeface="+mj-ea"/>
                        </a:rPr>
                        <a:t>る</a:t>
                      </a:r>
                      <a:r>
                        <a:rPr lang="en-US" sz="10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130219740"/>
                  </a:ext>
                </a:extLst>
              </a:tr>
              <a:tr h="275396">
                <a:tc>
                  <a:txBody>
                    <a:bodyPr/>
                    <a:lstStyle/>
                    <a:p>
                      <a:pPr algn="l"/>
                      <a:r>
                        <a:rPr lang="en-US" sz="1000" noProof="1">
                          <a:latin typeface="+mj-ea"/>
                          <a:ea typeface="+mj-ea"/>
                        </a:rPr>
                        <a:t>データ処理の原則</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en-US" sz="1000" noProof="1">
                          <a:latin typeface="+mj-ea"/>
                          <a:ea typeface="+mj-ea"/>
                        </a:rPr>
                        <a:t>個人データは、適法かつ公正に、特定の目的のためにのみ処理されなければならず、必要かつ関連性のあるデータのみが収集されなければな</a:t>
                      </a:r>
                      <a:r>
                        <a:rPr lang="ja-JP" altLang="en-US" sz="1000" noProof="1">
                          <a:latin typeface="+mj-ea"/>
                          <a:ea typeface="+mj-ea"/>
                        </a:rPr>
                        <a:t>らない</a:t>
                      </a:r>
                      <a:r>
                        <a:rPr lang="en-US" sz="1000" noProof="1">
                          <a:latin typeface="+mj-ea"/>
                          <a:ea typeface="+mj-ea"/>
                        </a:rPr>
                        <a:t>。データは正確でなければならず、必要以上に長く保持されてはならず、完了した場合は破棄または匿名化されなければな</a:t>
                      </a:r>
                      <a:r>
                        <a:rPr lang="ja-JP" altLang="en-US" sz="1000" noProof="1">
                          <a:latin typeface="+mj-ea"/>
                          <a:ea typeface="+mj-ea"/>
                        </a:rPr>
                        <a:t>らない</a:t>
                      </a:r>
                      <a:r>
                        <a:rPr lang="en-US" sz="10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971494113"/>
                  </a:ext>
                </a:extLst>
              </a:tr>
              <a:tr h="267283">
                <a:tc>
                  <a:txBody>
                    <a:bodyPr/>
                    <a:lstStyle/>
                    <a:p>
                      <a:r>
                        <a:rPr lang="en-US" sz="1000" noProof="1">
                          <a:latin typeface="+mj-ea"/>
                          <a:ea typeface="+mj-ea"/>
                        </a:rPr>
                        <a:t>データ主体の権利</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en-US" sz="1000" noProof="1">
                          <a:latin typeface="+mj-ea"/>
                          <a:ea typeface="+mj-ea"/>
                        </a:rPr>
                        <a:t>データ主体は、不正確、古い、または不必要な場合に、個人データにアクセス、修正、ブロック、または削除することができ</a:t>
                      </a:r>
                      <a:r>
                        <a:rPr lang="ja-JP" altLang="en-US" sz="1000" noProof="1">
                          <a:latin typeface="+mj-ea"/>
                          <a:ea typeface="+mj-ea"/>
                        </a:rPr>
                        <a:t>る</a:t>
                      </a:r>
                      <a:r>
                        <a:rPr lang="en-US" sz="1000" noProof="1">
                          <a:latin typeface="+mj-ea"/>
                          <a:ea typeface="+mj-ea"/>
                        </a:rPr>
                        <a:t>。</a:t>
                      </a:r>
                    </a:p>
                    <a:p>
                      <a:pPr marL="171450" indent="-171450">
                        <a:buFont typeface="Courier New" panose="02070309020205020404" pitchFamily="49" charset="0"/>
                        <a:buChar char="o"/>
                      </a:pPr>
                      <a:r>
                        <a:rPr lang="en-US" sz="1000" noProof="1">
                          <a:latin typeface="+mj-ea"/>
                          <a:ea typeface="+mj-ea"/>
                        </a:rPr>
                        <a:t>データ主体は、自分のデータがどのように使用されるか、誰がデータを処理するか、およびデータが海外に転送されるかどうかを知る権利を持ってい</a:t>
                      </a:r>
                      <a:r>
                        <a:rPr lang="ja-JP" altLang="en-US" sz="1000" noProof="1">
                          <a:latin typeface="+mj-ea"/>
                          <a:ea typeface="+mj-ea"/>
                        </a:rPr>
                        <a:t>る</a:t>
                      </a:r>
                      <a:r>
                        <a:rPr lang="en-US" sz="1000" noProof="1">
                          <a:latin typeface="+mj-ea"/>
                          <a:ea typeface="+mj-ea"/>
                        </a:rPr>
                        <a:t>。</a:t>
                      </a:r>
                    </a:p>
                    <a:p>
                      <a:pPr marL="171450" indent="-171450">
                        <a:buFont typeface="Courier New" panose="02070309020205020404" pitchFamily="49" charset="0"/>
                        <a:buChar char="o"/>
                      </a:pPr>
                      <a:r>
                        <a:rPr lang="en-US" sz="1000" noProof="1">
                          <a:latin typeface="+mj-ea"/>
                          <a:ea typeface="+mj-ea"/>
                        </a:rPr>
                        <a:t>自動化された決定に異議を唱え、マーケティングの使用を停止し、違反を上訴し、補償を請求することができ</a:t>
                      </a:r>
                      <a:r>
                        <a:rPr lang="ja-JP" altLang="en-US" sz="1000" noProof="1">
                          <a:latin typeface="+mj-ea"/>
                          <a:ea typeface="+mj-ea"/>
                        </a:rPr>
                        <a:t>る</a:t>
                      </a:r>
                      <a:r>
                        <a:rPr lang="en-US" sz="10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187898926"/>
                  </a:ext>
                </a:extLst>
              </a:tr>
              <a:tr h="299001">
                <a:tc>
                  <a:txBody>
                    <a:bodyPr/>
                    <a:lstStyle/>
                    <a:p>
                      <a:r>
                        <a:rPr lang="en-US" sz="1000" noProof="1">
                          <a:latin typeface="+mj-ea"/>
                          <a:ea typeface="+mj-ea"/>
                        </a:rPr>
                        <a:t>データオペレーターの職務</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80975" indent="-180975">
                        <a:buFont typeface="Courier New" panose="02070309020205020404" pitchFamily="49" charset="0"/>
                        <a:buChar char="o"/>
                      </a:pPr>
                      <a:r>
                        <a:rPr lang="en-US" sz="1000" noProof="1">
                          <a:latin typeface="+mj-ea"/>
                          <a:ea typeface="+mj-ea"/>
                        </a:rPr>
                        <a:t>運営者は、個人データの目的、法的根拠、範囲、ユーザーおよびソースに関する情報をデータ主体に提供し、データの提供または同意を拒否した場合の結果を説明し、法の下での主体の権利を尊重しなければな</a:t>
                      </a:r>
                      <a:r>
                        <a:rPr lang="ja-JP" altLang="en-US" sz="1000" noProof="1">
                          <a:latin typeface="+mj-ea"/>
                          <a:ea typeface="+mj-ea"/>
                        </a:rPr>
                        <a:t>らない</a:t>
                      </a:r>
                      <a:r>
                        <a:rPr lang="en-US" sz="10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601947696"/>
                  </a:ext>
                </a:extLst>
              </a:tr>
              <a:tr h="210013">
                <a:tc>
                  <a:txBody>
                    <a:bodyPr/>
                    <a:lstStyle/>
                    <a:p>
                      <a:r>
                        <a:rPr lang="en-US" sz="1000" noProof="1">
                          <a:latin typeface="+mj-ea"/>
                          <a:ea typeface="+mj-ea"/>
                        </a:rPr>
                        <a:t>個人データ処理のセキュリティ</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en-US" sz="1000" noProof="1">
                          <a:latin typeface="+mj-ea"/>
                          <a:ea typeface="+mj-ea"/>
                        </a:rPr>
                        <a:t>運営者は、個人データを不正アクセス、紛失、破壊または誤用から保護し、安全な保管および処理を確保し、違反を検出して対応し、データ保護のために承認されたツールおよび方法を使用するために、法的、組織的および技術的な対策を講じなければな</a:t>
                      </a:r>
                      <a:r>
                        <a:rPr lang="ja-JP" altLang="en-US" sz="1000" noProof="1">
                          <a:latin typeface="+mj-ea"/>
                          <a:ea typeface="+mj-ea"/>
                        </a:rPr>
                        <a:t>らない</a:t>
                      </a:r>
                      <a:r>
                        <a:rPr lang="en-US" sz="10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994126393"/>
                  </a:ext>
                </a:extLst>
              </a:tr>
              <a:tr h="210013">
                <a:tc>
                  <a:txBody>
                    <a:bodyPr/>
                    <a:lstStyle/>
                    <a:p>
                      <a:r>
                        <a:rPr lang="en-US" sz="1000" noProof="1">
                          <a:latin typeface="+mj-ea"/>
                          <a:ea typeface="+mj-ea"/>
                        </a:rPr>
                        <a:t>データ侵害の通知</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en-US" sz="1000" noProof="1">
                          <a:latin typeface="+mj-ea"/>
                          <a:ea typeface="+mj-ea"/>
                        </a:rPr>
                        <a:t>運営者は、個人データの違法または不正確な処理を迅速に停止し、影響を受けるデータを修正または破棄し、厳格なタイムライン (違反の場合は24から72時間、修正の場合は7日間、処理の終了または同意の撤回の場合は最長30日間) 内に個人データ主体および承認された機関に通知しなければな</a:t>
                      </a:r>
                      <a:r>
                        <a:rPr lang="ja-JP" altLang="en-US" sz="1000" noProof="1">
                          <a:latin typeface="+mj-ea"/>
                          <a:ea typeface="+mj-ea"/>
                        </a:rPr>
                        <a:t>らない</a:t>
                      </a:r>
                      <a:r>
                        <a:rPr lang="en-US" sz="10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066222221"/>
                  </a:ext>
                </a:extLst>
              </a:tr>
              <a:tr h="299001">
                <a:tc>
                  <a:txBody>
                    <a:bodyPr/>
                    <a:lstStyle/>
                    <a:p>
                      <a:r>
                        <a:rPr lang="en-US" sz="1000" noProof="1">
                          <a:latin typeface="+mj-ea"/>
                          <a:ea typeface="+mj-ea"/>
                        </a:rPr>
                        <a:t>国境を越えるデータ転送</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en-US" sz="1000" noProof="1">
                          <a:latin typeface="+mj-ea"/>
                          <a:ea typeface="+mj-ea"/>
                        </a:rPr>
                        <a:t>国境を越える個人データの転送は、ロシアの法律および国際条約に従って、適切なデータ保護が確保されている国に対して、承認された機関への事前通知がある場合にのみ許可され、国家安全保障、市民の権利、または重要な利益を保護するために制限される場合があ</a:t>
                      </a:r>
                      <a:r>
                        <a:rPr lang="ja-JP" altLang="en-US" sz="1000" noProof="1">
                          <a:latin typeface="+mj-ea"/>
                          <a:ea typeface="+mj-ea"/>
                        </a:rPr>
                        <a:t>る</a:t>
                      </a:r>
                      <a:r>
                        <a:rPr lang="en-US" sz="10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055380899"/>
                  </a:ext>
                </a:extLst>
              </a:tr>
              <a:tr h="210013">
                <a:tc>
                  <a:txBody>
                    <a:bodyPr/>
                    <a:lstStyle/>
                    <a:p>
                      <a:r>
                        <a:rPr lang="en-US" sz="1000" noProof="1">
                          <a:latin typeface="+mj-ea"/>
                          <a:ea typeface="+mj-ea"/>
                        </a:rPr>
                        <a:t>責任機関</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en-US" sz="1000" noProof="1">
                          <a:latin typeface="+mj-ea"/>
                          <a:ea typeface="+mj-ea"/>
                        </a:rPr>
                        <a:t>連邦執行機関は、個人データの分野におけるロシア連邦の法律の要件に従って、個人データの処理が遵守されるように管理 (監督)する責任を負</a:t>
                      </a:r>
                      <a:r>
                        <a:rPr lang="ja-JP" altLang="en-US" sz="1000" noProof="1">
                          <a:latin typeface="+mj-ea"/>
                          <a:ea typeface="+mj-ea"/>
                        </a:rPr>
                        <a:t>う</a:t>
                      </a:r>
                      <a:r>
                        <a:rPr lang="en-US" sz="1000" noProof="1">
                          <a:latin typeface="+mj-ea"/>
                          <a:ea typeface="+mj-ea"/>
                        </a:rPr>
                        <a:t>。</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191162190"/>
                  </a:ext>
                </a:extLst>
              </a:tr>
            </a:tbl>
          </a:graphicData>
        </a:graphic>
      </p:graphicFrame>
      <p:sp>
        <p:nvSpPr>
          <p:cNvPr id="11" name="テキスト ボックス 14">
            <a:extLst>
              <a:ext uri="{FF2B5EF4-FFF2-40B4-BE49-F238E27FC236}">
                <a16:creationId xmlns:a16="http://schemas.microsoft.com/office/drawing/2014/main" id="{D24ED9A9-72CD-0B4A-456D-735E3E4E071B}"/>
              </a:ext>
            </a:extLst>
          </p:cNvPr>
          <p:cNvSpPr txBox="1"/>
          <p:nvPr/>
        </p:nvSpPr>
        <p:spPr>
          <a:xfrm>
            <a:off x="200472" y="6571064"/>
            <a:ext cx="9073008" cy="144016"/>
          </a:xfrm>
          <a:prstGeom prst="rect">
            <a:avLst/>
          </a:prstGeom>
          <a:noFill/>
        </p:spPr>
        <p:txBody>
          <a:bodyPr wrap="square" lIns="0" tIns="0" rIns="0" bIns="0" rtlCol="0">
            <a:noAutofit/>
          </a:bodyPr>
          <a:lstStyle/>
          <a:p>
            <a:pPr marL="328613" marR="0" lvl="0" indent="-328613"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rPr>
              <a:t>（出所）</a:t>
            </a:r>
            <a:r>
              <a:rPr kumimoji="1" lang="en-IN" altLang="ja-JP" sz="8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rPr>
              <a:t>Garant Company</a:t>
            </a:r>
            <a:endParaRPr kumimoji="1" lang="ja-JP" altLang="en-US" sz="8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endParaRPr>
          </a:p>
        </p:txBody>
      </p:sp>
    </p:spTree>
    <p:extLst>
      <p:ext uri="{BB962C8B-B14F-4D97-AF65-F5344CB8AC3E}">
        <p14:creationId xmlns:p14="http://schemas.microsoft.com/office/powerpoint/2010/main" val="604009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ECCDD-BAE9-E528-F176-9840C57A1872}"/>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113797E2-1BEB-6D34-7085-9102DEDFE18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21" imgH="423" progId="TCLayout.ActiveDocument.1">
                  <p:embed/>
                </p:oleObj>
              </mc:Choice>
              <mc:Fallback>
                <p:oleObj name="think-cellスライド" r:id="rId3" imgW="421" imgH="423" progId="TCLayout.ActiveDocument.1">
                  <p:embed/>
                  <p:pic>
                    <p:nvPicPr>
                      <p:cNvPr id="7" name="think-cell data - do not delete" hidden="1">
                        <a:extLst>
                          <a:ext uri="{FF2B5EF4-FFF2-40B4-BE49-F238E27FC236}">
                            <a16:creationId xmlns:a16="http://schemas.microsoft.com/office/drawing/2014/main" id="{7788C029-7AFD-C892-6993-3A8E8924CC1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2AEA05B-B9D3-4E3D-1745-8A448BC89B34}"/>
              </a:ext>
            </a:extLst>
          </p:cNvPr>
          <p:cNvSpPr>
            <a:spLocks noGrp="1"/>
          </p:cNvSpPr>
          <p:nvPr>
            <p:ph type="title"/>
          </p:nvPr>
        </p:nvSpPr>
        <p:spPr>
          <a:xfrm>
            <a:off x="200471" y="188550"/>
            <a:ext cx="9505055" cy="360050"/>
          </a:xfrm>
        </p:spPr>
        <p:txBody>
          <a:bodyPr vert="horz"/>
          <a:lstStyle/>
          <a:p>
            <a:r>
              <a:rPr lang="ja-JP" altLang="en-US" dirty="0"/>
              <a:t>ロシア／医療関連／制度</a:t>
            </a:r>
            <a:endParaRPr kumimoji="1" lang="en-US" dirty="0"/>
          </a:p>
        </p:txBody>
      </p:sp>
      <p:sp>
        <p:nvSpPr>
          <p:cNvPr id="3" name="Text Placeholder 2">
            <a:extLst>
              <a:ext uri="{FF2B5EF4-FFF2-40B4-BE49-F238E27FC236}">
                <a16:creationId xmlns:a16="http://schemas.microsoft.com/office/drawing/2014/main" id="{032C5752-0CC8-0959-9C5D-E3EBD1FB2132}"/>
              </a:ext>
            </a:extLst>
          </p:cNvPr>
          <p:cNvSpPr>
            <a:spLocks noGrp="1"/>
          </p:cNvSpPr>
          <p:nvPr>
            <p:ph type="body" sz="quarter" idx="15"/>
          </p:nvPr>
        </p:nvSpPr>
        <p:spPr/>
        <p:txBody>
          <a:bodyPr/>
          <a:lstStyle/>
          <a:p>
            <a:r>
              <a:rPr kumimoji="1" lang="ja-JP" altLang="en-US" dirty="0"/>
              <a:t>医療情報・個人情報保護に関する法規制</a:t>
            </a:r>
            <a:endParaRPr kumimoji="1" lang="en-US" dirty="0"/>
          </a:p>
        </p:txBody>
      </p:sp>
      <p:sp>
        <p:nvSpPr>
          <p:cNvPr id="6" name="テキスト ボックス 6">
            <a:extLst>
              <a:ext uri="{FF2B5EF4-FFF2-40B4-BE49-F238E27FC236}">
                <a16:creationId xmlns:a16="http://schemas.microsoft.com/office/drawing/2014/main" id="{3F7B41E0-A249-4B4D-28F6-CF373A943013}"/>
              </a:ext>
            </a:extLst>
          </p:cNvPr>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EDA2D28C-6CAF-DF7E-0CA9-D093DCCA86A0}"/>
              </a:ext>
            </a:extLst>
          </p:cNvPr>
          <p:cNvSpPr txBox="1"/>
          <p:nvPr/>
        </p:nvSpPr>
        <p:spPr>
          <a:xfrm>
            <a:off x="200471" y="1146518"/>
            <a:ext cx="9505056" cy="690638"/>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法令は、健康データを特別なカテゴリーに分類し、その取扱いを禁止している。 しかし、データ主体が同意を与えた場合、生命を保護するために必要な場合、法律によって要求された場合、または医療のために必要な場合などの場合には、取扱いを認めている。</a:t>
            </a:r>
          </a:p>
        </p:txBody>
      </p:sp>
      <p:sp>
        <p:nvSpPr>
          <p:cNvPr id="9" name="テキスト ボックス 14">
            <a:extLst>
              <a:ext uri="{FF2B5EF4-FFF2-40B4-BE49-F238E27FC236}">
                <a16:creationId xmlns:a16="http://schemas.microsoft.com/office/drawing/2014/main" id="{90402FFC-F7E9-8BB6-0A9B-A29E12B9870E}"/>
              </a:ext>
            </a:extLst>
          </p:cNvPr>
          <p:cNvSpPr txBox="1"/>
          <p:nvPr/>
        </p:nvSpPr>
        <p:spPr>
          <a:xfrm>
            <a:off x="200472" y="6571064"/>
            <a:ext cx="9073008" cy="144016"/>
          </a:xfrm>
          <a:prstGeom prst="rect">
            <a:avLst/>
          </a:prstGeom>
          <a:noFill/>
        </p:spPr>
        <p:txBody>
          <a:bodyPr wrap="square" lIns="0" tIns="0" rIns="0" bIns="0" rtlCol="0">
            <a:noAutofit/>
          </a:bodyPr>
          <a:lstStyle/>
          <a:p>
            <a:pPr marL="328613" marR="0" lvl="0" indent="-328613"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rPr>
              <a:t>（出所）</a:t>
            </a:r>
            <a:r>
              <a:rPr kumimoji="1" lang="en-IN" altLang="ja-JP" sz="8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rPr>
              <a:t>Garant Company</a:t>
            </a:r>
            <a:endParaRPr kumimoji="1" lang="ja-JP" altLang="en-US" sz="8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endParaRPr>
          </a:p>
        </p:txBody>
      </p:sp>
      <p:grpSp>
        <p:nvGrpSpPr>
          <p:cNvPr id="4" name="Group 3">
            <a:extLst>
              <a:ext uri="{FF2B5EF4-FFF2-40B4-BE49-F238E27FC236}">
                <a16:creationId xmlns:a16="http://schemas.microsoft.com/office/drawing/2014/main" id="{95D36515-216E-6F66-CA6A-78F0CC60CD8C}"/>
              </a:ext>
            </a:extLst>
          </p:cNvPr>
          <p:cNvGrpSpPr/>
          <p:nvPr/>
        </p:nvGrpSpPr>
        <p:grpSpPr>
          <a:xfrm>
            <a:off x="5248083" y="1939979"/>
            <a:ext cx="4432044" cy="1350962"/>
            <a:chOff x="210900" y="3933056"/>
            <a:chExt cx="2509852" cy="2902377"/>
          </a:xfrm>
        </p:grpSpPr>
        <p:sp>
          <p:nvSpPr>
            <p:cNvPr id="11" name="Rectangle: Rounded Corners 10">
              <a:extLst>
                <a:ext uri="{FF2B5EF4-FFF2-40B4-BE49-F238E27FC236}">
                  <a16:creationId xmlns:a16="http://schemas.microsoft.com/office/drawing/2014/main" id="{7D61408D-A158-3EE3-74A4-F84BE5BCEE41}"/>
                </a:ext>
              </a:extLst>
            </p:cNvPr>
            <p:cNvSpPr/>
            <p:nvPr/>
          </p:nvSpPr>
          <p:spPr>
            <a:xfrm>
              <a:off x="210900" y="3933056"/>
              <a:ext cx="2509852" cy="2902377"/>
            </a:xfrm>
            <a:prstGeom prst="roundRec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000000"/>
                </a:solidFill>
                <a:effectLst/>
                <a:uLnTx/>
                <a:uFillTx/>
                <a:latin typeface="Yu Gothic UI"/>
                <a:ea typeface="Yu Gothic UI"/>
                <a:cs typeface="+mn-cs"/>
              </a:endParaRPr>
            </a:p>
          </p:txBody>
        </p:sp>
        <p:sp>
          <p:nvSpPr>
            <p:cNvPr id="12" name="TextBox 11">
              <a:extLst>
                <a:ext uri="{FF2B5EF4-FFF2-40B4-BE49-F238E27FC236}">
                  <a16:creationId xmlns:a16="http://schemas.microsoft.com/office/drawing/2014/main" id="{82B9F220-8B46-5A35-7DC0-AED89EDA2263}"/>
                </a:ext>
              </a:extLst>
            </p:cNvPr>
            <p:cNvSpPr txBox="1"/>
            <p:nvPr/>
          </p:nvSpPr>
          <p:spPr>
            <a:xfrm>
              <a:off x="210900" y="3937818"/>
              <a:ext cx="2509852" cy="338212"/>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US" sz="1200" b="1" i="0" u="sng" strike="noStrike" kern="1200" cap="none" spc="0" normalizeH="0" baseline="0" noProof="1">
                  <a:ln>
                    <a:noFill/>
                  </a:ln>
                  <a:solidFill>
                    <a:srgbClr val="000000"/>
                  </a:solidFill>
                  <a:effectLst/>
                  <a:uLnTx/>
                  <a:uFillTx/>
                  <a:latin typeface="Yu Gothic UI"/>
                  <a:ea typeface="Yu Gothic UI"/>
                  <a:cs typeface="+mn-cs"/>
                </a:rPr>
                <a:t>特別なカテゴリーの個人データ</a:t>
              </a:r>
            </a:p>
          </p:txBody>
        </p:sp>
        <p:sp>
          <p:nvSpPr>
            <p:cNvPr id="13" name="TextBox 12">
              <a:extLst>
                <a:ext uri="{FF2B5EF4-FFF2-40B4-BE49-F238E27FC236}">
                  <a16:creationId xmlns:a16="http://schemas.microsoft.com/office/drawing/2014/main" id="{A4205D1B-320A-7AC2-1CC2-9741B50C510B}"/>
                </a:ext>
              </a:extLst>
            </p:cNvPr>
            <p:cNvSpPr txBox="1"/>
            <p:nvPr/>
          </p:nvSpPr>
          <p:spPr>
            <a:xfrm>
              <a:off x="210900" y="4439362"/>
              <a:ext cx="2509852" cy="2365655"/>
            </a:xfrm>
            <a:prstGeom prst="rect">
              <a:avLst/>
            </a:prstGeom>
            <a:noFill/>
          </p:spPr>
          <p:txBody>
            <a:bodyPr wrap="square" rtlCol="0">
              <a:spAutoFit/>
            </a:bodyPr>
            <a:lstStyle/>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en-US" sz="1000" b="0" i="0" u="none" strike="noStrike" kern="1200" cap="none" spc="0" normalizeH="0" baseline="0" noProof="1">
                  <a:ln>
                    <a:noFill/>
                  </a:ln>
                  <a:solidFill>
                    <a:srgbClr val="000000"/>
                  </a:solidFill>
                  <a:effectLst/>
                  <a:uLnTx/>
                  <a:uFillTx/>
                  <a:latin typeface="Yu Gothic UI"/>
                  <a:ea typeface="Yu Gothic UI"/>
                  <a:cs typeface="+mn-cs"/>
                </a:rPr>
                <a:t>以下に関連する個人データ</a:t>
              </a:r>
            </a:p>
            <a:p>
              <a:pPr marL="171450" marR="0" lvl="0" indent="9683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en-US" sz="1000" b="0" i="0" u="none" strike="noStrike" kern="1200" cap="none" spc="0" normalizeH="0" baseline="0" noProof="1">
                  <a:ln>
                    <a:noFill/>
                  </a:ln>
                  <a:solidFill>
                    <a:srgbClr val="000000"/>
                  </a:solidFill>
                  <a:effectLst/>
                  <a:uLnTx/>
                  <a:uFillTx/>
                  <a:latin typeface="Yu Gothic UI"/>
                  <a:ea typeface="Yu Gothic UI"/>
                  <a:cs typeface="+mn-cs"/>
                </a:rPr>
                <a:t>人種</a:t>
              </a:r>
            </a:p>
            <a:p>
              <a:pPr marL="171450" marR="0" lvl="0" indent="9683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en-US" sz="1000" b="0" i="0" u="none" strike="noStrike" kern="1200" cap="none" spc="0" normalizeH="0" baseline="0" noProof="1">
                  <a:ln>
                    <a:noFill/>
                  </a:ln>
                  <a:solidFill>
                    <a:srgbClr val="000000"/>
                  </a:solidFill>
                  <a:effectLst/>
                  <a:uLnTx/>
                  <a:uFillTx/>
                  <a:latin typeface="Yu Gothic UI"/>
                  <a:ea typeface="Yu Gothic UI"/>
                  <a:cs typeface="+mn-cs"/>
                </a:rPr>
                <a:t>国籍</a:t>
              </a:r>
              <a:endParaRPr lang="en-US" sz="1000" dirty="0">
                <a:solidFill>
                  <a:srgbClr val="000000"/>
                </a:solidFill>
                <a:latin typeface="Yu Gothic UI"/>
                <a:ea typeface="Yu Gothic UI"/>
              </a:endParaRPr>
            </a:p>
            <a:p>
              <a:pPr marL="171450" marR="0" lvl="0" indent="9683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en-US" sz="1000" b="0" i="0" u="none" strike="noStrike" kern="1200" cap="none" spc="0" normalizeH="0" baseline="0" noProof="1">
                  <a:ln>
                    <a:noFill/>
                  </a:ln>
                  <a:solidFill>
                    <a:srgbClr val="000000"/>
                  </a:solidFill>
                  <a:effectLst/>
                  <a:uLnTx/>
                  <a:uFillTx/>
                  <a:latin typeface="Yu Gothic UI"/>
                  <a:ea typeface="Yu Gothic UI"/>
                  <a:cs typeface="+mn-cs"/>
                </a:rPr>
                <a:t>政治的見解、宗教的または哲学的信念</a:t>
              </a:r>
            </a:p>
            <a:p>
              <a:pPr marL="171450" marR="0" lvl="0" indent="9683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en-US" sz="1000" b="0" i="0" u="none" strike="noStrike" kern="1200" cap="none" spc="0" normalizeH="0" baseline="0" noProof="1">
                  <a:ln>
                    <a:noFill/>
                  </a:ln>
                  <a:solidFill>
                    <a:srgbClr val="000000"/>
                  </a:solidFill>
                  <a:effectLst/>
                  <a:uLnTx/>
                  <a:uFillTx/>
                  <a:latin typeface="Yu Gothic UI"/>
                  <a:ea typeface="Yu Gothic UI"/>
                  <a:cs typeface="+mn-cs"/>
                </a:rPr>
                <a:t>健康状態または親密な生活</a:t>
              </a:r>
              <a:endParaRPr lang="en-US" sz="1000" b="1" dirty="0">
                <a:solidFill>
                  <a:srgbClr val="000000"/>
                </a:solidFill>
              </a:endParaRPr>
            </a:p>
          </p:txBody>
        </p:sp>
      </p:grpSp>
      <p:grpSp>
        <p:nvGrpSpPr>
          <p:cNvPr id="14" name="Group 13">
            <a:extLst>
              <a:ext uri="{FF2B5EF4-FFF2-40B4-BE49-F238E27FC236}">
                <a16:creationId xmlns:a16="http://schemas.microsoft.com/office/drawing/2014/main" id="{34599F29-9C71-E003-D5B0-734D5C4B356F}"/>
              </a:ext>
            </a:extLst>
          </p:cNvPr>
          <p:cNvGrpSpPr/>
          <p:nvPr/>
        </p:nvGrpSpPr>
        <p:grpSpPr>
          <a:xfrm>
            <a:off x="200025" y="1939978"/>
            <a:ext cx="4432044" cy="1350961"/>
            <a:chOff x="210900" y="3933056"/>
            <a:chExt cx="2509852" cy="2902377"/>
          </a:xfrm>
        </p:grpSpPr>
        <p:sp>
          <p:nvSpPr>
            <p:cNvPr id="15" name="Rectangle: Rounded Corners 14">
              <a:extLst>
                <a:ext uri="{FF2B5EF4-FFF2-40B4-BE49-F238E27FC236}">
                  <a16:creationId xmlns:a16="http://schemas.microsoft.com/office/drawing/2014/main" id="{A95673AA-0183-5985-A6FF-F30B7CFF3FDF}"/>
                </a:ext>
              </a:extLst>
            </p:cNvPr>
            <p:cNvSpPr/>
            <p:nvPr/>
          </p:nvSpPr>
          <p:spPr>
            <a:xfrm>
              <a:off x="210900" y="3933056"/>
              <a:ext cx="2509852" cy="2902377"/>
            </a:xfrm>
            <a:prstGeom prst="roundRec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000000"/>
                </a:solidFill>
                <a:effectLst/>
                <a:uLnTx/>
                <a:uFillTx/>
                <a:latin typeface="Yu Gothic UI"/>
                <a:ea typeface="Yu Gothic UI"/>
                <a:cs typeface="+mn-cs"/>
              </a:endParaRPr>
            </a:p>
          </p:txBody>
        </p:sp>
        <p:sp>
          <p:nvSpPr>
            <p:cNvPr id="16" name="TextBox 15">
              <a:extLst>
                <a:ext uri="{FF2B5EF4-FFF2-40B4-BE49-F238E27FC236}">
                  <a16:creationId xmlns:a16="http://schemas.microsoft.com/office/drawing/2014/main" id="{E399F37F-5DC4-5922-9959-853FABCDDF38}"/>
                </a:ext>
              </a:extLst>
            </p:cNvPr>
            <p:cNvSpPr txBox="1"/>
            <p:nvPr/>
          </p:nvSpPr>
          <p:spPr>
            <a:xfrm>
              <a:off x="210900" y="3937818"/>
              <a:ext cx="2509852" cy="338212"/>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US" sz="1200" b="1" i="0" u="sng" strike="noStrike" kern="1200" cap="none" spc="0" normalizeH="0" baseline="0" noProof="1">
                  <a:ln>
                    <a:noFill/>
                  </a:ln>
                  <a:solidFill>
                    <a:srgbClr val="000000"/>
                  </a:solidFill>
                  <a:effectLst/>
                  <a:uLnTx/>
                  <a:uFillTx/>
                  <a:latin typeface="Yu Gothic UI"/>
                  <a:ea typeface="Yu Gothic UI"/>
                  <a:cs typeface="+mn-cs"/>
                </a:rPr>
                <a:t>パーソナルデータ</a:t>
              </a:r>
            </a:p>
          </p:txBody>
        </p:sp>
        <p:sp>
          <p:nvSpPr>
            <p:cNvPr id="17" name="TextBox 16">
              <a:extLst>
                <a:ext uri="{FF2B5EF4-FFF2-40B4-BE49-F238E27FC236}">
                  <a16:creationId xmlns:a16="http://schemas.microsoft.com/office/drawing/2014/main" id="{B0732BFD-EBBE-E699-41D5-0ED59EC26C14}"/>
                </a:ext>
              </a:extLst>
            </p:cNvPr>
            <p:cNvSpPr txBox="1"/>
            <p:nvPr/>
          </p:nvSpPr>
          <p:spPr>
            <a:xfrm>
              <a:off x="210900" y="4439362"/>
              <a:ext cx="2509852" cy="1030679"/>
            </a:xfrm>
            <a:prstGeom prst="rect">
              <a:avLst/>
            </a:prstGeom>
            <a:noFill/>
          </p:spPr>
          <p:txBody>
            <a:bodyPr wrap="square" rtlCol="0">
              <a:spAutoFit/>
            </a:bodyPr>
            <a:lstStyle/>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en-US" sz="1100" b="0" i="0" u="none" strike="noStrike" kern="1200" cap="none" spc="0" normalizeH="0" baseline="0" noProof="1">
                  <a:ln>
                    <a:noFill/>
                  </a:ln>
                  <a:solidFill>
                    <a:srgbClr val="000000"/>
                  </a:solidFill>
                  <a:effectLst/>
                  <a:uLnTx/>
                  <a:uFillTx/>
                  <a:latin typeface="Yu Gothic UI"/>
                  <a:ea typeface="Yu Gothic UI"/>
                  <a:cs typeface="+mn-cs"/>
                </a:rPr>
                <a:t>直接的または間接的に特定された個人または特定可能な個人に関する情報</a:t>
              </a:r>
              <a:endParaRPr kumimoji="1" lang="en-US" sz="1100" i="0" u="none" strike="noStrike" kern="1200" cap="none" spc="0" normalizeH="0" baseline="0" noProof="0" dirty="0">
                <a:ln>
                  <a:noFill/>
                </a:ln>
                <a:solidFill>
                  <a:srgbClr val="000000"/>
                </a:solidFill>
                <a:effectLst/>
                <a:uLnTx/>
                <a:uFillTx/>
                <a:latin typeface="Yu Gothic UI"/>
                <a:ea typeface="Yu Gothic UI"/>
                <a:cs typeface="+mn-cs"/>
              </a:endParaRPr>
            </a:p>
          </p:txBody>
        </p:sp>
      </p:grpSp>
      <p:grpSp>
        <p:nvGrpSpPr>
          <p:cNvPr id="18" name="Group 17">
            <a:extLst>
              <a:ext uri="{FF2B5EF4-FFF2-40B4-BE49-F238E27FC236}">
                <a16:creationId xmlns:a16="http://schemas.microsoft.com/office/drawing/2014/main" id="{01F3C876-218B-3285-B5FD-B6CF7A7B5831}"/>
              </a:ext>
            </a:extLst>
          </p:cNvPr>
          <p:cNvGrpSpPr/>
          <p:nvPr/>
        </p:nvGrpSpPr>
        <p:grpSpPr>
          <a:xfrm>
            <a:off x="4770127" y="2304358"/>
            <a:ext cx="374897" cy="756093"/>
            <a:chOff x="-1383705" y="1484213"/>
            <a:chExt cx="286889" cy="360040"/>
          </a:xfrm>
        </p:grpSpPr>
        <p:sp>
          <p:nvSpPr>
            <p:cNvPr id="19" name="Isosceles Triangle 18">
              <a:extLst>
                <a:ext uri="{FF2B5EF4-FFF2-40B4-BE49-F238E27FC236}">
                  <a16:creationId xmlns:a16="http://schemas.microsoft.com/office/drawing/2014/main" id="{AC6ED880-F48F-BDCD-56CB-8B0CA88144FC}"/>
                </a:ext>
              </a:extLst>
            </p:cNvPr>
            <p:cNvSpPr/>
            <p:nvPr/>
          </p:nvSpPr>
          <p:spPr>
            <a:xfrm rot="5400000">
              <a:off x="-1383704" y="1557364"/>
              <a:ext cx="360040" cy="213737"/>
            </a:xfrm>
            <a:prstGeom prst="triangle">
              <a:avLst/>
            </a:prstGeom>
            <a:solidFill>
              <a:schemeClr val="accent2">
                <a:lumMod val="40000"/>
                <a:lumOff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srgbClr val="000000"/>
                </a:solidFill>
                <a:effectLst/>
                <a:uLnTx/>
                <a:uFillTx/>
                <a:latin typeface="Yu Gothic UI"/>
                <a:ea typeface="Yu Gothic UI"/>
                <a:cs typeface="+mn-cs"/>
              </a:endParaRPr>
            </a:p>
          </p:txBody>
        </p:sp>
        <p:sp>
          <p:nvSpPr>
            <p:cNvPr id="20" name="Isosceles Triangle 19">
              <a:extLst>
                <a:ext uri="{FF2B5EF4-FFF2-40B4-BE49-F238E27FC236}">
                  <a16:creationId xmlns:a16="http://schemas.microsoft.com/office/drawing/2014/main" id="{1A6BF645-C62C-DB14-EFC9-97933A54B0C3}"/>
                </a:ext>
              </a:extLst>
            </p:cNvPr>
            <p:cNvSpPr/>
            <p:nvPr/>
          </p:nvSpPr>
          <p:spPr>
            <a:xfrm rot="5400000">
              <a:off x="-1456856" y="1557364"/>
              <a:ext cx="360040" cy="213737"/>
            </a:xfrm>
            <a:prstGeom prst="triangle">
              <a:avLst/>
            </a:prstGeom>
            <a:solidFill>
              <a:schemeClr val="accent2">
                <a:lumMod val="20000"/>
                <a:lumOff val="8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srgbClr val="000000"/>
                </a:solidFill>
                <a:effectLst/>
                <a:uLnTx/>
                <a:uFillTx/>
                <a:latin typeface="Yu Gothic UI"/>
                <a:ea typeface="Yu Gothic UI"/>
                <a:cs typeface="+mn-cs"/>
              </a:endParaRPr>
            </a:p>
          </p:txBody>
        </p:sp>
      </p:grpSp>
      <p:grpSp>
        <p:nvGrpSpPr>
          <p:cNvPr id="21" name="Group 20">
            <a:extLst>
              <a:ext uri="{FF2B5EF4-FFF2-40B4-BE49-F238E27FC236}">
                <a16:creationId xmlns:a16="http://schemas.microsoft.com/office/drawing/2014/main" id="{F0BD43A5-B2FB-D308-1C03-99F138D1B534}"/>
              </a:ext>
            </a:extLst>
          </p:cNvPr>
          <p:cNvGrpSpPr/>
          <p:nvPr/>
        </p:nvGrpSpPr>
        <p:grpSpPr>
          <a:xfrm>
            <a:off x="5384320" y="3384024"/>
            <a:ext cx="4278873" cy="178678"/>
            <a:chOff x="813539" y="733139"/>
            <a:chExt cx="3889885" cy="178678"/>
          </a:xfrm>
        </p:grpSpPr>
        <p:cxnSp>
          <p:nvCxnSpPr>
            <p:cNvPr id="22" name="Straight Connector 21">
              <a:extLst>
                <a:ext uri="{FF2B5EF4-FFF2-40B4-BE49-F238E27FC236}">
                  <a16:creationId xmlns:a16="http://schemas.microsoft.com/office/drawing/2014/main" id="{70FF357C-964A-A1A2-B922-91811E4C9EB5}"/>
                </a:ext>
              </a:extLst>
            </p:cNvPr>
            <p:cNvCxnSpPr>
              <a:cxnSpLocks/>
            </p:cNvCxnSpPr>
            <p:nvPr/>
          </p:nvCxnSpPr>
          <p:spPr>
            <a:xfrm>
              <a:off x="813539" y="794469"/>
              <a:ext cx="388988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3" name="Isosceles Triangle 22">
              <a:extLst>
                <a:ext uri="{FF2B5EF4-FFF2-40B4-BE49-F238E27FC236}">
                  <a16:creationId xmlns:a16="http://schemas.microsoft.com/office/drawing/2014/main" id="{AB8D24BB-458E-89A9-01A6-2CDC0E69CBFC}"/>
                </a:ext>
              </a:extLst>
            </p:cNvPr>
            <p:cNvSpPr/>
            <p:nvPr/>
          </p:nvSpPr>
          <p:spPr>
            <a:xfrm rot="10800000">
              <a:off x="2386289" y="733139"/>
              <a:ext cx="720080" cy="178678"/>
            </a:xfrm>
            <a:prstGeom prst="triangle">
              <a:avLst/>
            </a:prstGeom>
            <a:solidFill>
              <a:schemeClr val="accent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dirty="0"/>
            </a:p>
          </p:txBody>
        </p:sp>
      </p:grpSp>
      <p:sp>
        <p:nvSpPr>
          <p:cNvPr id="27" name="TextBox 26">
            <a:extLst>
              <a:ext uri="{FF2B5EF4-FFF2-40B4-BE49-F238E27FC236}">
                <a16:creationId xmlns:a16="http://schemas.microsoft.com/office/drawing/2014/main" id="{C8430C0D-FAC2-BEE3-4F08-C989EA15A057}"/>
              </a:ext>
            </a:extLst>
          </p:cNvPr>
          <p:cNvSpPr txBox="1"/>
          <p:nvPr/>
        </p:nvSpPr>
        <p:spPr>
          <a:xfrm>
            <a:off x="219142" y="3612391"/>
            <a:ext cx="9473225" cy="293350"/>
          </a:xfrm>
          <a:prstGeom prst="rect">
            <a:avLst/>
          </a:prstGeom>
          <a:noFill/>
        </p:spPr>
        <p:txBody>
          <a:bodyPr wrap="square" rtlCol="0">
            <a:spAutoFit/>
          </a:bodyPr>
          <a:lstStyle/>
          <a:p>
            <a:pPr>
              <a:lnSpc>
                <a:spcPct val="120000"/>
              </a:lnSpc>
            </a:pPr>
            <a:r>
              <a:rPr lang="en-US" sz="1200" b="1" u="sng" noProof="1">
                <a:solidFill>
                  <a:srgbClr val="000000"/>
                </a:solidFill>
                <a:latin typeface="Yu Gothic UI"/>
                <a:ea typeface="Yu Gothic UI"/>
              </a:rPr>
              <a:t>次の場合を除き、特別な種類の個人データの処理は禁止されています。</a:t>
            </a:r>
          </a:p>
        </p:txBody>
      </p:sp>
      <p:graphicFrame>
        <p:nvGraphicFramePr>
          <p:cNvPr id="28" name="Table 27">
            <a:extLst>
              <a:ext uri="{FF2B5EF4-FFF2-40B4-BE49-F238E27FC236}">
                <a16:creationId xmlns:a16="http://schemas.microsoft.com/office/drawing/2014/main" id="{6CD50392-253B-0F95-96D3-E6888AC17DA8}"/>
              </a:ext>
            </a:extLst>
          </p:cNvPr>
          <p:cNvGraphicFramePr>
            <a:graphicFrameLocks noGrp="1"/>
          </p:cNvGraphicFramePr>
          <p:nvPr>
            <p:extLst>
              <p:ext uri="{D42A27DB-BD31-4B8C-83A1-F6EECF244321}">
                <p14:modId xmlns:p14="http://schemas.microsoft.com/office/powerpoint/2010/main" val="1538668721"/>
              </p:ext>
            </p:extLst>
          </p:nvPr>
        </p:nvGraphicFramePr>
        <p:xfrm>
          <a:off x="200025" y="3960841"/>
          <a:ext cx="9504000" cy="2563368"/>
        </p:xfrm>
        <a:graphic>
          <a:graphicData uri="http://schemas.openxmlformats.org/drawingml/2006/table">
            <a:tbl>
              <a:tblPr firstRow="1" bandRow="1">
                <a:tableStyleId>{5C22544A-7EE6-4342-B048-85BDC9FD1C3A}</a:tableStyleId>
              </a:tblPr>
              <a:tblGrid>
                <a:gridCol w="324000">
                  <a:extLst>
                    <a:ext uri="{9D8B030D-6E8A-4147-A177-3AD203B41FA5}">
                      <a16:colId xmlns:a16="http://schemas.microsoft.com/office/drawing/2014/main" val="2392580594"/>
                    </a:ext>
                  </a:extLst>
                </a:gridCol>
                <a:gridCol w="9180000">
                  <a:extLst>
                    <a:ext uri="{9D8B030D-6E8A-4147-A177-3AD203B41FA5}">
                      <a16:colId xmlns:a16="http://schemas.microsoft.com/office/drawing/2014/main" val="2920949029"/>
                    </a:ext>
                  </a:extLst>
                </a:gridCol>
              </a:tblGrid>
              <a:tr h="359664">
                <a:tc>
                  <a:txBody>
                    <a:bodyPr/>
                    <a:lstStyle/>
                    <a:p>
                      <a:pPr algn="ctr"/>
                      <a:r>
                        <a:rPr lang="en-US" sz="1050" b="0" dirty="0">
                          <a:solidFill>
                            <a:schemeClr val="tx1"/>
                          </a:solidFill>
                          <a:latin typeface="+mj-ea"/>
                          <a:ea typeface="+mj-ea"/>
                        </a:rPr>
                        <a:t>➀</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en-US" sz="1050" b="0" noProof="1">
                          <a:solidFill>
                            <a:schemeClr val="tx1"/>
                          </a:solidFill>
                          <a:latin typeface="+mj-ea"/>
                          <a:ea typeface="+mj-ea"/>
                        </a:rPr>
                        <a:t>データ主体の書面による同意があれば処理が許可される</a:t>
                      </a:r>
                      <a:endParaRPr lang="en-US" sz="1050" b="0" dirty="0">
                        <a:solidFill>
                          <a:schemeClr val="tx1"/>
                        </a:solidFill>
                        <a:latin typeface="+mj-ea"/>
                        <a:ea typeface="+mj-ea"/>
                      </a:endParaRP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655745205"/>
                  </a:ext>
                </a:extLst>
              </a:tr>
              <a:tr h="359664">
                <a:tc>
                  <a:txBody>
                    <a:bodyPr/>
                    <a:lstStyle/>
                    <a:p>
                      <a:pPr algn="ctr"/>
                      <a:r>
                        <a:rPr lang="en-US" sz="1050" b="0" dirty="0">
                          <a:solidFill>
                            <a:schemeClr val="tx1"/>
                          </a:solidFill>
                          <a:latin typeface="+mj-ea"/>
                          <a:ea typeface="+mj-ea"/>
                        </a:rPr>
                        <a:t>➁</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1050" b="0" noProof="1">
                          <a:solidFill>
                            <a:schemeClr val="tx1"/>
                          </a:solidFill>
                          <a:latin typeface="+mj-ea"/>
                          <a:ea typeface="+mj-ea"/>
                        </a:rPr>
                        <a:t>データ主体によって許可されたデータ、または法律、国際条約、国勢調査、または社会・労働・年金規則によって要求されたデータに対する処理である</a:t>
                      </a:r>
                      <a:endParaRPr lang="en-US" sz="1050" b="0" dirty="0">
                        <a:solidFill>
                          <a:schemeClr val="tx1"/>
                        </a:solidFill>
                        <a:latin typeface="+mj-ea"/>
                        <a:ea typeface="+mj-ea"/>
                      </a:endParaRP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130219740"/>
                  </a:ext>
                </a:extLst>
              </a:tr>
              <a:tr h="359664">
                <a:tc>
                  <a:txBody>
                    <a:bodyPr/>
                    <a:lstStyle/>
                    <a:p>
                      <a:pPr algn="ctr"/>
                      <a:r>
                        <a:rPr lang="en-US" sz="1050" b="0" dirty="0">
                          <a:solidFill>
                            <a:schemeClr val="tx1"/>
                          </a:solidFill>
                          <a:latin typeface="+mj-ea"/>
                          <a:ea typeface="+mj-ea"/>
                        </a:rPr>
                        <a:t>③</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ja-JP" altLang="en-US" sz="1050" b="0" dirty="0">
                          <a:solidFill>
                            <a:schemeClr val="tx1"/>
                          </a:solidFill>
                          <a:latin typeface="+mj-ea"/>
                          <a:ea typeface="+mj-ea"/>
                        </a:rPr>
                        <a:t>個人データの処理が、個人データ主体の生命、健康その他の重大な利益、または他の人の生命、健康その他の重大な利益を保護するために必要であり、かつ、個人データ主体の同意を得ることが不可能である場合</a:t>
                      </a:r>
                      <a:endParaRPr lang="en-US" sz="1050" b="0" dirty="0">
                        <a:solidFill>
                          <a:schemeClr val="tx1"/>
                        </a:solidFill>
                        <a:latin typeface="+mj-ea"/>
                        <a:ea typeface="+mj-ea"/>
                      </a:endParaRP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939382644"/>
                  </a:ext>
                </a:extLst>
              </a:tr>
              <a:tr h="359664">
                <a:tc>
                  <a:txBody>
                    <a:bodyPr/>
                    <a:lstStyle/>
                    <a:p>
                      <a:pPr algn="ctr"/>
                      <a:r>
                        <a:rPr lang="en-US" sz="1050" b="0" dirty="0">
                          <a:solidFill>
                            <a:schemeClr val="tx1"/>
                          </a:solidFill>
                          <a:latin typeface="+mj-ea"/>
                          <a:ea typeface="+mj-ea"/>
                        </a:rPr>
                        <a:t>④</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en-US" sz="1050" b="0" noProof="1">
                          <a:latin typeface="+mj-ea"/>
                          <a:ea typeface="+mj-ea"/>
                        </a:rPr>
                        <a:t>個人データは、診断、医療および社会サービスの提供などの医療目的のために処理できますが、データの機密性を保持する必要がある資格のある医療専門家によってのみ処理され</a:t>
                      </a:r>
                      <a:r>
                        <a:rPr lang="ja-JP" altLang="en-US" sz="1050" b="0" noProof="1">
                          <a:latin typeface="+mj-ea"/>
                          <a:ea typeface="+mj-ea"/>
                        </a:rPr>
                        <a:t>る</a:t>
                      </a:r>
                      <a:endParaRPr lang="en-US" sz="1050" b="0" dirty="0">
                        <a:solidFill>
                          <a:schemeClr val="tx1"/>
                        </a:solidFill>
                        <a:latin typeface="+mj-ea"/>
                        <a:ea typeface="+mj-ea"/>
                      </a:endParaRP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837484034"/>
                  </a:ext>
                </a:extLst>
              </a:tr>
              <a:tr h="359664">
                <a:tc>
                  <a:txBody>
                    <a:bodyPr/>
                    <a:lstStyle/>
                    <a:p>
                      <a:pPr algn="ctr"/>
                      <a:r>
                        <a:rPr lang="en-US" sz="1050" b="0" dirty="0">
                          <a:solidFill>
                            <a:schemeClr val="tx1"/>
                          </a:solidFill>
                          <a:latin typeface="+mj-ea"/>
                          <a:ea typeface="+mj-ea"/>
                        </a:rPr>
                        <a:t>⑤</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en-US" sz="1050" b="0" noProof="1">
                          <a:latin typeface="+mj-ea"/>
                          <a:ea typeface="+mj-ea"/>
                        </a:rPr>
                        <a:t>メンバーの個人データは、組織の正当な目標を達成するために公的または宗教団体によって処理されますが、メンバーの書面による同意なしに共有することはでき</a:t>
                      </a:r>
                      <a:r>
                        <a:rPr lang="ja-JP" altLang="en-US" sz="1050" b="0" noProof="1">
                          <a:latin typeface="+mj-ea"/>
                          <a:ea typeface="+mj-ea"/>
                        </a:rPr>
                        <a:t>ない</a:t>
                      </a:r>
                      <a:endParaRPr lang="en-US" sz="1050" b="0" dirty="0">
                        <a:solidFill>
                          <a:schemeClr val="tx1"/>
                        </a:solidFill>
                        <a:latin typeface="+mj-ea"/>
                        <a:ea typeface="+mj-ea"/>
                      </a:endParaRP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551286540"/>
                  </a:ext>
                </a:extLst>
              </a:tr>
              <a:tr h="359664">
                <a:tc>
                  <a:txBody>
                    <a:bodyPr/>
                    <a:lstStyle/>
                    <a:p>
                      <a:pPr algn="ctr"/>
                      <a:r>
                        <a:rPr lang="en-US" sz="1050" b="0" dirty="0">
                          <a:solidFill>
                            <a:schemeClr val="tx1"/>
                          </a:solidFill>
                          <a:latin typeface="+mj-ea"/>
                          <a:ea typeface="+mj-ea"/>
                        </a:rPr>
                        <a:t>⑥</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en-US" sz="1050" b="0" noProof="1">
                          <a:solidFill>
                            <a:schemeClr val="tx1"/>
                          </a:solidFill>
                          <a:latin typeface="+mj-ea"/>
                          <a:ea typeface="+mj-ea"/>
                        </a:rPr>
                        <a:t>個人データの処理は、個人データの主体または第三者の権利を確立または行使するため、および司法の運営に関連して必要</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390187369"/>
                  </a:ext>
                </a:extLst>
              </a:tr>
              <a:tr h="359664">
                <a:tc>
                  <a:txBody>
                    <a:bodyPr/>
                    <a:lstStyle/>
                    <a:p>
                      <a:pPr algn="ctr"/>
                      <a:r>
                        <a:rPr lang="en-US" sz="1050" b="0" dirty="0">
                          <a:solidFill>
                            <a:schemeClr val="tx1"/>
                          </a:solidFill>
                          <a:latin typeface="+mj-ea"/>
                          <a:ea typeface="+mj-ea"/>
                        </a:rPr>
                        <a:t>⑦</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en-US" sz="1050" b="0" noProof="1">
                          <a:latin typeface="+mj-ea"/>
                          <a:ea typeface="+mj-ea"/>
                        </a:rPr>
                        <a:t>処理は、防衛、セキュリティ、テロ対策、保険、社会サービス、児童保護、市民権、または刑事記録に関する法律のために必要</a:t>
                      </a:r>
                      <a:endParaRPr lang="en-US" sz="1050" b="0" dirty="0">
                        <a:solidFill>
                          <a:schemeClr val="tx1"/>
                        </a:solidFill>
                        <a:latin typeface="+mj-ea"/>
                        <a:ea typeface="+mj-ea"/>
                      </a:endParaRP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894329663"/>
                  </a:ext>
                </a:extLst>
              </a:tr>
            </a:tbl>
          </a:graphicData>
        </a:graphic>
      </p:graphicFrame>
    </p:spTree>
    <p:extLst>
      <p:ext uri="{BB962C8B-B14F-4D97-AF65-F5344CB8AC3E}">
        <p14:creationId xmlns:p14="http://schemas.microsoft.com/office/powerpoint/2010/main" val="6926591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188550"/>
            <a:ext cx="9505055" cy="360050"/>
          </a:xfrm>
        </p:spPr>
        <p:txBody>
          <a:bodyPr vert="horz"/>
          <a:lstStyle/>
          <a:p>
            <a:r>
              <a:rPr lang="ja-JP" altLang="en-US" dirty="0"/>
              <a:t>ロシア／医療関連／制度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p:txBody>
          <a:bodyPr/>
          <a:lstStyle/>
          <a:p>
            <a:r>
              <a:rPr kumimoji="1" lang="ja-JP" altLang="en-US" dirty="0"/>
              <a:t>医療現場で使用される言語に関する情報</a:t>
            </a:r>
            <a:endParaRPr kumimoji="1" 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471" y="12771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医療現場では、書面および口頭のコミュニケーションにおいて一般的にロシア語が使用される。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（出所）外務省「世界の医療事情」</a:t>
            </a:r>
          </a:p>
        </p:txBody>
      </p:sp>
    </p:spTree>
    <p:extLst>
      <p:ext uri="{BB962C8B-B14F-4D97-AF65-F5344CB8AC3E}">
        <p14:creationId xmlns:p14="http://schemas.microsoft.com/office/powerpoint/2010/main" val="16442202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1"/>
            </p:custDataLst>
            <p:extLst>
              <p:ext uri="{D42A27DB-BD31-4B8C-83A1-F6EECF244321}">
                <p14:modId xmlns:p14="http://schemas.microsoft.com/office/powerpoint/2010/main" val="21394480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95" imgW="360" imgH="360" progId="TCLayout.ActiveDocument.1">
                  <p:embed/>
                </p:oleObj>
              </mc:Choice>
              <mc:Fallback>
                <p:oleObj name="think-cellスライド" r:id="rId95" imgW="360" imgH="360" progId="TCLayout.ActiveDocument.1">
                  <p:embed/>
                  <p:pic>
                    <p:nvPicPr>
                      <p:cNvPr id="11" name="Object 10" hidden="1"/>
                      <p:cNvPicPr>
                        <a:picLocks noChangeAspect="1" noChangeArrowheads="1"/>
                      </p:cNvPicPr>
                      <p:nvPr/>
                    </p:nvPicPr>
                    <p:blipFill>
                      <a:blip r:embed="rId9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sym typeface="+mn-lt"/>
            </a:endParaRPr>
          </a:p>
        </p:txBody>
      </p:sp>
      <p:sp>
        <p:nvSpPr>
          <p:cNvPr id="2" name="タイトル 1"/>
          <p:cNvSpPr>
            <a:spLocks noGrp="1"/>
          </p:cNvSpPr>
          <p:nvPr>
            <p:ph type="title"/>
          </p:nvPr>
        </p:nvSpPr>
        <p:spPr/>
        <p:txBody>
          <a:bodyPr vert="horz"/>
          <a:lstStyle/>
          <a:p>
            <a:r>
              <a:rPr lang="ja-JP" altLang="en-US" dirty="0"/>
              <a:t>ロシア／医療関連／医療サービス</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市場規模</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医療サービスの市場規模</a:t>
              </a:r>
              <a:r>
                <a:rPr lang="en-US" altLang="ja-JP" sz="1400" baseline="30000" dirty="0">
                  <a:solidFill>
                    <a:srgbClr val="000000"/>
                  </a:solidFill>
                  <a:latin typeface="Arial Black" pitchFamily="34" charset="0"/>
                  <a:ea typeface="HGP創英角ｺﾞｼｯｸUB" pitchFamily="50" charset="-128"/>
                </a:rPr>
                <a:t>※</a:t>
              </a:r>
            </a:p>
          </p:txBody>
        </p:sp>
      </p:grpSp>
      <p:sp>
        <p:nvSpPr>
          <p:cNvPr id="12" name="テキスト ボックス 11"/>
          <p:cNvSpPr txBox="1"/>
          <p:nvPr/>
        </p:nvSpPr>
        <p:spPr>
          <a:xfrm>
            <a:off x="632520" y="2060848"/>
            <a:ext cx="828032" cy="144016"/>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テキスト ボックス 13"/>
          <p:cNvSpPr txBox="1"/>
          <p:nvPr/>
        </p:nvSpPr>
        <p:spPr>
          <a:xfrm>
            <a:off x="200472" y="6525344"/>
            <a:ext cx="5616624"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15" name="テキスト ボックス 14"/>
          <p:cNvSpPr txBox="1"/>
          <p:nvPr/>
        </p:nvSpPr>
        <p:spPr>
          <a:xfrm>
            <a:off x="236464" y="6363419"/>
            <a:ext cx="7632848" cy="123111"/>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ここでは、</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Current Health Expenditure</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を医療サービスの市場規模と定義した。</a:t>
            </a:r>
          </a:p>
        </p:txBody>
      </p:sp>
      <p:sp>
        <p:nvSpPr>
          <p:cNvPr id="31"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医療サービス市場規模は多少の波はあるものの増大傾向にあり、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1460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になった。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04" name="Chart 203">
            <a:extLst>
              <a:ext uri="{FF2B5EF4-FFF2-40B4-BE49-F238E27FC236}">
                <a16:creationId xmlns:a16="http://schemas.microsoft.com/office/drawing/2014/main" id="{AEE29A43-1599-B5BB-48BA-B55E6B9FBF6D}"/>
              </a:ext>
            </a:extLst>
          </p:cNvPr>
          <p:cNvGraphicFramePr/>
          <p:nvPr>
            <p:custDataLst>
              <p:tags r:id="rId3"/>
            </p:custDataLst>
            <p:extLst>
              <p:ext uri="{D42A27DB-BD31-4B8C-83A1-F6EECF244321}">
                <p14:modId xmlns:p14="http://schemas.microsoft.com/office/powerpoint/2010/main" val="1967504224"/>
              </p:ext>
            </p:extLst>
          </p:nvPr>
        </p:nvGraphicFramePr>
        <p:xfrm>
          <a:off x="1071563" y="2457450"/>
          <a:ext cx="8285162" cy="3378200"/>
        </p:xfrm>
        <a:graphic>
          <a:graphicData uri="http://schemas.openxmlformats.org/drawingml/2006/chart">
            <c:chart xmlns:c="http://schemas.openxmlformats.org/drawingml/2006/chart" xmlns:r="http://schemas.openxmlformats.org/officeDocument/2006/relationships" r:id="rId97"/>
          </a:graphicData>
        </a:graphic>
      </p:graphicFrame>
      <p:sp>
        <p:nvSpPr>
          <p:cNvPr id="163" name="テキスト プレースホルダ 9">
            <a:extLst>
              <a:ext uri="{FF2B5EF4-FFF2-40B4-BE49-F238E27FC236}">
                <a16:creationId xmlns:a16="http://schemas.microsoft.com/office/drawing/2014/main" id="{1C53F9A8-FF06-CC00-19B8-6554D24411F2}"/>
              </a:ext>
            </a:extLst>
          </p:cNvPr>
          <p:cNvSpPr>
            <a:spLocks noGrp="1"/>
          </p:cNvSpPr>
          <p:nvPr>
            <p:custDataLst>
              <p:tags r:id="rId4"/>
            </p:custDataLst>
          </p:nvPr>
        </p:nvSpPr>
        <p:spPr bwMode="gray">
          <a:xfrm>
            <a:off x="885825" y="52752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0BCA6189-EB46-4B38-8E38-644C00F3E8B3}" type="datetime'2''''''''''''''''''''''''''''''''''0'''''''''''''''''''''''''">
              <a:rPr lang="ja-JP" altLang="en-US" sz="1000" smtClean="0">
                <a:effectLst/>
                <a:sym typeface="+mn-lt"/>
              </a:rPr>
              <a:pPr marL="0" lvl="0" indent="0" algn="r">
                <a:spcBef>
                  <a:spcPct val="0"/>
                </a:spcBef>
                <a:buNone/>
              </a:pPr>
              <a:t>20</a:t>
            </a:fld>
            <a:endParaRPr kumimoji="1" lang="ja-JP" altLang="en-US" sz="1000" dirty="0">
              <a:sym typeface="+mn-lt"/>
            </a:endParaRPr>
          </a:p>
        </p:txBody>
      </p:sp>
      <p:sp>
        <p:nvSpPr>
          <p:cNvPr id="169" name="テキスト プレースホルダ 9">
            <a:extLst>
              <a:ext uri="{FF2B5EF4-FFF2-40B4-BE49-F238E27FC236}">
                <a16:creationId xmlns:a16="http://schemas.microsoft.com/office/drawing/2014/main" id="{7FA39032-1477-1ED9-2E98-FAEBE437DD86}"/>
              </a:ext>
            </a:extLst>
          </p:cNvPr>
          <p:cNvSpPr>
            <a:spLocks noGrp="1"/>
          </p:cNvSpPr>
          <p:nvPr>
            <p:custDataLst>
              <p:tags r:id="rId5"/>
            </p:custDataLst>
          </p:nvPr>
        </p:nvSpPr>
        <p:spPr bwMode="gray">
          <a:xfrm>
            <a:off x="885825" y="40703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A2D6180F-94BE-4C5B-8F0D-E4A024D5098B}" type="datetime'''''''''''''''''''''''80'''''''''''''''''''''''''''''''">
              <a:rPr lang="ja-JP" altLang="en-US" sz="1000" smtClean="0">
                <a:effectLst/>
                <a:sym typeface="+mn-lt"/>
              </a:rPr>
              <a:pPr marL="0" lvl="0" indent="0" algn="r">
                <a:spcBef>
                  <a:spcPct val="0"/>
                </a:spcBef>
                <a:buNone/>
              </a:pPr>
              <a:t>80</a:t>
            </a:fld>
            <a:endParaRPr kumimoji="1" lang="ja-JP" altLang="en-US" sz="1000" dirty="0">
              <a:sym typeface="+mn-lt"/>
            </a:endParaRPr>
          </a:p>
        </p:txBody>
      </p:sp>
      <p:sp>
        <p:nvSpPr>
          <p:cNvPr id="168" name="テキスト プレースホルダ 9">
            <a:extLst>
              <a:ext uri="{FF2B5EF4-FFF2-40B4-BE49-F238E27FC236}">
                <a16:creationId xmlns:a16="http://schemas.microsoft.com/office/drawing/2014/main" id="{235166C1-009C-54DA-93F2-E3859C0A08FC}"/>
              </a:ext>
            </a:extLst>
          </p:cNvPr>
          <p:cNvSpPr>
            <a:spLocks noGrp="1"/>
          </p:cNvSpPr>
          <p:nvPr>
            <p:custDataLst>
              <p:tags r:id="rId6"/>
            </p:custDataLst>
          </p:nvPr>
        </p:nvSpPr>
        <p:spPr bwMode="gray">
          <a:xfrm>
            <a:off x="885825" y="42719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F56A5042-DF9D-4933-904F-659118AAE9C3}" type="datetime'''''''''''''''''''''''''''''''''70'''''''">
              <a:rPr lang="ja-JP" altLang="en-US" sz="1000" smtClean="0">
                <a:effectLst/>
                <a:sym typeface="+mn-lt"/>
              </a:rPr>
              <a:pPr marL="0" lvl="0" indent="0" algn="r">
                <a:spcBef>
                  <a:spcPct val="0"/>
                </a:spcBef>
                <a:buNone/>
              </a:pPr>
              <a:t>70</a:t>
            </a:fld>
            <a:endParaRPr kumimoji="1" lang="ja-JP" altLang="en-US" sz="1000" dirty="0">
              <a:sym typeface="+mn-lt"/>
            </a:endParaRPr>
          </a:p>
        </p:txBody>
      </p:sp>
      <p:sp>
        <p:nvSpPr>
          <p:cNvPr id="161" name="テキスト プレースホルダ 9">
            <a:extLst>
              <a:ext uri="{FF2B5EF4-FFF2-40B4-BE49-F238E27FC236}">
                <a16:creationId xmlns:a16="http://schemas.microsoft.com/office/drawing/2014/main" id="{4AAD29F7-714C-AD1B-FFF5-DB8BF29110F2}"/>
              </a:ext>
            </a:extLst>
          </p:cNvPr>
          <p:cNvSpPr>
            <a:spLocks noGrp="1"/>
          </p:cNvSpPr>
          <p:nvPr>
            <p:custDataLst>
              <p:tags r:id="rId7"/>
            </p:custDataLst>
          </p:nvPr>
        </p:nvSpPr>
        <p:spPr bwMode="gray">
          <a:xfrm>
            <a:off x="955675" y="56769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D2A793CA-32C9-48C3-B660-D4EB8B92DFCF}" type="datetime'0'''''''''''''''''''''''''''''''''''''''''''''''''''''''''''">
              <a:rPr lang="ja-JP" altLang="en-US" sz="1000" smtClean="0">
                <a:effectLst/>
                <a:sym typeface="+mn-lt"/>
              </a:rPr>
              <a:pPr marL="0" lvl="0" indent="0" algn="r">
                <a:spcBef>
                  <a:spcPct val="0"/>
                </a:spcBef>
                <a:buNone/>
              </a:pPr>
              <a:t>0</a:t>
            </a:fld>
            <a:endParaRPr kumimoji="1" lang="ja-JP" altLang="en-US" sz="1000" dirty="0">
              <a:sym typeface="+mn-lt"/>
            </a:endParaRPr>
          </a:p>
        </p:txBody>
      </p:sp>
      <p:sp>
        <p:nvSpPr>
          <p:cNvPr id="162" name="テキスト プレースホルダ 9">
            <a:extLst>
              <a:ext uri="{FF2B5EF4-FFF2-40B4-BE49-F238E27FC236}">
                <a16:creationId xmlns:a16="http://schemas.microsoft.com/office/drawing/2014/main" id="{1AB410B6-7983-FEEA-663F-0374BE080B3A}"/>
              </a:ext>
            </a:extLst>
          </p:cNvPr>
          <p:cNvSpPr>
            <a:spLocks noGrp="1"/>
          </p:cNvSpPr>
          <p:nvPr>
            <p:custDataLst>
              <p:tags r:id="rId8"/>
            </p:custDataLst>
          </p:nvPr>
        </p:nvSpPr>
        <p:spPr bwMode="gray">
          <a:xfrm>
            <a:off x="885825" y="54768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28B48E5-39EC-4C91-BB07-C512F33732FF}" type="datetime'''''1''''''''''''''''''''''''''0'''''''''">
              <a:rPr lang="ja-JP" altLang="en-US" sz="1000" smtClean="0">
                <a:effectLst/>
                <a:sym typeface="+mn-lt"/>
              </a:rPr>
              <a:pPr marL="0" lvl="0" indent="0" algn="r">
                <a:spcBef>
                  <a:spcPct val="0"/>
                </a:spcBef>
                <a:buNone/>
              </a:pPr>
              <a:t>10</a:t>
            </a:fld>
            <a:endParaRPr kumimoji="1" lang="ja-JP" altLang="en-US" sz="1000" dirty="0">
              <a:sym typeface="+mn-lt"/>
            </a:endParaRPr>
          </a:p>
        </p:txBody>
      </p:sp>
      <p:sp>
        <p:nvSpPr>
          <p:cNvPr id="164" name="テキスト プレースホルダ 9">
            <a:extLst>
              <a:ext uri="{FF2B5EF4-FFF2-40B4-BE49-F238E27FC236}">
                <a16:creationId xmlns:a16="http://schemas.microsoft.com/office/drawing/2014/main" id="{9E143EDA-99F0-A97D-66A5-6928B373F000}"/>
              </a:ext>
            </a:extLst>
          </p:cNvPr>
          <p:cNvSpPr>
            <a:spLocks noGrp="1"/>
          </p:cNvSpPr>
          <p:nvPr>
            <p:custDataLst>
              <p:tags r:id="rId9"/>
            </p:custDataLst>
          </p:nvPr>
        </p:nvSpPr>
        <p:spPr bwMode="gray">
          <a:xfrm>
            <a:off x="885825" y="50752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6F20C5C-CFAC-41B1-9E7F-5190061E1CF5}" type="datetime'''''''''''''''''3''''''''''0'''''''''''">
              <a:rPr lang="ja-JP" altLang="en-US" sz="1000" smtClean="0">
                <a:effectLst/>
                <a:sym typeface="+mn-lt"/>
              </a:rPr>
              <a:pPr marL="0" lvl="0" indent="0" algn="r">
                <a:spcBef>
                  <a:spcPct val="0"/>
                </a:spcBef>
                <a:buNone/>
              </a:pPr>
              <a:t>30</a:t>
            </a:fld>
            <a:endParaRPr kumimoji="1" lang="ja-JP" altLang="en-US" sz="1000" dirty="0">
              <a:sym typeface="+mn-lt"/>
            </a:endParaRPr>
          </a:p>
        </p:txBody>
      </p:sp>
      <p:sp>
        <p:nvSpPr>
          <p:cNvPr id="165" name="テキスト プレースホルダ 9">
            <a:extLst>
              <a:ext uri="{FF2B5EF4-FFF2-40B4-BE49-F238E27FC236}">
                <a16:creationId xmlns:a16="http://schemas.microsoft.com/office/drawing/2014/main" id="{AE1E3073-C72E-909B-8B32-0342F136CAF3}"/>
              </a:ext>
            </a:extLst>
          </p:cNvPr>
          <p:cNvSpPr>
            <a:spLocks noGrp="1"/>
          </p:cNvSpPr>
          <p:nvPr>
            <p:custDataLst>
              <p:tags r:id="rId10"/>
            </p:custDataLst>
          </p:nvPr>
        </p:nvSpPr>
        <p:spPr bwMode="gray">
          <a:xfrm>
            <a:off x="885825" y="48736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A8C6C68-E977-4343-B927-0853CC31C51B}" type="datetime'''''''''''''''''''''''''''''''''''4''''''''''''''''''0'''''">
              <a:rPr lang="ja-JP" altLang="en-US" sz="1000" smtClean="0">
                <a:effectLst/>
                <a:sym typeface="+mn-lt"/>
              </a:rPr>
              <a:pPr marL="0" lvl="0" indent="0" algn="r">
                <a:spcBef>
                  <a:spcPct val="0"/>
                </a:spcBef>
                <a:buNone/>
              </a:pPr>
              <a:t>40</a:t>
            </a:fld>
            <a:endParaRPr kumimoji="1" lang="ja-JP" altLang="en-US" sz="1000" dirty="0">
              <a:sym typeface="+mn-lt"/>
            </a:endParaRPr>
          </a:p>
        </p:txBody>
      </p:sp>
      <p:sp>
        <p:nvSpPr>
          <p:cNvPr id="166" name="テキスト プレースホルダ 9">
            <a:extLst>
              <a:ext uri="{FF2B5EF4-FFF2-40B4-BE49-F238E27FC236}">
                <a16:creationId xmlns:a16="http://schemas.microsoft.com/office/drawing/2014/main" id="{9D67E0DA-0EA8-C972-2E80-C1F2B33994CC}"/>
              </a:ext>
            </a:extLst>
          </p:cNvPr>
          <p:cNvSpPr>
            <a:spLocks noGrp="1"/>
          </p:cNvSpPr>
          <p:nvPr>
            <p:custDataLst>
              <p:tags r:id="rId11"/>
            </p:custDataLst>
          </p:nvPr>
        </p:nvSpPr>
        <p:spPr bwMode="gray">
          <a:xfrm>
            <a:off x="885825" y="46736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821F306-F8B5-44B3-9557-7424A1581707}" type="datetime'''''''''''''''''''''''''''''''''''''5''0'''''''''''''''''''''">
              <a:rPr lang="ja-JP" altLang="en-US" sz="1000" smtClean="0">
                <a:effectLst/>
                <a:sym typeface="+mn-lt"/>
              </a:rPr>
              <a:pPr marL="0" lvl="0" indent="0" algn="r">
                <a:spcBef>
                  <a:spcPct val="0"/>
                </a:spcBef>
                <a:buNone/>
              </a:pPr>
              <a:t>50</a:t>
            </a:fld>
            <a:endParaRPr kumimoji="1" lang="ja-JP" altLang="en-US" sz="1000" dirty="0">
              <a:sym typeface="+mn-lt"/>
            </a:endParaRPr>
          </a:p>
        </p:txBody>
      </p:sp>
      <p:sp>
        <p:nvSpPr>
          <p:cNvPr id="167" name="テキスト プレースホルダ 9">
            <a:extLst>
              <a:ext uri="{FF2B5EF4-FFF2-40B4-BE49-F238E27FC236}">
                <a16:creationId xmlns:a16="http://schemas.microsoft.com/office/drawing/2014/main" id="{A3C86205-A7E7-0069-26F2-3E5A3AFA2944}"/>
              </a:ext>
            </a:extLst>
          </p:cNvPr>
          <p:cNvSpPr>
            <a:spLocks noGrp="1"/>
          </p:cNvSpPr>
          <p:nvPr>
            <p:custDataLst>
              <p:tags r:id="rId12"/>
            </p:custDataLst>
          </p:nvPr>
        </p:nvSpPr>
        <p:spPr bwMode="gray">
          <a:xfrm>
            <a:off x="885825" y="44719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6EB3B50D-58B3-4D2E-BA37-12C627540F0D}" type="datetime'''''''''''''''''6''''''''0'''''''''''''''''''''''''''''">
              <a:rPr lang="ja-JP" altLang="en-US" sz="1000" smtClean="0">
                <a:effectLst/>
                <a:sym typeface="+mn-lt"/>
              </a:rPr>
              <a:pPr marL="0" lvl="0" indent="0" algn="r">
                <a:spcBef>
                  <a:spcPct val="0"/>
                </a:spcBef>
                <a:buNone/>
              </a:pPr>
              <a:t>60</a:t>
            </a:fld>
            <a:endParaRPr kumimoji="1" lang="ja-JP" altLang="en-US" sz="1000" dirty="0">
              <a:sym typeface="+mn-lt"/>
            </a:endParaRPr>
          </a:p>
        </p:txBody>
      </p:sp>
      <p:sp>
        <p:nvSpPr>
          <p:cNvPr id="170" name="テキスト プレースホルダ 9">
            <a:extLst>
              <a:ext uri="{FF2B5EF4-FFF2-40B4-BE49-F238E27FC236}">
                <a16:creationId xmlns:a16="http://schemas.microsoft.com/office/drawing/2014/main" id="{D3199038-87D1-0FE3-542A-FB45C650FE1B}"/>
              </a:ext>
            </a:extLst>
          </p:cNvPr>
          <p:cNvSpPr>
            <a:spLocks noGrp="1"/>
          </p:cNvSpPr>
          <p:nvPr>
            <p:custDataLst>
              <p:tags r:id="rId13"/>
            </p:custDataLst>
          </p:nvPr>
        </p:nvSpPr>
        <p:spPr bwMode="gray">
          <a:xfrm>
            <a:off x="885825" y="38703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B54F9D1-2B77-47F6-BBF9-0C25EDE92A47}" type="datetime'''''''''''''''''''''''''''''9''''''''''''''''0'">
              <a:rPr lang="ja-JP" altLang="en-US" sz="1000" smtClean="0">
                <a:effectLst/>
                <a:sym typeface="+mn-lt"/>
              </a:rPr>
              <a:pPr marL="0" lvl="0" indent="0" algn="r">
                <a:spcBef>
                  <a:spcPct val="0"/>
                </a:spcBef>
                <a:buNone/>
              </a:pPr>
              <a:t>90</a:t>
            </a:fld>
            <a:endParaRPr kumimoji="1" lang="ja-JP" altLang="en-US" sz="1000" dirty="0">
              <a:sym typeface="+mn-lt"/>
            </a:endParaRPr>
          </a:p>
        </p:txBody>
      </p:sp>
      <p:sp>
        <p:nvSpPr>
          <p:cNvPr id="171" name="テキスト プレースホルダ 9">
            <a:extLst>
              <a:ext uri="{FF2B5EF4-FFF2-40B4-BE49-F238E27FC236}">
                <a16:creationId xmlns:a16="http://schemas.microsoft.com/office/drawing/2014/main" id="{0DF5FCD8-27F7-AB55-8BD5-D355166B4D77}"/>
              </a:ext>
            </a:extLst>
          </p:cNvPr>
          <p:cNvSpPr>
            <a:spLocks noGrp="1"/>
          </p:cNvSpPr>
          <p:nvPr>
            <p:custDataLst>
              <p:tags r:id="rId14"/>
            </p:custDataLst>
          </p:nvPr>
        </p:nvSpPr>
        <p:spPr bwMode="gray">
          <a:xfrm>
            <a:off x="815975" y="36687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AA8CC1C9-38D0-4666-8C44-F8630F8F191C}" type="datetime'''''''''''''''''''''''''''''''''''''''1''''0''''''''0'''''">
              <a:rPr lang="ja-JP" altLang="en-US" sz="1000" smtClean="0">
                <a:effectLst/>
                <a:sym typeface="+mn-lt"/>
              </a:rPr>
              <a:pPr marL="0" lvl="0" indent="0" algn="r">
                <a:spcBef>
                  <a:spcPct val="0"/>
                </a:spcBef>
                <a:buNone/>
              </a:pPr>
              <a:t>100</a:t>
            </a:fld>
            <a:endParaRPr kumimoji="1" lang="ja-JP" altLang="en-US" sz="1000" dirty="0">
              <a:sym typeface="+mn-lt"/>
            </a:endParaRPr>
          </a:p>
        </p:txBody>
      </p:sp>
      <p:sp>
        <p:nvSpPr>
          <p:cNvPr id="172" name="テキスト プレースホルダ 9">
            <a:extLst>
              <a:ext uri="{FF2B5EF4-FFF2-40B4-BE49-F238E27FC236}">
                <a16:creationId xmlns:a16="http://schemas.microsoft.com/office/drawing/2014/main" id="{115113B8-AFE8-1B15-80EA-16771704FF94}"/>
              </a:ext>
            </a:extLst>
          </p:cNvPr>
          <p:cNvSpPr>
            <a:spLocks noGrp="1"/>
          </p:cNvSpPr>
          <p:nvPr>
            <p:custDataLst>
              <p:tags r:id="rId15"/>
            </p:custDataLst>
          </p:nvPr>
        </p:nvSpPr>
        <p:spPr bwMode="gray">
          <a:xfrm>
            <a:off x="815975" y="34686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63517ADC-8044-417D-BEB9-E789A10ABEA4}" type="datetime'''''1''''''''''1''''0'''''''''''''''''''''''''''''''''''''''''">
              <a:rPr lang="ja-JP" altLang="en-US" sz="1000" smtClean="0">
                <a:effectLst/>
                <a:sym typeface="+mn-lt"/>
              </a:rPr>
              <a:pPr marL="0" lvl="0" indent="0" algn="r">
                <a:spcBef>
                  <a:spcPct val="0"/>
                </a:spcBef>
                <a:buNone/>
              </a:pPr>
              <a:t>110</a:t>
            </a:fld>
            <a:endParaRPr kumimoji="1" lang="ja-JP" altLang="en-US" sz="1000" dirty="0">
              <a:sym typeface="+mn-lt"/>
            </a:endParaRPr>
          </a:p>
        </p:txBody>
      </p:sp>
      <p:sp>
        <p:nvSpPr>
          <p:cNvPr id="174" name="テキスト プレースホルダ 9">
            <a:extLst>
              <a:ext uri="{FF2B5EF4-FFF2-40B4-BE49-F238E27FC236}">
                <a16:creationId xmlns:a16="http://schemas.microsoft.com/office/drawing/2014/main" id="{D14631FB-5794-CC7D-9191-183491592398}"/>
              </a:ext>
            </a:extLst>
          </p:cNvPr>
          <p:cNvSpPr>
            <a:spLocks noGrp="1"/>
          </p:cNvSpPr>
          <p:nvPr>
            <p:custDataLst>
              <p:tags r:id="rId16"/>
            </p:custDataLst>
          </p:nvPr>
        </p:nvSpPr>
        <p:spPr bwMode="gray">
          <a:xfrm>
            <a:off x="815975" y="30670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DF81827A-962C-4E6E-B53C-23A383EEB002}" type="datetime'''''''''1''''''''''''3''''''''''''''''0'''''''''''''''">
              <a:rPr lang="ja-JP" altLang="en-US" sz="1000" smtClean="0">
                <a:effectLst/>
                <a:sym typeface="+mn-lt"/>
              </a:rPr>
              <a:pPr marL="0" lvl="0" indent="0" algn="r">
                <a:spcBef>
                  <a:spcPct val="0"/>
                </a:spcBef>
                <a:buNone/>
              </a:pPr>
              <a:t>130</a:t>
            </a:fld>
            <a:endParaRPr kumimoji="1" lang="ja-JP" altLang="en-US" sz="1000" dirty="0">
              <a:sym typeface="+mn-lt"/>
            </a:endParaRPr>
          </a:p>
        </p:txBody>
      </p:sp>
      <p:sp>
        <p:nvSpPr>
          <p:cNvPr id="175" name="テキスト プレースホルダ 9">
            <a:extLst>
              <a:ext uri="{FF2B5EF4-FFF2-40B4-BE49-F238E27FC236}">
                <a16:creationId xmlns:a16="http://schemas.microsoft.com/office/drawing/2014/main" id="{22FE8BCA-3F45-8048-3986-795C4EC1955A}"/>
              </a:ext>
            </a:extLst>
          </p:cNvPr>
          <p:cNvSpPr>
            <a:spLocks noGrp="1"/>
          </p:cNvSpPr>
          <p:nvPr>
            <p:custDataLst>
              <p:tags r:id="rId17"/>
            </p:custDataLst>
          </p:nvPr>
        </p:nvSpPr>
        <p:spPr bwMode="gray">
          <a:xfrm>
            <a:off x="815975" y="28654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83F3714-877E-4C4F-97CD-2C93F03AE940}" type="datetime'''''''''''''''''14''0'''''''''''''''''''''''''''''''">
              <a:rPr lang="ja-JP" altLang="en-US" sz="1000" smtClean="0">
                <a:effectLst/>
                <a:sym typeface="+mn-lt"/>
              </a:rPr>
              <a:pPr marL="0" lvl="0" indent="0" algn="r">
                <a:spcBef>
                  <a:spcPct val="0"/>
                </a:spcBef>
                <a:buNone/>
              </a:pPr>
              <a:t>140</a:t>
            </a:fld>
            <a:endParaRPr kumimoji="1" lang="ja-JP" altLang="en-US" sz="1000" dirty="0">
              <a:sym typeface="+mn-lt"/>
            </a:endParaRPr>
          </a:p>
        </p:txBody>
      </p:sp>
      <p:sp>
        <p:nvSpPr>
          <p:cNvPr id="176" name="テキスト プレースホルダ 9">
            <a:extLst>
              <a:ext uri="{FF2B5EF4-FFF2-40B4-BE49-F238E27FC236}">
                <a16:creationId xmlns:a16="http://schemas.microsoft.com/office/drawing/2014/main" id="{7227A028-638F-3A09-B9E6-EF6FA5944799}"/>
              </a:ext>
            </a:extLst>
          </p:cNvPr>
          <p:cNvSpPr>
            <a:spLocks noGrp="1"/>
          </p:cNvSpPr>
          <p:nvPr>
            <p:custDataLst>
              <p:tags r:id="rId18"/>
            </p:custDataLst>
          </p:nvPr>
        </p:nvSpPr>
        <p:spPr bwMode="gray">
          <a:xfrm>
            <a:off x="815975" y="26654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A6D54D3-D14E-4DB2-AD2A-40FA91F12D2E}" type="datetime'''''''''''''1''''''''''''5''''''''''0'''''''''''''''''''''''">
              <a:rPr lang="ja-JP" altLang="en-US" sz="1000" smtClean="0">
                <a:effectLst/>
                <a:sym typeface="+mn-lt"/>
              </a:rPr>
              <a:pPr marL="0" lvl="0" indent="0" algn="r">
                <a:spcBef>
                  <a:spcPct val="0"/>
                </a:spcBef>
                <a:buNone/>
              </a:pPr>
              <a:t>150</a:t>
            </a:fld>
            <a:endParaRPr kumimoji="1" lang="ja-JP" altLang="en-US" sz="1000" dirty="0">
              <a:sym typeface="+mn-lt"/>
            </a:endParaRPr>
          </a:p>
        </p:txBody>
      </p:sp>
      <p:sp>
        <p:nvSpPr>
          <p:cNvPr id="177" name="テキスト プレースホルダ 9">
            <a:extLst>
              <a:ext uri="{FF2B5EF4-FFF2-40B4-BE49-F238E27FC236}">
                <a16:creationId xmlns:a16="http://schemas.microsoft.com/office/drawing/2014/main" id="{B1AF63E3-D35E-1085-1E77-07CDA2D048C3}"/>
              </a:ext>
            </a:extLst>
          </p:cNvPr>
          <p:cNvSpPr>
            <a:spLocks noGrp="1"/>
          </p:cNvSpPr>
          <p:nvPr>
            <p:custDataLst>
              <p:tags r:id="rId19"/>
            </p:custDataLst>
          </p:nvPr>
        </p:nvSpPr>
        <p:spPr bwMode="gray">
          <a:xfrm>
            <a:off x="815975" y="24638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C4C6053-78EE-4B77-9ADE-54E0C46689F6}" type="datetime'''1''''''6''''''''''''''''''''''''''''''''''0'''''">
              <a:rPr lang="ja-JP" altLang="en-US" sz="1000" smtClean="0">
                <a:effectLst/>
                <a:sym typeface="+mn-lt"/>
              </a:rPr>
              <a:pPr marL="0" lvl="0" indent="0" algn="r">
                <a:spcBef>
                  <a:spcPct val="0"/>
                </a:spcBef>
                <a:buNone/>
              </a:pPr>
              <a:t>160</a:t>
            </a:fld>
            <a:endParaRPr kumimoji="1" lang="ja-JP" altLang="en-US" sz="1000" dirty="0">
              <a:sym typeface="+mn-lt"/>
            </a:endParaRPr>
          </a:p>
        </p:txBody>
      </p:sp>
      <p:sp>
        <p:nvSpPr>
          <p:cNvPr id="173" name="テキスト プレースホルダ 9">
            <a:extLst>
              <a:ext uri="{FF2B5EF4-FFF2-40B4-BE49-F238E27FC236}">
                <a16:creationId xmlns:a16="http://schemas.microsoft.com/office/drawing/2014/main" id="{7999FBB2-1E61-36A2-8DC8-D0E4C46ED5C9}"/>
              </a:ext>
            </a:extLst>
          </p:cNvPr>
          <p:cNvSpPr>
            <a:spLocks noGrp="1"/>
          </p:cNvSpPr>
          <p:nvPr>
            <p:custDataLst>
              <p:tags r:id="rId20"/>
            </p:custDataLst>
          </p:nvPr>
        </p:nvSpPr>
        <p:spPr bwMode="gray">
          <a:xfrm>
            <a:off x="815975" y="32670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71822F0-107E-45B9-8272-85877A77755D}" type="datetime'''1''''''''2''''''''''''''''''''''''''''''0'''''''''''''''">
              <a:rPr lang="ja-JP" altLang="en-US" sz="1000" smtClean="0">
                <a:effectLst/>
                <a:sym typeface="+mn-lt"/>
              </a:rPr>
              <a:pPr marL="0" lvl="0" indent="0" algn="r">
                <a:spcBef>
                  <a:spcPct val="0"/>
                </a:spcBef>
                <a:buNone/>
              </a:pPr>
              <a:t>120</a:t>
            </a:fld>
            <a:endParaRPr kumimoji="1" lang="ja-JP" altLang="en-US" sz="1000" dirty="0">
              <a:sym typeface="+mn-lt"/>
            </a:endParaRPr>
          </a:p>
        </p:txBody>
      </p:sp>
      <p:cxnSp>
        <p:nvCxnSpPr>
          <p:cNvPr id="140" name="Straight Connector 139">
            <a:extLst>
              <a:ext uri="{FF2B5EF4-FFF2-40B4-BE49-F238E27FC236}">
                <a16:creationId xmlns:a16="http://schemas.microsoft.com/office/drawing/2014/main" id="{4AA6264D-4DFB-8B78-E75C-216E735CE26F}"/>
              </a:ext>
            </a:extLst>
          </p:cNvPr>
          <p:cNvCxnSpPr/>
          <p:nvPr>
            <p:custDataLst>
              <p:tags r:id="rId21"/>
            </p:custDataLst>
          </p:nvPr>
        </p:nvCxnSpPr>
        <p:spPr bwMode="auto">
          <a:xfrm>
            <a:off x="6397625" y="37830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1" name="Straight Connector 140">
            <a:extLst>
              <a:ext uri="{FF2B5EF4-FFF2-40B4-BE49-F238E27FC236}">
                <a16:creationId xmlns:a16="http://schemas.microsoft.com/office/drawing/2014/main" id="{68AB7ED0-6375-BD83-FC0E-CF231C85C60D}"/>
              </a:ext>
            </a:extLst>
          </p:cNvPr>
          <p:cNvCxnSpPr/>
          <p:nvPr>
            <p:custDataLst>
              <p:tags r:id="rId22"/>
            </p:custDataLst>
          </p:nvPr>
        </p:nvCxnSpPr>
        <p:spPr bwMode="auto">
          <a:xfrm>
            <a:off x="6735763" y="37830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D5FA25AF-FCBD-0ED1-83F2-38DC7571DE05}"/>
              </a:ext>
            </a:extLst>
          </p:cNvPr>
          <p:cNvCxnSpPr/>
          <p:nvPr>
            <p:custDataLst>
              <p:tags r:id="rId23"/>
            </p:custDataLst>
          </p:nvPr>
        </p:nvCxnSpPr>
        <p:spPr bwMode="auto">
          <a:xfrm>
            <a:off x="7073900" y="37211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a16="http://schemas.microsoft.com/office/drawing/2014/main" id="{6A46DFBF-1380-209B-78BE-2F874E59557A}"/>
              </a:ext>
            </a:extLst>
          </p:cNvPr>
          <p:cNvCxnSpPr/>
          <p:nvPr>
            <p:custDataLst>
              <p:tags r:id="rId24"/>
            </p:custDataLst>
          </p:nvPr>
        </p:nvCxnSpPr>
        <p:spPr bwMode="auto">
          <a:xfrm>
            <a:off x="2338388" y="44434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7" name="Straight Connector 146">
            <a:extLst>
              <a:ext uri="{FF2B5EF4-FFF2-40B4-BE49-F238E27FC236}">
                <a16:creationId xmlns:a16="http://schemas.microsoft.com/office/drawing/2014/main" id="{BD34378C-8229-E9F8-1C02-26A6D945599F}"/>
              </a:ext>
            </a:extLst>
          </p:cNvPr>
          <p:cNvCxnSpPr/>
          <p:nvPr>
            <p:custDataLst>
              <p:tags r:id="rId25"/>
            </p:custDataLst>
          </p:nvPr>
        </p:nvCxnSpPr>
        <p:spPr bwMode="auto">
          <a:xfrm>
            <a:off x="8766175" y="30019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8" name="Straight Connector 147">
            <a:extLst>
              <a:ext uri="{FF2B5EF4-FFF2-40B4-BE49-F238E27FC236}">
                <a16:creationId xmlns:a16="http://schemas.microsoft.com/office/drawing/2014/main" id="{6D0D9D16-38AA-B969-939E-94E578A22C5F}"/>
              </a:ext>
            </a:extLst>
          </p:cNvPr>
          <p:cNvCxnSpPr/>
          <p:nvPr>
            <p:custDataLst>
              <p:tags r:id="rId26"/>
            </p:custDataLst>
          </p:nvPr>
        </p:nvCxnSpPr>
        <p:spPr bwMode="auto">
          <a:xfrm>
            <a:off x="9104313" y="27971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a16="http://schemas.microsoft.com/office/drawing/2014/main" id="{732BB1C5-04E9-7762-73C5-D4FED06B7B2F}"/>
              </a:ext>
            </a:extLst>
          </p:cNvPr>
          <p:cNvCxnSpPr/>
          <p:nvPr>
            <p:custDataLst>
              <p:tags r:id="rId27"/>
            </p:custDataLst>
          </p:nvPr>
        </p:nvCxnSpPr>
        <p:spPr bwMode="auto">
          <a:xfrm>
            <a:off x="7751763" y="35369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5" name="Straight Connector 144">
            <a:extLst>
              <a:ext uri="{FF2B5EF4-FFF2-40B4-BE49-F238E27FC236}">
                <a16:creationId xmlns:a16="http://schemas.microsoft.com/office/drawing/2014/main" id="{6B5A00D1-5508-65DC-BF1E-78FE30C0853C}"/>
              </a:ext>
            </a:extLst>
          </p:cNvPr>
          <p:cNvCxnSpPr/>
          <p:nvPr>
            <p:custDataLst>
              <p:tags r:id="rId28"/>
            </p:custDataLst>
          </p:nvPr>
        </p:nvCxnSpPr>
        <p:spPr bwMode="auto">
          <a:xfrm>
            <a:off x="8089900" y="27003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a16="http://schemas.microsoft.com/office/drawing/2014/main" id="{4F0A5DC1-7728-3BE2-7C76-B41019B7E375}"/>
              </a:ext>
            </a:extLst>
          </p:cNvPr>
          <p:cNvCxnSpPr/>
          <p:nvPr>
            <p:custDataLst>
              <p:tags r:id="rId29"/>
            </p:custDataLst>
          </p:nvPr>
        </p:nvCxnSpPr>
        <p:spPr bwMode="auto">
          <a:xfrm>
            <a:off x="7412038" y="36877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5" name="Straight Connector 124">
            <a:extLst>
              <a:ext uri="{FF2B5EF4-FFF2-40B4-BE49-F238E27FC236}">
                <a16:creationId xmlns:a16="http://schemas.microsoft.com/office/drawing/2014/main" id="{F38B1DD5-D565-8A2A-BA06-292F0C357502}"/>
              </a:ext>
            </a:extLst>
          </p:cNvPr>
          <p:cNvCxnSpPr/>
          <p:nvPr>
            <p:custDataLst>
              <p:tags r:id="rId30"/>
            </p:custDataLst>
          </p:nvPr>
        </p:nvCxnSpPr>
        <p:spPr bwMode="auto">
          <a:xfrm>
            <a:off x="1322388" y="46704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6" name="Straight Connector 125">
            <a:extLst>
              <a:ext uri="{FF2B5EF4-FFF2-40B4-BE49-F238E27FC236}">
                <a16:creationId xmlns:a16="http://schemas.microsoft.com/office/drawing/2014/main" id="{D55009C6-B346-2F48-B62F-5EE9762B2CDF}"/>
              </a:ext>
            </a:extLst>
          </p:cNvPr>
          <p:cNvCxnSpPr/>
          <p:nvPr>
            <p:custDataLst>
              <p:tags r:id="rId31"/>
            </p:custDataLst>
          </p:nvPr>
        </p:nvCxnSpPr>
        <p:spPr bwMode="auto">
          <a:xfrm>
            <a:off x="1660525" y="45672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7" name="Straight Connector 126">
            <a:extLst>
              <a:ext uri="{FF2B5EF4-FFF2-40B4-BE49-F238E27FC236}">
                <a16:creationId xmlns:a16="http://schemas.microsoft.com/office/drawing/2014/main" id="{F9C9AE5B-3E31-0642-C9F9-D068E7B78ABA}"/>
              </a:ext>
            </a:extLst>
          </p:cNvPr>
          <p:cNvCxnSpPr/>
          <p:nvPr>
            <p:custDataLst>
              <p:tags r:id="rId32"/>
            </p:custDataLst>
          </p:nvPr>
        </p:nvCxnSpPr>
        <p:spPr bwMode="auto">
          <a:xfrm>
            <a:off x="1998663" y="44481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id="{BC5D1899-1983-3B79-9895-5C3F9FB817BB}"/>
              </a:ext>
            </a:extLst>
          </p:cNvPr>
          <p:cNvCxnSpPr/>
          <p:nvPr>
            <p:custDataLst>
              <p:tags r:id="rId33"/>
            </p:custDataLst>
          </p:nvPr>
        </p:nvCxnSpPr>
        <p:spPr bwMode="auto">
          <a:xfrm>
            <a:off x="2676525" y="44592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D2E4D043-5225-6070-C123-27F96947EC59}"/>
              </a:ext>
            </a:extLst>
          </p:cNvPr>
          <p:cNvCxnSpPr/>
          <p:nvPr>
            <p:custDataLst>
              <p:tags r:id="rId34"/>
            </p:custDataLst>
          </p:nvPr>
        </p:nvCxnSpPr>
        <p:spPr bwMode="auto">
          <a:xfrm>
            <a:off x="3014663" y="43735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6" name="Straight Connector 145">
            <a:extLst>
              <a:ext uri="{FF2B5EF4-FFF2-40B4-BE49-F238E27FC236}">
                <a16:creationId xmlns:a16="http://schemas.microsoft.com/office/drawing/2014/main" id="{978FFC8C-96A1-E03D-E28F-74F021587655}"/>
              </a:ext>
            </a:extLst>
          </p:cNvPr>
          <p:cNvCxnSpPr/>
          <p:nvPr>
            <p:custDataLst>
              <p:tags r:id="rId35"/>
            </p:custDataLst>
          </p:nvPr>
        </p:nvCxnSpPr>
        <p:spPr bwMode="auto">
          <a:xfrm>
            <a:off x="8428038" y="29368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a16="http://schemas.microsoft.com/office/drawing/2014/main" id="{8781BF16-F5A9-373E-E9BA-3A4D23C15624}"/>
              </a:ext>
            </a:extLst>
          </p:cNvPr>
          <p:cNvCxnSpPr/>
          <p:nvPr>
            <p:custDataLst>
              <p:tags r:id="rId36"/>
            </p:custDataLst>
          </p:nvPr>
        </p:nvCxnSpPr>
        <p:spPr bwMode="auto">
          <a:xfrm>
            <a:off x="3352800" y="42656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a16="http://schemas.microsoft.com/office/drawing/2014/main" id="{ECFDCB8A-D43E-AA38-9BA9-9EB914D50C83}"/>
              </a:ext>
            </a:extLst>
          </p:cNvPr>
          <p:cNvCxnSpPr/>
          <p:nvPr>
            <p:custDataLst>
              <p:tags r:id="rId37"/>
            </p:custDataLst>
          </p:nvPr>
        </p:nvCxnSpPr>
        <p:spPr bwMode="auto">
          <a:xfrm>
            <a:off x="3690938" y="41465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7B4127F6-B3B2-ED0E-BEFC-B9B4B753946E}"/>
              </a:ext>
            </a:extLst>
          </p:cNvPr>
          <p:cNvCxnSpPr/>
          <p:nvPr>
            <p:custDataLst>
              <p:tags r:id="rId38"/>
            </p:custDataLst>
          </p:nvPr>
        </p:nvCxnSpPr>
        <p:spPr bwMode="auto">
          <a:xfrm>
            <a:off x="4029075" y="40084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a16="http://schemas.microsoft.com/office/drawing/2014/main" id="{A6F14A85-BE9B-D37C-535D-8A97548886A4}"/>
              </a:ext>
            </a:extLst>
          </p:cNvPr>
          <p:cNvCxnSpPr/>
          <p:nvPr>
            <p:custDataLst>
              <p:tags r:id="rId39"/>
            </p:custDataLst>
          </p:nvPr>
        </p:nvCxnSpPr>
        <p:spPr bwMode="auto">
          <a:xfrm>
            <a:off x="5721350" y="38385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5" name="Straight Connector 134">
            <a:extLst>
              <a:ext uri="{FF2B5EF4-FFF2-40B4-BE49-F238E27FC236}">
                <a16:creationId xmlns:a16="http://schemas.microsoft.com/office/drawing/2014/main" id="{1104CB8D-5BA6-5207-4F04-19EC2990BFEF}"/>
              </a:ext>
            </a:extLst>
          </p:cNvPr>
          <p:cNvCxnSpPr/>
          <p:nvPr>
            <p:custDataLst>
              <p:tags r:id="rId40"/>
            </p:custDataLst>
          </p:nvPr>
        </p:nvCxnSpPr>
        <p:spPr bwMode="auto">
          <a:xfrm>
            <a:off x="4705350" y="40497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a16="http://schemas.microsoft.com/office/drawing/2014/main" id="{1666C4F6-EB20-2C6F-544D-876959BFE1D4}"/>
              </a:ext>
            </a:extLst>
          </p:cNvPr>
          <p:cNvCxnSpPr/>
          <p:nvPr>
            <p:custDataLst>
              <p:tags r:id="rId41"/>
            </p:custDataLst>
          </p:nvPr>
        </p:nvCxnSpPr>
        <p:spPr bwMode="auto">
          <a:xfrm>
            <a:off x="4367213" y="39036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6" name="Straight Connector 135">
            <a:extLst>
              <a:ext uri="{FF2B5EF4-FFF2-40B4-BE49-F238E27FC236}">
                <a16:creationId xmlns:a16="http://schemas.microsoft.com/office/drawing/2014/main" id="{B62ECC0E-4469-6F89-719C-9BB05DD662BD}"/>
              </a:ext>
            </a:extLst>
          </p:cNvPr>
          <p:cNvCxnSpPr/>
          <p:nvPr>
            <p:custDataLst>
              <p:tags r:id="rId42"/>
            </p:custDataLst>
          </p:nvPr>
        </p:nvCxnSpPr>
        <p:spPr bwMode="auto">
          <a:xfrm>
            <a:off x="5045075" y="40433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B6698170-B0C3-B4C0-F01B-7F339179889D}"/>
              </a:ext>
            </a:extLst>
          </p:cNvPr>
          <p:cNvCxnSpPr/>
          <p:nvPr>
            <p:custDataLst>
              <p:tags r:id="rId43"/>
            </p:custDataLst>
          </p:nvPr>
        </p:nvCxnSpPr>
        <p:spPr bwMode="auto">
          <a:xfrm>
            <a:off x="5383213" y="39243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id="{9D67B2D8-1DD1-A0AF-DD5D-DFE50E57C358}"/>
              </a:ext>
            </a:extLst>
          </p:cNvPr>
          <p:cNvCxnSpPr/>
          <p:nvPr>
            <p:custDataLst>
              <p:tags r:id="rId44"/>
            </p:custDataLst>
          </p:nvPr>
        </p:nvCxnSpPr>
        <p:spPr bwMode="auto">
          <a:xfrm>
            <a:off x="6059488" y="37877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16" name="テキスト プレースホルダ 9">
            <a:extLst>
              <a:ext uri="{FF2B5EF4-FFF2-40B4-BE49-F238E27FC236}">
                <a16:creationId xmlns:a16="http://schemas.microsoft.com/office/drawing/2014/main" id="{8E95F341-B2CF-A488-8F25-ED431166568F}"/>
              </a:ext>
            </a:extLst>
          </p:cNvPr>
          <p:cNvSpPr>
            <a:spLocks noGrp="1"/>
          </p:cNvSpPr>
          <p:nvPr>
            <p:custDataLst>
              <p:tags r:id="rId45"/>
            </p:custDataLst>
          </p:nvPr>
        </p:nvSpPr>
        <p:spPr bwMode="gray">
          <a:xfrm>
            <a:off x="8305801" y="2784475"/>
            <a:ext cx="24447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62257B-9713-4DBA-A232-5C12A3495B35}" type="datetime'''''1''''''3''''''''''''''''''9'''''''''''''''">
              <a:rPr lang="ja-JP" altLang="en-US" sz="1000" smtClean="0"/>
              <a:pPr/>
              <a:t>139</a:t>
            </a:fld>
            <a:endParaRPr kumimoji="1" lang="ja-JP" altLang="en-US" sz="1000" dirty="0">
              <a:sym typeface="+mn-lt"/>
            </a:endParaRPr>
          </a:p>
        </p:txBody>
      </p:sp>
      <p:sp>
        <p:nvSpPr>
          <p:cNvPr id="117" name="テキスト プレースホルダ 9">
            <a:extLst>
              <a:ext uri="{FF2B5EF4-FFF2-40B4-BE49-F238E27FC236}">
                <a16:creationId xmlns:a16="http://schemas.microsoft.com/office/drawing/2014/main" id="{FD76C538-09CB-470F-E689-BB028224F8AC}"/>
              </a:ext>
            </a:extLst>
          </p:cNvPr>
          <p:cNvSpPr>
            <a:spLocks noGrp="1"/>
          </p:cNvSpPr>
          <p:nvPr>
            <p:custDataLst>
              <p:tags r:id="rId46"/>
            </p:custDataLst>
          </p:nvPr>
        </p:nvSpPr>
        <p:spPr bwMode="gray">
          <a:xfrm>
            <a:off x="8643939" y="2849563"/>
            <a:ext cx="24447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C91AB0D-4FFE-4874-BCB4-F834EA36C29F}" type="datetime'''''''''''''''''''''''''13''''''''''''''6'''''''''''''''''''''">
              <a:rPr lang="ja-JP" altLang="en-US" sz="1000" smtClean="0"/>
              <a:pPr/>
              <a:t>136</a:t>
            </a:fld>
            <a:endParaRPr kumimoji="1" lang="ja-JP" altLang="en-US" sz="1000" dirty="0">
              <a:sym typeface="+mn-lt"/>
            </a:endParaRPr>
          </a:p>
        </p:txBody>
      </p:sp>
      <p:sp>
        <p:nvSpPr>
          <p:cNvPr id="118" name="テキスト プレースホルダ 9">
            <a:extLst>
              <a:ext uri="{FF2B5EF4-FFF2-40B4-BE49-F238E27FC236}">
                <a16:creationId xmlns:a16="http://schemas.microsoft.com/office/drawing/2014/main" id="{F2A1AA40-7082-0737-208F-B34BF2B56C70}"/>
              </a:ext>
            </a:extLst>
          </p:cNvPr>
          <p:cNvSpPr>
            <a:spLocks noGrp="1"/>
          </p:cNvSpPr>
          <p:nvPr>
            <p:custDataLst>
              <p:tags r:id="rId47"/>
            </p:custDataLst>
          </p:nvPr>
        </p:nvSpPr>
        <p:spPr bwMode="gray">
          <a:xfrm>
            <a:off x="8982076" y="2644775"/>
            <a:ext cx="24447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B9E418-285B-4518-8014-A2E32EFC192C}" type="datetime'''''''1''''''''''''''4''''''''''6'''''''''''''''''''">
              <a:rPr lang="ja-JP" altLang="en-US" sz="1000" smtClean="0"/>
              <a:pPr/>
              <a:t>146</a:t>
            </a:fld>
            <a:endParaRPr kumimoji="1" lang="ja-JP" altLang="en-US" sz="1000" dirty="0">
              <a:sym typeface="+mn-lt"/>
            </a:endParaRPr>
          </a:p>
        </p:txBody>
      </p:sp>
      <p:sp>
        <p:nvSpPr>
          <p:cNvPr id="106" name="テキスト プレースホルダ 9">
            <a:extLst>
              <a:ext uri="{FF2B5EF4-FFF2-40B4-BE49-F238E27FC236}">
                <a16:creationId xmlns:a16="http://schemas.microsoft.com/office/drawing/2014/main" id="{90B73C0E-AE75-FBF7-47A7-CD1DCF4EB71E}"/>
              </a:ext>
            </a:extLst>
          </p:cNvPr>
          <p:cNvSpPr>
            <a:spLocks noGrp="1"/>
          </p:cNvSpPr>
          <p:nvPr>
            <p:custDataLst>
              <p:tags r:id="rId48"/>
            </p:custDataLst>
          </p:nvPr>
        </p:nvSpPr>
        <p:spPr bwMode="gray">
          <a:xfrm>
            <a:off x="4957763" y="3890963"/>
            <a:ext cx="17462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5AAF32-ACB9-45A3-A16E-372D967BE000}" type="datetime'''''''''''''''''''''''''''''''''''''''''''''8''''''''''4'">
              <a:rPr lang="ja-JP" altLang="en-US" sz="1000" smtClean="0"/>
              <a:pPr/>
              <a:t>84</a:t>
            </a:fld>
            <a:endParaRPr kumimoji="1" lang="ja-JP" altLang="en-US" sz="1000" dirty="0">
              <a:sym typeface="+mn-lt"/>
            </a:endParaRPr>
          </a:p>
        </p:txBody>
      </p:sp>
      <p:sp>
        <p:nvSpPr>
          <p:cNvPr id="95" name="テキスト プレースホルダ 9">
            <a:extLst>
              <a:ext uri="{FF2B5EF4-FFF2-40B4-BE49-F238E27FC236}">
                <a16:creationId xmlns:a16="http://schemas.microsoft.com/office/drawing/2014/main" id="{F7A51CD3-DF15-4E8F-A1A5-2C0DA2F42AD2}"/>
              </a:ext>
            </a:extLst>
          </p:cNvPr>
          <p:cNvSpPr>
            <a:spLocks noGrp="1"/>
          </p:cNvSpPr>
          <p:nvPr>
            <p:custDataLst>
              <p:tags r:id="rId49"/>
            </p:custDataLst>
          </p:nvPr>
        </p:nvSpPr>
        <p:spPr bwMode="gray">
          <a:xfrm>
            <a:off x="1235075" y="4518025"/>
            <a:ext cx="17462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05AD05-4D04-4A78-82F7-82D29D3305F0}" type="datetime'''''5''''''3'''''''''''''''''''''''''''''">
              <a:rPr lang="ja-JP" altLang="en-US" sz="1000" smtClean="0"/>
              <a:pPr/>
              <a:t>53</a:t>
            </a:fld>
            <a:endParaRPr kumimoji="1" lang="ja-JP" altLang="en-US" sz="1000" dirty="0">
              <a:sym typeface="+mn-lt"/>
            </a:endParaRPr>
          </a:p>
        </p:txBody>
      </p:sp>
      <p:sp>
        <p:nvSpPr>
          <p:cNvPr id="96" name="テキスト プレースホルダ 9">
            <a:extLst>
              <a:ext uri="{FF2B5EF4-FFF2-40B4-BE49-F238E27FC236}">
                <a16:creationId xmlns:a16="http://schemas.microsoft.com/office/drawing/2014/main" id="{3E0677C6-43D3-0926-8036-0A8A6FEDAB3D}"/>
              </a:ext>
            </a:extLst>
          </p:cNvPr>
          <p:cNvSpPr>
            <a:spLocks noGrp="1"/>
          </p:cNvSpPr>
          <p:nvPr>
            <p:custDataLst>
              <p:tags r:id="rId50"/>
            </p:custDataLst>
          </p:nvPr>
        </p:nvSpPr>
        <p:spPr bwMode="gray">
          <a:xfrm>
            <a:off x="1573213" y="4414838"/>
            <a:ext cx="17462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F01111C-AB29-44F5-87FE-53B448255D7F}" type="datetime'5''''''''''''''''''''''''''''''''''''''''''''''''''''''''''8'">
              <a:rPr lang="ja-JP" altLang="en-US" sz="1000" smtClean="0"/>
              <a:pPr/>
              <a:t>58</a:t>
            </a:fld>
            <a:endParaRPr kumimoji="1" lang="ja-JP" altLang="en-US" sz="1000" dirty="0">
              <a:sym typeface="+mn-lt"/>
            </a:endParaRPr>
          </a:p>
        </p:txBody>
      </p:sp>
      <p:sp>
        <p:nvSpPr>
          <p:cNvPr id="97" name="テキスト プレースホルダ 9">
            <a:extLst>
              <a:ext uri="{FF2B5EF4-FFF2-40B4-BE49-F238E27FC236}">
                <a16:creationId xmlns:a16="http://schemas.microsoft.com/office/drawing/2014/main" id="{256CDD63-3F1C-E8F5-8B0C-9CEC0C3F934F}"/>
              </a:ext>
            </a:extLst>
          </p:cNvPr>
          <p:cNvSpPr>
            <a:spLocks noGrp="1"/>
          </p:cNvSpPr>
          <p:nvPr>
            <p:custDataLst>
              <p:tags r:id="rId51"/>
            </p:custDataLst>
          </p:nvPr>
        </p:nvSpPr>
        <p:spPr bwMode="gray">
          <a:xfrm>
            <a:off x="1911350" y="4295775"/>
            <a:ext cx="17462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435BFBE-D81B-46FC-81BA-E3F4D3971301}" type="datetime'''''''''''''6''''''''4'''''''''''''''''''''''''''''">
              <a:rPr lang="ja-JP" altLang="en-US" sz="1000" smtClean="0"/>
              <a:pPr/>
              <a:t>64</a:t>
            </a:fld>
            <a:endParaRPr kumimoji="1" lang="ja-JP" altLang="en-US" sz="1000" dirty="0">
              <a:sym typeface="+mn-lt"/>
            </a:endParaRPr>
          </a:p>
        </p:txBody>
      </p:sp>
      <p:sp>
        <p:nvSpPr>
          <p:cNvPr id="98" name="テキスト プレースホルダ 9">
            <a:extLst>
              <a:ext uri="{FF2B5EF4-FFF2-40B4-BE49-F238E27FC236}">
                <a16:creationId xmlns:a16="http://schemas.microsoft.com/office/drawing/2014/main" id="{B6787704-502D-26A9-121B-430443067B33}"/>
              </a:ext>
            </a:extLst>
          </p:cNvPr>
          <p:cNvSpPr>
            <a:spLocks noGrp="1"/>
          </p:cNvSpPr>
          <p:nvPr>
            <p:custDataLst>
              <p:tags r:id="rId52"/>
            </p:custDataLst>
          </p:nvPr>
        </p:nvSpPr>
        <p:spPr bwMode="gray">
          <a:xfrm>
            <a:off x="2251075" y="4291013"/>
            <a:ext cx="17462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92AB49A-3945-4EB5-9A7E-72862550E358}" type="datetime'''''''''''''''''''''''''''6''''''''''''4'''''''">
              <a:rPr lang="ja-JP" altLang="en-US" sz="1000" smtClean="0"/>
              <a:pPr/>
              <a:t>64</a:t>
            </a:fld>
            <a:endParaRPr kumimoji="1" lang="ja-JP" altLang="en-US" sz="1000" dirty="0">
              <a:sym typeface="+mn-lt"/>
            </a:endParaRPr>
          </a:p>
        </p:txBody>
      </p:sp>
      <p:sp>
        <p:nvSpPr>
          <p:cNvPr id="99" name="テキスト プレースホルダ 9">
            <a:extLst>
              <a:ext uri="{FF2B5EF4-FFF2-40B4-BE49-F238E27FC236}">
                <a16:creationId xmlns:a16="http://schemas.microsoft.com/office/drawing/2014/main" id="{37A4D3A7-7F0E-5099-C93D-A658619AB8A8}"/>
              </a:ext>
            </a:extLst>
          </p:cNvPr>
          <p:cNvSpPr>
            <a:spLocks noGrp="1"/>
          </p:cNvSpPr>
          <p:nvPr>
            <p:custDataLst>
              <p:tags r:id="rId53"/>
            </p:custDataLst>
          </p:nvPr>
        </p:nvSpPr>
        <p:spPr bwMode="gray">
          <a:xfrm>
            <a:off x="2589213" y="4306888"/>
            <a:ext cx="17462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BE68EA6-164F-4DD8-B59A-09069DE7B5B0}" type="datetime'''''''''''''''''''''''''''6''''''''''3'''''''''''''''''''''''">
              <a:rPr lang="ja-JP" altLang="en-US" sz="1000" smtClean="0"/>
              <a:pPr/>
              <a:t>63</a:t>
            </a:fld>
            <a:endParaRPr kumimoji="1" lang="ja-JP" altLang="en-US" sz="1000" dirty="0">
              <a:sym typeface="+mn-lt"/>
            </a:endParaRPr>
          </a:p>
        </p:txBody>
      </p:sp>
      <p:sp>
        <p:nvSpPr>
          <p:cNvPr id="100" name="テキスト プレースホルダ 9">
            <a:extLst>
              <a:ext uri="{FF2B5EF4-FFF2-40B4-BE49-F238E27FC236}">
                <a16:creationId xmlns:a16="http://schemas.microsoft.com/office/drawing/2014/main" id="{6C9CCDE9-FE4B-D77B-453A-4010845723C2}"/>
              </a:ext>
            </a:extLst>
          </p:cNvPr>
          <p:cNvSpPr>
            <a:spLocks noGrp="1"/>
          </p:cNvSpPr>
          <p:nvPr>
            <p:custDataLst>
              <p:tags r:id="rId54"/>
            </p:custDataLst>
          </p:nvPr>
        </p:nvSpPr>
        <p:spPr bwMode="gray">
          <a:xfrm>
            <a:off x="2927350" y="4221163"/>
            <a:ext cx="17462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7B91DC-E9CC-4D2A-9733-1D692BDA83AD}" type="datetime'''''''''''''''''''''''''''''''''6''''''7'''''''''">
              <a:rPr lang="ja-JP" altLang="en-US" sz="1000" smtClean="0"/>
              <a:pPr/>
              <a:t>67</a:t>
            </a:fld>
            <a:endParaRPr kumimoji="1" lang="ja-JP" altLang="en-US" sz="1000" dirty="0">
              <a:sym typeface="+mn-lt"/>
            </a:endParaRPr>
          </a:p>
        </p:txBody>
      </p:sp>
      <p:sp>
        <p:nvSpPr>
          <p:cNvPr id="101" name="テキスト プレースホルダ 9">
            <a:extLst>
              <a:ext uri="{FF2B5EF4-FFF2-40B4-BE49-F238E27FC236}">
                <a16:creationId xmlns:a16="http://schemas.microsoft.com/office/drawing/2014/main" id="{F57EACC0-5F67-B486-6C51-83CF1D75BBD7}"/>
              </a:ext>
            </a:extLst>
          </p:cNvPr>
          <p:cNvSpPr>
            <a:spLocks noGrp="1"/>
          </p:cNvSpPr>
          <p:nvPr>
            <p:custDataLst>
              <p:tags r:id="rId55"/>
            </p:custDataLst>
          </p:nvPr>
        </p:nvSpPr>
        <p:spPr bwMode="gray">
          <a:xfrm>
            <a:off x="3265488" y="4113213"/>
            <a:ext cx="17462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764990B-E07E-42E5-AA8A-99956842F253}" type="datetime'''''''7''''''''''''''''''''''''3'''">
              <a:rPr lang="ja-JP" altLang="en-US" sz="1000" smtClean="0"/>
              <a:pPr/>
              <a:t>73</a:t>
            </a:fld>
            <a:endParaRPr kumimoji="1" lang="ja-JP" altLang="en-US" sz="1000" dirty="0">
              <a:sym typeface="+mn-lt"/>
            </a:endParaRPr>
          </a:p>
        </p:txBody>
      </p:sp>
      <p:sp>
        <p:nvSpPr>
          <p:cNvPr id="102" name="テキスト プレースホルダ 9">
            <a:extLst>
              <a:ext uri="{FF2B5EF4-FFF2-40B4-BE49-F238E27FC236}">
                <a16:creationId xmlns:a16="http://schemas.microsoft.com/office/drawing/2014/main" id="{22232717-B9C4-B299-B036-2BF23634C6C5}"/>
              </a:ext>
            </a:extLst>
          </p:cNvPr>
          <p:cNvSpPr>
            <a:spLocks noGrp="1"/>
          </p:cNvSpPr>
          <p:nvPr>
            <p:custDataLst>
              <p:tags r:id="rId56"/>
            </p:custDataLst>
          </p:nvPr>
        </p:nvSpPr>
        <p:spPr bwMode="gray">
          <a:xfrm>
            <a:off x="3603625" y="3994150"/>
            <a:ext cx="17462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0409256-B74F-4325-B8E6-C532DE766900}" type="datetime'''''''''''7''''''''''''''''''''''''''''''''''''''''''''''9'''">
              <a:rPr lang="ja-JP" altLang="en-US" sz="1000" smtClean="0"/>
              <a:pPr/>
              <a:t>79</a:t>
            </a:fld>
            <a:endParaRPr kumimoji="1" lang="ja-JP" altLang="en-US" sz="1000" dirty="0">
              <a:sym typeface="+mn-lt"/>
            </a:endParaRPr>
          </a:p>
        </p:txBody>
      </p:sp>
      <p:sp>
        <p:nvSpPr>
          <p:cNvPr id="103" name="テキスト プレースホルダ 9">
            <a:extLst>
              <a:ext uri="{FF2B5EF4-FFF2-40B4-BE49-F238E27FC236}">
                <a16:creationId xmlns:a16="http://schemas.microsoft.com/office/drawing/2014/main" id="{2B20B95B-889B-024A-CC0E-021E50FB5B6D}"/>
              </a:ext>
            </a:extLst>
          </p:cNvPr>
          <p:cNvSpPr>
            <a:spLocks noGrp="1"/>
          </p:cNvSpPr>
          <p:nvPr>
            <p:custDataLst>
              <p:tags r:id="rId57"/>
            </p:custDataLst>
          </p:nvPr>
        </p:nvSpPr>
        <p:spPr bwMode="gray">
          <a:xfrm>
            <a:off x="3941763" y="3856038"/>
            <a:ext cx="17462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FCF76E9-B826-4B9A-B301-B1D545A7807B}" type="datetime'''''''''''8''''''''''''''6'''''''">
              <a:rPr lang="ja-JP" altLang="en-US" sz="1000" smtClean="0"/>
              <a:pPr/>
              <a:t>86</a:t>
            </a:fld>
            <a:endParaRPr kumimoji="1" lang="ja-JP" altLang="en-US" sz="1000" dirty="0">
              <a:sym typeface="+mn-lt"/>
            </a:endParaRPr>
          </a:p>
        </p:txBody>
      </p:sp>
      <p:sp>
        <p:nvSpPr>
          <p:cNvPr id="104" name="テキスト プレースホルダ 9">
            <a:extLst>
              <a:ext uri="{FF2B5EF4-FFF2-40B4-BE49-F238E27FC236}">
                <a16:creationId xmlns:a16="http://schemas.microsoft.com/office/drawing/2014/main" id="{718C9645-722F-A5B2-C576-0C3C56EDF838}"/>
              </a:ext>
            </a:extLst>
          </p:cNvPr>
          <p:cNvSpPr>
            <a:spLocks noGrp="1"/>
          </p:cNvSpPr>
          <p:nvPr>
            <p:custDataLst>
              <p:tags r:id="rId58"/>
            </p:custDataLst>
          </p:nvPr>
        </p:nvSpPr>
        <p:spPr bwMode="gray">
          <a:xfrm>
            <a:off x="4279900" y="3751263"/>
            <a:ext cx="17462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FB4FC1-170E-4B74-9329-B2014BA8241D}" type="datetime'9''''''''''''''''''''''''''''''''''''''''''''1'">
              <a:rPr lang="ja-JP" altLang="en-US" sz="1000" smtClean="0"/>
              <a:pPr/>
              <a:t>91</a:t>
            </a:fld>
            <a:endParaRPr kumimoji="1" lang="ja-JP" altLang="en-US" sz="1000" dirty="0">
              <a:sym typeface="+mn-lt"/>
            </a:endParaRPr>
          </a:p>
        </p:txBody>
      </p:sp>
      <p:sp>
        <p:nvSpPr>
          <p:cNvPr id="105" name="テキスト プレースホルダ 9">
            <a:extLst>
              <a:ext uri="{FF2B5EF4-FFF2-40B4-BE49-F238E27FC236}">
                <a16:creationId xmlns:a16="http://schemas.microsoft.com/office/drawing/2014/main" id="{9AEF3CC9-6A6F-5489-0725-C05781AA183E}"/>
              </a:ext>
            </a:extLst>
          </p:cNvPr>
          <p:cNvSpPr>
            <a:spLocks noGrp="1"/>
          </p:cNvSpPr>
          <p:nvPr>
            <p:custDataLst>
              <p:tags r:id="rId59"/>
            </p:custDataLst>
          </p:nvPr>
        </p:nvSpPr>
        <p:spPr bwMode="gray">
          <a:xfrm>
            <a:off x="4618038" y="3897313"/>
            <a:ext cx="17462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39E84F-78A2-46A7-8068-DF5E46C1BBBA}" type="datetime'''''8''''''4'''''''''''''''''''''''''''''''''''''''">
              <a:rPr lang="ja-JP" altLang="en-US" sz="1000" smtClean="0"/>
              <a:pPr/>
              <a:t>84</a:t>
            </a:fld>
            <a:endParaRPr kumimoji="1" lang="ja-JP" altLang="en-US" sz="1000" dirty="0">
              <a:sym typeface="+mn-lt"/>
            </a:endParaRPr>
          </a:p>
        </p:txBody>
      </p:sp>
      <p:sp>
        <p:nvSpPr>
          <p:cNvPr id="107" name="テキスト プレースホルダ 9">
            <a:extLst>
              <a:ext uri="{FF2B5EF4-FFF2-40B4-BE49-F238E27FC236}">
                <a16:creationId xmlns:a16="http://schemas.microsoft.com/office/drawing/2014/main" id="{DA35FDF5-F65F-4A35-C56F-9E681576F997}"/>
              </a:ext>
            </a:extLst>
          </p:cNvPr>
          <p:cNvSpPr>
            <a:spLocks noGrp="1"/>
          </p:cNvSpPr>
          <p:nvPr>
            <p:custDataLst>
              <p:tags r:id="rId60"/>
            </p:custDataLst>
          </p:nvPr>
        </p:nvSpPr>
        <p:spPr bwMode="gray">
          <a:xfrm>
            <a:off x="5295900" y="3771900"/>
            <a:ext cx="17462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B1AE3D-E51C-45FB-A3E5-BDAC2D583CA3}" type="datetime'''9''''''''''''''''''''''''''''''''''0'''''''''''''''''''''''">
              <a:rPr lang="ja-JP" altLang="en-US" sz="1000" smtClean="0"/>
              <a:pPr/>
              <a:t>90</a:t>
            </a:fld>
            <a:endParaRPr kumimoji="1" lang="ja-JP" altLang="en-US" sz="1000" dirty="0">
              <a:sym typeface="+mn-lt"/>
            </a:endParaRPr>
          </a:p>
        </p:txBody>
      </p:sp>
      <p:sp>
        <p:nvSpPr>
          <p:cNvPr id="108" name="テキスト プレースホルダ 9">
            <a:extLst>
              <a:ext uri="{FF2B5EF4-FFF2-40B4-BE49-F238E27FC236}">
                <a16:creationId xmlns:a16="http://schemas.microsoft.com/office/drawing/2014/main" id="{CE5D02A8-0DFA-6772-FAA6-2CAC1A0E6E71}"/>
              </a:ext>
            </a:extLst>
          </p:cNvPr>
          <p:cNvSpPr>
            <a:spLocks noGrp="1"/>
          </p:cNvSpPr>
          <p:nvPr>
            <p:custDataLst>
              <p:tags r:id="rId61"/>
            </p:custDataLst>
          </p:nvPr>
        </p:nvSpPr>
        <p:spPr bwMode="gray">
          <a:xfrm>
            <a:off x="5634038" y="3686175"/>
            <a:ext cx="17462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AB49BDC-51E2-4498-AF46-9AE978AA1967}" type="datetime'9''''''''''''''''''''''''''''''''''''''''''''''''''''4'''">
              <a:rPr lang="ja-JP" altLang="en-US" sz="1000" smtClean="0"/>
              <a:pPr/>
              <a:t>94</a:t>
            </a:fld>
            <a:endParaRPr kumimoji="1" lang="ja-JP" altLang="en-US" sz="1000" dirty="0">
              <a:sym typeface="+mn-lt"/>
            </a:endParaRPr>
          </a:p>
        </p:txBody>
      </p:sp>
      <p:sp>
        <p:nvSpPr>
          <p:cNvPr id="109" name="テキスト プレースホルダ 9">
            <a:extLst>
              <a:ext uri="{FF2B5EF4-FFF2-40B4-BE49-F238E27FC236}">
                <a16:creationId xmlns:a16="http://schemas.microsoft.com/office/drawing/2014/main" id="{A0618BF7-B4F7-9EFF-FD5A-7CEA91813BFB}"/>
              </a:ext>
            </a:extLst>
          </p:cNvPr>
          <p:cNvSpPr>
            <a:spLocks noGrp="1"/>
          </p:cNvSpPr>
          <p:nvPr>
            <p:custDataLst>
              <p:tags r:id="rId62"/>
            </p:custDataLst>
          </p:nvPr>
        </p:nvSpPr>
        <p:spPr bwMode="gray">
          <a:xfrm>
            <a:off x="5972175" y="3635375"/>
            <a:ext cx="17462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D8D7F3B-BEEE-44C2-9083-24D31ED25C40}" type="datetime'''''9''''''''''''''''''''''''''''''''''''''''7'''''''''''''''">
              <a:rPr lang="ja-JP" altLang="en-US" sz="1000" smtClean="0"/>
              <a:pPr/>
              <a:t>97</a:t>
            </a:fld>
            <a:endParaRPr kumimoji="1" lang="ja-JP" altLang="en-US" sz="1000" dirty="0">
              <a:sym typeface="+mn-lt"/>
            </a:endParaRPr>
          </a:p>
        </p:txBody>
      </p:sp>
      <p:sp>
        <p:nvSpPr>
          <p:cNvPr id="110" name="テキスト プレースホルダ 9">
            <a:extLst>
              <a:ext uri="{FF2B5EF4-FFF2-40B4-BE49-F238E27FC236}">
                <a16:creationId xmlns:a16="http://schemas.microsoft.com/office/drawing/2014/main" id="{2437FAA8-A200-C98A-D9D9-9137FD0BE426}"/>
              </a:ext>
            </a:extLst>
          </p:cNvPr>
          <p:cNvSpPr>
            <a:spLocks noGrp="1"/>
          </p:cNvSpPr>
          <p:nvPr>
            <p:custDataLst>
              <p:tags r:id="rId63"/>
            </p:custDataLst>
          </p:nvPr>
        </p:nvSpPr>
        <p:spPr bwMode="gray">
          <a:xfrm>
            <a:off x="6310313" y="3630613"/>
            <a:ext cx="17462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B825A1-78FF-4C27-8155-AC977B803016}" type="datetime'''''''''9''''''7'''''''">
              <a:rPr lang="ja-JP" altLang="en-US" sz="1000" smtClean="0"/>
              <a:pPr/>
              <a:t>97</a:t>
            </a:fld>
            <a:endParaRPr kumimoji="1" lang="ja-JP" altLang="en-US" sz="1000" dirty="0">
              <a:sym typeface="+mn-lt"/>
            </a:endParaRPr>
          </a:p>
        </p:txBody>
      </p:sp>
      <p:sp>
        <p:nvSpPr>
          <p:cNvPr id="111" name="テキスト プレースホルダ 9">
            <a:extLst>
              <a:ext uri="{FF2B5EF4-FFF2-40B4-BE49-F238E27FC236}">
                <a16:creationId xmlns:a16="http://schemas.microsoft.com/office/drawing/2014/main" id="{3D1F6ECE-E00F-E5E1-B8E2-E12BC10A133C}"/>
              </a:ext>
            </a:extLst>
          </p:cNvPr>
          <p:cNvSpPr>
            <a:spLocks noGrp="1"/>
          </p:cNvSpPr>
          <p:nvPr>
            <p:custDataLst>
              <p:tags r:id="rId64"/>
            </p:custDataLst>
          </p:nvPr>
        </p:nvSpPr>
        <p:spPr bwMode="gray">
          <a:xfrm>
            <a:off x="6648450" y="3630613"/>
            <a:ext cx="17462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640A13F-A085-48D1-8B5A-7C8202B4BAC1}" type="datetime'''''9''''''''''''''''''''''''''''''''''''''7'''''''''''">
              <a:rPr lang="ja-JP" altLang="en-US" sz="1000" smtClean="0"/>
              <a:pPr/>
              <a:t>97</a:t>
            </a:fld>
            <a:endParaRPr kumimoji="1" lang="ja-JP" altLang="en-US" sz="1000" dirty="0">
              <a:sym typeface="+mn-lt"/>
            </a:endParaRPr>
          </a:p>
        </p:txBody>
      </p:sp>
      <p:sp>
        <p:nvSpPr>
          <p:cNvPr id="112" name="テキスト プレースホルダ 9">
            <a:extLst>
              <a:ext uri="{FF2B5EF4-FFF2-40B4-BE49-F238E27FC236}">
                <a16:creationId xmlns:a16="http://schemas.microsoft.com/office/drawing/2014/main" id="{64440EED-EFED-0B6A-5003-CA5D9D5E66B9}"/>
              </a:ext>
            </a:extLst>
          </p:cNvPr>
          <p:cNvSpPr>
            <a:spLocks noGrp="1"/>
          </p:cNvSpPr>
          <p:nvPr>
            <p:custDataLst>
              <p:tags r:id="rId65"/>
            </p:custDataLst>
          </p:nvPr>
        </p:nvSpPr>
        <p:spPr bwMode="gray">
          <a:xfrm>
            <a:off x="6951663" y="3568700"/>
            <a:ext cx="24447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3BD2BB3-21D9-4F9B-B448-08E947A934F5}" type="datetime'''''''''''''''''''''''''''''''''1''''''0''''''''''0'''''">
              <a:rPr lang="ja-JP" altLang="en-US" sz="1000" smtClean="0"/>
              <a:pPr/>
              <a:t>100</a:t>
            </a:fld>
            <a:endParaRPr kumimoji="1" lang="ja-JP" altLang="en-US" sz="1000" dirty="0">
              <a:sym typeface="+mn-lt"/>
            </a:endParaRPr>
          </a:p>
        </p:txBody>
      </p:sp>
      <p:sp>
        <p:nvSpPr>
          <p:cNvPr id="113" name="テキスト プレースホルダ 9">
            <a:extLst>
              <a:ext uri="{FF2B5EF4-FFF2-40B4-BE49-F238E27FC236}">
                <a16:creationId xmlns:a16="http://schemas.microsoft.com/office/drawing/2014/main" id="{E216EB9E-6B75-6D31-B084-F5D1BBC79F0E}"/>
              </a:ext>
            </a:extLst>
          </p:cNvPr>
          <p:cNvSpPr>
            <a:spLocks noGrp="1"/>
          </p:cNvSpPr>
          <p:nvPr>
            <p:custDataLst>
              <p:tags r:id="rId66"/>
            </p:custDataLst>
          </p:nvPr>
        </p:nvSpPr>
        <p:spPr bwMode="gray">
          <a:xfrm>
            <a:off x="7289801" y="3535363"/>
            <a:ext cx="24447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63718A-8E9F-4AC2-AFD1-DFA84CEB9359}" type="datetime'1''''''0''''''2'''''''''''''''''''''''''''''''''">
              <a:rPr lang="ja-JP" altLang="en-US" sz="1000" smtClean="0"/>
              <a:pPr/>
              <a:t>102</a:t>
            </a:fld>
            <a:endParaRPr kumimoji="1" lang="ja-JP" altLang="en-US" sz="1000" dirty="0">
              <a:sym typeface="+mn-lt"/>
            </a:endParaRPr>
          </a:p>
        </p:txBody>
      </p:sp>
      <p:sp>
        <p:nvSpPr>
          <p:cNvPr id="114" name="テキスト プレースホルダ 9">
            <a:extLst>
              <a:ext uri="{FF2B5EF4-FFF2-40B4-BE49-F238E27FC236}">
                <a16:creationId xmlns:a16="http://schemas.microsoft.com/office/drawing/2014/main" id="{1CEB9040-F672-57D8-10EE-81776EF88358}"/>
              </a:ext>
            </a:extLst>
          </p:cNvPr>
          <p:cNvSpPr>
            <a:spLocks noGrp="1"/>
          </p:cNvSpPr>
          <p:nvPr>
            <p:custDataLst>
              <p:tags r:id="rId67"/>
            </p:custDataLst>
          </p:nvPr>
        </p:nvSpPr>
        <p:spPr bwMode="gray">
          <a:xfrm>
            <a:off x="7629526" y="3384550"/>
            <a:ext cx="24447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1AFFBE5-43D6-4F67-B658-618E511B7725}" type="datetime'1''''''0''''''''''''''''''''''''''''''9'''''''''">
              <a:rPr lang="ja-JP" altLang="en-US" sz="1000" smtClean="0"/>
              <a:pPr/>
              <a:t>109</a:t>
            </a:fld>
            <a:endParaRPr kumimoji="1" lang="ja-JP" altLang="en-US" sz="1000" dirty="0">
              <a:sym typeface="+mn-lt"/>
            </a:endParaRPr>
          </a:p>
        </p:txBody>
      </p:sp>
      <p:sp>
        <p:nvSpPr>
          <p:cNvPr id="180" name="テキスト プレースホルダ 9">
            <a:extLst>
              <a:ext uri="{FF2B5EF4-FFF2-40B4-BE49-F238E27FC236}">
                <a16:creationId xmlns:a16="http://schemas.microsoft.com/office/drawing/2014/main" id="{19DCA210-41DC-0B92-DAA0-3360287B99AA}"/>
              </a:ext>
            </a:extLst>
          </p:cNvPr>
          <p:cNvSpPr>
            <a:spLocks noGrp="1"/>
          </p:cNvSpPr>
          <p:nvPr>
            <p:custDataLst>
              <p:tags r:id="rId68"/>
            </p:custDataLst>
          </p:nvPr>
        </p:nvSpPr>
        <p:spPr bwMode="auto">
          <a:xfrm>
            <a:off x="1176338" y="58388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DD636BA-1038-4301-8017-6932ECCF18B6}"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181" name="テキスト プレースホルダ 9">
            <a:extLst>
              <a:ext uri="{FF2B5EF4-FFF2-40B4-BE49-F238E27FC236}">
                <a16:creationId xmlns:a16="http://schemas.microsoft.com/office/drawing/2014/main" id="{BE622481-71CC-37CF-8D55-A0EE6D26F590}"/>
              </a:ext>
            </a:extLst>
          </p:cNvPr>
          <p:cNvSpPr>
            <a:spLocks noGrp="1"/>
          </p:cNvSpPr>
          <p:nvPr>
            <p:custDataLst>
              <p:tags r:id="rId69"/>
            </p:custDataLst>
          </p:nvPr>
        </p:nvSpPr>
        <p:spPr bwMode="auto">
          <a:xfrm>
            <a:off x="158432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0CAC368-8AEC-4363-BAA2-575E4B6A98DE}"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115" name="テキスト プレースホルダ 9">
            <a:extLst>
              <a:ext uri="{FF2B5EF4-FFF2-40B4-BE49-F238E27FC236}">
                <a16:creationId xmlns:a16="http://schemas.microsoft.com/office/drawing/2014/main" id="{AF6A43F9-8178-B3C7-9520-F5212FA6AEBC}"/>
              </a:ext>
            </a:extLst>
          </p:cNvPr>
          <p:cNvSpPr>
            <a:spLocks noGrp="1"/>
          </p:cNvSpPr>
          <p:nvPr>
            <p:custDataLst>
              <p:tags r:id="rId70"/>
            </p:custDataLst>
          </p:nvPr>
        </p:nvSpPr>
        <p:spPr bwMode="gray">
          <a:xfrm>
            <a:off x="7967664" y="2547938"/>
            <a:ext cx="24447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6A09A20-6194-40D6-B7A1-349995E51DE6}" type="datetime'''''1''''''''''''''5''''''''''''''''''1'''''''">
              <a:rPr lang="ja-JP" altLang="en-US" sz="1000" smtClean="0"/>
              <a:pPr/>
              <a:t>151</a:t>
            </a:fld>
            <a:endParaRPr kumimoji="1" lang="ja-JP" altLang="en-US" sz="1000" dirty="0">
              <a:sym typeface="+mn-lt"/>
            </a:endParaRPr>
          </a:p>
        </p:txBody>
      </p:sp>
      <p:sp>
        <p:nvSpPr>
          <p:cNvPr id="183" name="テキスト プレースホルダ 9">
            <a:extLst>
              <a:ext uri="{FF2B5EF4-FFF2-40B4-BE49-F238E27FC236}">
                <a16:creationId xmlns:a16="http://schemas.microsoft.com/office/drawing/2014/main" id="{8CEC4AD2-CC6E-C4D2-B5A4-953C29FCCC14}"/>
              </a:ext>
            </a:extLst>
          </p:cNvPr>
          <p:cNvSpPr>
            <a:spLocks noGrp="1"/>
          </p:cNvSpPr>
          <p:nvPr>
            <p:custDataLst>
              <p:tags r:id="rId71"/>
            </p:custDataLst>
          </p:nvPr>
        </p:nvSpPr>
        <p:spPr bwMode="auto">
          <a:xfrm>
            <a:off x="226218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D202063-0C15-4E5F-95F5-94DD699CE00B}"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184" name="テキスト プレースホルダ 9">
            <a:extLst>
              <a:ext uri="{FF2B5EF4-FFF2-40B4-BE49-F238E27FC236}">
                <a16:creationId xmlns:a16="http://schemas.microsoft.com/office/drawing/2014/main" id="{9E967B0F-F259-85C5-06B6-BB2DECDFC0A0}"/>
              </a:ext>
            </a:extLst>
          </p:cNvPr>
          <p:cNvSpPr>
            <a:spLocks noGrp="1"/>
          </p:cNvSpPr>
          <p:nvPr>
            <p:custDataLst>
              <p:tags r:id="rId72"/>
            </p:custDataLst>
          </p:nvPr>
        </p:nvSpPr>
        <p:spPr bwMode="auto">
          <a:xfrm>
            <a:off x="260032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ABFBF0-8D8A-4824-9329-9390A670265C}"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185" name="テキスト プレースホルダ 9">
            <a:extLst>
              <a:ext uri="{FF2B5EF4-FFF2-40B4-BE49-F238E27FC236}">
                <a16:creationId xmlns:a16="http://schemas.microsoft.com/office/drawing/2014/main" id="{ACED25B6-8CC7-6B49-7588-EFCFAB154D45}"/>
              </a:ext>
            </a:extLst>
          </p:cNvPr>
          <p:cNvSpPr>
            <a:spLocks noGrp="1"/>
          </p:cNvSpPr>
          <p:nvPr>
            <p:custDataLst>
              <p:tags r:id="rId73"/>
            </p:custDataLst>
          </p:nvPr>
        </p:nvSpPr>
        <p:spPr bwMode="auto">
          <a:xfrm>
            <a:off x="29384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4337A5-7596-4582-A826-FF584D2A3317}"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186" name="テキスト プレースホルダ 9">
            <a:extLst>
              <a:ext uri="{FF2B5EF4-FFF2-40B4-BE49-F238E27FC236}">
                <a16:creationId xmlns:a16="http://schemas.microsoft.com/office/drawing/2014/main" id="{850541CF-A701-E132-FB7E-741253FB0ABD}"/>
              </a:ext>
            </a:extLst>
          </p:cNvPr>
          <p:cNvSpPr>
            <a:spLocks noGrp="1"/>
          </p:cNvSpPr>
          <p:nvPr>
            <p:custDataLst>
              <p:tags r:id="rId74"/>
            </p:custDataLst>
          </p:nvPr>
        </p:nvSpPr>
        <p:spPr bwMode="auto">
          <a:xfrm>
            <a:off x="32766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C599F2F-149A-46BD-A4F4-A086E560F233}"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187" name="テキスト プレースホルダ 9">
            <a:extLst>
              <a:ext uri="{FF2B5EF4-FFF2-40B4-BE49-F238E27FC236}">
                <a16:creationId xmlns:a16="http://schemas.microsoft.com/office/drawing/2014/main" id="{F33C3096-D0BA-EE5D-E360-6084A4F5C39D}"/>
              </a:ext>
            </a:extLst>
          </p:cNvPr>
          <p:cNvSpPr>
            <a:spLocks noGrp="1"/>
          </p:cNvSpPr>
          <p:nvPr>
            <p:custDataLst>
              <p:tags r:id="rId75"/>
            </p:custDataLst>
          </p:nvPr>
        </p:nvSpPr>
        <p:spPr bwMode="auto">
          <a:xfrm>
            <a:off x="36147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F92266C-534F-4B62-ACB2-C5A7B9A71DE0}"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188" name="テキスト プレースホルダ 9">
            <a:extLst>
              <a:ext uri="{FF2B5EF4-FFF2-40B4-BE49-F238E27FC236}">
                <a16:creationId xmlns:a16="http://schemas.microsoft.com/office/drawing/2014/main" id="{69B8CD74-D54B-C487-CBF9-3045FF6F3B55}"/>
              </a:ext>
            </a:extLst>
          </p:cNvPr>
          <p:cNvSpPr>
            <a:spLocks noGrp="1"/>
          </p:cNvSpPr>
          <p:nvPr>
            <p:custDataLst>
              <p:tags r:id="rId76"/>
            </p:custDataLst>
          </p:nvPr>
        </p:nvSpPr>
        <p:spPr bwMode="auto">
          <a:xfrm>
            <a:off x="39528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4071680-1C2C-4F04-9B13-EA974ED69379}"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189" name="テキスト プレースホルダ 9">
            <a:extLst>
              <a:ext uri="{FF2B5EF4-FFF2-40B4-BE49-F238E27FC236}">
                <a16:creationId xmlns:a16="http://schemas.microsoft.com/office/drawing/2014/main" id="{078E8F4B-6B40-0BBE-EED0-1049E16BC04B}"/>
              </a:ext>
            </a:extLst>
          </p:cNvPr>
          <p:cNvSpPr>
            <a:spLocks noGrp="1"/>
          </p:cNvSpPr>
          <p:nvPr>
            <p:custDataLst>
              <p:tags r:id="rId77"/>
            </p:custDataLst>
          </p:nvPr>
        </p:nvSpPr>
        <p:spPr bwMode="auto">
          <a:xfrm>
            <a:off x="429101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F8FC86-1A9F-46E5-B450-9ECE0C6154DA}"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190" name="テキスト プレースホルダ 9">
            <a:extLst>
              <a:ext uri="{FF2B5EF4-FFF2-40B4-BE49-F238E27FC236}">
                <a16:creationId xmlns:a16="http://schemas.microsoft.com/office/drawing/2014/main" id="{B84238B8-FA52-6284-06BE-0071F893B8D8}"/>
              </a:ext>
            </a:extLst>
          </p:cNvPr>
          <p:cNvSpPr>
            <a:spLocks noGrp="1"/>
          </p:cNvSpPr>
          <p:nvPr>
            <p:custDataLst>
              <p:tags r:id="rId78"/>
            </p:custDataLst>
          </p:nvPr>
        </p:nvSpPr>
        <p:spPr bwMode="auto">
          <a:xfrm>
            <a:off x="462915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6EA1D33-5A6C-49AB-9D93-5E764F6D12D2}"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191" name="テキスト プレースホルダ 9">
            <a:extLst>
              <a:ext uri="{FF2B5EF4-FFF2-40B4-BE49-F238E27FC236}">
                <a16:creationId xmlns:a16="http://schemas.microsoft.com/office/drawing/2014/main" id="{6B822A0C-2AF8-24DB-FB2D-0E56B3D069F5}"/>
              </a:ext>
            </a:extLst>
          </p:cNvPr>
          <p:cNvSpPr>
            <a:spLocks noGrp="1"/>
          </p:cNvSpPr>
          <p:nvPr>
            <p:custDataLst>
              <p:tags r:id="rId79"/>
            </p:custDataLst>
          </p:nvPr>
        </p:nvSpPr>
        <p:spPr bwMode="auto">
          <a:xfrm>
            <a:off x="49688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27A8F09-D14E-4FDB-822F-9B9F3C0C78A9}"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192" name="テキスト プレースホルダ 9">
            <a:extLst>
              <a:ext uri="{FF2B5EF4-FFF2-40B4-BE49-F238E27FC236}">
                <a16:creationId xmlns:a16="http://schemas.microsoft.com/office/drawing/2014/main" id="{BF00B956-DC1E-B4B3-46D6-5641E4B43172}"/>
              </a:ext>
            </a:extLst>
          </p:cNvPr>
          <p:cNvSpPr>
            <a:spLocks noGrp="1"/>
          </p:cNvSpPr>
          <p:nvPr>
            <p:custDataLst>
              <p:tags r:id="rId80"/>
            </p:custDataLst>
          </p:nvPr>
        </p:nvSpPr>
        <p:spPr bwMode="auto">
          <a:xfrm>
            <a:off x="530701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926A598-81AE-47BE-A2D4-02373C77F592}"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182" name="テキスト プレースホルダ 9">
            <a:extLst>
              <a:ext uri="{FF2B5EF4-FFF2-40B4-BE49-F238E27FC236}">
                <a16:creationId xmlns:a16="http://schemas.microsoft.com/office/drawing/2014/main" id="{949141DF-7614-E696-FD1D-2083D4A6E6AF}"/>
              </a:ext>
            </a:extLst>
          </p:cNvPr>
          <p:cNvSpPr>
            <a:spLocks noGrp="1"/>
          </p:cNvSpPr>
          <p:nvPr>
            <p:custDataLst>
              <p:tags r:id="rId81"/>
            </p:custDataLst>
          </p:nvPr>
        </p:nvSpPr>
        <p:spPr bwMode="auto">
          <a:xfrm>
            <a:off x="19224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790389A-8110-4BCD-B6EA-865062869833}"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194" name="テキスト プレースホルダ 9">
            <a:extLst>
              <a:ext uri="{FF2B5EF4-FFF2-40B4-BE49-F238E27FC236}">
                <a16:creationId xmlns:a16="http://schemas.microsoft.com/office/drawing/2014/main" id="{1F022197-AD3A-269C-47D7-CAA5B2BB34EC}"/>
              </a:ext>
            </a:extLst>
          </p:cNvPr>
          <p:cNvSpPr>
            <a:spLocks noGrp="1"/>
          </p:cNvSpPr>
          <p:nvPr>
            <p:custDataLst>
              <p:tags r:id="rId82"/>
            </p:custDataLst>
          </p:nvPr>
        </p:nvSpPr>
        <p:spPr bwMode="auto">
          <a:xfrm>
            <a:off x="598328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A8941B-5C00-45E9-AD49-79788817946F}"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195" name="テキスト プレースホルダ 9">
            <a:extLst>
              <a:ext uri="{FF2B5EF4-FFF2-40B4-BE49-F238E27FC236}">
                <a16:creationId xmlns:a16="http://schemas.microsoft.com/office/drawing/2014/main" id="{AA20CE0E-4757-6E6A-2DE3-F5DC2918B1B2}"/>
              </a:ext>
            </a:extLst>
          </p:cNvPr>
          <p:cNvSpPr>
            <a:spLocks noGrp="1"/>
          </p:cNvSpPr>
          <p:nvPr>
            <p:custDataLst>
              <p:tags r:id="rId83"/>
            </p:custDataLst>
          </p:nvPr>
        </p:nvSpPr>
        <p:spPr bwMode="auto">
          <a:xfrm>
            <a:off x="632142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E28519-16ED-4139-887F-80EA89AD64E3}"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196" name="テキスト プレースホルダ 9">
            <a:extLst>
              <a:ext uri="{FF2B5EF4-FFF2-40B4-BE49-F238E27FC236}">
                <a16:creationId xmlns:a16="http://schemas.microsoft.com/office/drawing/2014/main" id="{8EF60183-563A-F891-241B-B3F048D88EF7}"/>
              </a:ext>
            </a:extLst>
          </p:cNvPr>
          <p:cNvSpPr>
            <a:spLocks noGrp="1"/>
          </p:cNvSpPr>
          <p:nvPr>
            <p:custDataLst>
              <p:tags r:id="rId84"/>
            </p:custDataLst>
          </p:nvPr>
        </p:nvSpPr>
        <p:spPr bwMode="auto">
          <a:xfrm>
            <a:off x="66595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335D44F-2899-417D-8ED9-C685107CF28B}"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197" name="テキスト プレースホルダ 9">
            <a:extLst>
              <a:ext uri="{FF2B5EF4-FFF2-40B4-BE49-F238E27FC236}">
                <a16:creationId xmlns:a16="http://schemas.microsoft.com/office/drawing/2014/main" id="{07CB6225-4B92-77E9-E82A-93466603B119}"/>
              </a:ext>
            </a:extLst>
          </p:cNvPr>
          <p:cNvSpPr>
            <a:spLocks noGrp="1"/>
          </p:cNvSpPr>
          <p:nvPr>
            <p:custDataLst>
              <p:tags r:id="rId85"/>
            </p:custDataLst>
          </p:nvPr>
        </p:nvSpPr>
        <p:spPr bwMode="auto">
          <a:xfrm>
            <a:off x="69977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0D82639-4B58-47B3-AB04-5C0FD8D5FEC1}"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198" name="テキスト プレースホルダ 9">
            <a:extLst>
              <a:ext uri="{FF2B5EF4-FFF2-40B4-BE49-F238E27FC236}">
                <a16:creationId xmlns:a16="http://schemas.microsoft.com/office/drawing/2014/main" id="{8AE46C8D-C9A4-7197-503B-DDE40D1DD4CF}"/>
              </a:ext>
            </a:extLst>
          </p:cNvPr>
          <p:cNvSpPr>
            <a:spLocks noGrp="1"/>
          </p:cNvSpPr>
          <p:nvPr>
            <p:custDataLst>
              <p:tags r:id="rId86"/>
            </p:custDataLst>
          </p:nvPr>
        </p:nvSpPr>
        <p:spPr bwMode="auto">
          <a:xfrm>
            <a:off x="73358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C034BFA-FC28-40D8-9C24-044706A23561}"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199" name="テキスト プレースホルダ 9">
            <a:extLst>
              <a:ext uri="{FF2B5EF4-FFF2-40B4-BE49-F238E27FC236}">
                <a16:creationId xmlns:a16="http://schemas.microsoft.com/office/drawing/2014/main" id="{0DA760F3-5B3C-F12B-2683-C9AFC01D2B80}"/>
              </a:ext>
            </a:extLst>
          </p:cNvPr>
          <p:cNvSpPr>
            <a:spLocks noGrp="1"/>
          </p:cNvSpPr>
          <p:nvPr>
            <p:custDataLst>
              <p:tags r:id="rId87"/>
            </p:custDataLst>
          </p:nvPr>
        </p:nvSpPr>
        <p:spPr bwMode="auto">
          <a:xfrm>
            <a:off x="76755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36B1614-B50B-47EC-8D2B-0AFCC75F7C34}"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200" name="テキスト プレースホルダ 9">
            <a:extLst>
              <a:ext uri="{FF2B5EF4-FFF2-40B4-BE49-F238E27FC236}">
                <a16:creationId xmlns:a16="http://schemas.microsoft.com/office/drawing/2014/main" id="{AC1C9E81-9A15-ADE6-47B0-8A32511487E7}"/>
              </a:ext>
            </a:extLst>
          </p:cNvPr>
          <p:cNvSpPr>
            <a:spLocks noGrp="1"/>
          </p:cNvSpPr>
          <p:nvPr>
            <p:custDataLst>
              <p:tags r:id="rId88"/>
            </p:custDataLst>
          </p:nvPr>
        </p:nvSpPr>
        <p:spPr bwMode="auto">
          <a:xfrm>
            <a:off x="80137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F2A7A78-909F-4CFB-B0DA-CB0FFA20BF4F}"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201" name="テキスト プレースホルダ 9">
            <a:extLst>
              <a:ext uri="{FF2B5EF4-FFF2-40B4-BE49-F238E27FC236}">
                <a16:creationId xmlns:a16="http://schemas.microsoft.com/office/drawing/2014/main" id="{6378A832-5EF8-1BD2-C2E8-BA77DE873D8E}"/>
              </a:ext>
            </a:extLst>
          </p:cNvPr>
          <p:cNvSpPr>
            <a:spLocks noGrp="1"/>
          </p:cNvSpPr>
          <p:nvPr>
            <p:custDataLst>
              <p:tags r:id="rId89"/>
            </p:custDataLst>
          </p:nvPr>
        </p:nvSpPr>
        <p:spPr bwMode="auto">
          <a:xfrm>
            <a:off x="83518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93F305-F00E-4487-B805-4AC6BD0A1ADA}"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202" name="テキスト プレースホルダ 9">
            <a:extLst>
              <a:ext uri="{FF2B5EF4-FFF2-40B4-BE49-F238E27FC236}">
                <a16:creationId xmlns:a16="http://schemas.microsoft.com/office/drawing/2014/main" id="{BDA866F2-D8D2-42E4-B8B0-5CCF271AD2AB}"/>
              </a:ext>
            </a:extLst>
          </p:cNvPr>
          <p:cNvSpPr>
            <a:spLocks noGrp="1"/>
          </p:cNvSpPr>
          <p:nvPr>
            <p:custDataLst>
              <p:tags r:id="rId90"/>
            </p:custDataLst>
          </p:nvPr>
        </p:nvSpPr>
        <p:spPr bwMode="auto">
          <a:xfrm>
            <a:off x="86899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64FDB67-E521-43CC-ACA4-6CBB32B77743}"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203" name="テキスト プレースホルダ 9">
            <a:extLst>
              <a:ext uri="{FF2B5EF4-FFF2-40B4-BE49-F238E27FC236}">
                <a16:creationId xmlns:a16="http://schemas.microsoft.com/office/drawing/2014/main" id="{ED2F77BF-5D61-BCBB-523C-81F9AF03E9E8}"/>
              </a:ext>
            </a:extLst>
          </p:cNvPr>
          <p:cNvSpPr>
            <a:spLocks noGrp="1"/>
          </p:cNvSpPr>
          <p:nvPr>
            <p:custDataLst>
              <p:tags r:id="rId91"/>
            </p:custDataLst>
          </p:nvPr>
        </p:nvSpPr>
        <p:spPr bwMode="auto">
          <a:xfrm>
            <a:off x="902811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191283-E7A0-46CA-A158-0F83C7E584E1}"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193" name="テキスト プレースホルダ 9">
            <a:extLst>
              <a:ext uri="{FF2B5EF4-FFF2-40B4-BE49-F238E27FC236}">
                <a16:creationId xmlns:a16="http://schemas.microsoft.com/office/drawing/2014/main" id="{F367886F-E572-D295-0262-AC36D4654984}"/>
              </a:ext>
            </a:extLst>
          </p:cNvPr>
          <p:cNvSpPr>
            <a:spLocks noGrp="1"/>
          </p:cNvSpPr>
          <p:nvPr>
            <p:custDataLst>
              <p:tags r:id="rId92"/>
            </p:custDataLst>
          </p:nvPr>
        </p:nvSpPr>
        <p:spPr bwMode="auto">
          <a:xfrm>
            <a:off x="564515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DED542F-285E-41DF-8095-555009E61E2F}"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Tree>
    <p:extLst>
      <p:ext uri="{BB962C8B-B14F-4D97-AF65-F5344CB8AC3E}">
        <p14:creationId xmlns:p14="http://schemas.microsoft.com/office/powerpoint/2010/main" val="12351567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19123830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0" imgW="360" imgH="360" progId="TCLayout.ActiveDocument.1">
                  <p:embed/>
                </p:oleObj>
              </mc:Choice>
              <mc:Fallback>
                <p:oleObj name="think-cellスライド" r:id="rId50" imgW="360" imgH="360" progId="TCLayout.ActiveDocument.1">
                  <p:embed/>
                  <p:pic>
                    <p:nvPicPr>
                      <p:cNvPr id="4" name="Object 3" hidden="1"/>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graphicFrame>
        <p:nvGraphicFramePr>
          <p:cNvPr id="95" name="Chart 94">
            <a:extLst>
              <a:ext uri="{FF2B5EF4-FFF2-40B4-BE49-F238E27FC236}">
                <a16:creationId xmlns:a16="http://schemas.microsoft.com/office/drawing/2014/main" id="{DAD49450-DDD5-7C34-D112-647D236350F5}"/>
              </a:ext>
            </a:extLst>
          </p:cNvPr>
          <p:cNvGraphicFramePr/>
          <p:nvPr>
            <p:custDataLst>
              <p:tags r:id="rId3"/>
            </p:custDataLst>
            <p:extLst>
              <p:ext uri="{D42A27DB-BD31-4B8C-83A1-F6EECF244321}">
                <p14:modId xmlns:p14="http://schemas.microsoft.com/office/powerpoint/2010/main" val="307248158"/>
              </p:ext>
            </p:extLst>
          </p:nvPr>
        </p:nvGraphicFramePr>
        <p:xfrm>
          <a:off x="549275" y="2938463"/>
          <a:ext cx="5710238" cy="3021012"/>
        </p:xfrm>
        <a:graphic>
          <a:graphicData uri="http://schemas.openxmlformats.org/drawingml/2006/chart">
            <c:chart xmlns:c="http://schemas.openxmlformats.org/drawingml/2006/chart" xmlns:r="http://schemas.openxmlformats.org/officeDocument/2006/relationships" r:id="rId52"/>
          </a:graphicData>
        </a:graphic>
      </p:graphicFrame>
      <p:sp>
        <p:nvSpPr>
          <p:cNvPr id="17" name="テキスト プレースホルダ 9">
            <a:extLst>
              <a:ext uri="{FF2B5EF4-FFF2-40B4-BE49-F238E27FC236}">
                <a16:creationId xmlns:a16="http://schemas.microsoft.com/office/drawing/2014/main" id="{A01BCDAC-ED9B-E662-FEF0-ECAD6B83196D}"/>
              </a:ext>
            </a:extLst>
          </p:cNvPr>
          <p:cNvSpPr>
            <a:spLocks/>
          </p:cNvSpPr>
          <p:nvPr>
            <p:custDataLst>
              <p:tags r:id="rId4"/>
            </p:custDataLst>
          </p:nvPr>
        </p:nvSpPr>
        <p:spPr bwMode="gray">
          <a:xfrm>
            <a:off x="293688" y="55816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0F2282B-1B7C-447F-BAE5-73F62A848B08}" type="datetime'''''''2''''''0''''''0'''''''''''">
              <a:rPr lang="en-US" altLang="en-US" sz="1000" smtClean="0"/>
              <a:pPr/>
              <a:t>200</a:t>
            </a:fld>
            <a:endParaRPr kumimoji="1" lang="en-US" altLang="ja-JP" sz="1000" dirty="0">
              <a:sym typeface="+mn-lt"/>
            </a:endParaRPr>
          </a:p>
        </p:txBody>
      </p:sp>
      <p:sp>
        <p:nvSpPr>
          <p:cNvPr id="18" name="テキスト プレースホルダ 9">
            <a:extLst>
              <a:ext uri="{FF2B5EF4-FFF2-40B4-BE49-F238E27FC236}">
                <a16:creationId xmlns:a16="http://schemas.microsoft.com/office/drawing/2014/main" id="{5FADF54D-0C70-ECE7-99A5-0970FF63F19E}"/>
              </a:ext>
            </a:extLst>
          </p:cNvPr>
          <p:cNvSpPr>
            <a:spLocks/>
          </p:cNvSpPr>
          <p:nvPr>
            <p:custDataLst>
              <p:tags r:id="rId5"/>
            </p:custDataLst>
          </p:nvPr>
        </p:nvSpPr>
        <p:spPr bwMode="gray">
          <a:xfrm>
            <a:off x="293688" y="53609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AAAE843-F32B-4722-B32C-8D0BE2E106AF}" type="datetime'''''''''''''''''''''''''''''''''''''''4''''''''''''00'''">
              <a:rPr lang="en-US" altLang="en-US" sz="1000" smtClean="0"/>
              <a:pPr/>
              <a:t>400</a:t>
            </a:fld>
            <a:endParaRPr kumimoji="1" lang="en-US" altLang="ja-JP" sz="1000" dirty="0">
              <a:sym typeface="+mn-lt"/>
            </a:endParaRPr>
          </a:p>
        </p:txBody>
      </p:sp>
      <p:sp>
        <p:nvSpPr>
          <p:cNvPr id="26" name="テキスト プレースホルダ 9">
            <a:extLst>
              <a:ext uri="{FF2B5EF4-FFF2-40B4-BE49-F238E27FC236}">
                <a16:creationId xmlns:a16="http://schemas.microsoft.com/office/drawing/2014/main" id="{B9A29F39-FB51-38D3-E69D-3F54C2A643A2}"/>
              </a:ext>
            </a:extLst>
          </p:cNvPr>
          <p:cNvSpPr>
            <a:spLocks/>
          </p:cNvSpPr>
          <p:nvPr>
            <p:custDataLst>
              <p:tags r:id="rId6"/>
            </p:custDataLst>
          </p:nvPr>
        </p:nvSpPr>
        <p:spPr bwMode="gray">
          <a:xfrm>
            <a:off x="293688" y="51419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D7D85570-DB50-4232-A33F-0E5A014200E2}" type="datetime'''''''6''''''''''''''''''''''0''''''''''0'''''">
              <a:rPr lang="en-US" altLang="en-US" sz="1000" smtClean="0"/>
              <a:pPr/>
              <a:t>600</a:t>
            </a:fld>
            <a:endParaRPr kumimoji="1" lang="en-US" altLang="ja-JP" sz="1000" dirty="0">
              <a:sym typeface="+mn-lt"/>
            </a:endParaRPr>
          </a:p>
        </p:txBody>
      </p:sp>
      <p:sp>
        <p:nvSpPr>
          <p:cNvPr id="27" name="テキスト プレースホルダ 9">
            <a:extLst>
              <a:ext uri="{FF2B5EF4-FFF2-40B4-BE49-F238E27FC236}">
                <a16:creationId xmlns:a16="http://schemas.microsoft.com/office/drawing/2014/main" id="{75A0176D-0681-E6BE-7DB0-92AAD803EB73}"/>
              </a:ext>
            </a:extLst>
          </p:cNvPr>
          <p:cNvSpPr>
            <a:spLocks/>
          </p:cNvSpPr>
          <p:nvPr>
            <p:custDataLst>
              <p:tags r:id="rId7"/>
            </p:custDataLst>
          </p:nvPr>
        </p:nvSpPr>
        <p:spPr bwMode="gray">
          <a:xfrm>
            <a:off x="293688" y="49228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038987B4-F0BC-49E4-BF4E-DD8DCD10C1C1}" type="datetime'''''''''''''''''''''''''8''0''''''''0'">
              <a:rPr lang="en-US" altLang="en-US" sz="1000" smtClean="0"/>
              <a:pPr/>
              <a:t>800</a:t>
            </a:fld>
            <a:endParaRPr kumimoji="1" lang="en-US" altLang="ja-JP" sz="1000" dirty="0">
              <a:sym typeface="+mn-lt"/>
            </a:endParaRPr>
          </a:p>
        </p:txBody>
      </p:sp>
      <p:sp>
        <p:nvSpPr>
          <p:cNvPr id="28" name="テキスト プレースホルダ 9">
            <a:extLst>
              <a:ext uri="{FF2B5EF4-FFF2-40B4-BE49-F238E27FC236}">
                <a16:creationId xmlns:a16="http://schemas.microsoft.com/office/drawing/2014/main" id="{01F6599A-A78C-6553-BC0B-F05D1638B7A8}"/>
              </a:ext>
            </a:extLst>
          </p:cNvPr>
          <p:cNvSpPr>
            <a:spLocks/>
          </p:cNvSpPr>
          <p:nvPr>
            <p:custDataLst>
              <p:tags r:id="rId8"/>
            </p:custDataLst>
          </p:nvPr>
        </p:nvSpPr>
        <p:spPr bwMode="gray">
          <a:xfrm>
            <a:off x="188913" y="4702175"/>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3A0A75C5-8F14-423A-A54F-24FF7AC6B9A2}" type="datetime'''''''1'''',000'''''''''''''''''''''">
              <a:rPr lang="en-US" altLang="en-US" sz="1000" smtClean="0"/>
              <a:pPr/>
              <a:t>1,000</a:t>
            </a:fld>
            <a:endParaRPr kumimoji="1" lang="en-US" altLang="ja-JP" sz="1000" dirty="0">
              <a:sym typeface="+mn-lt"/>
            </a:endParaRPr>
          </a:p>
        </p:txBody>
      </p:sp>
      <p:sp>
        <p:nvSpPr>
          <p:cNvPr id="29" name="テキスト プレースホルダ 9">
            <a:extLst>
              <a:ext uri="{FF2B5EF4-FFF2-40B4-BE49-F238E27FC236}">
                <a16:creationId xmlns:a16="http://schemas.microsoft.com/office/drawing/2014/main" id="{0E176DF3-3864-4FCE-6419-88551A73BD9B}"/>
              </a:ext>
            </a:extLst>
          </p:cNvPr>
          <p:cNvSpPr>
            <a:spLocks/>
          </p:cNvSpPr>
          <p:nvPr>
            <p:custDataLst>
              <p:tags r:id="rId9"/>
            </p:custDataLst>
          </p:nvPr>
        </p:nvSpPr>
        <p:spPr bwMode="gray">
          <a:xfrm>
            <a:off x="188913" y="4483100"/>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A3674460-9EAF-4E1F-A4E4-2B46A7626043}" type="datetime'''''''''1'''''''''''''''''''''''',''''''2''''''''00'''''''''">
              <a:rPr lang="en-US" altLang="en-US" sz="1000" smtClean="0"/>
              <a:pPr/>
              <a:t>1,200</a:t>
            </a:fld>
            <a:endParaRPr kumimoji="1" lang="en-US" altLang="ja-JP" sz="1000" dirty="0">
              <a:sym typeface="+mn-lt"/>
            </a:endParaRPr>
          </a:p>
        </p:txBody>
      </p:sp>
      <p:sp>
        <p:nvSpPr>
          <p:cNvPr id="30" name="テキスト プレースホルダ 9">
            <a:extLst>
              <a:ext uri="{FF2B5EF4-FFF2-40B4-BE49-F238E27FC236}">
                <a16:creationId xmlns:a16="http://schemas.microsoft.com/office/drawing/2014/main" id="{DF150F5E-22C2-E52F-496C-1AAEFC80F112}"/>
              </a:ext>
            </a:extLst>
          </p:cNvPr>
          <p:cNvSpPr>
            <a:spLocks/>
          </p:cNvSpPr>
          <p:nvPr>
            <p:custDataLst>
              <p:tags r:id="rId10"/>
            </p:custDataLst>
          </p:nvPr>
        </p:nvSpPr>
        <p:spPr bwMode="gray">
          <a:xfrm>
            <a:off x="188913" y="4262438"/>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091BFACA-0366-4E80-B62F-EFA82B37B071}" type="datetime'1'''',''''''''''4''''''''0''0'''''''''''''''''''''''''">
              <a:rPr lang="en-US" altLang="en-US" sz="1000" smtClean="0"/>
              <a:pPr/>
              <a:t>1,400</a:t>
            </a:fld>
            <a:endParaRPr kumimoji="1" lang="en-US" altLang="ja-JP" sz="1000" dirty="0">
              <a:sym typeface="+mn-lt"/>
            </a:endParaRPr>
          </a:p>
        </p:txBody>
      </p:sp>
      <p:sp>
        <p:nvSpPr>
          <p:cNvPr id="31" name="テキスト プレースホルダ 9">
            <a:extLst>
              <a:ext uri="{FF2B5EF4-FFF2-40B4-BE49-F238E27FC236}">
                <a16:creationId xmlns:a16="http://schemas.microsoft.com/office/drawing/2014/main" id="{F2D77B8D-39A3-C4E5-2C9E-082F216B6A93}"/>
              </a:ext>
            </a:extLst>
          </p:cNvPr>
          <p:cNvSpPr>
            <a:spLocks/>
          </p:cNvSpPr>
          <p:nvPr>
            <p:custDataLst>
              <p:tags r:id="rId11"/>
            </p:custDataLst>
          </p:nvPr>
        </p:nvSpPr>
        <p:spPr bwMode="gray">
          <a:xfrm>
            <a:off x="188913" y="4043363"/>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4929F46-94D5-483D-A3D0-B9220548710E}" type="datetime'''''''''''''''''''1,6''0''''''''0'''''''''''''">
              <a:rPr lang="en-US" altLang="en-US" sz="1000" smtClean="0"/>
              <a:pPr/>
              <a:t>1,600</a:t>
            </a:fld>
            <a:endParaRPr kumimoji="1" lang="en-US" altLang="ja-JP" sz="1000" dirty="0">
              <a:sym typeface="+mn-lt"/>
            </a:endParaRPr>
          </a:p>
        </p:txBody>
      </p:sp>
      <p:sp>
        <p:nvSpPr>
          <p:cNvPr id="32" name="テキスト プレースホルダ 9">
            <a:extLst>
              <a:ext uri="{FF2B5EF4-FFF2-40B4-BE49-F238E27FC236}">
                <a16:creationId xmlns:a16="http://schemas.microsoft.com/office/drawing/2014/main" id="{FF2BACD6-D89E-DC33-8411-65B432ADA6ED}"/>
              </a:ext>
            </a:extLst>
          </p:cNvPr>
          <p:cNvSpPr>
            <a:spLocks/>
          </p:cNvSpPr>
          <p:nvPr>
            <p:custDataLst>
              <p:tags r:id="rId12"/>
            </p:custDataLst>
          </p:nvPr>
        </p:nvSpPr>
        <p:spPr bwMode="gray">
          <a:xfrm>
            <a:off x="188913" y="3824288"/>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E60C7EE-9493-4E74-B0D3-2CC5E3C7AFCD}" type="datetime'''''''''''''''1'''''',''80''''''''''0'''''''''''''''''''''''">
              <a:rPr lang="en-US" altLang="en-US" sz="1000" smtClean="0"/>
              <a:pPr/>
              <a:t>1,800</a:t>
            </a:fld>
            <a:endParaRPr kumimoji="1" lang="en-US" altLang="ja-JP" sz="1000" dirty="0">
              <a:sym typeface="+mn-lt"/>
            </a:endParaRPr>
          </a:p>
        </p:txBody>
      </p:sp>
      <p:sp>
        <p:nvSpPr>
          <p:cNvPr id="36" name="テキスト プレースホルダ 9">
            <a:extLst>
              <a:ext uri="{FF2B5EF4-FFF2-40B4-BE49-F238E27FC236}">
                <a16:creationId xmlns:a16="http://schemas.microsoft.com/office/drawing/2014/main" id="{9E2CCC09-54C1-A922-21E7-510FAF7F9726}"/>
              </a:ext>
            </a:extLst>
          </p:cNvPr>
          <p:cNvSpPr>
            <a:spLocks/>
          </p:cNvSpPr>
          <p:nvPr>
            <p:custDataLst>
              <p:tags r:id="rId13"/>
            </p:custDataLst>
          </p:nvPr>
        </p:nvSpPr>
        <p:spPr bwMode="gray">
          <a:xfrm>
            <a:off x="188913" y="3603625"/>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9BB0726-68FD-4E8D-B717-920781C2CB10}" type="datetime'''''2'''''''''''''''''''''''',''''''0''''''''0''0'''''''''">
              <a:rPr lang="en-US" altLang="en-US" sz="1000" smtClean="0"/>
              <a:pPr/>
              <a:t>2,000</a:t>
            </a:fld>
            <a:endParaRPr kumimoji="1" lang="en-US" altLang="ja-JP" sz="1000" dirty="0">
              <a:sym typeface="+mn-lt"/>
            </a:endParaRPr>
          </a:p>
        </p:txBody>
      </p:sp>
      <p:sp>
        <p:nvSpPr>
          <p:cNvPr id="38" name="テキスト プレースホルダ 9">
            <a:extLst>
              <a:ext uri="{FF2B5EF4-FFF2-40B4-BE49-F238E27FC236}">
                <a16:creationId xmlns:a16="http://schemas.microsoft.com/office/drawing/2014/main" id="{B53A6A74-F708-CE42-1685-880114600B26}"/>
              </a:ext>
            </a:extLst>
          </p:cNvPr>
          <p:cNvSpPr>
            <a:spLocks/>
          </p:cNvSpPr>
          <p:nvPr>
            <p:custDataLst>
              <p:tags r:id="rId14"/>
            </p:custDataLst>
          </p:nvPr>
        </p:nvSpPr>
        <p:spPr bwMode="gray">
          <a:xfrm>
            <a:off x="188913" y="3384550"/>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6C6D9974-D4E1-486B-9736-64496CE3E4BE}" type="datetime'''''''''''''''''2'''''''''''',''''''2''''''''''''''''0''0'''">
              <a:rPr lang="en-US" altLang="en-US" sz="1000" smtClean="0"/>
              <a:pPr/>
              <a:t>2,200</a:t>
            </a:fld>
            <a:endParaRPr kumimoji="1" lang="en-US" altLang="ja-JP" sz="1000" dirty="0">
              <a:sym typeface="+mn-lt"/>
            </a:endParaRPr>
          </a:p>
        </p:txBody>
      </p:sp>
      <p:sp>
        <p:nvSpPr>
          <p:cNvPr id="40" name="テキスト プレースホルダ 9">
            <a:extLst>
              <a:ext uri="{FF2B5EF4-FFF2-40B4-BE49-F238E27FC236}">
                <a16:creationId xmlns:a16="http://schemas.microsoft.com/office/drawing/2014/main" id="{5BB1AF86-4164-9EA8-E038-0FF4DAE3F17F}"/>
              </a:ext>
            </a:extLst>
          </p:cNvPr>
          <p:cNvSpPr>
            <a:spLocks/>
          </p:cNvSpPr>
          <p:nvPr>
            <p:custDataLst>
              <p:tags r:id="rId15"/>
            </p:custDataLst>
          </p:nvPr>
        </p:nvSpPr>
        <p:spPr bwMode="gray">
          <a:xfrm>
            <a:off x="188913" y="3163888"/>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501042B-5730-4798-80C6-5603CA3B4E1B}" type="datetime'''2'''''''''''''',''4''''''''0''''''''''''''''''0'''''">
              <a:rPr lang="en-US" altLang="en-US" sz="1000" smtClean="0"/>
              <a:pPr/>
              <a:t>2,400</a:t>
            </a:fld>
            <a:endParaRPr kumimoji="1" lang="en-US" altLang="ja-JP" sz="1000" dirty="0">
              <a:sym typeface="+mn-lt"/>
            </a:endParaRPr>
          </a:p>
        </p:txBody>
      </p:sp>
      <p:sp>
        <p:nvSpPr>
          <p:cNvPr id="41" name="テキスト プレースホルダ 9">
            <a:extLst>
              <a:ext uri="{FF2B5EF4-FFF2-40B4-BE49-F238E27FC236}">
                <a16:creationId xmlns:a16="http://schemas.microsoft.com/office/drawing/2014/main" id="{A9751A0E-DF63-6ACB-2673-FF1C574D74F9}"/>
              </a:ext>
            </a:extLst>
          </p:cNvPr>
          <p:cNvSpPr>
            <a:spLocks/>
          </p:cNvSpPr>
          <p:nvPr>
            <p:custDataLst>
              <p:tags r:id="rId16"/>
            </p:custDataLst>
          </p:nvPr>
        </p:nvSpPr>
        <p:spPr bwMode="gray">
          <a:xfrm>
            <a:off x="188913" y="2944813"/>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D9641BC-6C20-4342-8C03-8803A928DAA7}" type="datetime'''''''2'''''',60''''''''''''0'''''''''''''''''''''''''">
              <a:rPr lang="en-US" altLang="en-US" sz="1000" smtClean="0"/>
              <a:pPr/>
              <a:t>2,600</a:t>
            </a:fld>
            <a:endParaRPr kumimoji="1" lang="en-US" altLang="ja-JP" sz="1000" dirty="0">
              <a:sym typeface="+mn-lt"/>
            </a:endParaRPr>
          </a:p>
        </p:txBody>
      </p:sp>
      <p:sp>
        <p:nvSpPr>
          <p:cNvPr id="186" name="テキスト プレースホルダ 9">
            <a:extLst>
              <a:ext uri="{FF2B5EF4-FFF2-40B4-BE49-F238E27FC236}">
                <a16:creationId xmlns:a16="http://schemas.microsoft.com/office/drawing/2014/main" id="{1D958358-B5F4-457E-876F-C3EEA5AEABFA}"/>
              </a:ext>
            </a:extLst>
          </p:cNvPr>
          <p:cNvSpPr>
            <a:spLocks noGrp="1"/>
          </p:cNvSpPr>
          <p:nvPr>
            <p:custDataLst>
              <p:tags r:id="rId17"/>
            </p:custDataLst>
          </p:nvPr>
        </p:nvSpPr>
        <p:spPr bwMode="gray">
          <a:xfrm>
            <a:off x="433388" y="58007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8195C04-E9DD-4E21-9CEC-49FCF8F2F952}" type="datetime'''''''''''''''''''0'''''''''''''''''''''''''''''''''''''''">
              <a:rPr lang="en-US" altLang="en-US" sz="1000" smtClean="0"/>
              <a:pPr/>
              <a:t>0</a:t>
            </a:fld>
            <a:endParaRPr lang="ja-JP" altLang="en-US" sz="1000" dirty="0">
              <a:sym typeface="+mn-lt"/>
            </a:endParaRPr>
          </a:p>
        </p:txBody>
      </p:sp>
      <p:cxnSp>
        <p:nvCxnSpPr>
          <p:cNvPr id="80" name="Straight Connector 79">
            <a:extLst>
              <a:ext uri="{FF2B5EF4-FFF2-40B4-BE49-F238E27FC236}">
                <a16:creationId xmlns:a16="http://schemas.microsoft.com/office/drawing/2014/main" id="{6A94DC4C-D225-3264-4905-5703860BC6AD}"/>
              </a:ext>
            </a:extLst>
          </p:cNvPr>
          <p:cNvCxnSpPr/>
          <p:nvPr>
            <p:custDataLst>
              <p:tags r:id="rId18"/>
            </p:custDataLst>
          </p:nvPr>
        </p:nvCxnSpPr>
        <p:spPr bwMode="auto">
          <a:xfrm>
            <a:off x="1398588" y="39433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7CBB80E4-1A70-94FD-19FB-291DDB607559}"/>
              </a:ext>
            </a:extLst>
          </p:cNvPr>
          <p:cNvCxnSpPr/>
          <p:nvPr>
            <p:custDataLst>
              <p:tags r:id="rId19"/>
            </p:custDataLst>
          </p:nvPr>
        </p:nvCxnSpPr>
        <p:spPr bwMode="auto">
          <a:xfrm>
            <a:off x="2508250" y="38036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1C499795-8A25-1CDE-05CB-F05C544D0488}"/>
              </a:ext>
            </a:extLst>
          </p:cNvPr>
          <p:cNvCxnSpPr/>
          <p:nvPr>
            <p:custDataLst>
              <p:tags r:id="rId20"/>
            </p:custDataLst>
          </p:nvPr>
        </p:nvCxnSpPr>
        <p:spPr bwMode="auto">
          <a:xfrm>
            <a:off x="3616325" y="35194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0301D4C6-332B-399D-FCF5-00B254CA00F7}"/>
              </a:ext>
            </a:extLst>
          </p:cNvPr>
          <p:cNvCxnSpPr/>
          <p:nvPr>
            <p:custDataLst>
              <p:tags r:id="rId21"/>
            </p:custDataLst>
          </p:nvPr>
        </p:nvCxnSpPr>
        <p:spPr bwMode="auto">
          <a:xfrm>
            <a:off x="4725988" y="32639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5854E339-8FF9-B343-798D-68E05880D744}"/>
              </a:ext>
            </a:extLst>
          </p:cNvPr>
          <p:cNvCxnSpPr/>
          <p:nvPr>
            <p:custDataLst>
              <p:tags r:id="rId22"/>
            </p:custDataLst>
          </p:nvPr>
        </p:nvCxnSpPr>
        <p:spPr bwMode="auto">
          <a:xfrm>
            <a:off x="5834063" y="30511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9" name="テキスト プレースホルダ 9">
            <a:extLst>
              <a:ext uri="{FF2B5EF4-FFF2-40B4-BE49-F238E27FC236}">
                <a16:creationId xmlns:a16="http://schemas.microsoft.com/office/drawing/2014/main" id="{AFE45691-1BBE-2FEA-D8F7-82DF88D6A3FD}"/>
              </a:ext>
            </a:extLst>
          </p:cNvPr>
          <p:cNvSpPr>
            <a:spLocks/>
          </p:cNvSpPr>
          <p:nvPr>
            <p:custDataLst>
              <p:tags r:id="rId23"/>
            </p:custDataLst>
          </p:nvPr>
        </p:nvSpPr>
        <p:spPr bwMode="gray">
          <a:xfrm>
            <a:off x="831850" y="57594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297DB4-1C8E-42AD-A305-7F1DF0DAC478}" type="datetime'''''''''''7''''''4''''''''.5'''''''''''''''''">
              <a:rPr lang="en-US" altLang="en-US" sz="1000" smtClean="0">
                <a:effectLst/>
              </a:rPr>
              <a:pPr/>
              <a:t>74.5</a:t>
            </a:fld>
            <a:endParaRPr kumimoji="1" lang="en-US" altLang="ja-JP" sz="1000" dirty="0">
              <a:sym typeface="+mn-lt"/>
            </a:endParaRPr>
          </a:p>
        </p:txBody>
      </p:sp>
      <p:sp>
        <p:nvSpPr>
          <p:cNvPr id="50" name="テキスト プレースホルダ 9">
            <a:extLst>
              <a:ext uri="{FF2B5EF4-FFF2-40B4-BE49-F238E27FC236}">
                <a16:creationId xmlns:a16="http://schemas.microsoft.com/office/drawing/2014/main" id="{1FFCBA3A-9AF8-0934-EC2C-295CF246FF81}"/>
              </a:ext>
            </a:extLst>
          </p:cNvPr>
          <p:cNvSpPr>
            <a:spLocks/>
          </p:cNvSpPr>
          <p:nvPr>
            <p:custDataLst>
              <p:tags r:id="rId24"/>
            </p:custDataLst>
          </p:nvPr>
        </p:nvSpPr>
        <p:spPr bwMode="gray">
          <a:xfrm>
            <a:off x="1171575" y="3790950"/>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CD536A-7F1E-44C9-BE5B-35348AEA040E}" type="datetime'1,''''''''7''''''''''3''''''''''''7.''''''''''''9'''''''">
              <a:rPr lang="en-US" altLang="en-US" sz="1000" smtClean="0"/>
              <a:pPr/>
              <a:t>1,737.9</a:t>
            </a:fld>
            <a:endParaRPr kumimoji="1" lang="en-US" altLang="ja-JP" sz="1000" dirty="0">
              <a:sym typeface="+mn-lt"/>
            </a:endParaRPr>
          </a:p>
        </p:txBody>
      </p:sp>
      <p:sp>
        <p:nvSpPr>
          <p:cNvPr id="53" name="テキスト プレースホルダ 9">
            <a:extLst>
              <a:ext uri="{FF2B5EF4-FFF2-40B4-BE49-F238E27FC236}">
                <a16:creationId xmlns:a16="http://schemas.microsoft.com/office/drawing/2014/main" id="{B63D6745-3F7C-4F87-A46B-3891FA2F8E22}"/>
              </a:ext>
            </a:extLst>
          </p:cNvPr>
          <p:cNvSpPr>
            <a:spLocks/>
          </p:cNvSpPr>
          <p:nvPr>
            <p:custDataLst>
              <p:tags r:id="rId25"/>
            </p:custDataLst>
          </p:nvPr>
        </p:nvSpPr>
        <p:spPr bwMode="gray">
          <a:xfrm>
            <a:off x="1941513" y="57578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2F78956-A26B-4BFB-A685-34895A137616}" type="datetime'''''''''''''''7''''''''''''''9''''''''''''''.''''''0'''">
              <a:rPr lang="en-US" altLang="en-US" sz="1000" smtClean="0">
                <a:effectLst/>
              </a:rPr>
              <a:pPr/>
              <a:t>79.0</a:t>
            </a:fld>
            <a:endParaRPr kumimoji="1" lang="en-US" altLang="ja-JP" sz="1000" dirty="0">
              <a:sym typeface="+mn-lt"/>
            </a:endParaRPr>
          </a:p>
        </p:txBody>
      </p:sp>
      <p:sp>
        <p:nvSpPr>
          <p:cNvPr id="54" name="テキスト プレースホルダ 9">
            <a:extLst>
              <a:ext uri="{FF2B5EF4-FFF2-40B4-BE49-F238E27FC236}">
                <a16:creationId xmlns:a16="http://schemas.microsoft.com/office/drawing/2014/main" id="{5839D36C-273A-1C69-865A-C85D0A645A8D}"/>
              </a:ext>
            </a:extLst>
          </p:cNvPr>
          <p:cNvSpPr>
            <a:spLocks/>
          </p:cNvSpPr>
          <p:nvPr>
            <p:custDataLst>
              <p:tags r:id="rId26"/>
            </p:custDataLst>
          </p:nvPr>
        </p:nvSpPr>
        <p:spPr bwMode="gray">
          <a:xfrm>
            <a:off x="2281238" y="3651250"/>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3CE7F06-B32D-4D74-81D4-8EFB56352DF1}" type="datetime'''1'''''''''''''''''''''''''''''''',''''''''8''6''4.''''4'''''">
              <a:rPr lang="en-US" altLang="en-US" sz="1000" smtClean="0"/>
              <a:pPr/>
              <a:t>1,864.4</a:t>
            </a:fld>
            <a:endParaRPr kumimoji="1" lang="en-US" altLang="ja-JP" sz="1000" dirty="0">
              <a:sym typeface="+mn-lt"/>
            </a:endParaRPr>
          </a:p>
        </p:txBody>
      </p:sp>
      <p:sp>
        <p:nvSpPr>
          <p:cNvPr id="90" name="テキスト プレースホルダ 9">
            <a:extLst>
              <a:ext uri="{FF2B5EF4-FFF2-40B4-BE49-F238E27FC236}">
                <a16:creationId xmlns:a16="http://schemas.microsoft.com/office/drawing/2014/main" id="{D7862AF6-E7B3-90B7-1053-226AE0EADD60}"/>
              </a:ext>
            </a:extLst>
          </p:cNvPr>
          <p:cNvSpPr>
            <a:spLocks/>
          </p:cNvSpPr>
          <p:nvPr>
            <p:custDataLst>
              <p:tags r:id="rId27"/>
            </p:custDataLst>
          </p:nvPr>
        </p:nvSpPr>
        <p:spPr bwMode="auto">
          <a:xfrm>
            <a:off x="2217738"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70C2FF6-4FC4-4478-93DA-665ED16F0CAA}"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55" name="テキスト プレースホルダ 9">
            <a:extLst>
              <a:ext uri="{FF2B5EF4-FFF2-40B4-BE49-F238E27FC236}">
                <a16:creationId xmlns:a16="http://schemas.microsoft.com/office/drawing/2014/main" id="{D9ACD9E8-7918-24C4-231B-59A9B08244CE}"/>
              </a:ext>
            </a:extLst>
          </p:cNvPr>
          <p:cNvSpPr>
            <a:spLocks/>
          </p:cNvSpPr>
          <p:nvPr>
            <p:custDataLst>
              <p:tags r:id="rId28"/>
            </p:custDataLst>
          </p:nvPr>
        </p:nvSpPr>
        <p:spPr bwMode="gray">
          <a:xfrm>
            <a:off x="3049588" y="57546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EEE688F-2CD0-4897-9E24-0216AB2EA4F8}" type="datetime'8''''''''''''''''''''''''3''.''''5'''''''''''''''''''''''''">
              <a:rPr lang="en-US" altLang="en-US" sz="1000" smtClean="0">
                <a:effectLst/>
              </a:rPr>
              <a:pPr/>
              <a:t>83.5</a:t>
            </a:fld>
            <a:endParaRPr kumimoji="1" lang="en-US" altLang="ja-JP" sz="1000" dirty="0">
              <a:sym typeface="+mn-lt"/>
            </a:endParaRPr>
          </a:p>
        </p:txBody>
      </p:sp>
      <p:sp>
        <p:nvSpPr>
          <p:cNvPr id="56" name="テキスト プレースホルダ 9">
            <a:extLst>
              <a:ext uri="{FF2B5EF4-FFF2-40B4-BE49-F238E27FC236}">
                <a16:creationId xmlns:a16="http://schemas.microsoft.com/office/drawing/2014/main" id="{AD7279F6-BABA-D557-BD45-E6FA8F1ECAE8}"/>
              </a:ext>
            </a:extLst>
          </p:cNvPr>
          <p:cNvSpPr>
            <a:spLocks/>
          </p:cNvSpPr>
          <p:nvPr>
            <p:custDataLst>
              <p:tags r:id="rId29"/>
            </p:custDataLst>
          </p:nvPr>
        </p:nvSpPr>
        <p:spPr bwMode="gray">
          <a:xfrm>
            <a:off x="3389313" y="3367088"/>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A5D71FE-0253-4909-9475-E9E37CF6C953}" type="datetime'2'''''''''',''1''''''2''''''3''''''''''''.''''''''''''''''0'">
              <a:rPr lang="en-US" altLang="en-US" sz="1000" smtClean="0"/>
              <a:pPr/>
              <a:t>2,123.0</a:t>
            </a:fld>
            <a:endParaRPr kumimoji="1" lang="en-US" altLang="ja-JP" sz="1000" dirty="0">
              <a:sym typeface="+mn-lt"/>
            </a:endParaRPr>
          </a:p>
        </p:txBody>
      </p:sp>
      <p:sp>
        <p:nvSpPr>
          <p:cNvPr id="91" name="テキスト プレースホルダ 9">
            <a:extLst>
              <a:ext uri="{FF2B5EF4-FFF2-40B4-BE49-F238E27FC236}">
                <a16:creationId xmlns:a16="http://schemas.microsoft.com/office/drawing/2014/main" id="{D605B5B3-8BBF-FAA1-CCDA-9522DF8162F4}"/>
              </a:ext>
            </a:extLst>
          </p:cNvPr>
          <p:cNvSpPr>
            <a:spLocks/>
          </p:cNvSpPr>
          <p:nvPr>
            <p:custDataLst>
              <p:tags r:id="rId30"/>
            </p:custDataLst>
          </p:nvPr>
        </p:nvSpPr>
        <p:spPr bwMode="auto">
          <a:xfrm>
            <a:off x="3327400"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EF2EE0-8940-4124-AC3F-F5A490399C54}"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57" name="テキスト プレースホルダ 9">
            <a:extLst>
              <a:ext uri="{FF2B5EF4-FFF2-40B4-BE49-F238E27FC236}">
                <a16:creationId xmlns:a16="http://schemas.microsoft.com/office/drawing/2014/main" id="{B44A43E0-8AF8-DE9F-9BE0-6A013500F827}"/>
              </a:ext>
            </a:extLst>
          </p:cNvPr>
          <p:cNvSpPr>
            <a:spLocks/>
          </p:cNvSpPr>
          <p:nvPr>
            <p:custDataLst>
              <p:tags r:id="rId31"/>
            </p:custDataLst>
          </p:nvPr>
        </p:nvSpPr>
        <p:spPr bwMode="gray">
          <a:xfrm>
            <a:off x="4124325" y="5743575"/>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191D872-C618-445A-8AC2-51A6668AE517}" type="datetime'''''''''''''''''1''''''''''''''''''''''''''''''0''3''.''''4'''">
              <a:rPr lang="en-US" altLang="en-US" sz="1000" smtClean="0">
                <a:effectLst/>
              </a:rPr>
              <a:pPr/>
              <a:t>103.4</a:t>
            </a:fld>
            <a:endParaRPr kumimoji="1" lang="en-US" altLang="ja-JP" sz="1000" dirty="0">
              <a:sym typeface="+mn-lt"/>
            </a:endParaRPr>
          </a:p>
        </p:txBody>
      </p:sp>
      <p:sp>
        <p:nvSpPr>
          <p:cNvPr id="58" name="テキスト プレースホルダ 9">
            <a:extLst>
              <a:ext uri="{FF2B5EF4-FFF2-40B4-BE49-F238E27FC236}">
                <a16:creationId xmlns:a16="http://schemas.microsoft.com/office/drawing/2014/main" id="{8769502D-5F5B-34FC-C61C-014F8E8FE4CE}"/>
              </a:ext>
            </a:extLst>
          </p:cNvPr>
          <p:cNvSpPr>
            <a:spLocks/>
          </p:cNvSpPr>
          <p:nvPr>
            <p:custDataLst>
              <p:tags r:id="rId32"/>
            </p:custDataLst>
          </p:nvPr>
        </p:nvSpPr>
        <p:spPr bwMode="gray">
          <a:xfrm>
            <a:off x="4498975" y="3111500"/>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5F70521-2EE0-43EC-B698-9E5114B46411}" type="datetime'2'''''''''''''''''''''''',''''''3''''''56''''''''''''.0'''''''">
              <a:rPr lang="en-US" altLang="en-US" sz="1000" smtClean="0"/>
              <a:pPr/>
              <a:t>2,356.0</a:t>
            </a:fld>
            <a:endParaRPr kumimoji="1" lang="en-US" altLang="ja-JP" sz="1000" dirty="0">
              <a:sym typeface="+mn-lt"/>
            </a:endParaRPr>
          </a:p>
        </p:txBody>
      </p:sp>
      <p:sp>
        <p:nvSpPr>
          <p:cNvPr id="92" name="テキスト プレースホルダ 9">
            <a:extLst>
              <a:ext uri="{FF2B5EF4-FFF2-40B4-BE49-F238E27FC236}">
                <a16:creationId xmlns:a16="http://schemas.microsoft.com/office/drawing/2014/main" id="{1599C6F8-AF15-CA21-6AC8-EFF320F9A9C8}"/>
              </a:ext>
            </a:extLst>
          </p:cNvPr>
          <p:cNvSpPr>
            <a:spLocks/>
          </p:cNvSpPr>
          <p:nvPr>
            <p:custDataLst>
              <p:tags r:id="rId33"/>
            </p:custDataLst>
          </p:nvPr>
        </p:nvSpPr>
        <p:spPr bwMode="auto">
          <a:xfrm>
            <a:off x="4435475"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7768CF-D15B-4BA0-82BA-4D626375CF43}"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59" name="テキスト プレースホルダ 9">
            <a:extLst>
              <a:ext uri="{FF2B5EF4-FFF2-40B4-BE49-F238E27FC236}">
                <a16:creationId xmlns:a16="http://schemas.microsoft.com/office/drawing/2014/main" id="{212BF9AB-C0E2-41CB-A70E-43054B44C72A}"/>
              </a:ext>
            </a:extLst>
          </p:cNvPr>
          <p:cNvSpPr>
            <a:spLocks/>
          </p:cNvSpPr>
          <p:nvPr>
            <p:custDataLst>
              <p:tags r:id="rId34"/>
            </p:custDataLst>
          </p:nvPr>
        </p:nvSpPr>
        <p:spPr bwMode="gray">
          <a:xfrm>
            <a:off x="5232400" y="573405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28DDAE3-9179-43B2-A6D8-87985E935C51}" type="datetime'''''1''2''1''''''''''''''''''''''''''.''6'''">
              <a:rPr lang="en-US" altLang="en-US" sz="1000" smtClean="0"/>
              <a:pPr/>
              <a:t>121.6</a:t>
            </a:fld>
            <a:endParaRPr kumimoji="1" lang="en-US" altLang="ja-JP" sz="1000" dirty="0">
              <a:sym typeface="+mn-lt"/>
            </a:endParaRPr>
          </a:p>
        </p:txBody>
      </p:sp>
      <p:sp>
        <p:nvSpPr>
          <p:cNvPr id="60" name="テキスト プレースホルダ 9">
            <a:extLst>
              <a:ext uri="{FF2B5EF4-FFF2-40B4-BE49-F238E27FC236}">
                <a16:creationId xmlns:a16="http://schemas.microsoft.com/office/drawing/2014/main" id="{0E046DAC-3377-0D6C-BECD-43F57C007EDE}"/>
              </a:ext>
            </a:extLst>
          </p:cNvPr>
          <p:cNvSpPr>
            <a:spLocks/>
          </p:cNvSpPr>
          <p:nvPr>
            <p:custDataLst>
              <p:tags r:id="rId35"/>
            </p:custDataLst>
          </p:nvPr>
        </p:nvSpPr>
        <p:spPr bwMode="gray">
          <a:xfrm>
            <a:off x="5607050" y="2898775"/>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F17D26F-29B1-4346-8D79-86D4862B7227}" type="datetime'''2'''''',''5''''''''''''''4''''''''''''''''''''9''''''.0'''">
              <a:rPr lang="en-US" altLang="en-US" sz="1000" smtClean="0"/>
              <a:pPr/>
              <a:t>2,549.0</a:t>
            </a:fld>
            <a:endParaRPr kumimoji="1" lang="en-US" altLang="ja-JP" sz="1000" dirty="0">
              <a:sym typeface="+mn-lt"/>
            </a:endParaRPr>
          </a:p>
        </p:txBody>
      </p:sp>
      <p:sp>
        <p:nvSpPr>
          <p:cNvPr id="93" name="テキスト プレースホルダ 9">
            <a:extLst>
              <a:ext uri="{FF2B5EF4-FFF2-40B4-BE49-F238E27FC236}">
                <a16:creationId xmlns:a16="http://schemas.microsoft.com/office/drawing/2014/main" id="{E9321D55-638E-166F-1D88-2D73746FCB30}"/>
              </a:ext>
            </a:extLst>
          </p:cNvPr>
          <p:cNvSpPr>
            <a:spLocks/>
          </p:cNvSpPr>
          <p:nvPr>
            <p:custDataLst>
              <p:tags r:id="rId36"/>
            </p:custDataLst>
          </p:nvPr>
        </p:nvSpPr>
        <p:spPr bwMode="auto">
          <a:xfrm>
            <a:off x="5545138" y="5962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5B11CCC-AF95-4E9C-910D-A43DAF5FDEA9}"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89" name="テキスト プレースホルダ 9">
            <a:extLst>
              <a:ext uri="{FF2B5EF4-FFF2-40B4-BE49-F238E27FC236}">
                <a16:creationId xmlns:a16="http://schemas.microsoft.com/office/drawing/2014/main" id="{08E6E74C-D617-91BD-7B79-274E22843597}"/>
              </a:ext>
            </a:extLst>
          </p:cNvPr>
          <p:cNvSpPr>
            <a:spLocks/>
          </p:cNvSpPr>
          <p:nvPr>
            <p:custDataLst>
              <p:tags r:id="rId37"/>
            </p:custDataLst>
          </p:nvPr>
        </p:nvSpPr>
        <p:spPr bwMode="auto">
          <a:xfrm>
            <a:off x="1039813" y="59626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D1238C-FB25-404A-9798-2331D159EA99}" type="datetime'''''''''2''0''1''''''''''''''''7'''">
              <a:rPr lang="en-US" altLang="en-US" sz="1000" smtClean="0">
                <a:effectLst/>
                <a:sym typeface="+mn-lt"/>
              </a:rPr>
              <a:pPr marL="0" lvl="0" indent="0" algn="ctr">
                <a:spcBef>
                  <a:spcPct val="0"/>
                </a:spcBef>
                <a:buNone/>
              </a:pPr>
              <a:t>2017</a:t>
            </a:fld>
            <a:endParaRPr kumimoji="1" lang="en-US" altLang="ja-JP"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ロシア／医療関連／医療機器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輸出入額</a:t>
            </a:r>
          </a:p>
        </p:txBody>
      </p:sp>
      <p:graphicFrame>
        <p:nvGraphicFramePr>
          <p:cNvPr id="64" name="Chart 63">
            <a:extLst>
              <a:ext uri="{FF2B5EF4-FFF2-40B4-BE49-F238E27FC236}">
                <a16:creationId xmlns:a16="http://schemas.microsoft.com/office/drawing/2014/main" id="{9587DDB2-3E8D-3E0B-65CC-F590E6E42177}"/>
              </a:ext>
            </a:extLst>
          </p:cNvPr>
          <p:cNvGraphicFramePr/>
          <p:nvPr>
            <p:custDataLst>
              <p:tags r:id="rId38"/>
            </p:custDataLst>
            <p:extLst>
              <p:ext uri="{D42A27DB-BD31-4B8C-83A1-F6EECF244321}">
                <p14:modId xmlns:p14="http://schemas.microsoft.com/office/powerpoint/2010/main" val="1149421286"/>
              </p:ext>
            </p:extLst>
          </p:nvPr>
        </p:nvGraphicFramePr>
        <p:xfrm>
          <a:off x="7008813" y="3100388"/>
          <a:ext cx="2498725" cy="2949575"/>
        </p:xfrm>
        <a:graphic>
          <a:graphicData uri="http://schemas.openxmlformats.org/drawingml/2006/chart">
            <c:chart xmlns:c="http://schemas.openxmlformats.org/drawingml/2006/chart" xmlns:r="http://schemas.openxmlformats.org/officeDocument/2006/relationships" r:id="rId53"/>
          </a:graphicData>
        </a:graphic>
      </p:graphicFrame>
      <p:sp>
        <p:nvSpPr>
          <p:cNvPr id="33" name="テキスト プレースホルダ 9"/>
          <p:cNvSpPr>
            <a:spLocks noGrp="1"/>
          </p:cNvSpPr>
          <p:nvPr>
            <p:custDataLst>
              <p:tags r:id="rId39"/>
            </p:custDataLst>
          </p:nvPr>
        </p:nvSpPr>
        <p:spPr bwMode="auto">
          <a:xfrm>
            <a:off x="8994775" y="3478213"/>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5FD0903-E071-419A-9D82-F9F66937EE8D}" type="datetime'''ド''''''''''''''''イ''ツ'''''''''''''''''">
              <a:rPr lang="ja-JP" altLang="en-US" sz="1000" smtClean="0"/>
              <a:pPr/>
              <a:t>ドイツ</a:t>
            </a:fld>
            <a:endParaRPr kumimoji="0" lang="ja-JP" altLang="en-US" sz="1000" dirty="0">
              <a:sym typeface="+mn-lt"/>
            </a:endParaRPr>
          </a:p>
        </p:txBody>
      </p:sp>
      <p:sp>
        <p:nvSpPr>
          <p:cNvPr id="34" name="テキスト プレースホルダ 9"/>
          <p:cNvSpPr>
            <a:spLocks noGrp="1"/>
          </p:cNvSpPr>
          <p:nvPr>
            <p:custDataLst>
              <p:tags r:id="rId40"/>
            </p:custDataLst>
          </p:nvPr>
        </p:nvSpPr>
        <p:spPr bwMode="auto">
          <a:xfrm>
            <a:off x="8631238" y="5711825"/>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AF5BCC6-1503-4B25-ACC6-B291A38D3DBB}" type="datetime'ア''''''''''''''''メ''''''''''''''''''''リ''''カ'''''">
              <a:rPr lang="ja-JP" altLang="en-US" sz="1000" smtClean="0"/>
              <a:pPr/>
              <a:t>アメリカ</a:t>
            </a:fld>
            <a:endParaRPr kumimoji="0" lang="ja-JP" altLang="en-US" sz="1000" dirty="0">
              <a:sym typeface="+mn-lt"/>
            </a:endParaRPr>
          </a:p>
        </p:txBody>
      </p:sp>
      <p:sp>
        <p:nvSpPr>
          <p:cNvPr id="37" name="テキスト プレースホルダ 9"/>
          <p:cNvSpPr>
            <a:spLocks noGrp="1"/>
          </p:cNvSpPr>
          <p:nvPr>
            <p:custDataLst>
              <p:tags r:id="rId41"/>
            </p:custDataLst>
          </p:nvPr>
        </p:nvSpPr>
        <p:spPr bwMode="auto">
          <a:xfrm>
            <a:off x="7550150" y="56832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49DB5DB-8395-47BB-B8C4-06084DE5753B}" type="datetime'日''''''''''''''''''''''''''''''''''''''''''''''''''本'''''">
              <a:rPr lang="ja-JP" altLang="en-US" sz="1000" smtClean="0"/>
              <a:pPr/>
              <a:t>日本</a:t>
            </a:fld>
            <a:endParaRPr kumimoji="0" lang="ja-JP" altLang="en-US" sz="1000" dirty="0">
              <a:sym typeface="+mn-lt"/>
            </a:endParaRPr>
          </a:p>
        </p:txBody>
      </p:sp>
      <p:sp>
        <p:nvSpPr>
          <p:cNvPr id="39" name="テキスト プレースホルダ 9"/>
          <p:cNvSpPr>
            <a:spLocks noGrp="1"/>
          </p:cNvSpPr>
          <p:nvPr>
            <p:custDataLst>
              <p:tags r:id="rId42"/>
            </p:custDataLst>
          </p:nvPr>
        </p:nvSpPr>
        <p:spPr bwMode="auto">
          <a:xfrm>
            <a:off x="7016750" y="52689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3B32403-1AC2-4BFE-83EA-742A15DECC58}" type="datetime'''韓''''''''''''''''''''国'''''''''''''''''''''''''''''''''">
              <a:rPr lang="ja-JP" altLang="en-US" sz="1000" smtClean="0"/>
              <a:pPr/>
              <a:t>韓国</a:t>
            </a:fld>
            <a:endParaRPr kumimoji="0" lang="ja-JP" altLang="en-US" sz="1000" dirty="0">
              <a:sym typeface="+mn-lt"/>
            </a:endParaRPr>
          </a:p>
        </p:txBody>
      </p:sp>
      <p:sp>
        <p:nvSpPr>
          <p:cNvPr id="51" name="テキスト プレースホルダ 9"/>
          <p:cNvSpPr>
            <a:spLocks noGrp="1"/>
          </p:cNvSpPr>
          <p:nvPr>
            <p:custDataLst>
              <p:tags r:id="rId43"/>
            </p:custDataLst>
          </p:nvPr>
        </p:nvSpPr>
        <p:spPr bwMode="auto">
          <a:xfrm>
            <a:off x="6842125" y="3811588"/>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DE83171-9055-4FE1-939F-1473FD617DF6}" type="datetime'''''''そ''''''''''''''''の''''''''''''他'''''''''''''''''">
              <a:rPr lang="ja-JP" altLang="en-US" sz="1000"/>
              <a:pPr marL="0" indent="0" algn="r">
                <a:spcBef>
                  <a:spcPct val="0"/>
                </a:spcBef>
                <a:buNone/>
              </a:pPr>
              <a:t>その他</a:t>
            </a:fld>
            <a:endParaRPr kumimoji="0" lang="ja-JP" altLang="en-US" sz="1000" dirty="0">
              <a:sym typeface="+mn-lt"/>
            </a:endParaRPr>
          </a:p>
        </p:txBody>
      </p:sp>
      <p:sp>
        <p:nvSpPr>
          <p:cNvPr id="48" name="テキスト プレースホルダ 9">
            <a:extLst>
              <a:ext uri="{FF2B5EF4-FFF2-40B4-BE49-F238E27FC236}">
                <a16:creationId xmlns:a16="http://schemas.microsoft.com/office/drawing/2014/main" id="{8BB2D701-19E4-1622-6663-AD45F46188AA}"/>
              </a:ext>
            </a:extLst>
          </p:cNvPr>
          <p:cNvSpPr>
            <a:spLocks noGrp="1"/>
          </p:cNvSpPr>
          <p:nvPr>
            <p:custDataLst>
              <p:tags r:id="rId44"/>
            </p:custDataLst>
          </p:nvPr>
        </p:nvSpPr>
        <p:spPr bwMode="auto">
          <a:xfrm>
            <a:off x="9437688" y="48545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E10E4B8-C4D2-42A8-9ABB-DE9956195353}" type="datetime'''''中''''''''''''''''''''''''''国'''''''''''">
              <a:rPr kumimoji="0" lang="ja-JP" altLang="en-US" sz="1000" smtClean="0"/>
              <a:pPr/>
              <a:t>中国</a:t>
            </a:fld>
            <a:endParaRPr kumimoji="0" lang="ja-JP" altLang="en-US" sz="1000" dirty="0">
              <a:sym typeface="+mn-lt"/>
            </a:endParaRPr>
          </a:p>
        </p:txBody>
      </p:sp>
      <p:sp>
        <p:nvSpPr>
          <p:cNvPr id="10" name="テキスト ボックス 9"/>
          <p:cNvSpPr txBox="1"/>
          <p:nvPr/>
        </p:nvSpPr>
        <p:spPr>
          <a:xfrm>
            <a:off x="380552" y="2483001"/>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753200" y="2699025"/>
            <a:ext cx="2808312"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2021</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122961"/>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19" name="Rectangle 18"/>
          <p:cNvSpPr/>
          <p:nvPr>
            <p:custDataLst>
              <p:tags r:id="rId45"/>
            </p:custDataLst>
          </p:nvPr>
        </p:nvSpPr>
        <p:spPr bwMode="gray">
          <a:xfrm>
            <a:off x="1236663" y="6221413"/>
            <a:ext cx="179388" cy="133350"/>
          </a:xfrm>
          <a:prstGeom prst="rect">
            <a:avLst/>
          </a:prstGeom>
          <a:solidFill>
            <a:srgbClr val="80CCE8"/>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Rectangle 24"/>
          <p:cNvSpPr/>
          <p:nvPr>
            <p:custDataLst>
              <p:tags r:id="rId46"/>
            </p:custDataLst>
          </p:nvPr>
        </p:nvSpPr>
        <p:spPr bwMode="gray">
          <a:xfrm>
            <a:off x="1822450" y="6221413"/>
            <a:ext cx="179388" cy="133350"/>
          </a:xfrm>
          <a:prstGeom prst="rect">
            <a:avLst/>
          </a:prstGeom>
          <a:solidFill>
            <a:srgbClr val="C0E6F4"/>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テキスト プレースホルダ 9"/>
          <p:cNvSpPr>
            <a:spLocks noGrp="1"/>
          </p:cNvSpPr>
          <p:nvPr>
            <p:custDataLst>
              <p:tags r:id="rId47"/>
            </p:custDataLst>
          </p:nvPr>
        </p:nvSpPr>
        <p:spPr bwMode="auto">
          <a:xfrm>
            <a:off x="1466850"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6FFA75F-EEC8-489D-A402-91465B4A8B5B}"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62" name="テキスト プレースホルダ 9"/>
          <p:cNvSpPr>
            <a:spLocks noGrp="1"/>
          </p:cNvSpPr>
          <p:nvPr>
            <p:custDataLst>
              <p:tags r:id="rId48"/>
            </p:custDataLst>
          </p:nvPr>
        </p:nvSpPr>
        <p:spPr bwMode="auto">
          <a:xfrm>
            <a:off x="2052638"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D5A1DD2-0D2C-46B2-96F9-5109BE87686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47" name="テキスト ボックス 44"/>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医療機器では、輸入が輸出を大きく上回っている。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年時点では、主な医療機器の輸入相手国は、ドイツ、中国、アメリカであり、それに日本が次いでいる。</a:t>
            </a:r>
          </a:p>
        </p:txBody>
      </p:sp>
      <p:sp>
        <p:nvSpPr>
          <p:cNvPr id="70" name="テキスト ボックス 21">
            <a:extLst>
              <a:ext uri="{FF2B5EF4-FFF2-40B4-BE49-F238E27FC236}">
                <a16:creationId xmlns:a16="http://schemas.microsoft.com/office/drawing/2014/main" id="{39074187-E4F5-4606-9B0A-99ED2317C6CD}"/>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US" altLang="ja-JP" dirty="0"/>
              <a:t>UN Comtrade Database</a:t>
            </a:r>
            <a:r>
              <a:rPr lang="ja-JP" altLang="en-US" dirty="0">
                <a:latin typeface="Arial" panose="020B0604020202020204" pitchFamily="34" charset="0"/>
                <a:ea typeface="ＭＳ Ｐゴシック" panose="020B0600070205080204" pitchFamily="50" charset="-128"/>
                <a:cs typeface="Arial" panose="020B0604020202020204" pitchFamily="34" charset="0"/>
              </a:rPr>
              <a:t> （</a:t>
            </a:r>
            <a:r>
              <a:rPr lang="en-US" altLang="ja-JP"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dirty="0">
                <a:latin typeface="Arial" panose="020B0604020202020204" pitchFamily="34" charset="0"/>
                <a:ea typeface="ＭＳ Ｐゴシック" panose="020B0600070205080204" pitchFamily="50" charset="-128"/>
                <a:cs typeface="Arial" panose="020B0604020202020204" pitchFamily="34" charset="0"/>
              </a:rPr>
              <a:t>年</a:t>
            </a:r>
            <a:r>
              <a:rPr lang="en-US" altLang="ja-JP" dirty="0">
                <a:latin typeface="Arial" panose="020B0604020202020204" pitchFamily="34" charset="0"/>
                <a:ea typeface="ＭＳ Ｐゴシック" panose="020B0600070205080204" pitchFamily="50" charset="-128"/>
                <a:cs typeface="Arial" panose="020B0604020202020204" pitchFamily="34" charset="0"/>
              </a:rPr>
              <a:t>3</a:t>
            </a:r>
            <a:r>
              <a:rPr lang="ja-JP" altLang="en-US" dirty="0">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dirty="0"/>
          </a:p>
        </p:txBody>
      </p:sp>
    </p:spTree>
    <p:extLst>
      <p:ext uri="{BB962C8B-B14F-4D97-AF65-F5344CB8AC3E}">
        <p14:creationId xmlns:p14="http://schemas.microsoft.com/office/powerpoint/2010/main" val="6279804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5169024" y="4149080"/>
            <a:ext cx="4536504" cy="2520280"/>
          </a:xfrm>
          <a:prstGeom prst="rect">
            <a:avLst/>
          </a:prstGeom>
        </p:spPr>
        <p:txBody>
          <a:bodyPr wrap="square" lIns="36000" tIns="36000" rIns="36000" bIns="0" numCol="2" spcCol="216000">
            <a:noAutofit/>
          </a:bodyPr>
          <a:lstStyle/>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Amico(X</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線関連装置）</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Angio</a:t>
            </a: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Skan</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（循環系疾患の早期診断装置）</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Cardex</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（患者モニター関連）</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Conmet</a:t>
            </a: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Holding</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障がい</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者用医療</a:t>
            </a:r>
            <a:b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用品）</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Elamed</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（理学療法関連）</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Electron</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（画像診断機器）</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ELEPS</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（内視鏡関連）</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Krylo</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（婦人科系他手術関連製品）</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Lenigrad</a:t>
            </a: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Optical&amp;Mechanical</a:t>
            </a: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Enteprise</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LOMO</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）（光学関連製品）</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Medicom</a:t>
            </a: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-MTD</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a:t>
            </a: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ICT</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Meditek</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（心臓疾患関連）</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Mitsar</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（機能診断）</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Monitor</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（画像診断）</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Polyus Research &amp; Development Institute</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（量子エレクトロニクス）</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SpectrAP</a:t>
            </a:r>
            <a:r>
              <a:rPr lang="en-US" altLang="ja-JP" sz="1000" baseline="30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X</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線関連装置）</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Spectromed</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（超音波装置）</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SPF BIOSS</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（診断機器）</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Triton Electronic Systems</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（画像</a:t>
            </a:r>
            <a:b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診断）</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XEMA</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（検査試薬）</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Zelenograd</a:t>
            </a: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Innovation Technology Centre of Medical Equipment </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ZITC-MT</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）（除細動および透析）</a:t>
            </a:r>
          </a:p>
        </p:txBody>
      </p:sp>
      <p:sp>
        <p:nvSpPr>
          <p:cNvPr id="15" name="正方形/長方形 14"/>
          <p:cNvSpPr/>
          <p:nvPr/>
        </p:nvSpPr>
        <p:spPr>
          <a:xfrm>
            <a:off x="2720752" y="3284984"/>
            <a:ext cx="1872208" cy="936104"/>
          </a:xfrm>
          <a:prstGeom prst="rect">
            <a:avLst/>
          </a:prstGeom>
          <a:gradFill flip="none" rotWithShape="1">
            <a:gsLst>
              <a:gs pos="0">
                <a:srgbClr val="5F8AC3"/>
              </a:gs>
              <a:gs pos="100000">
                <a:schemeClr val="bg1"/>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正方形/長方形 13"/>
          <p:cNvSpPr/>
          <p:nvPr/>
        </p:nvSpPr>
        <p:spPr>
          <a:xfrm>
            <a:off x="560512" y="3284984"/>
            <a:ext cx="1872208" cy="936104"/>
          </a:xfrm>
          <a:prstGeom prst="rect">
            <a:avLst/>
          </a:prstGeom>
          <a:gradFill flip="none" rotWithShape="1">
            <a:gsLst>
              <a:gs pos="0">
                <a:srgbClr val="5F8AC3"/>
              </a:gs>
              <a:gs pos="100000">
                <a:schemeClr val="bg1"/>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角丸四角形 12"/>
          <p:cNvSpPr/>
          <p:nvPr/>
        </p:nvSpPr>
        <p:spPr>
          <a:xfrm>
            <a:off x="2720752" y="2420889"/>
            <a:ext cx="1872208" cy="936103"/>
          </a:xfrm>
          <a:prstGeom prst="roundRect">
            <a:avLst>
              <a:gd name="adj" fmla="val 8527"/>
            </a:avLst>
          </a:prstGeom>
          <a:solidFill>
            <a:srgbClr val="A2BBDC"/>
          </a:solidFill>
        </p:spPr>
        <p:txBody>
          <a:bodyPr wrap="none" rtlCol="0" anchor="ctr">
            <a:noAutofit/>
          </a:bodyPr>
          <a:lstStyle/>
          <a:p>
            <a:pPr algn="ctr" fontAlgn="ctr"/>
            <a:r>
              <a:rPr lang="zh-TW" altLang="en-US" sz="1600" dirty="0">
                <a:latin typeface="HGP創英角ｺﾞｼｯｸUB" panose="020B0900000000000000" pitchFamily="50" charset="-128"/>
                <a:ea typeface="HGP創英角ｺﾞｼｯｸUB" panose="020B0900000000000000" pitchFamily="50" charset="-128"/>
              </a:rPr>
              <a:t>非高度医療機器</a:t>
            </a:r>
          </a:p>
        </p:txBody>
      </p:sp>
      <p:sp>
        <p:nvSpPr>
          <p:cNvPr id="2" name="タイトル 1"/>
          <p:cNvSpPr>
            <a:spLocks noGrp="1"/>
          </p:cNvSpPr>
          <p:nvPr>
            <p:ph type="title"/>
          </p:nvPr>
        </p:nvSpPr>
        <p:spPr/>
        <p:txBody>
          <a:bodyPr/>
          <a:lstStyle/>
          <a:p>
            <a:r>
              <a:rPr lang="ja-JP" altLang="en-US" dirty="0"/>
              <a:t>ロシア／医療関連／医療機器</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主要メーカー</a:t>
            </a:r>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現在では、医療機器メーカー約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社によって製造された、約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点の政府認証済み医療関連製品が流通している。</a:t>
            </a: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医療機器メーカー約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社のうち、約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割が民間企業である。また、政府認証済み医療関連製品約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点のうち、</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点がロシア国内で製造されている。</a:t>
            </a:r>
          </a:p>
        </p:txBody>
      </p:sp>
      <p:grpSp>
        <p:nvGrpSpPr>
          <p:cNvPr id="5" name="グループ化 7"/>
          <p:cNvGrpSpPr/>
          <p:nvPr/>
        </p:nvGrpSpPr>
        <p:grpSpPr>
          <a:xfrm>
            <a:off x="416496" y="1988840"/>
            <a:ext cx="432048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ソビエト崩壊後のロシア製機器と海外製機器の位置づけ</a:t>
              </a:r>
              <a:endParaRPr lang="en-US" altLang="ko-KR" sz="1400" dirty="0">
                <a:solidFill>
                  <a:srgbClr val="000000"/>
                </a:solidFill>
                <a:latin typeface="Arial Black" pitchFamily="34" charset="0"/>
                <a:ea typeface="HGP創英角ｺﾞｼｯｸUB" pitchFamily="50" charset="-128"/>
              </a:endParaRPr>
            </a:p>
          </p:txBody>
        </p:sp>
      </p:grpSp>
      <p:sp>
        <p:nvSpPr>
          <p:cNvPr id="8" name="角丸四角形 7"/>
          <p:cNvSpPr/>
          <p:nvPr/>
        </p:nvSpPr>
        <p:spPr>
          <a:xfrm>
            <a:off x="560512" y="2420888"/>
            <a:ext cx="1872208" cy="936103"/>
          </a:xfrm>
          <a:prstGeom prst="roundRect">
            <a:avLst>
              <a:gd name="adj" fmla="val 8527"/>
            </a:avLst>
          </a:prstGeom>
          <a:solidFill>
            <a:srgbClr val="A2BBDC"/>
          </a:solidFill>
        </p:spPr>
        <p:txBody>
          <a:bodyPr wrap="none" rtlCol="0" anchor="ctr">
            <a:noAutofit/>
          </a:bodyPr>
          <a:lstStyle/>
          <a:p>
            <a:pPr algn="ctr" fontAlgn="ctr"/>
            <a:r>
              <a:rPr lang="ja-JP" altLang="ja-JP" sz="1600" dirty="0">
                <a:latin typeface="HGP創英角ｺﾞｼｯｸUB" panose="020B0900000000000000" pitchFamily="50" charset="-128"/>
                <a:ea typeface="HGP創英角ｺﾞｼｯｸUB" panose="020B0900000000000000" pitchFamily="50" charset="-128"/>
              </a:rPr>
              <a:t>高度医療機器</a:t>
            </a:r>
            <a:endParaRPr kumimoji="1" lang="ja-JP" altLang="en-US" sz="16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9" name="正方形/長方形 8"/>
          <p:cNvSpPr/>
          <p:nvPr/>
        </p:nvSpPr>
        <p:spPr>
          <a:xfrm>
            <a:off x="632520" y="3501008"/>
            <a:ext cx="1728192" cy="720080"/>
          </a:xfrm>
          <a:prstGeom prst="rect">
            <a:avLst/>
          </a:prstGeom>
          <a:solidFill>
            <a:srgbClr val="FFFFFF"/>
          </a:solidFill>
          <a:ln cmpd="sng">
            <a:solidFill>
              <a:srgbClr val="3D6AA7"/>
            </a:solidFill>
          </a:ln>
        </p:spPr>
        <p:txBody>
          <a:bodyPr wrap="none" anchor="ctr" anchorCtr="0">
            <a:noAutofit/>
          </a:bodyPr>
          <a:lstStyle/>
          <a:p>
            <a:pPr algn="ctr" fontAlgn="ctr"/>
            <a:r>
              <a:rPr lang="ja-JP" altLang="ja-JP" sz="1400" b="1" dirty="0">
                <a:latin typeface="ＭＳ Ｐゴシック" panose="020B0600070205080204" pitchFamily="50" charset="-128"/>
                <a:ea typeface="ＭＳ Ｐゴシック" panose="020B0600070205080204" pitchFamily="50" charset="-128"/>
              </a:rPr>
              <a:t>西欧企業</a:t>
            </a:r>
            <a:r>
              <a:rPr lang="ja-JP" altLang="en-US" sz="1400" b="1" dirty="0">
                <a:latin typeface="ＭＳ Ｐゴシック" panose="020B0600070205080204" pitchFamily="50" charset="-128"/>
                <a:ea typeface="ＭＳ Ｐゴシック" panose="020B0600070205080204" pitchFamily="50" charset="-128"/>
              </a:rPr>
              <a:t>が</a:t>
            </a:r>
            <a:br>
              <a:rPr lang="en-US" altLang="ja-JP" sz="1400" b="1" dirty="0">
                <a:latin typeface="ＭＳ Ｐゴシック" panose="020B0600070205080204" pitchFamily="50" charset="-128"/>
                <a:ea typeface="ＭＳ Ｐゴシック" panose="020B0600070205080204" pitchFamily="50" charset="-128"/>
              </a:rPr>
            </a:br>
            <a:r>
              <a:rPr lang="ja-JP" altLang="en-US" sz="1400" b="1">
                <a:latin typeface="ＭＳ Ｐゴシック" panose="020B0600070205080204" pitchFamily="50" charset="-128"/>
                <a:ea typeface="ＭＳ Ｐゴシック" panose="020B0600070205080204" pitchFamily="50" charset="-128"/>
              </a:rPr>
              <a:t>高いシェアを占める</a:t>
            </a:r>
            <a:endParaRPr lang="ja-JP" altLang="en-US" sz="1400" b="1" dirty="0">
              <a:latin typeface="ＭＳ Ｐゴシック" panose="020B0600070205080204" pitchFamily="50" charset="-128"/>
              <a:ea typeface="ＭＳ Ｐゴシック" panose="020B0600070205080204" pitchFamily="50" charset="-128"/>
            </a:endParaRPr>
          </a:p>
        </p:txBody>
      </p:sp>
      <p:sp>
        <p:nvSpPr>
          <p:cNvPr id="11" name="正方形/長方形 10"/>
          <p:cNvSpPr/>
          <p:nvPr/>
        </p:nvSpPr>
        <p:spPr>
          <a:xfrm>
            <a:off x="2792760" y="3501008"/>
            <a:ext cx="1728192" cy="720080"/>
          </a:xfrm>
          <a:prstGeom prst="rect">
            <a:avLst/>
          </a:prstGeom>
          <a:solidFill>
            <a:srgbClr val="FFFFFF"/>
          </a:solidFill>
          <a:ln cmpd="sng">
            <a:solidFill>
              <a:srgbClr val="3D6AA7"/>
            </a:solidFill>
          </a:ln>
        </p:spPr>
        <p:txBody>
          <a:bodyPr wrap="none" anchor="ctr" anchorCtr="0">
            <a:noAutofit/>
          </a:bodyPr>
          <a:lstStyle/>
          <a:p>
            <a:pPr algn="ctr" fontAlgn="ctr"/>
            <a:r>
              <a:rPr lang="ja-JP" altLang="en-US" sz="1400" b="1" dirty="0"/>
              <a:t>ロシアの</a:t>
            </a:r>
            <a:r>
              <a:rPr lang="ja-JP" altLang="en-US" sz="1400" b="1"/>
              <a:t>地場企業が</a:t>
            </a:r>
            <a:br>
              <a:rPr lang="en-US" altLang="ja-JP" sz="1400" b="1"/>
            </a:br>
            <a:r>
              <a:rPr lang="ja-JP" altLang="en-US" sz="1400" b="1"/>
              <a:t>主に製造している</a:t>
            </a:r>
            <a:endParaRPr lang="ja-JP" altLang="en-US" sz="1400" b="1" dirty="0">
              <a:latin typeface="ＭＳ Ｐゴシック" panose="020B0600070205080204" pitchFamily="50" charset="-128"/>
              <a:ea typeface="ＭＳ Ｐゴシック" panose="020B0600070205080204" pitchFamily="50" charset="-128"/>
            </a:endParaRPr>
          </a:p>
        </p:txBody>
      </p:sp>
      <p:sp>
        <p:nvSpPr>
          <p:cNvPr id="12" name="正方形/長方形 11"/>
          <p:cNvSpPr/>
          <p:nvPr/>
        </p:nvSpPr>
        <p:spPr>
          <a:xfrm>
            <a:off x="3008784" y="2996952"/>
            <a:ext cx="1420708" cy="360040"/>
          </a:xfrm>
          <a:prstGeom prst="rect">
            <a:avLst/>
          </a:prstGeom>
        </p:spPr>
        <p:txBody>
          <a:bodyPr wrap="none">
            <a:noAutofit/>
          </a:bodyPr>
          <a:lstStyle/>
          <a:p>
            <a:r>
              <a:rPr lang="ja-JP" altLang="ja-JP" sz="900" dirty="0"/>
              <a:t>病院用照明</a:t>
            </a:r>
            <a:r>
              <a:rPr lang="ja-JP" altLang="en-US" sz="900" dirty="0"/>
              <a:t>、</a:t>
            </a:r>
            <a:r>
              <a:rPr lang="ja-JP" altLang="ja-JP" sz="900" dirty="0"/>
              <a:t>手術台</a:t>
            </a:r>
            <a:r>
              <a:rPr lang="ja-JP" altLang="en-US" sz="900" dirty="0"/>
              <a:t>、</a:t>
            </a:r>
            <a:endParaRPr lang="en-US" altLang="ja-JP" sz="900" dirty="0"/>
          </a:p>
          <a:p>
            <a:r>
              <a:rPr lang="ja-JP" altLang="ja-JP" sz="900" dirty="0"/>
              <a:t>殺菌器</a:t>
            </a:r>
            <a:r>
              <a:rPr lang="ja-JP" altLang="en-US" sz="900" dirty="0"/>
              <a:t>、</a:t>
            </a:r>
            <a:r>
              <a:rPr lang="ja-JP" altLang="ja-JP" sz="900" dirty="0"/>
              <a:t>医療用ベッド</a:t>
            </a:r>
            <a:r>
              <a:rPr lang="ja-JP" altLang="en-US" sz="900" dirty="0"/>
              <a:t>　等</a:t>
            </a:r>
          </a:p>
        </p:txBody>
      </p:sp>
      <p:sp>
        <p:nvSpPr>
          <p:cNvPr id="16" name="正方形/長方形 15"/>
          <p:cNvSpPr/>
          <p:nvPr/>
        </p:nvSpPr>
        <p:spPr>
          <a:xfrm>
            <a:off x="2792760" y="4653136"/>
            <a:ext cx="1728192" cy="864096"/>
          </a:xfrm>
          <a:prstGeom prst="rect">
            <a:avLst/>
          </a:prstGeom>
          <a:solidFill>
            <a:srgbClr val="AFE6F7"/>
          </a:solidFill>
          <a:ln w="19050" cmpd="sng">
            <a:solidFill>
              <a:srgbClr val="3D6AA7"/>
            </a:solidFill>
          </a:ln>
        </p:spPr>
        <p:txBody>
          <a:bodyPr wrap="none" anchor="ctr" anchorCtr="0">
            <a:noAutofit/>
          </a:bodyPr>
          <a:lstStyle/>
          <a:p>
            <a:pPr algn="ctr"/>
            <a:r>
              <a:rPr lang="ja-JP" altLang="en-US" sz="1400" b="1" dirty="0"/>
              <a:t>近年、パキスタン</a:t>
            </a:r>
            <a:br>
              <a:rPr lang="en-US" altLang="ja-JP" sz="1400" b="1" dirty="0"/>
            </a:br>
            <a:r>
              <a:rPr lang="ja-JP" altLang="en-US" sz="1400" b="1" dirty="0"/>
              <a:t>および中国製の</a:t>
            </a:r>
            <a:br>
              <a:rPr lang="en-US" altLang="ja-JP" sz="1400" b="1" dirty="0"/>
            </a:br>
            <a:r>
              <a:rPr lang="ja-JP" altLang="en-US" sz="1400" b="1" dirty="0"/>
              <a:t>製品が増えている</a:t>
            </a:r>
            <a:endParaRPr lang="ja-JP" altLang="en-US" sz="1400" b="1" dirty="0">
              <a:latin typeface="ＭＳ Ｐゴシック" panose="020B0600070205080204" pitchFamily="50" charset="-128"/>
              <a:ea typeface="ＭＳ Ｐゴシック" panose="020B0600070205080204" pitchFamily="50" charset="-128"/>
            </a:endParaRPr>
          </a:p>
        </p:txBody>
      </p:sp>
      <p:sp>
        <p:nvSpPr>
          <p:cNvPr id="17" name="二等辺三角形 16"/>
          <p:cNvSpPr/>
          <p:nvPr/>
        </p:nvSpPr>
        <p:spPr>
          <a:xfrm flipH="1">
            <a:off x="2936776" y="4293096"/>
            <a:ext cx="1440160" cy="259229"/>
          </a:xfrm>
          <a:prstGeom prst="triangle">
            <a:avLst/>
          </a:prstGeom>
          <a:gradFill flip="none" rotWithShape="1">
            <a:gsLst>
              <a:gs pos="0">
                <a:srgbClr val="3D6AA7"/>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角丸四角形 17"/>
          <p:cNvSpPr/>
          <p:nvPr/>
        </p:nvSpPr>
        <p:spPr>
          <a:xfrm>
            <a:off x="5169024" y="2276872"/>
            <a:ext cx="4536504" cy="504056"/>
          </a:xfrm>
          <a:prstGeom prst="roundRect">
            <a:avLst>
              <a:gd name="adj" fmla="val 5644"/>
            </a:avLst>
          </a:prstGeom>
          <a:noFill/>
          <a:extLst>
            <a:ext uri="{909E8E84-426E-40DD-AFC4-6F175D3DCCD1}">
              <a14:hiddenFill xmlns:a14="http://schemas.microsoft.com/office/drawing/2010/main">
                <a:solidFill>
                  <a:srgbClr val="DDE6F3"/>
                </a:solidFill>
              </a14:hiddenFill>
            </a:ext>
          </a:extLst>
        </p:spPr>
        <p:txBody>
          <a:bodyPr wrap="square" lIns="36000" rIns="36000" anchor="t" anchorCtr="0">
            <a:noAutofit/>
          </a:bodyPr>
          <a:lstStyle/>
          <a:p>
            <a:pPr algn="just"/>
            <a:r>
              <a:rPr lang="ja-JP" altLang="en-US" sz="1200" dirty="0">
                <a:latin typeface="Arial" panose="020B0604020202020204" pitchFamily="34" charset="0"/>
                <a:ea typeface="ＭＳ Ｐゴシック" panose="020B0600070205080204" pitchFamily="50" charset="-128"/>
                <a:cs typeface="Arial" panose="020B0604020202020204" pitchFamily="34" charset="0"/>
              </a:rPr>
              <a:t>ロシアを代表する医療機器として、</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Kb-</a:t>
            </a:r>
            <a:r>
              <a:rPr lang="en-US" altLang="ja-JP" sz="1200" dirty="0" err="1">
                <a:latin typeface="Arial" panose="020B0604020202020204" pitchFamily="34" charset="0"/>
                <a:ea typeface="ＭＳ Ｐゴシック" panose="020B0600070205080204" pitchFamily="50" charset="-128"/>
                <a:cs typeface="Arial" panose="020B0604020202020204" pitchFamily="34" charset="0"/>
              </a:rPr>
              <a:t>Vzlet</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社が製造する心臓外科用</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器具の</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err="1">
                <a:latin typeface="Arial" panose="020B0604020202020204" pitchFamily="34" charset="0"/>
                <a:ea typeface="ＭＳ Ｐゴシック" panose="020B0600070205080204" pitchFamily="50" charset="-128"/>
                <a:cs typeface="Arial" panose="020B0604020202020204" pitchFamily="34" charset="0"/>
              </a:rPr>
              <a:t>Cosmeya</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」など</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が挙げられる</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9" name="グループ化 7"/>
          <p:cNvGrpSpPr/>
          <p:nvPr/>
        </p:nvGrpSpPr>
        <p:grpSpPr>
          <a:xfrm>
            <a:off x="5169024" y="1988840"/>
            <a:ext cx="4536504" cy="288032"/>
            <a:chOff x="4803500" y="2113806"/>
            <a:chExt cx="5626916" cy="288032"/>
          </a:xfrm>
        </p:grpSpPr>
        <p:cxnSp>
          <p:nvCxnSpPr>
            <p:cNvPr id="20" name="直線コネクタ 1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主要メーカーと製品</a:t>
              </a:r>
            </a:p>
          </p:txBody>
        </p:sp>
      </p:grpSp>
      <p:sp>
        <p:nvSpPr>
          <p:cNvPr id="26" name="テキスト ボックス 25"/>
          <p:cNvSpPr txBox="1"/>
          <p:nvPr/>
        </p:nvSpPr>
        <p:spPr>
          <a:xfrm>
            <a:off x="7545288" y="6381328"/>
            <a:ext cx="2142822" cy="215444"/>
          </a:xfrm>
          <a:prstGeom prst="rect">
            <a:avLst/>
          </a:prstGeom>
          <a:noFill/>
        </p:spPr>
        <p:txBody>
          <a:bodyPr wrap="square" lIns="0" rtlCol="0">
            <a:spAutoFit/>
          </a:bodyPr>
          <a:lstStyle/>
          <a:p>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ロシアとフランスの合弁企業</a:t>
            </a:r>
          </a:p>
        </p:txBody>
      </p:sp>
      <p:sp>
        <p:nvSpPr>
          <p:cNvPr id="10" name="正方形/長方形 9"/>
          <p:cNvSpPr/>
          <p:nvPr/>
        </p:nvSpPr>
        <p:spPr>
          <a:xfrm>
            <a:off x="5169024" y="2996952"/>
            <a:ext cx="4536504" cy="1008112"/>
          </a:xfrm>
          <a:prstGeom prst="rect">
            <a:avLst/>
          </a:prstGeom>
        </p:spPr>
        <p:txBody>
          <a:bodyPr wrap="square" lIns="36000" tIns="36000" rIns="36000" bIns="0" numCol="2" spcCol="216000">
            <a:noAutofit/>
          </a:bodyPr>
          <a:lstStyle/>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GE</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メディカルシステム（</a:t>
            </a: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MRI</a:t>
            </a:r>
            <a:r>
              <a:rPr lang="ja-JP" altLang="en-US"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X</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線</a:t>
            </a: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CT</a:t>
            </a:r>
            <a:r>
              <a:rPr lang="ja-JP" altLang="en-US"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放射線治療機器）</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ベクトン・ディッキンソン（注射器）</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Siemens</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（検体検査装置、検査分析系）</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東芝（</a:t>
            </a: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MRI</a:t>
            </a:r>
            <a:r>
              <a:rPr lang="ja-JP" altLang="en-US" sz="10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走査系超音波診断装置）</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Roche</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（検査分析系）</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オリンパス（内視鏡）</a:t>
            </a:r>
            <a:endPar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5250" indent="-95250" fontAlgn="ctr">
              <a:lnSpc>
                <a:spcPct val="105000"/>
              </a:lnSpc>
              <a:spcAft>
                <a:spcPts val="100"/>
              </a:spcAft>
              <a:buClr>
                <a:srgbClr val="5F8AC3"/>
              </a:buClr>
              <a:buSzPct val="80000"/>
              <a:buFont typeface="Wingdings" panose="05000000000000000000" pitchFamily="2" charset="2"/>
              <a:buChar char="l"/>
            </a:pPr>
            <a:r>
              <a:rPr lang="en-US" altLang="ja-JP"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Siemens</a:t>
            </a:r>
            <a:r>
              <a:rPr lang="ja-JP" altLang="en-US" sz="1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（殺菌・減菌機器）</a:t>
            </a:r>
          </a:p>
        </p:txBody>
      </p:sp>
      <p:sp>
        <p:nvSpPr>
          <p:cNvPr id="22" name="正方形/長方形 21"/>
          <p:cNvSpPr/>
          <p:nvPr/>
        </p:nvSpPr>
        <p:spPr>
          <a:xfrm>
            <a:off x="5169024" y="2780929"/>
            <a:ext cx="4536504" cy="216024"/>
          </a:xfrm>
          <a:prstGeom prst="rect">
            <a:avLst/>
          </a:prstGeom>
          <a:solidFill>
            <a:srgbClr val="3D6AA7"/>
          </a:solidFill>
        </p:spPr>
        <p:txBody>
          <a:bodyPr wrap="none" anchor="ctr" anchorCtr="0">
            <a:noAutofit/>
          </a:bodyPr>
          <a:lstStyle/>
          <a:p>
            <a:pPr algn="ctr" defTabSz="955675" fontAlgn="ctr">
              <a:buClr>
                <a:schemeClr val="bg2"/>
              </a:buClr>
              <a:buSzPct val="100000"/>
            </a:pPr>
            <a:r>
              <a:rPr lang="ja-JP" altLang="en-US" sz="1400" dirty="0">
                <a:solidFill>
                  <a:schemeClr val="bg1"/>
                </a:solidFill>
                <a:latin typeface="HGP創英角ｺﾞｼｯｸUB" pitchFamily="50" charset="-128"/>
                <a:ea typeface="HGP創英角ｺﾞｼｯｸUB" pitchFamily="50" charset="-128"/>
              </a:rPr>
              <a:t>外資系企業</a:t>
            </a:r>
            <a:endParaRPr lang="en-US" altLang="ja-JP" sz="1400" dirty="0">
              <a:solidFill>
                <a:schemeClr val="bg1"/>
              </a:solidFill>
              <a:latin typeface="HGP創英角ｺﾞｼｯｸUB" pitchFamily="50" charset="-128"/>
              <a:ea typeface="HGP創英角ｺﾞｼｯｸUB" pitchFamily="50" charset="-128"/>
            </a:endParaRPr>
          </a:p>
        </p:txBody>
      </p:sp>
      <p:sp>
        <p:nvSpPr>
          <p:cNvPr id="28" name="正方形/長方形 27"/>
          <p:cNvSpPr/>
          <p:nvPr/>
        </p:nvSpPr>
        <p:spPr>
          <a:xfrm>
            <a:off x="5169024" y="3933057"/>
            <a:ext cx="4536504" cy="216024"/>
          </a:xfrm>
          <a:prstGeom prst="rect">
            <a:avLst/>
          </a:prstGeom>
          <a:solidFill>
            <a:srgbClr val="3D6AA7"/>
          </a:solidFill>
        </p:spPr>
        <p:txBody>
          <a:bodyPr wrap="none" anchor="ctr" anchorCtr="0">
            <a:noAutofit/>
          </a:bodyPr>
          <a:lstStyle/>
          <a:p>
            <a:pPr algn="ctr" defTabSz="955675" fontAlgn="ctr">
              <a:buClr>
                <a:schemeClr val="bg2"/>
              </a:buClr>
              <a:buSzPct val="100000"/>
            </a:pPr>
            <a:r>
              <a:rPr lang="ja-JP" altLang="en-US" sz="1400" dirty="0">
                <a:solidFill>
                  <a:schemeClr val="bg1"/>
                </a:solidFill>
                <a:latin typeface="HGP創英角ｺﾞｼｯｸUB" pitchFamily="50" charset="-128"/>
                <a:ea typeface="HGP創英角ｺﾞｼｯｸUB" pitchFamily="50" charset="-128"/>
              </a:rPr>
              <a:t>ロシア地場企業</a:t>
            </a:r>
          </a:p>
        </p:txBody>
      </p:sp>
      <p:sp>
        <p:nvSpPr>
          <p:cNvPr id="29" name="テキスト ボックス 28"/>
          <p:cNvSpPr txBox="1"/>
          <p:nvPr/>
        </p:nvSpPr>
        <p:spPr>
          <a:xfrm>
            <a:off x="200472" y="6525344"/>
            <a:ext cx="50405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t>JETRO</a:t>
            </a:r>
            <a:r>
              <a:rPr lang="ja-JP" altLang="en-US" sz="800" dirty="0"/>
              <a:t>「ロシアの医療機器市場と規制」（</a:t>
            </a:r>
            <a:r>
              <a:rPr lang="en-US" altLang="ja-JP" sz="800" dirty="0"/>
              <a:t>2012</a:t>
            </a:r>
            <a:r>
              <a:rPr lang="ja-JP" altLang="en-US" sz="800" dirty="0"/>
              <a:t>）、</a:t>
            </a:r>
            <a:r>
              <a:rPr lang="en-US" altLang="ja-JP" sz="800" dirty="0" err="1"/>
              <a:t>Espicom</a:t>
            </a:r>
            <a:r>
              <a:rPr lang="en-US" altLang="ja-JP" sz="800" dirty="0"/>
              <a:t> </a:t>
            </a:r>
            <a:r>
              <a:rPr lang="ja-JP" altLang="en-US" sz="800" dirty="0"/>
              <a:t>「</a:t>
            </a:r>
            <a:r>
              <a:rPr lang="en-US" altLang="ja-JP" sz="800" dirty="0"/>
              <a:t>Medical Device Intelligence Report Q2</a:t>
            </a:r>
            <a:r>
              <a:rPr lang="ja-JP" altLang="en-US" sz="800" dirty="0"/>
              <a:t>」（</a:t>
            </a:r>
            <a:r>
              <a:rPr lang="en-US" altLang="ja-JP" sz="800" dirty="0"/>
              <a:t>2013</a:t>
            </a:r>
            <a:r>
              <a:rPr lang="ja-JP" altLang="en-US" sz="800" dirty="0"/>
              <a:t>）</a:t>
            </a:r>
            <a:endParaRPr lang="en-US" altLang="ja-JP" sz="800" dirty="0"/>
          </a:p>
        </p:txBody>
      </p:sp>
    </p:spTree>
    <p:extLst>
      <p:ext uri="{BB962C8B-B14F-4D97-AF65-F5344CB8AC3E}">
        <p14:creationId xmlns:p14="http://schemas.microsoft.com/office/powerpoint/2010/main" val="9062657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ロシア／医療関連／医療機器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endParaRPr lang="ja-JP" altLang="en-US" dirty="0">
              <a:latin typeface="HGP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034868582"/>
              </p:ext>
            </p:extLst>
          </p:nvPr>
        </p:nvGraphicFramePr>
        <p:xfrm>
          <a:off x="200023" y="1412776"/>
          <a:ext cx="9505054" cy="4644000"/>
        </p:xfrm>
        <a:graphic>
          <a:graphicData uri="http://schemas.openxmlformats.org/drawingml/2006/table">
            <a:tbl>
              <a:tblPr firstRow="1" bandRow="1">
                <a:tableStyleId>{5C22544A-7EE6-4342-B048-85BDC9FD1C3A}</a:tableStyleId>
              </a:tblPr>
              <a:tblGrid>
                <a:gridCol w="402757">
                  <a:extLst>
                    <a:ext uri="{9D8B030D-6E8A-4147-A177-3AD203B41FA5}">
                      <a16:colId xmlns:a16="http://schemas.microsoft.com/office/drawing/2014/main" val="20000"/>
                    </a:ext>
                  </a:extLst>
                </a:gridCol>
                <a:gridCol w="3463706">
                  <a:extLst>
                    <a:ext uri="{9D8B030D-6E8A-4147-A177-3AD203B41FA5}">
                      <a16:colId xmlns:a16="http://schemas.microsoft.com/office/drawing/2014/main" val="20001"/>
                    </a:ext>
                  </a:extLst>
                </a:gridCol>
                <a:gridCol w="1852680">
                  <a:extLst>
                    <a:ext uri="{9D8B030D-6E8A-4147-A177-3AD203B41FA5}">
                      <a16:colId xmlns:a16="http://schemas.microsoft.com/office/drawing/2014/main" val="20002"/>
                    </a:ext>
                  </a:extLst>
                </a:gridCol>
                <a:gridCol w="3785911">
                  <a:extLst>
                    <a:ext uri="{9D8B030D-6E8A-4147-A177-3AD203B41FA5}">
                      <a16:colId xmlns:a16="http://schemas.microsoft.com/office/drawing/2014/main" val="20003"/>
                    </a:ext>
                  </a:extLst>
                </a:gridCol>
              </a:tblGrid>
              <a:tr h="324000">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A &amp; D Rus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エー・アンド・デイ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医療機器・健康機器、計測・計量機器の販売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err="1">
                          <a:solidFill>
                            <a:schemeClr val="tx1"/>
                          </a:solidFill>
                          <a:effectLst/>
                          <a:latin typeface="+mn-lt"/>
                          <a:ea typeface="ＭＳ Ｐゴシック" panose="020B0600070205080204" pitchFamily="50" charset="-128"/>
                        </a:rPr>
                        <a:t>Arkray</a:t>
                      </a:r>
                      <a:r>
                        <a:rPr lang="ja-JP" altLang="en-US" sz="1100" b="0" i="0" u="none" strike="noStrike" baseline="0" dirty="0">
                          <a:solidFill>
                            <a:schemeClr val="tx1"/>
                          </a:solidFill>
                          <a:effectLst/>
                          <a:latin typeface="+mn-lt"/>
                          <a:ea typeface="ＭＳ Ｐゴシック" panose="020B0600070205080204" pitchFamily="50" charset="-128"/>
                        </a:rPr>
                        <a:t> </a:t>
                      </a:r>
                      <a:r>
                        <a:rPr lang="en-US" altLang="ja-JP" sz="1100" b="0" i="0" u="none" strike="noStrike" dirty="0">
                          <a:solidFill>
                            <a:schemeClr val="tx1"/>
                          </a:solidFill>
                          <a:effectLst/>
                          <a:latin typeface="+mn-lt"/>
                          <a:ea typeface="ＭＳ Ｐゴシック" panose="020B0600070205080204" pitchFamily="50" charset="-128"/>
                        </a:rPr>
                        <a:t>Ltd.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アークレイ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機器、試薬の開発・製造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it-IT" sz="1100" b="0" i="0" u="none" strike="noStrike" dirty="0">
                          <a:solidFill>
                            <a:schemeClr val="tx1"/>
                          </a:solidFill>
                          <a:effectLst/>
                          <a:latin typeface="+mn-lt"/>
                          <a:ea typeface="ＭＳ Ｐゴシック" panose="020B0600070205080204" pitchFamily="50" charset="-128"/>
                        </a:rPr>
                        <a:t>Konica Minolta Medical Systems Russia LLC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コニカミノルタ</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医療用機器、材料等の販売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LLC OMRON Electronics</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オムロン</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制御機器の販売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Olympus Moscow LLC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オリンパス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t" latinLnBrk="0" hangingPunct="1"/>
                      <a:r>
                        <a:rPr kumimoji="1" lang="ja-JP" altLang="en-US" sz="1000" b="0" i="0" u="none" strike="noStrike" kern="1200" dirty="0">
                          <a:solidFill>
                            <a:schemeClr val="tx1"/>
                          </a:solidFill>
                          <a:effectLst/>
                          <a:latin typeface="+mn-lt"/>
                          <a:ea typeface="ＭＳ Ｐゴシック" panose="020B0600070205080204" pitchFamily="50" charset="-128"/>
                          <a:cs typeface="+mn-cs"/>
                        </a:rPr>
                        <a:t>全分野製品の販売、医療用内視鏡の修理サービス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O.O.O. Nipro Medical</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ニプロ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医療用器具の販売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err="1">
                          <a:solidFill>
                            <a:schemeClr val="tx1"/>
                          </a:solidFill>
                          <a:effectLst/>
                          <a:latin typeface="+mn-lt"/>
                          <a:ea typeface="ＭＳ Ｐゴシック" panose="020B0600070205080204" pitchFamily="50" charset="-128"/>
                        </a:rPr>
                        <a:t>Nipro</a:t>
                      </a:r>
                      <a:r>
                        <a:rPr lang="en-US" sz="1100" b="0" i="0" u="none" strike="noStrike" dirty="0">
                          <a:solidFill>
                            <a:schemeClr val="tx1"/>
                          </a:solidFill>
                          <a:effectLst/>
                          <a:latin typeface="+mn-lt"/>
                          <a:ea typeface="ＭＳ Ｐゴシック" panose="020B0600070205080204" pitchFamily="50" charset="-128"/>
                        </a:rPr>
                        <a:t> </a:t>
                      </a:r>
                      <a:r>
                        <a:rPr lang="en-US" sz="1100" b="0" i="0" u="none" strike="noStrike" dirty="0" err="1">
                          <a:solidFill>
                            <a:schemeClr val="tx1"/>
                          </a:solidFill>
                          <a:effectLst/>
                          <a:latin typeface="+mn-lt"/>
                          <a:ea typeface="ＭＳ Ｐゴシック" panose="020B0600070205080204" pitchFamily="50" charset="-128"/>
                        </a:rPr>
                        <a:t>Pharma</a:t>
                      </a:r>
                      <a:r>
                        <a:rPr lang="en-US" sz="1100" b="0" i="0" u="none" strike="noStrike" dirty="0">
                          <a:solidFill>
                            <a:schemeClr val="tx1"/>
                          </a:solidFill>
                          <a:effectLst/>
                          <a:latin typeface="+mn-lt"/>
                          <a:ea typeface="ＭＳ Ｐゴシック" panose="020B0600070205080204" pitchFamily="50" charset="-128"/>
                        </a:rPr>
                        <a:t> Packaging Ural LLC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ニプロ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医薬用硝子製品の製造・販売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Sysmex RUS LLC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シスメックス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検体検査機器、試薬、検査情報システムの販売・サービス・サポート</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Terumo Russia LLC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テルモ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baseline="0" dirty="0">
                          <a:solidFill>
                            <a:schemeClr val="tx1"/>
                          </a:solidFill>
                          <a:effectLst/>
                          <a:latin typeface="+mn-lt"/>
                          <a:ea typeface="ＭＳ Ｐゴシック" panose="020B0600070205080204" pitchFamily="50" charset="-128"/>
                        </a:rPr>
                        <a:t>FUJIFILM</a:t>
                      </a:r>
                      <a:r>
                        <a:rPr lang="ja-JP" altLang="en-US" sz="1100" b="0" i="0" u="none" strike="noStrike" baseline="0" dirty="0">
                          <a:solidFill>
                            <a:schemeClr val="tx1"/>
                          </a:solidFill>
                          <a:effectLst/>
                          <a:latin typeface="+mn-lt"/>
                          <a:ea typeface="ＭＳ Ｐゴシック" panose="020B0600070205080204" pitchFamily="50" charset="-128"/>
                        </a:rPr>
                        <a:t> </a:t>
                      </a:r>
                      <a:r>
                        <a:rPr lang="en-US" altLang="ja-JP" sz="1100" b="0" i="0" u="none" strike="noStrike" baseline="0" dirty="0" err="1">
                          <a:solidFill>
                            <a:schemeClr val="tx1"/>
                          </a:solidFill>
                          <a:effectLst/>
                          <a:latin typeface="+mn-lt"/>
                          <a:ea typeface="ＭＳ Ｐゴシック" panose="020B0600070205080204" pitchFamily="50" charset="-128"/>
                        </a:rPr>
                        <a:t>Rus</a:t>
                      </a:r>
                      <a:r>
                        <a:rPr lang="en-US" altLang="ja-JP" sz="1100" b="0" i="0" u="none" strike="noStrike" baseline="0" dirty="0">
                          <a:solidFill>
                            <a:schemeClr val="tx1"/>
                          </a:solidFill>
                          <a:effectLst/>
                          <a:latin typeface="+mn-lt"/>
                          <a:ea typeface="ＭＳ Ｐゴシック" panose="020B0600070205080204" pitchFamily="50" charset="-128"/>
                        </a:rPr>
                        <a:t> LLC</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富士フイルム</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当社イメージング、メディカル製品の販売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年時点で、日本企業が設立している現地法人は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551734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dirty="0"/>
              <a:t>ロシア／一般概況</a:t>
            </a:r>
          </a:p>
        </p:txBody>
      </p:sp>
      <p:sp>
        <p:nvSpPr>
          <p:cNvPr id="8" name="テキスト プレースホルダー 7"/>
          <p:cNvSpPr>
            <a:spLocks noGrp="1"/>
          </p:cNvSpPr>
          <p:nvPr>
            <p:ph type="body" sz="quarter" idx="15"/>
          </p:nvPr>
        </p:nvSpPr>
        <p:spPr/>
        <p:txBody>
          <a:bodyPr/>
          <a:lstStyle/>
          <a:p>
            <a:r>
              <a:rPr lang="ja-JP" altLang="en-US" dirty="0"/>
              <a:t>基本情報</a:t>
            </a:r>
          </a:p>
        </p:txBody>
      </p:sp>
      <p:graphicFrame>
        <p:nvGraphicFramePr>
          <p:cNvPr id="3" name="表 2"/>
          <p:cNvGraphicFramePr>
            <a:graphicFrameLocks noGrp="1"/>
          </p:cNvGraphicFramePr>
          <p:nvPr>
            <p:extLst>
              <p:ext uri="{D42A27DB-BD31-4B8C-83A1-F6EECF244321}">
                <p14:modId xmlns:p14="http://schemas.microsoft.com/office/powerpoint/2010/main" val="2576902902"/>
              </p:ext>
            </p:extLst>
          </p:nvPr>
        </p:nvGraphicFramePr>
        <p:xfrm>
          <a:off x="200472" y="1196752"/>
          <a:ext cx="9505056" cy="5040559"/>
        </p:xfrm>
        <a:graphic>
          <a:graphicData uri="http://schemas.openxmlformats.org/drawingml/2006/table">
            <a:tbl>
              <a:tblPr firstRow="1" bandRow="1">
                <a:tableStyleId>{5C22544A-7EE6-4342-B048-85BDC9FD1C3A}</a:tableStyleId>
              </a:tblPr>
              <a:tblGrid>
                <a:gridCol w="1800201">
                  <a:extLst>
                    <a:ext uri="{9D8B030D-6E8A-4147-A177-3AD203B41FA5}">
                      <a16:colId xmlns:a16="http://schemas.microsoft.com/office/drawing/2014/main" val="20000"/>
                    </a:ext>
                  </a:extLst>
                </a:gridCol>
                <a:gridCol w="7704855">
                  <a:extLst>
                    <a:ext uri="{9D8B030D-6E8A-4147-A177-3AD203B41FA5}">
                      <a16:colId xmlns:a16="http://schemas.microsoft.com/office/drawing/2014/main" val="20001"/>
                    </a:ext>
                  </a:extLst>
                </a:gridCol>
              </a:tblGrid>
              <a:tr h="362393">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ja-JP" altLang="en-US" sz="1200" b="0" kern="1200" dirty="0">
                          <a:solidFill>
                            <a:schemeClr val="dk1"/>
                          </a:solidFill>
                          <a:latin typeface="+mn-lt"/>
                          <a:ea typeface="+mn-ea"/>
                          <a:cs typeface="+mn-cs"/>
                        </a:rPr>
                        <a:t>モスクワ</a:t>
                      </a:r>
                      <a:endPar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2393">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言　語</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lang="ja-JP" altLang="en-US" sz="1200" dirty="0"/>
                        <a:t>ロシア語</a:t>
                      </a:r>
                      <a:endPar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2393">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通貨・レート</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lang="en-US" altLang="ja-JP" sz="1200" dirty="0">
                          <a:solidFill>
                            <a:schemeClr val="tx1"/>
                          </a:solidFill>
                        </a:rPr>
                        <a:t>1 </a:t>
                      </a:r>
                      <a:r>
                        <a:rPr lang="ja-JP" altLang="en-US" sz="1200" dirty="0">
                          <a:solidFill>
                            <a:schemeClr val="tx1"/>
                          </a:solidFill>
                        </a:rPr>
                        <a:t>ルーブル（</a:t>
                      </a:r>
                      <a:r>
                        <a:rPr lang="en-US" altLang="ja-JP" sz="1200" dirty="0">
                          <a:solidFill>
                            <a:schemeClr val="tx1"/>
                          </a:solidFill>
                        </a:rPr>
                        <a:t>RUB</a:t>
                      </a:r>
                      <a:r>
                        <a:rPr lang="ja-JP" altLang="en-US" sz="1200" dirty="0">
                          <a:solidFill>
                            <a:schemeClr val="tx1"/>
                          </a:solidFill>
                        </a:rPr>
                        <a:t>）　＝　</a:t>
                      </a:r>
                      <a:r>
                        <a:rPr lang="en-US" altLang="ja-JP" sz="1200" dirty="0">
                          <a:solidFill>
                            <a:schemeClr val="tx1"/>
                          </a:solidFill>
                        </a:rPr>
                        <a:t>1.95 </a:t>
                      </a:r>
                      <a:r>
                        <a:rPr lang="ja-JP" altLang="en-US" sz="1200" dirty="0">
                          <a:solidFill>
                            <a:schemeClr val="tx1"/>
                          </a:solidFill>
                        </a:rPr>
                        <a:t>円　</a:t>
                      </a:r>
                      <a:r>
                        <a:rPr lang="ja-JP" altLang="en-US" sz="1000" dirty="0">
                          <a:solidFill>
                            <a:schemeClr val="tx1"/>
                          </a:solidFill>
                        </a:rPr>
                        <a:t>（</a:t>
                      </a:r>
                      <a:r>
                        <a:rPr lang="en-US" altLang="ja-JP" sz="1000" dirty="0">
                          <a:solidFill>
                            <a:schemeClr val="tx1"/>
                          </a:solidFill>
                        </a:rPr>
                        <a:t>2026</a:t>
                      </a:r>
                      <a:r>
                        <a:rPr lang="ja-JP" altLang="en-US" sz="1000" dirty="0">
                          <a:solidFill>
                            <a:schemeClr val="tx1"/>
                          </a:solidFill>
                        </a:rPr>
                        <a:t>年</a:t>
                      </a:r>
                      <a:r>
                        <a:rPr lang="en-US" altLang="ja-JP" sz="1000" dirty="0">
                          <a:solidFill>
                            <a:schemeClr val="tx1"/>
                          </a:solidFill>
                        </a:rPr>
                        <a:t>3</a:t>
                      </a:r>
                      <a:r>
                        <a:rPr lang="ja-JP" altLang="en-US" sz="1000" dirty="0">
                          <a:solidFill>
                            <a:schemeClr val="tx1"/>
                          </a:solidFill>
                        </a:rPr>
                        <a:t>月</a:t>
                      </a:r>
                      <a:r>
                        <a:rPr lang="en-US" altLang="ja-JP" sz="1000" dirty="0">
                          <a:solidFill>
                            <a:schemeClr val="tx1"/>
                          </a:solidFill>
                        </a:rPr>
                        <a:t>10</a:t>
                      </a:r>
                      <a:r>
                        <a:rPr lang="ja-JP" altLang="en-US" sz="1000" dirty="0">
                          <a:solidFill>
                            <a:schemeClr val="tx1"/>
                          </a:solidFill>
                        </a:rPr>
                        <a:t>日時点）</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2393">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会計年度</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en-US" altLang="ja-JP" sz="1200" b="0" dirty="0">
                          <a:solidFill>
                            <a:schemeClr val="tx1"/>
                          </a:solidFill>
                        </a:rPr>
                        <a:t>1</a:t>
                      </a:r>
                      <a:r>
                        <a:rPr kumimoji="1" lang="ja-JP" altLang="en-US" sz="1200" b="0" dirty="0">
                          <a:solidFill>
                            <a:schemeClr val="tx1"/>
                          </a:solidFill>
                        </a:rPr>
                        <a:t>月</a:t>
                      </a:r>
                      <a:r>
                        <a:rPr kumimoji="1" lang="en-US" altLang="ja-JP" sz="1200" b="0" dirty="0">
                          <a:solidFill>
                            <a:schemeClr val="tx1"/>
                          </a:solidFill>
                        </a:rPr>
                        <a:t>1</a:t>
                      </a:r>
                      <a:r>
                        <a:rPr kumimoji="1" lang="ja-JP" altLang="en-US" sz="1200" b="0" dirty="0">
                          <a:solidFill>
                            <a:schemeClr val="tx1"/>
                          </a:solidFill>
                        </a:rPr>
                        <a:t>日～</a:t>
                      </a:r>
                      <a:r>
                        <a:rPr kumimoji="1" lang="en-US" altLang="ja-JP" sz="1200" b="0" dirty="0">
                          <a:solidFill>
                            <a:schemeClr val="tx1"/>
                          </a:solidFill>
                        </a:rPr>
                        <a:t>12</a:t>
                      </a:r>
                      <a:r>
                        <a:rPr kumimoji="1" lang="ja-JP" altLang="en-US" sz="1200" b="0" dirty="0">
                          <a:solidFill>
                            <a:schemeClr val="tx1"/>
                          </a:solidFill>
                        </a:rPr>
                        <a:t>月</a:t>
                      </a:r>
                      <a:r>
                        <a:rPr kumimoji="1" lang="en-US" altLang="ja-JP" sz="1200" b="0" dirty="0">
                          <a:solidFill>
                            <a:schemeClr val="tx1"/>
                          </a:solidFill>
                        </a:rPr>
                        <a:t>31</a:t>
                      </a:r>
                      <a:r>
                        <a:rPr kumimoji="1" lang="ja-JP" altLang="en-US" sz="1200" b="0" dirty="0">
                          <a:solidFill>
                            <a:schemeClr val="tx1"/>
                          </a:solidFill>
                        </a:rPr>
                        <a:t>日</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2393">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主な宗教</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lang="ja-JP" altLang="en-US" sz="1200" dirty="0"/>
                        <a:t>ロシア正教、キリスト教、イスラム教、仏教、ユダヤ教など</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2393">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政治体制</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lang="ja-JP" altLang="en-US" sz="1200" dirty="0"/>
                        <a:t>共和制，連邦制（共和国や州等</a:t>
                      </a:r>
                      <a:r>
                        <a:rPr lang="en-US" altLang="ja-JP" sz="1200" dirty="0"/>
                        <a:t>83</a:t>
                      </a:r>
                      <a:r>
                        <a:rPr lang="ja-JP" altLang="en-US" sz="1200" dirty="0"/>
                        <a:t>の構成主体からなる連邦国家）</a:t>
                      </a:r>
                      <a:endParaRPr kumimoji="1" lang="ja-JP" altLang="en-US" sz="12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988345">
                <a:tc>
                  <a:txBody>
                    <a:bodyPr/>
                    <a:lstStyle/>
                    <a:p>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政治的安定性</a:t>
                      </a:r>
                      <a:endPar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endParaRPr>
                    </a:p>
                  </a:txBody>
                  <a:tcPr marL="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algn="just">
                        <a:lnSpc>
                          <a:spcPct val="114000"/>
                        </a:lnSpc>
                        <a:spcAft>
                          <a:spcPts val="300"/>
                        </a:spcAft>
                        <a:buClr>
                          <a:srgbClr val="5F8AC3"/>
                        </a:buClr>
                        <a:buFont typeface="Wingdings" panose="05000000000000000000" pitchFamily="2" charset="2"/>
                        <a:buChar char="l"/>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月の大統領選でプーチン氏の再選を決めた。</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2000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年の初当選から通算</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選となった。実権を維持した首相時代（</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2008</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12</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年）も含め、ほぼ四半世紀に及ぶ長期政権が可能になった。</a:t>
                      </a:r>
                    </a:p>
                    <a:p>
                      <a:pPr marL="171450" indent="-171450" algn="just">
                        <a:lnSpc>
                          <a:spcPct val="114000"/>
                        </a:lnSpc>
                        <a:spcAft>
                          <a:spcPts val="300"/>
                        </a:spcAft>
                        <a:buClr>
                          <a:srgbClr val="5F8AC3"/>
                        </a:buClr>
                        <a:buFont typeface="Wingdings" panose="05000000000000000000" pitchFamily="2" charset="2"/>
                        <a:buChar char="l"/>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月のウクライナ侵略後は、プーチン政権の支持率は</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％台にある。相次ぐ法律改正を通じて言論統制を強めており、ロシア国内での活動を停止した国内の独立系報道機関、海外の報道機関等もある。</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877856">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治安情勢</a:t>
                      </a:r>
                      <a:endPar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endParaRP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algn="just" defTabSz="914400" rtl="0" eaLnBrk="1" latinLnBrk="0" hangingPunct="1">
                        <a:lnSpc>
                          <a:spcPct val="114000"/>
                        </a:lnSpc>
                        <a:spcAft>
                          <a:spcPts val="300"/>
                        </a:spcAft>
                        <a:buClr>
                          <a:srgbClr val="5F8AC3"/>
                        </a:buClr>
                        <a:buFont typeface="Wingdings" panose="05000000000000000000" pitchFamily="2" charset="2"/>
                        <a:buChar char="l"/>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ウクライナとの国境数編地域には退避勧告が発令しており、その他の地域には、</a:t>
                      </a:r>
                      <a:r>
                        <a:rPr kumimoji="1" lang="ja-JP" altLang="en-US" sz="1200" b="0" kern="12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渡航中止勧告</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が出ている。また、その他の地域は十分注意となっている。</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defTabSz="914400" rtl="0" eaLnBrk="1" latinLnBrk="0" hangingPunct="1">
                        <a:lnSpc>
                          <a:spcPct val="114000"/>
                        </a:lnSpc>
                        <a:spcAft>
                          <a:spcPts val="300"/>
                        </a:spcAft>
                        <a:buClr>
                          <a:srgbClr val="5F8AC3"/>
                        </a:buClr>
                        <a:buFont typeface="Wingdings" panose="05000000000000000000" pitchFamily="2" charset="2"/>
                        <a:buChar char="l"/>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24</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ロシアがウクライナへの侵略を開始し、ウクライナとの国境周辺地域では、軍事衝突により極めて危険な状況が続いている。そのため、外務省からこれら地域への渡航はどのような目的であれ止めるように、また、既に滞在されて居る方は直ちに退避するように勧告が出されている。</a:t>
                      </a:r>
                      <a:endParaRPr kumimoji="1" lang="en-US" altLang="ja-JP" sz="1200" b="0" kern="1200" dirty="0">
                        <a:solidFill>
                          <a:schemeClr val="tx1"/>
                        </a:solidFill>
                        <a:latin typeface="+mj-ea"/>
                        <a:ea typeface="+mj-ea"/>
                        <a:cs typeface="Arial" panose="020B0604020202020204" pitchFamily="34" charset="0"/>
                      </a:endParaRPr>
                    </a:p>
                  </a:txBody>
                  <a:tcPr marL="180000" marT="36000" marB="3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4" name="テキスト ボックス 3"/>
          <p:cNvSpPr txBox="1"/>
          <p:nvPr/>
        </p:nvSpPr>
        <p:spPr>
          <a:xfrm>
            <a:off x="200025" y="6673364"/>
            <a:ext cx="7200800" cy="18463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外務省ホームページ、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ホームページ、みずほ銀行</a:t>
            </a:r>
          </a:p>
        </p:txBody>
      </p:sp>
    </p:spTree>
    <p:extLst>
      <p:ext uri="{BB962C8B-B14F-4D97-AF65-F5344CB8AC3E}">
        <p14:creationId xmlns:p14="http://schemas.microsoft.com/office/powerpoint/2010/main" val="2524902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ロシア／医療関連／医療機器</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公的医療機関における調達は、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年以降、地方への権限委譲が進んでいるものの、依然として連邦政府が大きな権限を持つ。</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16016" y="1844824"/>
            <a:ext cx="9073008" cy="288032"/>
            <a:chOff x="4944173" y="2113806"/>
            <a:chExt cx="5861371" cy="288032"/>
          </a:xfrm>
        </p:grpSpPr>
        <p:cxnSp>
          <p:nvCxnSpPr>
            <p:cNvPr id="6" name="直線コネクタ 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公的医療機関における医療機器の調達権限</a:t>
              </a:r>
            </a:p>
          </p:txBody>
        </p:sp>
      </p:grpSp>
      <p:graphicFrame>
        <p:nvGraphicFramePr>
          <p:cNvPr id="8" name="表 7"/>
          <p:cNvGraphicFramePr>
            <a:graphicFrameLocks noGrp="1"/>
          </p:cNvGraphicFramePr>
          <p:nvPr>
            <p:extLst>
              <p:ext uri="{D42A27DB-BD31-4B8C-83A1-F6EECF244321}">
                <p14:modId xmlns:p14="http://schemas.microsoft.com/office/powerpoint/2010/main" val="4044197933"/>
              </p:ext>
            </p:extLst>
          </p:nvPr>
        </p:nvGraphicFramePr>
        <p:xfrm>
          <a:off x="632520" y="2348880"/>
          <a:ext cx="8640000" cy="1512168"/>
        </p:xfrm>
        <a:graphic>
          <a:graphicData uri="http://schemas.openxmlformats.org/drawingml/2006/table">
            <a:tbl>
              <a:tblPr firstRow="1" bandRow="1">
                <a:tableStyleId>{5C22544A-7EE6-4342-B048-85BDC9FD1C3A}</a:tableStyleId>
              </a:tblPr>
              <a:tblGrid>
                <a:gridCol w="2880000">
                  <a:extLst>
                    <a:ext uri="{9D8B030D-6E8A-4147-A177-3AD203B41FA5}">
                      <a16:colId xmlns:a16="http://schemas.microsoft.com/office/drawing/2014/main" val="20000"/>
                    </a:ext>
                  </a:extLst>
                </a:gridCol>
                <a:gridCol w="2880000">
                  <a:extLst>
                    <a:ext uri="{9D8B030D-6E8A-4147-A177-3AD203B41FA5}">
                      <a16:colId xmlns:a16="http://schemas.microsoft.com/office/drawing/2014/main" val="20001"/>
                    </a:ext>
                  </a:extLst>
                </a:gridCol>
                <a:gridCol w="2880000">
                  <a:extLst>
                    <a:ext uri="{9D8B030D-6E8A-4147-A177-3AD203B41FA5}">
                      <a16:colId xmlns:a16="http://schemas.microsoft.com/office/drawing/2014/main" val="20002"/>
                    </a:ext>
                  </a:extLst>
                </a:gridCol>
              </a:tblGrid>
              <a:tr h="756084">
                <a:tc>
                  <a:txBody>
                    <a:bodyPr/>
                    <a:lstStyle/>
                    <a:p>
                      <a:pPr algn="ctr"/>
                      <a:r>
                        <a:rPr lang="ja-JP" altLang="en-US" sz="1600" b="0" dirty="0">
                          <a:solidFill>
                            <a:schemeClr val="bg1"/>
                          </a:solidFill>
                          <a:latin typeface="HGP創英角ｺﾞｼｯｸUB" panose="020B0900000000000000" pitchFamily="50" charset="-128"/>
                          <a:ea typeface="HGP創英角ｺﾞｼｯｸUB" panose="020B0900000000000000" pitchFamily="50" charset="-128"/>
                        </a:rPr>
                        <a:t>連邦政府</a:t>
                      </a:r>
                      <a:endParaRPr kumimoji="1" lang="ja-JP" altLang="en-US" sz="16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a:r>
                        <a:rPr lang="ja-JP" altLang="ja-JP" sz="1600" b="0" dirty="0">
                          <a:solidFill>
                            <a:schemeClr val="bg1"/>
                          </a:solidFill>
                          <a:latin typeface="HGP創英角ｺﾞｼｯｸUB" panose="020B0900000000000000" pitchFamily="50" charset="-128"/>
                          <a:ea typeface="HGP創英角ｺﾞｼｯｸUB" panose="020B0900000000000000" pitchFamily="50" charset="-128"/>
                        </a:rPr>
                        <a:t>地方政府の保健省および</a:t>
                      </a:r>
                      <a:br>
                        <a:rPr lang="en-US" altLang="ja-JP" sz="1600" b="0" dirty="0">
                          <a:solidFill>
                            <a:schemeClr val="bg1"/>
                          </a:solidFill>
                          <a:latin typeface="HGP創英角ｺﾞｼｯｸUB" panose="020B0900000000000000" pitchFamily="50" charset="-128"/>
                          <a:ea typeface="HGP創英角ｺﾞｼｯｸUB" panose="020B0900000000000000" pitchFamily="50" charset="-128"/>
                        </a:rPr>
                      </a:br>
                      <a:r>
                        <a:rPr lang="ja-JP" altLang="ja-JP" sz="1600" b="0" dirty="0">
                          <a:solidFill>
                            <a:schemeClr val="bg1"/>
                          </a:solidFill>
                          <a:latin typeface="HGP創英角ｺﾞｼｯｸUB" panose="020B0900000000000000" pitchFamily="50" charset="-128"/>
                          <a:ea typeface="HGP創英角ｺﾞｼｯｸUB" panose="020B0900000000000000" pitchFamily="50" charset="-128"/>
                        </a:rPr>
                        <a:t>一部の有力な医師</a:t>
                      </a:r>
                      <a:endParaRPr kumimoji="1" lang="ja-JP" altLang="en-US" sz="16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a:r>
                        <a:rPr lang="ja-JP" altLang="ja-JP" sz="1600" b="0" dirty="0">
                          <a:solidFill>
                            <a:schemeClr val="bg1"/>
                          </a:solidFill>
                          <a:latin typeface="HGP創英角ｺﾞｼｯｸUB" panose="020B0900000000000000" pitchFamily="50" charset="-128"/>
                          <a:ea typeface="HGP創英角ｺﾞｼｯｸUB" panose="020B0900000000000000" pitchFamily="50" charset="-128"/>
                        </a:rPr>
                        <a:t>公的診療所、病院および</a:t>
                      </a:r>
                      <a:br>
                        <a:rPr lang="en-US" altLang="ja-JP" sz="1600" b="0" dirty="0">
                          <a:solidFill>
                            <a:schemeClr val="bg1"/>
                          </a:solidFill>
                          <a:latin typeface="HGP創英角ｺﾞｼｯｸUB" panose="020B0900000000000000" pitchFamily="50" charset="-128"/>
                          <a:ea typeface="HGP創英角ｺﾞｼｯｸUB" panose="020B0900000000000000" pitchFamily="50" charset="-128"/>
                        </a:rPr>
                      </a:br>
                      <a:r>
                        <a:rPr lang="ja-JP" altLang="ja-JP" sz="1600" b="0" dirty="0">
                          <a:solidFill>
                            <a:schemeClr val="bg1"/>
                          </a:solidFill>
                          <a:latin typeface="HGP創英角ｺﾞｼｯｸUB" panose="020B0900000000000000" pitchFamily="50" charset="-128"/>
                          <a:ea typeface="HGP創英角ｺﾞｼｯｸUB" panose="020B0900000000000000" pitchFamily="50" charset="-128"/>
                        </a:rPr>
                        <a:t>現場の医師</a:t>
                      </a:r>
                      <a:endParaRPr kumimoji="1" lang="ja-JP" altLang="en-US" sz="16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56084">
                <a:tc>
                  <a:txBody>
                    <a:bodyPr/>
                    <a:lstStyle/>
                    <a:p>
                      <a:pPr algn="ctr"/>
                      <a:r>
                        <a:rPr lang="ja-JP" altLang="ja-JP" sz="1400" dirty="0"/>
                        <a:t>政府調達が</a:t>
                      </a:r>
                      <a:r>
                        <a:rPr lang="en-US" altLang="ja-JP" sz="2400" dirty="0">
                          <a:latin typeface="Arial Black" panose="020B0A04020102020204" pitchFamily="34" charset="0"/>
                          <a:ea typeface="HGP創英角ｺﾞｼｯｸUB" panose="020B0900000000000000" pitchFamily="50" charset="-128"/>
                        </a:rPr>
                        <a:t>9</a:t>
                      </a:r>
                      <a:r>
                        <a:rPr lang="ja-JP" altLang="ja-JP" sz="2400" dirty="0">
                          <a:latin typeface="HGP創英角ｺﾞｼｯｸUB" panose="020B0900000000000000" pitchFamily="50" charset="-128"/>
                          <a:ea typeface="HGP創英角ｺﾞｼｯｸUB" panose="020B0900000000000000" pitchFamily="50" charset="-128"/>
                        </a:rPr>
                        <a:t>割</a:t>
                      </a:r>
                      <a:endParaRPr kumimoji="1" lang="ja-JP" altLang="en-US" sz="2400" dirty="0">
                        <a:latin typeface="HGP創英角ｺﾞｼｯｸUB" panose="020B0900000000000000" pitchFamily="50" charset="-128"/>
                        <a:ea typeface="HGP創英角ｺﾞｼｯｸUB" panose="020B0900000000000000" pitchFamily="50" charset="-128"/>
                      </a:endParaRPr>
                    </a:p>
                  </a:txBody>
                  <a:tcPr anchor="ctr">
                    <a:lnL w="12700" cmpd="sng">
                      <a:noFill/>
                    </a:lnL>
                    <a:lnR w="635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FEDACA"/>
                    </a:solidFill>
                  </a:tcPr>
                </a:tc>
                <a:tc>
                  <a:txBody>
                    <a:bodyPr/>
                    <a:lstStyle/>
                    <a:p>
                      <a:pPr algn="ctr"/>
                      <a:r>
                        <a:rPr lang="ja-JP" altLang="ja-JP" sz="1400" dirty="0"/>
                        <a:t>入札の</a:t>
                      </a:r>
                      <a:r>
                        <a:rPr lang="ja-JP" altLang="en-US" sz="1400" dirty="0"/>
                        <a:t>決定権・</a:t>
                      </a:r>
                      <a:r>
                        <a:rPr lang="ja-JP" altLang="ja-JP" sz="1400" dirty="0"/>
                        <a:t>影響力を持つ</a:t>
                      </a:r>
                      <a:endParaRPr kumimoji="1" lang="ja-JP" altLang="en-US" sz="1400" dirty="0"/>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E8E8"/>
                    </a:solidFill>
                  </a:tcPr>
                </a:tc>
                <a:tc>
                  <a:txBody>
                    <a:bodyPr/>
                    <a:lstStyle/>
                    <a:p>
                      <a:pPr algn="ctr"/>
                      <a:r>
                        <a:rPr lang="ja-JP" altLang="ja-JP" sz="1400" dirty="0"/>
                        <a:t>調達の決定権がない</a:t>
                      </a:r>
                      <a:endParaRPr kumimoji="1" lang="ja-JP" altLang="en-US" sz="1400" dirty="0"/>
                    </a:p>
                  </a:txBody>
                  <a:tcPr anchor="ctr">
                    <a:lnL w="635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bl>
          </a:graphicData>
        </a:graphic>
      </p:graphicFrame>
      <p:sp>
        <p:nvSpPr>
          <p:cNvPr id="9" name="片側の 2 つの角を丸めた四角形 8"/>
          <p:cNvSpPr/>
          <p:nvPr/>
        </p:nvSpPr>
        <p:spPr>
          <a:xfrm>
            <a:off x="2072679" y="4221088"/>
            <a:ext cx="2880319" cy="864096"/>
          </a:xfrm>
          <a:prstGeom prst="round2SameRect">
            <a:avLst>
              <a:gd name="adj1" fmla="val 11376"/>
              <a:gd name="adj2" fmla="val 0"/>
            </a:avLst>
          </a:prstGeom>
          <a:solidFill>
            <a:srgbClr val="A2BBDC"/>
          </a:solidFill>
        </p:spPr>
        <p:txBody>
          <a:bodyPr wrap="none" lIns="108000" tIns="72000" rIns="108000" bIns="72000" anchor="ctr" anchorCtr="0">
            <a:noAutofit/>
          </a:bodyPr>
          <a:lstStyle/>
          <a:p>
            <a:r>
              <a:rPr lang="ja-JP" altLang="ja-JP" sz="1600" b="1" dirty="0"/>
              <a:t>モスクワ</a:t>
            </a:r>
            <a:r>
              <a:rPr lang="ja-JP" altLang="en-US" sz="1600" b="1" dirty="0"/>
              <a:t>や</a:t>
            </a:r>
            <a:br>
              <a:rPr lang="en-US" altLang="ja-JP" sz="1600" b="1" dirty="0"/>
            </a:br>
            <a:r>
              <a:rPr lang="ja-JP" altLang="ja-JP" sz="1600" b="1" dirty="0"/>
              <a:t>サンクトペテルブルグ</a:t>
            </a:r>
            <a:br>
              <a:rPr lang="en-US" altLang="ja-JP" sz="1600" b="1" dirty="0"/>
            </a:br>
            <a:r>
              <a:rPr lang="ja-JP" altLang="ja-JP" sz="1600" b="1" dirty="0"/>
              <a:t>に</a:t>
            </a:r>
            <a:r>
              <a:rPr lang="ja-JP" altLang="en-US" sz="1600" b="1" dirty="0"/>
              <a:t>ある</a:t>
            </a:r>
            <a:r>
              <a:rPr lang="ja-JP" altLang="ja-JP" sz="1600" b="1" dirty="0"/>
              <a:t>代理店</a:t>
            </a:r>
            <a:endParaRPr lang="ja-JP" altLang="en-US" sz="1600" b="1" dirty="0"/>
          </a:p>
        </p:txBody>
      </p:sp>
      <p:sp>
        <p:nvSpPr>
          <p:cNvPr id="10" name="片側の 2 つの角を丸めた四角形 9"/>
          <p:cNvSpPr/>
          <p:nvPr/>
        </p:nvSpPr>
        <p:spPr>
          <a:xfrm>
            <a:off x="2072680" y="5085184"/>
            <a:ext cx="2880319" cy="864096"/>
          </a:xfrm>
          <a:prstGeom prst="round2SameRect">
            <a:avLst>
              <a:gd name="adj1" fmla="val 0"/>
              <a:gd name="adj2" fmla="val 9265"/>
            </a:avLst>
          </a:prstGeom>
          <a:solidFill>
            <a:srgbClr val="E8E8E8"/>
          </a:solidFill>
        </p:spPr>
        <p:txBody>
          <a:bodyPr wrap="square" lIns="108000" tIns="108000" rIns="72000">
            <a:noAutofit/>
          </a:bodyPr>
          <a:lstStyle/>
          <a:p>
            <a:pPr marL="125413" indent="-125413" fontAlgn="ctr">
              <a:lnSpc>
                <a:spcPct val="110000"/>
              </a:lnSpc>
              <a:spcAft>
                <a:spcPts val="300"/>
              </a:spcAft>
              <a:buClr>
                <a:srgbClr val="5F8AC3"/>
              </a:buClr>
              <a:buSzPct val="90000"/>
              <a:buFont typeface="Wingdings" panose="05000000000000000000" pitchFamily="2" charset="2"/>
              <a:buChar char="l"/>
            </a:pPr>
            <a:r>
              <a:rPr lang="ja-JP" altLang="ja-JP" sz="1200" dirty="0"/>
              <a:t>連邦政府と</a:t>
            </a:r>
            <a:r>
              <a:rPr lang="ja-JP" altLang="en-US" sz="1200" dirty="0"/>
              <a:t>の</a:t>
            </a:r>
            <a:r>
              <a:rPr lang="ja-JP" altLang="ja-JP" sz="1200" dirty="0"/>
              <a:t>関係を構築</a:t>
            </a:r>
            <a:endParaRPr lang="en-US" altLang="ja-JP" sz="1200" dirty="0"/>
          </a:p>
          <a:p>
            <a:pPr marL="125413" indent="-125413" fontAlgn="ctr">
              <a:lnSpc>
                <a:spcPct val="110000"/>
              </a:lnSpc>
              <a:spcAft>
                <a:spcPts val="300"/>
              </a:spcAft>
              <a:buClr>
                <a:srgbClr val="5F8AC3"/>
              </a:buClr>
              <a:buSzPct val="90000"/>
              <a:buFont typeface="Wingdings" panose="05000000000000000000" pitchFamily="2" charset="2"/>
              <a:buChar char="l"/>
            </a:pPr>
            <a:r>
              <a:rPr lang="ja-JP" altLang="ja-JP" sz="1200" dirty="0"/>
              <a:t>中央アジア・コーカサスの旧ソ連諸国に</a:t>
            </a:r>
            <a:r>
              <a:rPr lang="ja-JP" altLang="en-US" sz="1200" dirty="0"/>
              <a:t>ネットワークを持っている場合も多い</a:t>
            </a:r>
          </a:p>
        </p:txBody>
      </p:sp>
      <p:sp>
        <p:nvSpPr>
          <p:cNvPr id="13" name="角丸四角形 12"/>
          <p:cNvSpPr/>
          <p:nvPr/>
        </p:nvSpPr>
        <p:spPr>
          <a:xfrm>
            <a:off x="5169024" y="4221088"/>
            <a:ext cx="2880320" cy="1728192"/>
          </a:xfrm>
          <a:prstGeom prst="roundRect">
            <a:avLst>
              <a:gd name="adj" fmla="val 4912"/>
            </a:avLst>
          </a:prstGeom>
          <a:solidFill>
            <a:srgbClr val="AFE6F7"/>
          </a:solidFill>
        </p:spPr>
        <p:txBody>
          <a:bodyPr wrap="square" lIns="108000" tIns="0" rIns="144000" anchor="ctr" anchorCtr="0">
            <a:noAutofit/>
          </a:bodyPr>
          <a:lstStyle/>
          <a:p>
            <a:pPr algn="just" fontAlgn="ctr">
              <a:lnSpc>
                <a:spcPct val="114000"/>
              </a:lnSpc>
              <a:spcAft>
                <a:spcPts val="500"/>
              </a:spcAft>
              <a:buClr>
                <a:srgbClr val="5F8AC3"/>
              </a:buClr>
              <a:buSzPct val="90000"/>
            </a:pPr>
            <a:r>
              <a:rPr lang="ja-JP" altLang="en-US" dirty="0">
                <a:latin typeface="HGP創英角ｺﾞｼｯｸUB" panose="020B0900000000000000" pitchFamily="50" charset="-128"/>
                <a:ea typeface="HGP創英角ｺﾞｼｯｸUB" panose="020B0900000000000000" pitchFamily="50" charset="-128"/>
              </a:rPr>
              <a:t>連携することで</a:t>
            </a:r>
            <a:endParaRPr lang="en-US" altLang="ja-JP" b="1" dirty="0"/>
          </a:p>
          <a:p>
            <a:pPr marL="193675" indent="-193675" algn="just" fontAlgn="ctr">
              <a:lnSpc>
                <a:spcPct val="114000"/>
              </a:lnSpc>
              <a:spcAft>
                <a:spcPts val="500"/>
              </a:spcAft>
              <a:buClr>
                <a:srgbClr val="5F8AC3"/>
              </a:buClr>
              <a:buSzPct val="90000"/>
              <a:buFont typeface="Wingdings" panose="05000000000000000000" pitchFamily="2" charset="2"/>
              <a:buChar char="l"/>
            </a:pPr>
            <a:r>
              <a:rPr lang="ja-JP" altLang="en-US" sz="1600" b="1" dirty="0"/>
              <a:t>ロシア国内での</a:t>
            </a:r>
            <a:r>
              <a:rPr lang="ja-JP" altLang="ja-JP" sz="1600" b="1" dirty="0"/>
              <a:t>法的・経済的リスクを軽減</a:t>
            </a:r>
            <a:endParaRPr lang="en-US" altLang="ja-JP" sz="1600" b="1" dirty="0"/>
          </a:p>
          <a:p>
            <a:pPr marL="193675" indent="-193675" fontAlgn="ctr">
              <a:lnSpc>
                <a:spcPct val="114000"/>
              </a:lnSpc>
              <a:spcAft>
                <a:spcPts val="500"/>
              </a:spcAft>
              <a:buClr>
                <a:srgbClr val="5F8AC3"/>
              </a:buClr>
              <a:buSzPct val="90000"/>
              <a:buFont typeface="Wingdings" panose="05000000000000000000" pitchFamily="2" charset="2"/>
              <a:buChar char="l"/>
            </a:pPr>
            <a:r>
              <a:rPr lang="ja-JP" altLang="en-US" sz="1600" b="1" dirty="0"/>
              <a:t>旧ソ連諸国での拡販を期待</a:t>
            </a:r>
          </a:p>
        </p:txBody>
      </p:sp>
      <p:sp>
        <p:nvSpPr>
          <p:cNvPr id="14" name="テキスト ボックス 13"/>
          <p:cNvSpPr txBox="1"/>
          <p:nvPr/>
        </p:nvSpPr>
        <p:spPr>
          <a:xfrm>
            <a:off x="200472" y="6525344"/>
            <a:ext cx="9145016" cy="144016"/>
          </a:xfrm>
          <a:prstGeom prst="rect">
            <a:avLst/>
          </a:prstGeom>
          <a:noFill/>
        </p:spPr>
        <p:txBody>
          <a:bodyPr wrap="square" lIns="0" tIns="0" rIns="0" bIns="0" rtlCol="0">
            <a:noAutofit/>
          </a:bodyPr>
          <a:lstStyle/>
          <a:p>
            <a:pPr lvl="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err="1" bmk=""/>
              <a:t>Espicom</a:t>
            </a:r>
            <a:r>
              <a:rPr kumimoji="0" lang="en-US" altLang="ja-JP" sz="800" dirty="0" bmk=""/>
              <a:t> </a:t>
            </a:r>
            <a:r>
              <a:rPr kumimoji="0" lang="ja-JP" altLang="en-US" sz="800" dirty="0" bmk=""/>
              <a:t>「</a:t>
            </a:r>
            <a:r>
              <a:rPr kumimoji="0" lang="en-US" altLang="ja-JP" sz="800" dirty="0" bmk=""/>
              <a:t>Medical Device Intelligence Report Q2</a:t>
            </a:r>
            <a:r>
              <a:rPr kumimoji="0" lang="ja-JP" altLang="en-US" sz="800" dirty="0" bmk=""/>
              <a:t>」（</a:t>
            </a:r>
            <a:r>
              <a:rPr kumimoji="0" lang="en-US" altLang="ja-JP" sz="800" dirty="0" bmk=""/>
              <a:t>2013</a:t>
            </a:r>
            <a:r>
              <a:rPr kumimoji="0" lang="ja-JP" altLang="en-US" sz="800" dirty="0" bmk=""/>
              <a:t>）</a:t>
            </a:r>
          </a:p>
        </p:txBody>
      </p:sp>
      <p:sp>
        <p:nvSpPr>
          <p:cNvPr id="15" name="角丸四角形 14"/>
          <p:cNvSpPr/>
          <p:nvPr/>
        </p:nvSpPr>
        <p:spPr>
          <a:xfrm>
            <a:off x="1928664" y="4077072"/>
            <a:ext cx="6264696" cy="2016224"/>
          </a:xfrm>
          <a:prstGeom prst="roundRect">
            <a:avLst>
              <a:gd name="adj" fmla="val 7849"/>
            </a:avLst>
          </a:prstGeom>
          <a:noFill/>
          <a:ln cmpd="sng">
            <a:solidFill>
              <a:srgbClr val="3D6AA7"/>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二等辺三角形 15"/>
          <p:cNvSpPr/>
          <p:nvPr/>
        </p:nvSpPr>
        <p:spPr>
          <a:xfrm rot="16200000">
            <a:off x="4160912" y="4941168"/>
            <a:ext cx="1728192" cy="288032"/>
          </a:xfrm>
          <a:prstGeom prst="triangle">
            <a:avLst/>
          </a:prstGeom>
          <a:gradFill flip="none" rotWithShape="1">
            <a:gsLst>
              <a:gs pos="0">
                <a:srgbClr val="3D6AA7"/>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0762738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角丸四角形 24"/>
          <p:cNvSpPr/>
          <p:nvPr/>
        </p:nvSpPr>
        <p:spPr>
          <a:xfrm>
            <a:off x="1784648" y="1844824"/>
            <a:ext cx="6192688" cy="3960440"/>
          </a:xfrm>
          <a:prstGeom prst="roundRect">
            <a:avLst>
              <a:gd name="adj" fmla="val 3804"/>
            </a:avLst>
          </a:prstGeom>
          <a:solidFill>
            <a:srgbClr val="DDE6F3"/>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ロシア／医療関連／医療機器</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中古医療機器</a:t>
            </a:r>
          </a:p>
        </p:txBody>
      </p:sp>
      <p:grpSp>
        <p:nvGrpSpPr>
          <p:cNvPr id="4" name="Group 5"/>
          <p:cNvGrpSpPr>
            <a:grpSpLocks noChangeAspect="1"/>
          </p:cNvGrpSpPr>
          <p:nvPr/>
        </p:nvGrpSpPr>
        <p:grpSpPr bwMode="auto">
          <a:xfrm>
            <a:off x="5097016" y="3573016"/>
            <a:ext cx="2484541" cy="1990562"/>
            <a:chOff x="5032" y="257"/>
            <a:chExt cx="1187" cy="951"/>
          </a:xfrm>
        </p:grpSpPr>
        <p:sp>
          <p:nvSpPr>
            <p:cNvPr id="5" name="Freeform 6"/>
            <p:cNvSpPr>
              <a:spLocks/>
            </p:cNvSpPr>
            <p:nvPr/>
          </p:nvSpPr>
          <p:spPr bwMode="auto">
            <a:xfrm>
              <a:off x="5198" y="823"/>
              <a:ext cx="163" cy="315"/>
            </a:xfrm>
            <a:custGeom>
              <a:avLst/>
              <a:gdLst>
                <a:gd name="T0" fmla="*/ 186 w 186"/>
                <a:gd name="T1" fmla="*/ 358 h 358"/>
                <a:gd name="T2" fmla="*/ 186 w 186"/>
                <a:gd name="T3" fmla="*/ 311 h 358"/>
                <a:gd name="T4" fmla="*/ 186 w 186"/>
                <a:gd name="T5" fmla="*/ 3 h 358"/>
                <a:gd name="T6" fmla="*/ 155 w 186"/>
                <a:gd name="T7" fmla="*/ 0 h 358"/>
                <a:gd name="T8" fmla="*/ 0 w 186"/>
                <a:gd name="T9" fmla="*/ 3 h 358"/>
                <a:gd name="T10" fmla="*/ 0 w 186"/>
                <a:gd name="T11" fmla="*/ 331 h 358"/>
                <a:gd name="T12" fmla="*/ 0 w 186"/>
                <a:gd name="T13" fmla="*/ 340 h 358"/>
                <a:gd name="T14" fmla="*/ 186 w 186"/>
                <a:gd name="T15" fmla="*/ 358 h 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358">
                  <a:moveTo>
                    <a:pt x="186" y="358"/>
                  </a:moveTo>
                  <a:cubicBezTo>
                    <a:pt x="186" y="311"/>
                    <a:pt x="186" y="311"/>
                    <a:pt x="186" y="311"/>
                  </a:cubicBezTo>
                  <a:cubicBezTo>
                    <a:pt x="186" y="3"/>
                    <a:pt x="186" y="3"/>
                    <a:pt x="186" y="3"/>
                  </a:cubicBezTo>
                  <a:cubicBezTo>
                    <a:pt x="170" y="2"/>
                    <a:pt x="159" y="1"/>
                    <a:pt x="155" y="0"/>
                  </a:cubicBezTo>
                  <a:cubicBezTo>
                    <a:pt x="135" y="1"/>
                    <a:pt x="65" y="3"/>
                    <a:pt x="0" y="3"/>
                  </a:cubicBezTo>
                  <a:cubicBezTo>
                    <a:pt x="0" y="331"/>
                    <a:pt x="0" y="331"/>
                    <a:pt x="0" y="331"/>
                  </a:cubicBezTo>
                  <a:cubicBezTo>
                    <a:pt x="0" y="340"/>
                    <a:pt x="0" y="340"/>
                    <a:pt x="0" y="340"/>
                  </a:cubicBezTo>
                  <a:lnTo>
                    <a:pt x="186" y="358"/>
                  </a:ln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 name="Freeform 7"/>
            <p:cNvSpPr>
              <a:spLocks/>
            </p:cNvSpPr>
            <p:nvPr/>
          </p:nvSpPr>
          <p:spPr bwMode="auto">
            <a:xfrm>
              <a:off x="5032" y="675"/>
              <a:ext cx="302" cy="151"/>
            </a:xfrm>
            <a:custGeom>
              <a:avLst/>
              <a:gdLst>
                <a:gd name="T0" fmla="*/ 342 w 343"/>
                <a:gd name="T1" fmla="*/ 169 h 172"/>
                <a:gd name="T2" fmla="*/ 335 w 343"/>
                <a:gd name="T3" fmla="*/ 165 h 172"/>
                <a:gd name="T4" fmla="*/ 320 w 343"/>
                <a:gd name="T5" fmla="*/ 75 h 172"/>
                <a:gd name="T6" fmla="*/ 304 w 343"/>
                <a:gd name="T7" fmla="*/ 0 h 172"/>
                <a:gd name="T8" fmla="*/ 259 w 343"/>
                <a:gd name="T9" fmla="*/ 39 h 172"/>
                <a:gd name="T10" fmla="*/ 55 w 343"/>
                <a:gd name="T11" fmla="*/ 54 h 172"/>
                <a:gd name="T12" fmla="*/ 18 w 343"/>
                <a:gd name="T13" fmla="*/ 20 h 172"/>
                <a:gd name="T14" fmla="*/ 18 w 343"/>
                <a:gd name="T15" fmla="*/ 18 h 172"/>
                <a:gd name="T16" fmla="*/ 6 w 343"/>
                <a:gd name="T17" fmla="*/ 19 h 172"/>
                <a:gd name="T18" fmla="*/ 88 w 343"/>
                <a:gd name="T19" fmla="*/ 169 h 172"/>
                <a:gd name="T20" fmla="*/ 188 w 343"/>
                <a:gd name="T21" fmla="*/ 172 h 172"/>
                <a:gd name="T22" fmla="*/ 343 w 343"/>
                <a:gd name="T23" fmla="*/ 169 h 172"/>
                <a:gd name="T24" fmla="*/ 342 w 343"/>
                <a:gd name="T25" fmla="*/ 16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172">
                  <a:moveTo>
                    <a:pt x="342" y="169"/>
                  </a:moveTo>
                  <a:cubicBezTo>
                    <a:pt x="339" y="168"/>
                    <a:pt x="337" y="167"/>
                    <a:pt x="335" y="165"/>
                  </a:cubicBezTo>
                  <a:cubicBezTo>
                    <a:pt x="313" y="147"/>
                    <a:pt x="320" y="84"/>
                    <a:pt x="320" y="75"/>
                  </a:cubicBezTo>
                  <a:cubicBezTo>
                    <a:pt x="320" y="67"/>
                    <a:pt x="307" y="14"/>
                    <a:pt x="304" y="0"/>
                  </a:cubicBezTo>
                  <a:cubicBezTo>
                    <a:pt x="259" y="39"/>
                    <a:pt x="259" y="39"/>
                    <a:pt x="259" y="39"/>
                  </a:cubicBezTo>
                  <a:cubicBezTo>
                    <a:pt x="55" y="54"/>
                    <a:pt x="55" y="54"/>
                    <a:pt x="55" y="54"/>
                  </a:cubicBezTo>
                  <a:cubicBezTo>
                    <a:pt x="18" y="20"/>
                    <a:pt x="18" y="20"/>
                    <a:pt x="18" y="20"/>
                  </a:cubicBezTo>
                  <a:cubicBezTo>
                    <a:pt x="18" y="18"/>
                    <a:pt x="18" y="18"/>
                    <a:pt x="18" y="18"/>
                  </a:cubicBezTo>
                  <a:cubicBezTo>
                    <a:pt x="6" y="19"/>
                    <a:pt x="6" y="19"/>
                    <a:pt x="6" y="19"/>
                  </a:cubicBezTo>
                  <a:cubicBezTo>
                    <a:pt x="0" y="85"/>
                    <a:pt x="18" y="163"/>
                    <a:pt x="88" y="169"/>
                  </a:cubicBezTo>
                  <a:cubicBezTo>
                    <a:pt x="112" y="171"/>
                    <a:pt x="149" y="172"/>
                    <a:pt x="188" y="172"/>
                  </a:cubicBezTo>
                  <a:cubicBezTo>
                    <a:pt x="253" y="172"/>
                    <a:pt x="323" y="170"/>
                    <a:pt x="343" y="169"/>
                  </a:cubicBezTo>
                  <a:cubicBezTo>
                    <a:pt x="342" y="169"/>
                    <a:pt x="342" y="169"/>
                    <a:pt x="342" y="169"/>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 name="Freeform 8"/>
            <p:cNvSpPr>
              <a:spLocks/>
            </p:cNvSpPr>
            <p:nvPr/>
          </p:nvSpPr>
          <p:spPr bwMode="auto">
            <a:xfrm>
              <a:off x="6011" y="1083"/>
              <a:ext cx="5" cy="8"/>
            </a:xfrm>
            <a:custGeom>
              <a:avLst/>
              <a:gdLst>
                <a:gd name="T0" fmla="*/ 5 w 5"/>
                <a:gd name="T1" fmla="*/ 0 h 9"/>
                <a:gd name="T2" fmla="*/ 0 w 5"/>
                <a:gd name="T3" fmla="*/ 9 h 9"/>
                <a:gd name="T4" fmla="*/ 5 w 5"/>
                <a:gd name="T5" fmla="*/ 0 h 9"/>
              </a:gdLst>
              <a:ahLst/>
              <a:cxnLst>
                <a:cxn ang="0">
                  <a:pos x="T0" y="T1"/>
                </a:cxn>
                <a:cxn ang="0">
                  <a:pos x="T2" y="T3"/>
                </a:cxn>
                <a:cxn ang="0">
                  <a:pos x="T4" y="T5"/>
                </a:cxn>
              </a:cxnLst>
              <a:rect l="0" t="0" r="r" b="b"/>
              <a:pathLst>
                <a:path w="5" h="9">
                  <a:moveTo>
                    <a:pt x="5" y="0"/>
                  </a:moveTo>
                  <a:cubicBezTo>
                    <a:pt x="4" y="3"/>
                    <a:pt x="2" y="6"/>
                    <a:pt x="0" y="9"/>
                  </a:cubicBezTo>
                  <a:cubicBezTo>
                    <a:pt x="5" y="0"/>
                    <a:pt x="5" y="0"/>
                    <a:pt x="5" y="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8" name="Freeform 9"/>
            <p:cNvSpPr>
              <a:spLocks/>
            </p:cNvSpPr>
            <p:nvPr/>
          </p:nvSpPr>
          <p:spPr bwMode="auto">
            <a:xfrm>
              <a:off x="5832" y="258"/>
              <a:ext cx="387" cy="833"/>
            </a:xfrm>
            <a:custGeom>
              <a:avLst/>
              <a:gdLst>
                <a:gd name="T0" fmla="*/ 359 w 441"/>
                <a:gd name="T1" fmla="*/ 237 h 949"/>
                <a:gd name="T2" fmla="*/ 31 w 441"/>
                <a:gd name="T3" fmla="*/ 5 h 949"/>
                <a:gd name="T4" fmla="*/ 0 w 441"/>
                <a:gd name="T5" fmla="*/ 3 h 949"/>
                <a:gd name="T6" fmla="*/ 335 w 441"/>
                <a:gd name="T7" fmla="*/ 490 h 949"/>
                <a:gd name="T8" fmla="*/ 209 w 441"/>
                <a:gd name="T9" fmla="*/ 940 h 949"/>
                <a:gd name="T10" fmla="*/ 209 w 441"/>
                <a:gd name="T11" fmla="*/ 940 h 949"/>
                <a:gd name="T12" fmla="*/ 204 w 441"/>
                <a:gd name="T13" fmla="*/ 949 h 949"/>
                <a:gd name="T14" fmla="*/ 327 w 441"/>
                <a:gd name="T15" fmla="*/ 906 h 949"/>
                <a:gd name="T16" fmla="*/ 441 w 441"/>
                <a:gd name="T17" fmla="*/ 535 h 949"/>
                <a:gd name="T18" fmla="*/ 359 w 441"/>
                <a:gd name="T19" fmla="*/ 237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 h="949">
                  <a:moveTo>
                    <a:pt x="359" y="237"/>
                  </a:moveTo>
                  <a:cubicBezTo>
                    <a:pt x="359" y="237"/>
                    <a:pt x="225" y="79"/>
                    <a:pt x="31" y="5"/>
                  </a:cubicBezTo>
                  <a:cubicBezTo>
                    <a:pt x="18" y="0"/>
                    <a:pt x="8" y="0"/>
                    <a:pt x="0" y="3"/>
                  </a:cubicBezTo>
                  <a:cubicBezTo>
                    <a:pt x="172" y="31"/>
                    <a:pt x="335" y="220"/>
                    <a:pt x="335" y="490"/>
                  </a:cubicBezTo>
                  <a:cubicBezTo>
                    <a:pt x="335" y="683"/>
                    <a:pt x="281" y="819"/>
                    <a:pt x="209" y="940"/>
                  </a:cubicBezTo>
                  <a:cubicBezTo>
                    <a:pt x="209" y="940"/>
                    <a:pt x="209" y="940"/>
                    <a:pt x="209" y="940"/>
                  </a:cubicBezTo>
                  <a:cubicBezTo>
                    <a:pt x="204" y="949"/>
                    <a:pt x="204" y="949"/>
                    <a:pt x="204" y="949"/>
                  </a:cubicBezTo>
                  <a:cubicBezTo>
                    <a:pt x="327" y="906"/>
                    <a:pt x="327" y="906"/>
                    <a:pt x="327" y="906"/>
                  </a:cubicBezTo>
                  <a:cubicBezTo>
                    <a:pt x="391" y="786"/>
                    <a:pt x="441" y="618"/>
                    <a:pt x="441" y="535"/>
                  </a:cubicBezTo>
                  <a:cubicBezTo>
                    <a:pt x="441" y="453"/>
                    <a:pt x="423" y="335"/>
                    <a:pt x="359" y="237"/>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9" name="Freeform 10"/>
            <p:cNvSpPr>
              <a:spLocks/>
            </p:cNvSpPr>
            <p:nvPr/>
          </p:nvSpPr>
          <p:spPr bwMode="auto">
            <a:xfrm>
              <a:off x="5411" y="257"/>
              <a:ext cx="715" cy="834"/>
            </a:xfrm>
            <a:custGeom>
              <a:avLst/>
              <a:gdLst>
                <a:gd name="T0" fmla="*/ 814 w 814"/>
                <a:gd name="T1" fmla="*/ 491 h 950"/>
                <a:gd name="T2" fmla="*/ 479 w 814"/>
                <a:gd name="T3" fmla="*/ 4 h 950"/>
                <a:gd name="T4" fmla="*/ 435 w 814"/>
                <a:gd name="T5" fmla="*/ 0 h 950"/>
                <a:gd name="T6" fmla="*/ 0 w 814"/>
                <a:gd name="T7" fmla="*/ 467 h 950"/>
                <a:gd name="T8" fmla="*/ 0 w 814"/>
                <a:gd name="T9" fmla="*/ 467 h 950"/>
                <a:gd name="T10" fmla="*/ 60 w 814"/>
                <a:gd name="T11" fmla="*/ 477 h 950"/>
                <a:gd name="T12" fmla="*/ 374 w 814"/>
                <a:gd name="T13" fmla="*/ 27 h 950"/>
                <a:gd name="T14" fmla="*/ 457 w 814"/>
                <a:gd name="T15" fmla="*/ 40 h 950"/>
                <a:gd name="T16" fmla="*/ 710 w 814"/>
                <a:gd name="T17" fmla="*/ 536 h 950"/>
                <a:gd name="T18" fmla="*/ 661 w 814"/>
                <a:gd name="T19" fmla="*/ 865 h 950"/>
                <a:gd name="T20" fmla="*/ 632 w 814"/>
                <a:gd name="T21" fmla="*/ 948 h 950"/>
                <a:gd name="T22" fmla="*/ 683 w 814"/>
                <a:gd name="T23" fmla="*/ 950 h 950"/>
                <a:gd name="T24" fmla="*/ 688 w 814"/>
                <a:gd name="T25" fmla="*/ 941 h 950"/>
                <a:gd name="T26" fmla="*/ 814 w 814"/>
                <a:gd name="T27" fmla="*/ 491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4" h="950">
                  <a:moveTo>
                    <a:pt x="814" y="491"/>
                  </a:moveTo>
                  <a:cubicBezTo>
                    <a:pt x="814" y="221"/>
                    <a:pt x="651" y="32"/>
                    <a:pt x="479" y="4"/>
                  </a:cubicBezTo>
                  <a:cubicBezTo>
                    <a:pt x="465" y="2"/>
                    <a:pt x="450" y="0"/>
                    <a:pt x="435" y="0"/>
                  </a:cubicBezTo>
                  <a:cubicBezTo>
                    <a:pt x="136" y="0"/>
                    <a:pt x="0" y="272"/>
                    <a:pt x="0" y="467"/>
                  </a:cubicBezTo>
                  <a:cubicBezTo>
                    <a:pt x="0" y="467"/>
                    <a:pt x="0" y="467"/>
                    <a:pt x="0" y="467"/>
                  </a:cubicBezTo>
                  <a:cubicBezTo>
                    <a:pt x="60" y="477"/>
                    <a:pt x="60" y="477"/>
                    <a:pt x="60" y="477"/>
                  </a:cubicBezTo>
                  <a:cubicBezTo>
                    <a:pt x="77" y="315"/>
                    <a:pt x="147" y="27"/>
                    <a:pt x="374" y="27"/>
                  </a:cubicBezTo>
                  <a:cubicBezTo>
                    <a:pt x="404" y="27"/>
                    <a:pt x="431" y="32"/>
                    <a:pt x="457" y="40"/>
                  </a:cubicBezTo>
                  <a:cubicBezTo>
                    <a:pt x="655" y="108"/>
                    <a:pt x="710" y="416"/>
                    <a:pt x="710" y="536"/>
                  </a:cubicBezTo>
                  <a:cubicBezTo>
                    <a:pt x="710" y="639"/>
                    <a:pt x="690" y="764"/>
                    <a:pt x="661" y="865"/>
                  </a:cubicBezTo>
                  <a:cubicBezTo>
                    <a:pt x="652" y="895"/>
                    <a:pt x="643" y="923"/>
                    <a:pt x="632" y="948"/>
                  </a:cubicBezTo>
                  <a:cubicBezTo>
                    <a:pt x="683" y="950"/>
                    <a:pt x="683" y="950"/>
                    <a:pt x="683" y="950"/>
                  </a:cubicBezTo>
                  <a:cubicBezTo>
                    <a:pt x="685" y="947"/>
                    <a:pt x="687" y="944"/>
                    <a:pt x="688" y="941"/>
                  </a:cubicBezTo>
                  <a:cubicBezTo>
                    <a:pt x="760" y="820"/>
                    <a:pt x="814" y="684"/>
                    <a:pt x="814" y="491"/>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0" name="Freeform 11"/>
            <p:cNvSpPr>
              <a:spLocks/>
            </p:cNvSpPr>
            <p:nvPr/>
          </p:nvSpPr>
          <p:spPr bwMode="auto">
            <a:xfrm>
              <a:off x="5464" y="281"/>
              <a:ext cx="571" cy="815"/>
            </a:xfrm>
            <a:custGeom>
              <a:avLst/>
              <a:gdLst>
                <a:gd name="T0" fmla="*/ 650 w 650"/>
                <a:gd name="T1" fmla="*/ 509 h 928"/>
                <a:gd name="T2" fmla="*/ 397 w 650"/>
                <a:gd name="T3" fmla="*/ 13 h 928"/>
                <a:gd name="T4" fmla="*/ 314 w 650"/>
                <a:gd name="T5" fmla="*/ 0 h 928"/>
                <a:gd name="T6" fmla="*/ 0 w 650"/>
                <a:gd name="T7" fmla="*/ 450 h 928"/>
                <a:gd name="T8" fmla="*/ 62 w 650"/>
                <a:gd name="T9" fmla="*/ 461 h 928"/>
                <a:gd name="T10" fmla="*/ 314 w 650"/>
                <a:gd name="T11" fmla="*/ 211 h 928"/>
                <a:gd name="T12" fmla="*/ 419 w 650"/>
                <a:gd name="T13" fmla="*/ 236 h 928"/>
                <a:gd name="T14" fmla="*/ 559 w 650"/>
                <a:gd name="T15" fmla="*/ 467 h 928"/>
                <a:gd name="T16" fmla="*/ 559 w 650"/>
                <a:gd name="T17" fmla="*/ 530 h 928"/>
                <a:gd name="T18" fmla="*/ 615 w 650"/>
                <a:gd name="T19" fmla="*/ 531 h 928"/>
                <a:gd name="T20" fmla="*/ 584 w 650"/>
                <a:gd name="T21" fmla="*/ 789 h 928"/>
                <a:gd name="T22" fmla="*/ 541 w 650"/>
                <a:gd name="T23" fmla="*/ 920 h 928"/>
                <a:gd name="T24" fmla="*/ 538 w 650"/>
                <a:gd name="T25" fmla="*/ 927 h 928"/>
                <a:gd name="T26" fmla="*/ 570 w 650"/>
                <a:gd name="T27" fmla="*/ 928 h 928"/>
                <a:gd name="T28" fmla="*/ 572 w 650"/>
                <a:gd name="T29" fmla="*/ 921 h 928"/>
                <a:gd name="T30" fmla="*/ 601 w 650"/>
                <a:gd name="T31" fmla="*/ 838 h 928"/>
                <a:gd name="T32" fmla="*/ 650 w 650"/>
                <a:gd name="T33" fmla="*/ 509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0" h="928">
                  <a:moveTo>
                    <a:pt x="650" y="509"/>
                  </a:moveTo>
                  <a:cubicBezTo>
                    <a:pt x="650" y="389"/>
                    <a:pt x="595" y="81"/>
                    <a:pt x="397" y="13"/>
                  </a:cubicBezTo>
                  <a:cubicBezTo>
                    <a:pt x="371" y="5"/>
                    <a:pt x="344" y="0"/>
                    <a:pt x="314" y="0"/>
                  </a:cubicBezTo>
                  <a:cubicBezTo>
                    <a:pt x="87" y="0"/>
                    <a:pt x="17" y="288"/>
                    <a:pt x="0" y="450"/>
                  </a:cubicBezTo>
                  <a:cubicBezTo>
                    <a:pt x="62" y="461"/>
                    <a:pt x="62" y="461"/>
                    <a:pt x="62" y="461"/>
                  </a:cubicBezTo>
                  <a:cubicBezTo>
                    <a:pt x="64" y="372"/>
                    <a:pt x="167" y="211"/>
                    <a:pt x="314" y="211"/>
                  </a:cubicBezTo>
                  <a:cubicBezTo>
                    <a:pt x="353" y="211"/>
                    <a:pt x="388" y="220"/>
                    <a:pt x="419" y="236"/>
                  </a:cubicBezTo>
                  <a:cubicBezTo>
                    <a:pt x="507" y="280"/>
                    <a:pt x="559" y="376"/>
                    <a:pt x="559" y="467"/>
                  </a:cubicBezTo>
                  <a:cubicBezTo>
                    <a:pt x="559" y="500"/>
                    <a:pt x="559" y="525"/>
                    <a:pt x="559" y="530"/>
                  </a:cubicBezTo>
                  <a:cubicBezTo>
                    <a:pt x="615" y="531"/>
                    <a:pt x="615" y="531"/>
                    <a:pt x="615" y="531"/>
                  </a:cubicBezTo>
                  <a:cubicBezTo>
                    <a:pt x="615" y="607"/>
                    <a:pt x="607" y="697"/>
                    <a:pt x="584" y="789"/>
                  </a:cubicBezTo>
                  <a:cubicBezTo>
                    <a:pt x="573" y="833"/>
                    <a:pt x="559" y="877"/>
                    <a:pt x="541" y="920"/>
                  </a:cubicBezTo>
                  <a:cubicBezTo>
                    <a:pt x="540" y="922"/>
                    <a:pt x="539" y="925"/>
                    <a:pt x="538" y="927"/>
                  </a:cubicBezTo>
                  <a:cubicBezTo>
                    <a:pt x="570" y="928"/>
                    <a:pt x="570" y="928"/>
                    <a:pt x="570" y="928"/>
                  </a:cubicBezTo>
                  <a:cubicBezTo>
                    <a:pt x="571" y="926"/>
                    <a:pt x="572" y="923"/>
                    <a:pt x="572" y="921"/>
                  </a:cubicBezTo>
                  <a:cubicBezTo>
                    <a:pt x="583" y="896"/>
                    <a:pt x="592" y="868"/>
                    <a:pt x="601" y="838"/>
                  </a:cubicBezTo>
                  <a:cubicBezTo>
                    <a:pt x="630" y="737"/>
                    <a:pt x="650" y="612"/>
                    <a:pt x="650" y="509"/>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 name="Freeform 12"/>
            <p:cNvSpPr>
              <a:spLocks/>
            </p:cNvSpPr>
            <p:nvPr/>
          </p:nvSpPr>
          <p:spPr bwMode="auto">
            <a:xfrm>
              <a:off x="5518" y="466"/>
              <a:ext cx="437" cy="280"/>
            </a:xfrm>
            <a:custGeom>
              <a:avLst/>
              <a:gdLst>
                <a:gd name="T0" fmla="*/ 238 w 497"/>
                <a:gd name="T1" fmla="*/ 88 h 319"/>
                <a:gd name="T2" fmla="*/ 404 w 497"/>
                <a:gd name="T3" fmla="*/ 268 h 319"/>
                <a:gd name="T4" fmla="*/ 397 w 497"/>
                <a:gd name="T5" fmla="*/ 318 h 319"/>
                <a:gd name="T6" fmla="*/ 437 w 497"/>
                <a:gd name="T7" fmla="*/ 318 h 319"/>
                <a:gd name="T8" fmla="*/ 497 w 497"/>
                <a:gd name="T9" fmla="*/ 319 h 319"/>
                <a:gd name="T10" fmla="*/ 497 w 497"/>
                <a:gd name="T11" fmla="*/ 256 h 319"/>
                <a:gd name="T12" fmla="*/ 357 w 497"/>
                <a:gd name="T13" fmla="*/ 25 h 319"/>
                <a:gd name="T14" fmla="*/ 252 w 497"/>
                <a:gd name="T15" fmla="*/ 0 h 319"/>
                <a:gd name="T16" fmla="*/ 0 w 497"/>
                <a:gd name="T17" fmla="*/ 250 h 319"/>
                <a:gd name="T18" fmla="*/ 73 w 497"/>
                <a:gd name="T19" fmla="*/ 262 h 319"/>
                <a:gd name="T20" fmla="*/ 238 w 497"/>
                <a:gd name="T21" fmla="*/ 8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7" h="319">
                  <a:moveTo>
                    <a:pt x="238" y="88"/>
                  </a:moveTo>
                  <a:cubicBezTo>
                    <a:pt x="330" y="88"/>
                    <a:pt x="404" y="168"/>
                    <a:pt x="404" y="268"/>
                  </a:cubicBezTo>
                  <a:cubicBezTo>
                    <a:pt x="404" y="285"/>
                    <a:pt x="401" y="302"/>
                    <a:pt x="397" y="318"/>
                  </a:cubicBezTo>
                  <a:cubicBezTo>
                    <a:pt x="437" y="318"/>
                    <a:pt x="437" y="318"/>
                    <a:pt x="437" y="318"/>
                  </a:cubicBezTo>
                  <a:cubicBezTo>
                    <a:pt x="497" y="319"/>
                    <a:pt x="497" y="319"/>
                    <a:pt x="497" y="319"/>
                  </a:cubicBezTo>
                  <a:cubicBezTo>
                    <a:pt x="497" y="314"/>
                    <a:pt x="497" y="289"/>
                    <a:pt x="497" y="256"/>
                  </a:cubicBezTo>
                  <a:cubicBezTo>
                    <a:pt x="497" y="165"/>
                    <a:pt x="445" y="69"/>
                    <a:pt x="357" y="25"/>
                  </a:cubicBezTo>
                  <a:cubicBezTo>
                    <a:pt x="326" y="9"/>
                    <a:pt x="291" y="0"/>
                    <a:pt x="252" y="0"/>
                  </a:cubicBezTo>
                  <a:cubicBezTo>
                    <a:pt x="105" y="0"/>
                    <a:pt x="2" y="161"/>
                    <a:pt x="0" y="250"/>
                  </a:cubicBezTo>
                  <a:cubicBezTo>
                    <a:pt x="73" y="262"/>
                    <a:pt x="73" y="262"/>
                    <a:pt x="73" y="262"/>
                  </a:cubicBezTo>
                  <a:cubicBezTo>
                    <a:pt x="76" y="165"/>
                    <a:pt x="149" y="88"/>
                    <a:pt x="238" y="88"/>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2" name="Freeform 13"/>
            <p:cNvSpPr>
              <a:spLocks/>
            </p:cNvSpPr>
            <p:nvPr/>
          </p:nvSpPr>
          <p:spPr bwMode="auto">
            <a:xfrm>
              <a:off x="5656" y="745"/>
              <a:ext cx="348" cy="350"/>
            </a:xfrm>
            <a:custGeom>
              <a:avLst/>
              <a:gdLst>
                <a:gd name="T0" fmla="*/ 365 w 396"/>
                <a:gd name="T1" fmla="*/ 260 h 398"/>
                <a:gd name="T2" fmla="*/ 396 w 396"/>
                <a:gd name="T3" fmla="*/ 2 h 398"/>
                <a:gd name="T4" fmla="*/ 340 w 396"/>
                <a:gd name="T5" fmla="*/ 1 h 398"/>
                <a:gd name="T6" fmla="*/ 280 w 396"/>
                <a:gd name="T7" fmla="*/ 0 h 398"/>
                <a:gd name="T8" fmla="*/ 240 w 396"/>
                <a:gd name="T9" fmla="*/ 0 h 398"/>
                <a:gd name="T10" fmla="*/ 240 w 396"/>
                <a:gd name="T11" fmla="*/ 1 h 398"/>
                <a:gd name="T12" fmla="*/ 81 w 396"/>
                <a:gd name="T13" fmla="*/ 130 h 398"/>
                <a:gd name="T14" fmla="*/ 0 w 396"/>
                <a:gd name="T15" fmla="*/ 106 h 398"/>
                <a:gd name="T16" fmla="*/ 0 w 396"/>
                <a:gd name="T17" fmla="*/ 371 h 398"/>
                <a:gd name="T18" fmla="*/ 40 w 396"/>
                <a:gd name="T19" fmla="*/ 389 h 398"/>
                <a:gd name="T20" fmla="*/ 319 w 396"/>
                <a:gd name="T21" fmla="*/ 398 h 398"/>
                <a:gd name="T22" fmla="*/ 322 w 396"/>
                <a:gd name="T23" fmla="*/ 391 h 398"/>
                <a:gd name="T24" fmla="*/ 365 w 396"/>
                <a:gd name="T25" fmla="*/ 26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398">
                  <a:moveTo>
                    <a:pt x="365" y="260"/>
                  </a:moveTo>
                  <a:cubicBezTo>
                    <a:pt x="388" y="168"/>
                    <a:pt x="396" y="78"/>
                    <a:pt x="396" y="2"/>
                  </a:cubicBezTo>
                  <a:cubicBezTo>
                    <a:pt x="340" y="1"/>
                    <a:pt x="340" y="1"/>
                    <a:pt x="340" y="1"/>
                  </a:cubicBezTo>
                  <a:cubicBezTo>
                    <a:pt x="280" y="0"/>
                    <a:pt x="280" y="0"/>
                    <a:pt x="280" y="0"/>
                  </a:cubicBezTo>
                  <a:cubicBezTo>
                    <a:pt x="240" y="0"/>
                    <a:pt x="240" y="0"/>
                    <a:pt x="240" y="0"/>
                  </a:cubicBezTo>
                  <a:cubicBezTo>
                    <a:pt x="240" y="0"/>
                    <a:pt x="240" y="1"/>
                    <a:pt x="240" y="1"/>
                  </a:cubicBezTo>
                  <a:cubicBezTo>
                    <a:pt x="219" y="75"/>
                    <a:pt x="156" y="130"/>
                    <a:pt x="81" y="130"/>
                  </a:cubicBezTo>
                  <a:cubicBezTo>
                    <a:pt x="52" y="130"/>
                    <a:pt x="24" y="121"/>
                    <a:pt x="0" y="106"/>
                  </a:cubicBezTo>
                  <a:cubicBezTo>
                    <a:pt x="0" y="371"/>
                    <a:pt x="0" y="371"/>
                    <a:pt x="0" y="371"/>
                  </a:cubicBezTo>
                  <a:cubicBezTo>
                    <a:pt x="20" y="371"/>
                    <a:pt x="35" y="372"/>
                    <a:pt x="40" y="389"/>
                  </a:cubicBezTo>
                  <a:cubicBezTo>
                    <a:pt x="319" y="398"/>
                    <a:pt x="319" y="398"/>
                    <a:pt x="319" y="398"/>
                  </a:cubicBezTo>
                  <a:cubicBezTo>
                    <a:pt x="320" y="396"/>
                    <a:pt x="321" y="393"/>
                    <a:pt x="322" y="391"/>
                  </a:cubicBezTo>
                  <a:cubicBezTo>
                    <a:pt x="340" y="348"/>
                    <a:pt x="354" y="304"/>
                    <a:pt x="365" y="26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3" name="Freeform 14"/>
            <p:cNvSpPr>
              <a:spLocks/>
            </p:cNvSpPr>
            <p:nvPr/>
          </p:nvSpPr>
          <p:spPr bwMode="auto">
            <a:xfrm>
              <a:off x="5145" y="1071"/>
              <a:ext cx="549" cy="137"/>
            </a:xfrm>
            <a:custGeom>
              <a:avLst/>
              <a:gdLst>
                <a:gd name="T0" fmla="*/ 622 w 625"/>
                <a:gd name="T1" fmla="*/ 18 h 156"/>
                <a:gd name="T2" fmla="*/ 582 w 625"/>
                <a:gd name="T3" fmla="*/ 0 h 156"/>
                <a:gd name="T4" fmla="*/ 520 w 625"/>
                <a:gd name="T5" fmla="*/ 14 h 156"/>
                <a:gd name="T6" fmla="*/ 246 w 625"/>
                <a:gd name="T7" fmla="*/ 76 h 156"/>
                <a:gd name="T8" fmla="*/ 60 w 625"/>
                <a:gd name="T9" fmla="*/ 58 h 156"/>
                <a:gd name="T10" fmla="*/ 60 w 625"/>
                <a:gd name="T11" fmla="*/ 49 h 156"/>
                <a:gd name="T12" fmla="*/ 26 w 625"/>
                <a:gd name="T13" fmla="*/ 66 h 156"/>
                <a:gd name="T14" fmla="*/ 1 w 625"/>
                <a:gd name="T15" fmla="*/ 117 h 156"/>
                <a:gd name="T16" fmla="*/ 234 w 625"/>
                <a:gd name="T17" fmla="*/ 156 h 156"/>
                <a:gd name="T18" fmla="*/ 624 w 625"/>
                <a:gd name="T19" fmla="*/ 46 h 156"/>
                <a:gd name="T20" fmla="*/ 622 w 625"/>
                <a:gd name="T21"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5" h="156">
                  <a:moveTo>
                    <a:pt x="622" y="18"/>
                  </a:moveTo>
                  <a:cubicBezTo>
                    <a:pt x="617" y="1"/>
                    <a:pt x="602" y="0"/>
                    <a:pt x="582" y="0"/>
                  </a:cubicBezTo>
                  <a:cubicBezTo>
                    <a:pt x="520" y="14"/>
                    <a:pt x="520" y="14"/>
                    <a:pt x="520" y="14"/>
                  </a:cubicBezTo>
                  <a:cubicBezTo>
                    <a:pt x="246" y="76"/>
                    <a:pt x="246" y="76"/>
                    <a:pt x="246" y="76"/>
                  </a:cubicBezTo>
                  <a:cubicBezTo>
                    <a:pt x="60" y="58"/>
                    <a:pt x="60" y="58"/>
                    <a:pt x="60" y="58"/>
                  </a:cubicBezTo>
                  <a:cubicBezTo>
                    <a:pt x="60" y="49"/>
                    <a:pt x="60" y="49"/>
                    <a:pt x="60" y="49"/>
                  </a:cubicBezTo>
                  <a:cubicBezTo>
                    <a:pt x="60" y="49"/>
                    <a:pt x="39" y="56"/>
                    <a:pt x="26" y="66"/>
                  </a:cubicBezTo>
                  <a:cubicBezTo>
                    <a:pt x="13" y="76"/>
                    <a:pt x="2" y="106"/>
                    <a:pt x="1" y="117"/>
                  </a:cubicBezTo>
                  <a:cubicBezTo>
                    <a:pt x="0" y="129"/>
                    <a:pt x="78" y="156"/>
                    <a:pt x="234" y="156"/>
                  </a:cubicBezTo>
                  <a:cubicBezTo>
                    <a:pt x="312" y="156"/>
                    <a:pt x="566" y="72"/>
                    <a:pt x="624" y="46"/>
                  </a:cubicBezTo>
                  <a:cubicBezTo>
                    <a:pt x="625" y="33"/>
                    <a:pt x="624" y="24"/>
                    <a:pt x="622" y="18"/>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4" name="Freeform 15"/>
            <p:cNvSpPr>
              <a:spLocks/>
            </p:cNvSpPr>
            <p:nvPr/>
          </p:nvSpPr>
          <p:spPr bwMode="auto">
            <a:xfrm>
              <a:off x="5361" y="826"/>
              <a:ext cx="295" cy="312"/>
            </a:xfrm>
            <a:custGeom>
              <a:avLst/>
              <a:gdLst>
                <a:gd name="T0" fmla="*/ 319 w 336"/>
                <a:gd name="T1" fmla="*/ 2 h 355"/>
                <a:gd name="T2" fmla="*/ 143 w 336"/>
                <a:gd name="T3" fmla="*/ 3 h 355"/>
                <a:gd name="T4" fmla="*/ 116 w 336"/>
                <a:gd name="T5" fmla="*/ 2 h 355"/>
                <a:gd name="T6" fmla="*/ 72 w 336"/>
                <a:gd name="T7" fmla="*/ 2 h 355"/>
                <a:gd name="T8" fmla="*/ 0 w 336"/>
                <a:gd name="T9" fmla="*/ 0 h 355"/>
                <a:gd name="T10" fmla="*/ 0 w 336"/>
                <a:gd name="T11" fmla="*/ 308 h 355"/>
                <a:gd name="T12" fmla="*/ 0 w 336"/>
                <a:gd name="T13" fmla="*/ 355 h 355"/>
                <a:gd name="T14" fmla="*/ 274 w 336"/>
                <a:gd name="T15" fmla="*/ 293 h 355"/>
                <a:gd name="T16" fmla="*/ 336 w 336"/>
                <a:gd name="T17" fmla="*/ 279 h 355"/>
                <a:gd name="T18" fmla="*/ 336 w 336"/>
                <a:gd name="T19" fmla="*/ 14 h 355"/>
                <a:gd name="T20" fmla="*/ 336 w 336"/>
                <a:gd name="T21" fmla="*/ 2 h 355"/>
                <a:gd name="T22" fmla="*/ 319 w 336"/>
                <a:gd name="T23" fmla="*/ 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6" h="355">
                  <a:moveTo>
                    <a:pt x="319" y="2"/>
                  </a:moveTo>
                  <a:cubicBezTo>
                    <a:pt x="263" y="3"/>
                    <a:pt x="200" y="3"/>
                    <a:pt x="143" y="3"/>
                  </a:cubicBezTo>
                  <a:cubicBezTo>
                    <a:pt x="134" y="3"/>
                    <a:pt x="125" y="3"/>
                    <a:pt x="116" y="2"/>
                  </a:cubicBezTo>
                  <a:cubicBezTo>
                    <a:pt x="100" y="2"/>
                    <a:pt x="86" y="2"/>
                    <a:pt x="72" y="2"/>
                  </a:cubicBezTo>
                  <a:cubicBezTo>
                    <a:pt x="43" y="2"/>
                    <a:pt x="18" y="1"/>
                    <a:pt x="0" y="0"/>
                  </a:cubicBezTo>
                  <a:cubicBezTo>
                    <a:pt x="0" y="308"/>
                    <a:pt x="0" y="308"/>
                    <a:pt x="0" y="308"/>
                  </a:cubicBezTo>
                  <a:cubicBezTo>
                    <a:pt x="0" y="355"/>
                    <a:pt x="0" y="355"/>
                    <a:pt x="0" y="355"/>
                  </a:cubicBezTo>
                  <a:cubicBezTo>
                    <a:pt x="274" y="293"/>
                    <a:pt x="274" y="293"/>
                    <a:pt x="274" y="293"/>
                  </a:cubicBezTo>
                  <a:cubicBezTo>
                    <a:pt x="336" y="279"/>
                    <a:pt x="336" y="279"/>
                    <a:pt x="336" y="279"/>
                  </a:cubicBezTo>
                  <a:cubicBezTo>
                    <a:pt x="336" y="14"/>
                    <a:pt x="336" y="14"/>
                    <a:pt x="336" y="14"/>
                  </a:cubicBezTo>
                  <a:cubicBezTo>
                    <a:pt x="336" y="2"/>
                    <a:pt x="336" y="2"/>
                    <a:pt x="336" y="2"/>
                  </a:cubicBezTo>
                  <a:cubicBezTo>
                    <a:pt x="330" y="2"/>
                    <a:pt x="325" y="2"/>
                    <a:pt x="319" y="2"/>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5" name="Freeform 16"/>
            <p:cNvSpPr>
              <a:spLocks/>
            </p:cNvSpPr>
            <p:nvPr/>
          </p:nvSpPr>
          <p:spPr bwMode="auto">
            <a:xfrm>
              <a:off x="5582" y="543"/>
              <a:ext cx="291" cy="202"/>
            </a:xfrm>
            <a:custGeom>
              <a:avLst/>
              <a:gdLst>
                <a:gd name="T0" fmla="*/ 165 w 331"/>
                <a:gd name="T1" fmla="*/ 0 h 230"/>
                <a:gd name="T2" fmla="*/ 0 w 331"/>
                <a:gd name="T3" fmla="*/ 174 h 230"/>
                <a:gd name="T4" fmla="*/ 24 w 331"/>
                <a:gd name="T5" fmla="*/ 178 h 230"/>
                <a:gd name="T6" fmla="*/ 165 w 331"/>
                <a:gd name="T7" fmla="*/ 26 h 230"/>
                <a:gd name="T8" fmla="*/ 269 w 331"/>
                <a:gd name="T9" fmla="*/ 75 h 230"/>
                <a:gd name="T10" fmla="*/ 294 w 331"/>
                <a:gd name="T11" fmla="*/ 116 h 230"/>
                <a:gd name="T12" fmla="*/ 307 w 331"/>
                <a:gd name="T13" fmla="*/ 180 h 230"/>
                <a:gd name="T14" fmla="*/ 299 w 331"/>
                <a:gd name="T15" fmla="*/ 229 h 230"/>
                <a:gd name="T16" fmla="*/ 324 w 331"/>
                <a:gd name="T17" fmla="*/ 230 h 230"/>
                <a:gd name="T18" fmla="*/ 331 w 331"/>
                <a:gd name="T19" fmla="*/ 180 h 230"/>
                <a:gd name="T20" fmla="*/ 165 w 331"/>
                <a:gd name="T21"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1" h="230">
                  <a:moveTo>
                    <a:pt x="165" y="0"/>
                  </a:moveTo>
                  <a:cubicBezTo>
                    <a:pt x="76" y="0"/>
                    <a:pt x="3" y="77"/>
                    <a:pt x="0" y="174"/>
                  </a:cubicBezTo>
                  <a:cubicBezTo>
                    <a:pt x="24" y="178"/>
                    <a:pt x="24" y="178"/>
                    <a:pt x="24" y="178"/>
                  </a:cubicBezTo>
                  <a:cubicBezTo>
                    <a:pt x="25" y="94"/>
                    <a:pt x="88" y="26"/>
                    <a:pt x="165" y="26"/>
                  </a:cubicBezTo>
                  <a:cubicBezTo>
                    <a:pt x="206" y="26"/>
                    <a:pt x="243" y="45"/>
                    <a:pt x="269" y="75"/>
                  </a:cubicBezTo>
                  <a:cubicBezTo>
                    <a:pt x="279" y="87"/>
                    <a:pt x="288" y="101"/>
                    <a:pt x="294" y="116"/>
                  </a:cubicBezTo>
                  <a:cubicBezTo>
                    <a:pt x="302" y="135"/>
                    <a:pt x="307" y="157"/>
                    <a:pt x="307" y="180"/>
                  </a:cubicBezTo>
                  <a:cubicBezTo>
                    <a:pt x="307" y="197"/>
                    <a:pt x="304" y="214"/>
                    <a:pt x="299" y="229"/>
                  </a:cubicBezTo>
                  <a:cubicBezTo>
                    <a:pt x="324" y="230"/>
                    <a:pt x="324" y="230"/>
                    <a:pt x="324" y="230"/>
                  </a:cubicBezTo>
                  <a:cubicBezTo>
                    <a:pt x="328" y="214"/>
                    <a:pt x="331" y="197"/>
                    <a:pt x="331" y="180"/>
                  </a:cubicBezTo>
                  <a:cubicBezTo>
                    <a:pt x="331" y="80"/>
                    <a:pt x="257" y="0"/>
                    <a:pt x="165" y="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6" name="Freeform 17"/>
            <p:cNvSpPr>
              <a:spLocks/>
            </p:cNvSpPr>
            <p:nvPr/>
          </p:nvSpPr>
          <p:spPr bwMode="auto">
            <a:xfrm>
              <a:off x="5604" y="566"/>
              <a:ext cx="215" cy="143"/>
            </a:xfrm>
            <a:custGeom>
              <a:avLst/>
              <a:gdLst>
                <a:gd name="T0" fmla="*/ 68 w 245"/>
                <a:gd name="T1" fmla="*/ 163 h 163"/>
                <a:gd name="T2" fmla="*/ 193 w 245"/>
                <a:gd name="T3" fmla="*/ 29 h 163"/>
                <a:gd name="T4" fmla="*/ 245 w 245"/>
                <a:gd name="T5" fmla="*/ 49 h 163"/>
                <a:gd name="T6" fmla="*/ 245 w 245"/>
                <a:gd name="T7" fmla="*/ 49 h 163"/>
                <a:gd name="T8" fmla="*/ 141 w 245"/>
                <a:gd name="T9" fmla="*/ 0 h 163"/>
                <a:gd name="T10" fmla="*/ 0 w 245"/>
                <a:gd name="T11" fmla="*/ 152 h 163"/>
                <a:gd name="T12" fmla="*/ 68 w 245"/>
                <a:gd name="T13" fmla="*/ 163 h 163"/>
              </a:gdLst>
              <a:ahLst/>
              <a:cxnLst>
                <a:cxn ang="0">
                  <a:pos x="T0" y="T1"/>
                </a:cxn>
                <a:cxn ang="0">
                  <a:pos x="T2" y="T3"/>
                </a:cxn>
                <a:cxn ang="0">
                  <a:pos x="T4" y="T5"/>
                </a:cxn>
                <a:cxn ang="0">
                  <a:pos x="T6" y="T7"/>
                </a:cxn>
                <a:cxn ang="0">
                  <a:pos x="T8" y="T9"/>
                </a:cxn>
                <a:cxn ang="0">
                  <a:pos x="T10" y="T11"/>
                </a:cxn>
                <a:cxn ang="0">
                  <a:pos x="T12" y="T13"/>
                </a:cxn>
              </a:cxnLst>
              <a:rect l="0" t="0" r="r" b="b"/>
              <a:pathLst>
                <a:path w="245" h="163">
                  <a:moveTo>
                    <a:pt x="68" y="163"/>
                  </a:moveTo>
                  <a:cubicBezTo>
                    <a:pt x="77" y="50"/>
                    <a:pt x="164" y="29"/>
                    <a:pt x="193" y="29"/>
                  </a:cubicBezTo>
                  <a:cubicBezTo>
                    <a:pt x="215" y="29"/>
                    <a:pt x="233" y="37"/>
                    <a:pt x="245" y="49"/>
                  </a:cubicBezTo>
                  <a:cubicBezTo>
                    <a:pt x="245" y="49"/>
                    <a:pt x="245" y="49"/>
                    <a:pt x="245" y="49"/>
                  </a:cubicBezTo>
                  <a:cubicBezTo>
                    <a:pt x="219" y="19"/>
                    <a:pt x="182" y="0"/>
                    <a:pt x="141" y="0"/>
                  </a:cubicBezTo>
                  <a:cubicBezTo>
                    <a:pt x="64" y="0"/>
                    <a:pt x="1" y="68"/>
                    <a:pt x="0" y="152"/>
                  </a:cubicBezTo>
                  <a:cubicBezTo>
                    <a:pt x="68" y="163"/>
                    <a:pt x="68" y="163"/>
                    <a:pt x="68" y="163"/>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7" name="Freeform 18"/>
            <p:cNvSpPr>
              <a:spLocks/>
            </p:cNvSpPr>
            <p:nvPr/>
          </p:nvSpPr>
          <p:spPr bwMode="auto">
            <a:xfrm>
              <a:off x="5656" y="744"/>
              <a:ext cx="211" cy="115"/>
            </a:xfrm>
            <a:custGeom>
              <a:avLst/>
              <a:gdLst>
                <a:gd name="T0" fmla="*/ 215 w 240"/>
                <a:gd name="T1" fmla="*/ 0 h 131"/>
                <a:gd name="T2" fmla="*/ 215 w 240"/>
                <a:gd name="T3" fmla="*/ 2 h 131"/>
                <a:gd name="T4" fmla="*/ 158 w 240"/>
                <a:gd name="T5" fmla="*/ 79 h 131"/>
                <a:gd name="T6" fmla="*/ 131 w 240"/>
                <a:gd name="T7" fmla="*/ 94 h 131"/>
                <a:gd name="T8" fmla="*/ 34 w 240"/>
                <a:gd name="T9" fmla="*/ 95 h 131"/>
                <a:gd name="T10" fmla="*/ 29 w 240"/>
                <a:gd name="T11" fmla="*/ 95 h 131"/>
                <a:gd name="T12" fmla="*/ 0 w 240"/>
                <a:gd name="T13" fmla="*/ 95 h 131"/>
                <a:gd name="T14" fmla="*/ 0 w 240"/>
                <a:gd name="T15" fmla="*/ 107 h 131"/>
                <a:gd name="T16" fmla="*/ 81 w 240"/>
                <a:gd name="T17" fmla="*/ 131 h 131"/>
                <a:gd name="T18" fmla="*/ 240 w 240"/>
                <a:gd name="T19" fmla="*/ 2 h 131"/>
                <a:gd name="T20" fmla="*/ 240 w 240"/>
                <a:gd name="T21" fmla="*/ 1 h 131"/>
                <a:gd name="T22" fmla="*/ 215 w 240"/>
                <a:gd name="T2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131">
                  <a:moveTo>
                    <a:pt x="215" y="0"/>
                  </a:moveTo>
                  <a:cubicBezTo>
                    <a:pt x="215" y="1"/>
                    <a:pt x="215" y="1"/>
                    <a:pt x="215" y="2"/>
                  </a:cubicBezTo>
                  <a:cubicBezTo>
                    <a:pt x="204" y="34"/>
                    <a:pt x="184" y="61"/>
                    <a:pt x="158" y="79"/>
                  </a:cubicBezTo>
                  <a:cubicBezTo>
                    <a:pt x="150" y="85"/>
                    <a:pt x="141" y="90"/>
                    <a:pt x="131" y="94"/>
                  </a:cubicBezTo>
                  <a:cubicBezTo>
                    <a:pt x="111" y="94"/>
                    <a:pt x="76" y="95"/>
                    <a:pt x="34" y="95"/>
                  </a:cubicBezTo>
                  <a:cubicBezTo>
                    <a:pt x="32" y="95"/>
                    <a:pt x="31" y="95"/>
                    <a:pt x="29" y="95"/>
                  </a:cubicBezTo>
                  <a:cubicBezTo>
                    <a:pt x="20" y="95"/>
                    <a:pt x="10" y="95"/>
                    <a:pt x="0" y="95"/>
                  </a:cubicBezTo>
                  <a:cubicBezTo>
                    <a:pt x="0" y="107"/>
                    <a:pt x="0" y="107"/>
                    <a:pt x="0" y="107"/>
                  </a:cubicBezTo>
                  <a:cubicBezTo>
                    <a:pt x="24" y="122"/>
                    <a:pt x="52" y="131"/>
                    <a:pt x="81" y="131"/>
                  </a:cubicBezTo>
                  <a:cubicBezTo>
                    <a:pt x="156" y="131"/>
                    <a:pt x="219" y="76"/>
                    <a:pt x="240" y="2"/>
                  </a:cubicBezTo>
                  <a:cubicBezTo>
                    <a:pt x="240" y="2"/>
                    <a:pt x="240" y="1"/>
                    <a:pt x="240" y="1"/>
                  </a:cubicBezTo>
                  <a:lnTo>
                    <a:pt x="215" y="0"/>
                  </a:ln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8" name="Freeform 19"/>
            <p:cNvSpPr>
              <a:spLocks/>
            </p:cNvSpPr>
            <p:nvPr/>
          </p:nvSpPr>
          <p:spPr bwMode="auto">
            <a:xfrm>
              <a:off x="5795" y="744"/>
              <a:ext cx="50" cy="70"/>
            </a:xfrm>
            <a:custGeom>
              <a:avLst/>
              <a:gdLst>
                <a:gd name="T0" fmla="*/ 0 w 57"/>
                <a:gd name="T1" fmla="*/ 79 h 79"/>
                <a:gd name="T2" fmla="*/ 57 w 57"/>
                <a:gd name="T3" fmla="*/ 2 h 79"/>
                <a:gd name="T4" fmla="*/ 57 w 57"/>
                <a:gd name="T5" fmla="*/ 0 h 79"/>
                <a:gd name="T6" fmla="*/ 16 w 57"/>
                <a:gd name="T7" fmla="*/ 7 h 79"/>
                <a:gd name="T8" fmla="*/ 0 w 57"/>
                <a:gd name="T9" fmla="*/ 79 h 79"/>
              </a:gdLst>
              <a:ahLst/>
              <a:cxnLst>
                <a:cxn ang="0">
                  <a:pos x="T0" y="T1"/>
                </a:cxn>
                <a:cxn ang="0">
                  <a:pos x="T2" y="T3"/>
                </a:cxn>
                <a:cxn ang="0">
                  <a:pos x="T4" y="T5"/>
                </a:cxn>
                <a:cxn ang="0">
                  <a:pos x="T6" y="T7"/>
                </a:cxn>
                <a:cxn ang="0">
                  <a:pos x="T8" y="T9"/>
                </a:cxn>
              </a:cxnLst>
              <a:rect l="0" t="0" r="r" b="b"/>
              <a:pathLst>
                <a:path w="57" h="79">
                  <a:moveTo>
                    <a:pt x="0" y="79"/>
                  </a:moveTo>
                  <a:cubicBezTo>
                    <a:pt x="26" y="61"/>
                    <a:pt x="46" y="34"/>
                    <a:pt x="57" y="2"/>
                  </a:cubicBezTo>
                  <a:cubicBezTo>
                    <a:pt x="57" y="1"/>
                    <a:pt x="57" y="1"/>
                    <a:pt x="57" y="0"/>
                  </a:cubicBezTo>
                  <a:cubicBezTo>
                    <a:pt x="16" y="7"/>
                    <a:pt x="16" y="7"/>
                    <a:pt x="16" y="7"/>
                  </a:cubicBezTo>
                  <a:cubicBezTo>
                    <a:pt x="17" y="38"/>
                    <a:pt x="7" y="64"/>
                    <a:pt x="0" y="79"/>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9" name="Freeform 20"/>
            <p:cNvSpPr>
              <a:spLocks/>
            </p:cNvSpPr>
            <p:nvPr/>
          </p:nvSpPr>
          <p:spPr bwMode="auto">
            <a:xfrm>
              <a:off x="5300" y="675"/>
              <a:ext cx="510" cy="154"/>
            </a:xfrm>
            <a:custGeom>
              <a:avLst/>
              <a:gdLst>
                <a:gd name="T0" fmla="*/ 580 w 581"/>
                <a:gd name="T1" fmla="*/ 86 h 175"/>
                <a:gd name="T2" fmla="*/ 580 w 581"/>
                <a:gd name="T3" fmla="*/ 85 h 175"/>
                <a:gd name="T4" fmla="*/ 580 w 581"/>
                <a:gd name="T5" fmla="*/ 85 h 175"/>
                <a:gd name="T6" fmla="*/ 347 w 581"/>
                <a:gd name="T7" fmla="*/ 51 h 175"/>
                <a:gd name="T8" fmla="*/ 323 w 581"/>
                <a:gd name="T9" fmla="*/ 47 h 175"/>
                <a:gd name="T10" fmla="*/ 249 w 581"/>
                <a:gd name="T11" fmla="*/ 36 h 175"/>
                <a:gd name="T12" fmla="*/ 185 w 581"/>
                <a:gd name="T13" fmla="*/ 27 h 175"/>
                <a:gd name="T14" fmla="*/ 122 w 581"/>
                <a:gd name="T15" fmla="*/ 18 h 175"/>
                <a:gd name="T16" fmla="*/ 0 w 581"/>
                <a:gd name="T17" fmla="*/ 0 h 175"/>
                <a:gd name="T18" fmla="*/ 16 w 581"/>
                <a:gd name="T19" fmla="*/ 75 h 175"/>
                <a:gd name="T20" fmla="*/ 31 w 581"/>
                <a:gd name="T21" fmla="*/ 165 h 175"/>
                <a:gd name="T22" fmla="*/ 38 w 581"/>
                <a:gd name="T23" fmla="*/ 169 h 175"/>
                <a:gd name="T24" fmla="*/ 39 w 581"/>
                <a:gd name="T25" fmla="*/ 169 h 175"/>
                <a:gd name="T26" fmla="*/ 70 w 581"/>
                <a:gd name="T27" fmla="*/ 172 h 175"/>
                <a:gd name="T28" fmla="*/ 142 w 581"/>
                <a:gd name="T29" fmla="*/ 174 h 175"/>
                <a:gd name="T30" fmla="*/ 186 w 581"/>
                <a:gd name="T31" fmla="*/ 174 h 175"/>
                <a:gd name="T32" fmla="*/ 213 w 581"/>
                <a:gd name="T33" fmla="*/ 175 h 175"/>
                <a:gd name="T34" fmla="*/ 389 w 581"/>
                <a:gd name="T35" fmla="*/ 174 h 175"/>
                <a:gd name="T36" fmla="*/ 406 w 581"/>
                <a:gd name="T37" fmla="*/ 174 h 175"/>
                <a:gd name="T38" fmla="*/ 435 w 581"/>
                <a:gd name="T39" fmla="*/ 174 h 175"/>
                <a:gd name="T40" fmla="*/ 440 w 581"/>
                <a:gd name="T41" fmla="*/ 174 h 175"/>
                <a:gd name="T42" fmla="*/ 537 w 581"/>
                <a:gd name="T43" fmla="*/ 173 h 175"/>
                <a:gd name="T44" fmla="*/ 564 w 581"/>
                <a:gd name="T45" fmla="*/ 158 h 175"/>
                <a:gd name="T46" fmla="*/ 580 w 581"/>
                <a:gd name="T47" fmla="*/ 8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1" h="175">
                  <a:moveTo>
                    <a:pt x="580" y="86"/>
                  </a:moveTo>
                  <a:cubicBezTo>
                    <a:pt x="580" y="85"/>
                    <a:pt x="580" y="85"/>
                    <a:pt x="580" y="85"/>
                  </a:cubicBezTo>
                  <a:cubicBezTo>
                    <a:pt x="580" y="85"/>
                    <a:pt x="580" y="85"/>
                    <a:pt x="580" y="85"/>
                  </a:cubicBezTo>
                  <a:cubicBezTo>
                    <a:pt x="347" y="51"/>
                    <a:pt x="347" y="51"/>
                    <a:pt x="347" y="51"/>
                  </a:cubicBezTo>
                  <a:cubicBezTo>
                    <a:pt x="323" y="47"/>
                    <a:pt x="323" y="47"/>
                    <a:pt x="323" y="47"/>
                  </a:cubicBezTo>
                  <a:cubicBezTo>
                    <a:pt x="249" y="36"/>
                    <a:pt x="249" y="36"/>
                    <a:pt x="249" y="36"/>
                  </a:cubicBezTo>
                  <a:cubicBezTo>
                    <a:pt x="185" y="27"/>
                    <a:pt x="185" y="27"/>
                    <a:pt x="185" y="27"/>
                  </a:cubicBezTo>
                  <a:cubicBezTo>
                    <a:pt x="122" y="18"/>
                    <a:pt x="122" y="18"/>
                    <a:pt x="122" y="18"/>
                  </a:cubicBezTo>
                  <a:cubicBezTo>
                    <a:pt x="0" y="0"/>
                    <a:pt x="0" y="0"/>
                    <a:pt x="0" y="0"/>
                  </a:cubicBezTo>
                  <a:cubicBezTo>
                    <a:pt x="3" y="14"/>
                    <a:pt x="16" y="67"/>
                    <a:pt x="16" y="75"/>
                  </a:cubicBezTo>
                  <a:cubicBezTo>
                    <a:pt x="16" y="84"/>
                    <a:pt x="9" y="147"/>
                    <a:pt x="31" y="165"/>
                  </a:cubicBezTo>
                  <a:cubicBezTo>
                    <a:pt x="33" y="167"/>
                    <a:pt x="35" y="168"/>
                    <a:pt x="38" y="169"/>
                  </a:cubicBezTo>
                  <a:cubicBezTo>
                    <a:pt x="38" y="169"/>
                    <a:pt x="38" y="169"/>
                    <a:pt x="39" y="169"/>
                  </a:cubicBezTo>
                  <a:cubicBezTo>
                    <a:pt x="43" y="170"/>
                    <a:pt x="54" y="171"/>
                    <a:pt x="70" y="172"/>
                  </a:cubicBezTo>
                  <a:cubicBezTo>
                    <a:pt x="88" y="173"/>
                    <a:pt x="113" y="174"/>
                    <a:pt x="142" y="174"/>
                  </a:cubicBezTo>
                  <a:cubicBezTo>
                    <a:pt x="156" y="174"/>
                    <a:pt x="170" y="174"/>
                    <a:pt x="186" y="174"/>
                  </a:cubicBezTo>
                  <a:cubicBezTo>
                    <a:pt x="195" y="175"/>
                    <a:pt x="204" y="175"/>
                    <a:pt x="213" y="175"/>
                  </a:cubicBezTo>
                  <a:cubicBezTo>
                    <a:pt x="270" y="175"/>
                    <a:pt x="333" y="175"/>
                    <a:pt x="389" y="174"/>
                  </a:cubicBezTo>
                  <a:cubicBezTo>
                    <a:pt x="395" y="174"/>
                    <a:pt x="400" y="174"/>
                    <a:pt x="406" y="174"/>
                  </a:cubicBezTo>
                  <a:cubicBezTo>
                    <a:pt x="416" y="174"/>
                    <a:pt x="426" y="174"/>
                    <a:pt x="435" y="174"/>
                  </a:cubicBezTo>
                  <a:cubicBezTo>
                    <a:pt x="437" y="174"/>
                    <a:pt x="438" y="174"/>
                    <a:pt x="440" y="174"/>
                  </a:cubicBezTo>
                  <a:cubicBezTo>
                    <a:pt x="482" y="174"/>
                    <a:pt x="517" y="173"/>
                    <a:pt x="537" y="173"/>
                  </a:cubicBezTo>
                  <a:cubicBezTo>
                    <a:pt x="547" y="169"/>
                    <a:pt x="556" y="164"/>
                    <a:pt x="564" y="158"/>
                  </a:cubicBezTo>
                  <a:cubicBezTo>
                    <a:pt x="571" y="143"/>
                    <a:pt x="581" y="117"/>
                    <a:pt x="580" y="86"/>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20" name="Freeform 21"/>
            <p:cNvSpPr>
              <a:spLocks/>
            </p:cNvSpPr>
            <p:nvPr/>
          </p:nvSpPr>
          <p:spPr bwMode="auto">
            <a:xfrm>
              <a:off x="5663" y="592"/>
              <a:ext cx="156" cy="120"/>
            </a:xfrm>
            <a:custGeom>
              <a:avLst/>
              <a:gdLst>
                <a:gd name="T0" fmla="*/ 131 w 177"/>
                <a:gd name="T1" fmla="*/ 10 h 137"/>
                <a:gd name="T2" fmla="*/ 177 w 177"/>
                <a:gd name="T3" fmla="*/ 20 h 137"/>
                <a:gd name="T4" fmla="*/ 125 w 177"/>
                <a:gd name="T5" fmla="*/ 0 h 137"/>
                <a:gd name="T6" fmla="*/ 0 w 177"/>
                <a:gd name="T7" fmla="*/ 134 h 137"/>
                <a:gd name="T8" fmla="*/ 0 w 177"/>
                <a:gd name="T9" fmla="*/ 134 h 137"/>
                <a:gd name="T10" fmla="*/ 15 w 177"/>
                <a:gd name="T11" fmla="*/ 137 h 137"/>
                <a:gd name="T12" fmla="*/ 131 w 177"/>
                <a:gd name="T13" fmla="*/ 10 h 137"/>
              </a:gdLst>
              <a:ahLst/>
              <a:cxnLst>
                <a:cxn ang="0">
                  <a:pos x="T0" y="T1"/>
                </a:cxn>
                <a:cxn ang="0">
                  <a:pos x="T2" y="T3"/>
                </a:cxn>
                <a:cxn ang="0">
                  <a:pos x="T4" y="T5"/>
                </a:cxn>
                <a:cxn ang="0">
                  <a:pos x="T6" y="T7"/>
                </a:cxn>
                <a:cxn ang="0">
                  <a:pos x="T8" y="T9"/>
                </a:cxn>
                <a:cxn ang="0">
                  <a:pos x="T10" y="T11"/>
                </a:cxn>
                <a:cxn ang="0">
                  <a:pos x="T12" y="T13"/>
                </a:cxn>
              </a:cxnLst>
              <a:rect l="0" t="0" r="r" b="b"/>
              <a:pathLst>
                <a:path w="177" h="137">
                  <a:moveTo>
                    <a:pt x="131" y="10"/>
                  </a:moveTo>
                  <a:cubicBezTo>
                    <a:pt x="150" y="10"/>
                    <a:pt x="167" y="16"/>
                    <a:pt x="177" y="20"/>
                  </a:cubicBezTo>
                  <a:cubicBezTo>
                    <a:pt x="165" y="8"/>
                    <a:pt x="147" y="0"/>
                    <a:pt x="125" y="0"/>
                  </a:cubicBezTo>
                  <a:cubicBezTo>
                    <a:pt x="96" y="0"/>
                    <a:pt x="9" y="21"/>
                    <a:pt x="0" y="134"/>
                  </a:cubicBezTo>
                  <a:cubicBezTo>
                    <a:pt x="0" y="134"/>
                    <a:pt x="0" y="134"/>
                    <a:pt x="0" y="134"/>
                  </a:cubicBezTo>
                  <a:cubicBezTo>
                    <a:pt x="15" y="137"/>
                    <a:pt x="15" y="137"/>
                    <a:pt x="15" y="137"/>
                  </a:cubicBezTo>
                  <a:cubicBezTo>
                    <a:pt x="25" y="29"/>
                    <a:pt x="114" y="10"/>
                    <a:pt x="131" y="1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21" name="Freeform 22"/>
            <p:cNvSpPr>
              <a:spLocks/>
            </p:cNvSpPr>
            <p:nvPr/>
          </p:nvSpPr>
          <p:spPr bwMode="auto">
            <a:xfrm>
              <a:off x="5676" y="600"/>
              <a:ext cx="165" cy="131"/>
            </a:xfrm>
            <a:custGeom>
              <a:avLst/>
              <a:gdLst>
                <a:gd name="T0" fmla="*/ 116 w 187"/>
                <a:gd name="T1" fmla="*/ 0 h 149"/>
                <a:gd name="T2" fmla="*/ 0 w 187"/>
                <a:gd name="T3" fmla="*/ 127 h 149"/>
                <a:gd name="T4" fmla="*/ 132 w 187"/>
                <a:gd name="T5" fmla="*/ 149 h 149"/>
                <a:gd name="T6" fmla="*/ 132 w 187"/>
                <a:gd name="T7" fmla="*/ 148 h 149"/>
                <a:gd name="T8" fmla="*/ 187 w 187"/>
                <a:gd name="T9" fmla="*/ 51 h 149"/>
                <a:gd name="T10" fmla="*/ 162 w 187"/>
                <a:gd name="T11" fmla="*/ 10 h 149"/>
                <a:gd name="T12" fmla="*/ 162 w 187"/>
                <a:gd name="T13" fmla="*/ 10 h 149"/>
                <a:gd name="T14" fmla="*/ 116 w 187"/>
                <a:gd name="T15" fmla="*/ 0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149">
                  <a:moveTo>
                    <a:pt x="116" y="0"/>
                  </a:moveTo>
                  <a:cubicBezTo>
                    <a:pt x="99" y="0"/>
                    <a:pt x="10" y="19"/>
                    <a:pt x="0" y="127"/>
                  </a:cubicBezTo>
                  <a:cubicBezTo>
                    <a:pt x="132" y="149"/>
                    <a:pt x="132" y="149"/>
                    <a:pt x="132" y="149"/>
                  </a:cubicBezTo>
                  <a:cubicBezTo>
                    <a:pt x="132" y="148"/>
                    <a:pt x="132" y="148"/>
                    <a:pt x="132" y="148"/>
                  </a:cubicBezTo>
                  <a:cubicBezTo>
                    <a:pt x="132" y="91"/>
                    <a:pt x="160" y="75"/>
                    <a:pt x="187" y="51"/>
                  </a:cubicBezTo>
                  <a:cubicBezTo>
                    <a:pt x="181" y="36"/>
                    <a:pt x="172" y="22"/>
                    <a:pt x="162" y="10"/>
                  </a:cubicBezTo>
                  <a:cubicBezTo>
                    <a:pt x="162" y="10"/>
                    <a:pt x="162" y="10"/>
                    <a:pt x="162" y="10"/>
                  </a:cubicBezTo>
                  <a:cubicBezTo>
                    <a:pt x="152" y="6"/>
                    <a:pt x="135" y="0"/>
                    <a:pt x="116" y="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22" name="Freeform 23"/>
            <p:cNvSpPr>
              <a:spLocks/>
            </p:cNvSpPr>
            <p:nvPr/>
          </p:nvSpPr>
          <p:spPr bwMode="auto">
            <a:xfrm>
              <a:off x="5047" y="652"/>
              <a:ext cx="762" cy="98"/>
            </a:xfrm>
            <a:custGeom>
              <a:avLst/>
              <a:gdLst>
                <a:gd name="T0" fmla="*/ 848 w 867"/>
                <a:gd name="T1" fmla="*/ 90 h 111"/>
                <a:gd name="T2" fmla="*/ 716 w 867"/>
                <a:gd name="T3" fmla="*/ 68 h 111"/>
                <a:gd name="T4" fmla="*/ 701 w 867"/>
                <a:gd name="T5" fmla="*/ 65 h 111"/>
                <a:gd name="T6" fmla="*/ 633 w 867"/>
                <a:gd name="T7" fmla="*/ 54 h 111"/>
                <a:gd name="T8" fmla="*/ 609 w 867"/>
                <a:gd name="T9" fmla="*/ 50 h 111"/>
                <a:gd name="T10" fmla="*/ 536 w 867"/>
                <a:gd name="T11" fmla="*/ 38 h 111"/>
                <a:gd name="T12" fmla="*/ 474 w 867"/>
                <a:gd name="T13" fmla="*/ 27 h 111"/>
                <a:gd name="T14" fmla="*/ 414 w 867"/>
                <a:gd name="T15" fmla="*/ 17 h 111"/>
                <a:gd name="T16" fmla="*/ 308 w 867"/>
                <a:gd name="T17" fmla="*/ 0 h 111"/>
                <a:gd name="T18" fmla="*/ 24 w 867"/>
                <a:gd name="T19" fmla="*/ 12 h 111"/>
                <a:gd name="T20" fmla="*/ 24 w 867"/>
                <a:gd name="T21" fmla="*/ 29 h 111"/>
                <a:gd name="T22" fmla="*/ 0 w 867"/>
                <a:gd name="T23" fmla="*/ 33 h 111"/>
                <a:gd name="T24" fmla="*/ 1 w 867"/>
                <a:gd name="T25" fmla="*/ 44 h 111"/>
                <a:gd name="T26" fmla="*/ 1 w 867"/>
                <a:gd name="T27" fmla="*/ 46 h 111"/>
                <a:gd name="T28" fmla="*/ 38 w 867"/>
                <a:gd name="T29" fmla="*/ 80 h 111"/>
                <a:gd name="T30" fmla="*/ 242 w 867"/>
                <a:gd name="T31" fmla="*/ 65 h 111"/>
                <a:gd name="T32" fmla="*/ 287 w 867"/>
                <a:gd name="T33" fmla="*/ 26 h 111"/>
                <a:gd name="T34" fmla="*/ 409 w 867"/>
                <a:gd name="T35" fmla="*/ 44 h 111"/>
                <a:gd name="T36" fmla="*/ 472 w 867"/>
                <a:gd name="T37" fmla="*/ 53 h 111"/>
                <a:gd name="T38" fmla="*/ 536 w 867"/>
                <a:gd name="T39" fmla="*/ 62 h 111"/>
                <a:gd name="T40" fmla="*/ 610 w 867"/>
                <a:gd name="T41" fmla="*/ 73 h 111"/>
                <a:gd name="T42" fmla="*/ 634 w 867"/>
                <a:gd name="T43" fmla="*/ 77 h 111"/>
                <a:gd name="T44" fmla="*/ 867 w 867"/>
                <a:gd name="T45" fmla="*/ 111 h 111"/>
                <a:gd name="T46" fmla="*/ 867 w 867"/>
                <a:gd name="T47" fmla="*/ 111 h 111"/>
                <a:gd name="T48" fmla="*/ 867 w 867"/>
                <a:gd name="T49" fmla="*/ 111 h 111"/>
                <a:gd name="T50" fmla="*/ 867 w 867"/>
                <a:gd name="T51" fmla="*/ 93 h 111"/>
                <a:gd name="T52" fmla="*/ 848 w 867"/>
                <a:gd name="T53" fmla="*/ 9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7" h="111">
                  <a:moveTo>
                    <a:pt x="848" y="90"/>
                  </a:moveTo>
                  <a:cubicBezTo>
                    <a:pt x="716" y="68"/>
                    <a:pt x="716" y="68"/>
                    <a:pt x="716" y="68"/>
                  </a:cubicBezTo>
                  <a:cubicBezTo>
                    <a:pt x="701" y="65"/>
                    <a:pt x="701" y="65"/>
                    <a:pt x="701" y="65"/>
                  </a:cubicBezTo>
                  <a:cubicBezTo>
                    <a:pt x="633" y="54"/>
                    <a:pt x="633" y="54"/>
                    <a:pt x="633" y="54"/>
                  </a:cubicBezTo>
                  <a:cubicBezTo>
                    <a:pt x="609" y="50"/>
                    <a:pt x="609" y="50"/>
                    <a:pt x="609" y="50"/>
                  </a:cubicBezTo>
                  <a:cubicBezTo>
                    <a:pt x="536" y="38"/>
                    <a:pt x="536" y="38"/>
                    <a:pt x="536" y="38"/>
                  </a:cubicBezTo>
                  <a:cubicBezTo>
                    <a:pt x="474" y="27"/>
                    <a:pt x="474" y="27"/>
                    <a:pt x="474" y="27"/>
                  </a:cubicBezTo>
                  <a:cubicBezTo>
                    <a:pt x="414" y="17"/>
                    <a:pt x="414" y="17"/>
                    <a:pt x="414" y="17"/>
                  </a:cubicBezTo>
                  <a:cubicBezTo>
                    <a:pt x="308" y="0"/>
                    <a:pt x="308" y="0"/>
                    <a:pt x="308" y="0"/>
                  </a:cubicBezTo>
                  <a:cubicBezTo>
                    <a:pt x="24" y="12"/>
                    <a:pt x="24" y="12"/>
                    <a:pt x="24" y="12"/>
                  </a:cubicBezTo>
                  <a:cubicBezTo>
                    <a:pt x="24" y="29"/>
                    <a:pt x="24" y="29"/>
                    <a:pt x="24" y="29"/>
                  </a:cubicBezTo>
                  <a:cubicBezTo>
                    <a:pt x="0" y="33"/>
                    <a:pt x="0" y="33"/>
                    <a:pt x="0" y="33"/>
                  </a:cubicBezTo>
                  <a:cubicBezTo>
                    <a:pt x="1" y="44"/>
                    <a:pt x="1" y="44"/>
                    <a:pt x="1" y="44"/>
                  </a:cubicBezTo>
                  <a:cubicBezTo>
                    <a:pt x="1" y="46"/>
                    <a:pt x="1" y="46"/>
                    <a:pt x="1" y="46"/>
                  </a:cubicBezTo>
                  <a:cubicBezTo>
                    <a:pt x="38" y="80"/>
                    <a:pt x="38" y="80"/>
                    <a:pt x="38" y="80"/>
                  </a:cubicBezTo>
                  <a:cubicBezTo>
                    <a:pt x="242" y="65"/>
                    <a:pt x="242" y="65"/>
                    <a:pt x="242" y="65"/>
                  </a:cubicBezTo>
                  <a:cubicBezTo>
                    <a:pt x="287" y="26"/>
                    <a:pt x="287" y="26"/>
                    <a:pt x="287" y="26"/>
                  </a:cubicBezTo>
                  <a:cubicBezTo>
                    <a:pt x="409" y="44"/>
                    <a:pt x="409" y="44"/>
                    <a:pt x="409" y="44"/>
                  </a:cubicBezTo>
                  <a:cubicBezTo>
                    <a:pt x="472" y="53"/>
                    <a:pt x="472" y="53"/>
                    <a:pt x="472" y="53"/>
                  </a:cubicBezTo>
                  <a:cubicBezTo>
                    <a:pt x="536" y="62"/>
                    <a:pt x="536" y="62"/>
                    <a:pt x="536" y="62"/>
                  </a:cubicBezTo>
                  <a:cubicBezTo>
                    <a:pt x="610" y="73"/>
                    <a:pt x="610" y="73"/>
                    <a:pt x="610" y="73"/>
                  </a:cubicBezTo>
                  <a:cubicBezTo>
                    <a:pt x="634" y="77"/>
                    <a:pt x="634" y="77"/>
                    <a:pt x="634" y="77"/>
                  </a:cubicBezTo>
                  <a:cubicBezTo>
                    <a:pt x="867" y="111"/>
                    <a:pt x="867" y="111"/>
                    <a:pt x="867" y="111"/>
                  </a:cubicBezTo>
                  <a:cubicBezTo>
                    <a:pt x="867" y="111"/>
                    <a:pt x="867" y="111"/>
                    <a:pt x="867" y="111"/>
                  </a:cubicBezTo>
                  <a:cubicBezTo>
                    <a:pt x="867" y="111"/>
                    <a:pt x="867" y="111"/>
                    <a:pt x="867" y="111"/>
                  </a:cubicBezTo>
                  <a:cubicBezTo>
                    <a:pt x="867" y="93"/>
                    <a:pt x="867" y="93"/>
                    <a:pt x="867" y="93"/>
                  </a:cubicBezTo>
                  <a:lnTo>
                    <a:pt x="848" y="90"/>
                  </a:ln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sp>
        <p:nvSpPr>
          <p:cNvPr id="23" name="テキスト ボックス 22"/>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輸入中古医療機器の市場規模はまだ小さいが、今後は成長の見込みがある。</a:t>
            </a:r>
          </a:p>
        </p:txBody>
      </p:sp>
      <p:sp>
        <p:nvSpPr>
          <p:cNvPr id="24" name="正方形/長方形 23"/>
          <p:cNvSpPr/>
          <p:nvPr/>
        </p:nvSpPr>
        <p:spPr>
          <a:xfrm>
            <a:off x="1568624" y="2132856"/>
            <a:ext cx="4953000" cy="2161233"/>
          </a:xfrm>
          <a:prstGeom prst="rect">
            <a:avLst/>
          </a:prstGeom>
        </p:spPr>
        <p:txBody>
          <a:bodyPr>
            <a:spAutoFit/>
          </a:bodyPr>
          <a:lstStyle/>
          <a:p>
            <a:pPr lvl="1">
              <a:lnSpc>
                <a:spcPct val="114000"/>
              </a:lnSpc>
              <a:spcAft>
                <a:spcPts val="600"/>
              </a:spcAft>
            </a:pPr>
            <a:r>
              <a:rPr lang="ja-JP" altLang="en-US" dirty="0"/>
              <a:t>特に</a:t>
            </a:r>
            <a:endParaRPr lang="en-US" altLang="ja-JP" dirty="0"/>
          </a:p>
          <a:p>
            <a:pPr marL="1200150" lvl="2" indent="-285750">
              <a:lnSpc>
                <a:spcPct val="114000"/>
              </a:lnSpc>
              <a:spcAft>
                <a:spcPts val="600"/>
              </a:spcAft>
              <a:buClr>
                <a:srgbClr val="5F8AC3"/>
              </a:buClr>
              <a:buFont typeface="Wingdings" panose="05000000000000000000" pitchFamily="2" charset="2"/>
              <a:buChar char="n"/>
            </a:pPr>
            <a:r>
              <a:rPr lang="en-US" altLang="ja-JP" dirty="0"/>
              <a:t>CT</a:t>
            </a:r>
            <a:r>
              <a:rPr lang="ja-JP" altLang="en-US" dirty="0"/>
              <a:t>やレントゲンなどの</a:t>
            </a:r>
            <a:r>
              <a:rPr lang="en-US" altLang="ja-JP" dirty="0"/>
              <a:t>X</a:t>
            </a:r>
            <a:r>
              <a:rPr lang="ja-JP" altLang="en-US" dirty="0"/>
              <a:t>線装置</a:t>
            </a:r>
            <a:endParaRPr lang="en-US" altLang="ja-JP" dirty="0"/>
          </a:p>
          <a:p>
            <a:pPr marL="1200150" lvl="2" indent="-285750">
              <a:lnSpc>
                <a:spcPct val="114000"/>
              </a:lnSpc>
              <a:spcAft>
                <a:spcPts val="600"/>
              </a:spcAft>
              <a:buClr>
                <a:srgbClr val="5F8AC3"/>
              </a:buClr>
              <a:buFont typeface="Wingdings" panose="05000000000000000000" pitchFamily="2" charset="2"/>
              <a:buChar char="n"/>
            </a:pPr>
            <a:r>
              <a:rPr lang="en-US" altLang="ja-JP" dirty="0"/>
              <a:t>MRI</a:t>
            </a:r>
          </a:p>
          <a:p>
            <a:pPr marL="1200150" lvl="2" indent="-285750">
              <a:lnSpc>
                <a:spcPct val="114000"/>
              </a:lnSpc>
              <a:spcAft>
                <a:spcPts val="600"/>
              </a:spcAft>
              <a:buClr>
                <a:srgbClr val="5F8AC3"/>
              </a:buClr>
              <a:buFont typeface="Wingdings" panose="05000000000000000000" pitchFamily="2" charset="2"/>
              <a:buChar char="n"/>
            </a:pPr>
            <a:r>
              <a:rPr lang="ja-JP" altLang="en-US" dirty="0"/>
              <a:t>超音波装置</a:t>
            </a:r>
            <a:endParaRPr lang="en-US" altLang="ja-JP" dirty="0"/>
          </a:p>
          <a:p>
            <a:pPr lvl="1">
              <a:lnSpc>
                <a:spcPct val="114000"/>
              </a:lnSpc>
              <a:spcBef>
                <a:spcPts val="600"/>
              </a:spcBef>
              <a:spcAft>
                <a:spcPts val="600"/>
              </a:spcAft>
            </a:pPr>
            <a:r>
              <a:rPr lang="ja-JP" altLang="en-US" dirty="0"/>
              <a:t>の</a:t>
            </a:r>
            <a:r>
              <a:rPr lang="ja-JP" altLang="en-US" sz="2400" dirty="0">
                <a:latin typeface="HGP創英角ｺﾞｼｯｸUB" panose="020B0900000000000000" pitchFamily="50" charset="-128"/>
                <a:ea typeface="HGP創英角ｺﾞｼｯｸUB" panose="020B0900000000000000" pitchFamily="50" charset="-128"/>
              </a:rPr>
              <a:t>需要が高まる</a:t>
            </a:r>
            <a:r>
              <a:rPr lang="ja-JP" altLang="en-US" dirty="0"/>
              <a:t>とみられる。</a:t>
            </a:r>
            <a:endParaRPr lang="ja-JP" altLang="ja-JP" dirty="0"/>
          </a:p>
        </p:txBody>
      </p:sp>
      <p:sp>
        <p:nvSpPr>
          <p:cNvPr id="26" name="テキスト ボックス 2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「ロシアの医療機器市場と規制」（</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spTree>
    <p:extLst>
      <p:ext uri="{BB962C8B-B14F-4D97-AF65-F5344CB8AC3E}">
        <p14:creationId xmlns:p14="http://schemas.microsoft.com/office/powerpoint/2010/main" val="39482352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02">
            <a:extLst>
              <a:ext uri="{FF2B5EF4-FFF2-40B4-BE49-F238E27FC236}">
                <a16:creationId xmlns:a16="http://schemas.microsoft.com/office/drawing/2014/main" id="{FAB29A21-A49E-7218-BB83-3843F6ADA6F4}"/>
              </a:ext>
            </a:extLst>
          </p:cNvPr>
          <p:cNvGraphicFramePr/>
          <p:nvPr>
            <p:custDataLst>
              <p:tags r:id="rId1"/>
            </p:custDataLst>
            <p:extLst>
              <p:ext uri="{D42A27DB-BD31-4B8C-83A1-F6EECF244321}">
                <p14:modId xmlns:p14="http://schemas.microsoft.com/office/powerpoint/2010/main" val="1178876344"/>
              </p:ext>
            </p:extLst>
          </p:nvPr>
        </p:nvGraphicFramePr>
        <p:xfrm>
          <a:off x="6742113" y="3197225"/>
          <a:ext cx="2513012" cy="2498725"/>
        </p:xfrm>
        <a:graphic>
          <a:graphicData uri="http://schemas.openxmlformats.org/drawingml/2006/chart">
            <c:chart xmlns:c="http://schemas.openxmlformats.org/drawingml/2006/chart" xmlns:r="http://schemas.openxmlformats.org/officeDocument/2006/relationships" r:id="rId49"/>
          </a:graphicData>
        </a:graphic>
      </p:graphicFrame>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0" imgW="360" imgH="360" progId="TCLayout.ActiveDocument.1">
                  <p:embed/>
                </p:oleObj>
              </mc:Choice>
              <mc:Fallback>
                <p:oleObj name="think-cellスライド" r:id="rId50" imgW="360" imgH="360" progId="TCLayout.ActiveDocument.1">
                  <p:embed/>
                  <p:pic>
                    <p:nvPicPr>
                      <p:cNvPr id="4" name="Object 3" hidden="1"/>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graphicFrame>
        <p:nvGraphicFramePr>
          <p:cNvPr id="61" name="Chart 60">
            <a:extLst>
              <a:ext uri="{FF2B5EF4-FFF2-40B4-BE49-F238E27FC236}">
                <a16:creationId xmlns:a16="http://schemas.microsoft.com/office/drawing/2014/main" id="{3127F9AF-E113-45F5-AC41-9978D5F853AE}"/>
              </a:ext>
            </a:extLst>
          </p:cNvPr>
          <p:cNvGraphicFramePr/>
          <p:nvPr>
            <p:custDataLst>
              <p:tags r:id="rId4"/>
            </p:custDataLst>
          </p:nvPr>
        </p:nvGraphicFramePr>
        <p:xfrm>
          <a:off x="438150" y="2482850"/>
          <a:ext cx="5576888" cy="3557588"/>
        </p:xfrm>
        <a:graphic>
          <a:graphicData uri="http://schemas.openxmlformats.org/drawingml/2006/chart">
            <c:chart xmlns:c="http://schemas.openxmlformats.org/drawingml/2006/chart" xmlns:r="http://schemas.openxmlformats.org/officeDocument/2006/relationships" r:id="rId52"/>
          </a:graphicData>
        </a:graphic>
      </p:graphicFrame>
      <p:sp>
        <p:nvSpPr>
          <p:cNvPr id="129" name="テキスト プレースホルダ 9">
            <a:extLst>
              <a:ext uri="{FF2B5EF4-FFF2-40B4-BE49-F238E27FC236}">
                <a16:creationId xmlns:a16="http://schemas.microsoft.com/office/drawing/2014/main" id="{70AADF7B-DA85-49F2-88B8-9892FB6F9217}"/>
              </a:ext>
            </a:extLst>
          </p:cNvPr>
          <p:cNvSpPr>
            <a:spLocks noGrp="1"/>
          </p:cNvSpPr>
          <p:nvPr>
            <p:custDataLst>
              <p:tags r:id="rId5"/>
            </p:custDataLst>
          </p:nvPr>
        </p:nvSpPr>
        <p:spPr bwMode="gray">
          <a:xfrm>
            <a:off x="252413" y="56562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EA8698A-B4B7-45D2-A405-355B65DC84F6}" type="datetime'''''''''''''''''''''''''''''''1''''''''''''''''0'">
              <a:rPr lang="en-US" altLang="en-US" sz="1000" smtClean="0"/>
              <a:pPr/>
              <a:t>10</a:t>
            </a:fld>
            <a:endParaRPr lang="ja-JP" altLang="en-US" sz="1000" dirty="0">
              <a:sym typeface="+mn-lt"/>
            </a:endParaRPr>
          </a:p>
        </p:txBody>
      </p:sp>
      <p:sp>
        <p:nvSpPr>
          <p:cNvPr id="128" name="テキスト プレースホルダ 9">
            <a:extLst>
              <a:ext uri="{FF2B5EF4-FFF2-40B4-BE49-F238E27FC236}">
                <a16:creationId xmlns:a16="http://schemas.microsoft.com/office/drawing/2014/main" id="{AF9164C1-2880-4317-8B59-B5A2FAFA19B3}"/>
              </a:ext>
            </a:extLst>
          </p:cNvPr>
          <p:cNvSpPr>
            <a:spLocks noGrp="1"/>
          </p:cNvSpPr>
          <p:nvPr>
            <p:custDataLst>
              <p:tags r:id="rId6"/>
            </p:custDataLst>
          </p:nvPr>
        </p:nvSpPr>
        <p:spPr bwMode="gray">
          <a:xfrm>
            <a:off x="322263" y="588168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31A12CC-BD32-4E41-96B3-6DA8DD1DE2DD}" type="datetime'''''''''''''''''''''''''''''''''''''''0'''''''''''">
              <a:rPr lang="en-US" altLang="en-US" sz="1000" smtClean="0"/>
              <a:pPr/>
              <a:t>0</a:t>
            </a:fld>
            <a:endParaRPr lang="ja-JP" altLang="en-US" sz="1000" dirty="0">
              <a:sym typeface="+mn-lt"/>
            </a:endParaRPr>
          </a:p>
        </p:txBody>
      </p:sp>
      <p:sp>
        <p:nvSpPr>
          <p:cNvPr id="134" name="テキスト プレースホルダ 9">
            <a:extLst>
              <a:ext uri="{FF2B5EF4-FFF2-40B4-BE49-F238E27FC236}">
                <a16:creationId xmlns:a16="http://schemas.microsoft.com/office/drawing/2014/main" id="{AB8F5FDE-43C5-4847-B877-B6A63F7D51DC}"/>
              </a:ext>
            </a:extLst>
          </p:cNvPr>
          <p:cNvSpPr>
            <a:spLocks noGrp="1"/>
          </p:cNvSpPr>
          <p:nvPr>
            <p:custDataLst>
              <p:tags r:id="rId7"/>
            </p:custDataLst>
          </p:nvPr>
        </p:nvSpPr>
        <p:spPr bwMode="gray">
          <a:xfrm>
            <a:off x="252413" y="45243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FA66129-29FD-4A0B-A699-AC8FF45F1A92}" type="datetime'''''''6''''''''''''''''''''''''''''''''''''''''0'''''''">
              <a:rPr lang="en-US" altLang="en-US" sz="1000" smtClean="0"/>
              <a:pPr/>
              <a:t>60</a:t>
            </a:fld>
            <a:endParaRPr lang="ja-JP" altLang="en-US" sz="1000" dirty="0">
              <a:sym typeface="+mn-lt"/>
            </a:endParaRPr>
          </a:p>
        </p:txBody>
      </p:sp>
      <p:sp>
        <p:nvSpPr>
          <p:cNvPr id="131" name="テキスト プレースホルダ 9">
            <a:extLst>
              <a:ext uri="{FF2B5EF4-FFF2-40B4-BE49-F238E27FC236}">
                <a16:creationId xmlns:a16="http://schemas.microsoft.com/office/drawing/2014/main" id="{4931744D-0C41-4759-9EDD-EA6E1C6F0A6C}"/>
              </a:ext>
            </a:extLst>
          </p:cNvPr>
          <p:cNvSpPr>
            <a:spLocks noGrp="1"/>
          </p:cNvSpPr>
          <p:nvPr>
            <p:custDataLst>
              <p:tags r:id="rId8"/>
            </p:custDataLst>
          </p:nvPr>
        </p:nvSpPr>
        <p:spPr bwMode="gray">
          <a:xfrm>
            <a:off x="252413" y="52038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E0533EC-0D3D-4230-984E-7B39C798C623}" type="datetime'''''''''''''''''''''3''''''''''''''''''''''0'">
              <a:rPr lang="en-US" altLang="en-US" sz="1000" smtClean="0"/>
              <a:pPr/>
              <a:t>30</a:t>
            </a:fld>
            <a:endParaRPr lang="ja-JP" altLang="en-US" sz="1000" dirty="0">
              <a:sym typeface="+mn-lt"/>
            </a:endParaRPr>
          </a:p>
        </p:txBody>
      </p:sp>
      <p:sp>
        <p:nvSpPr>
          <p:cNvPr id="130" name="テキスト プレースホルダ 9">
            <a:extLst>
              <a:ext uri="{FF2B5EF4-FFF2-40B4-BE49-F238E27FC236}">
                <a16:creationId xmlns:a16="http://schemas.microsoft.com/office/drawing/2014/main" id="{C7CC85A7-D2C1-4E97-8F81-9F10B06B0151}"/>
              </a:ext>
            </a:extLst>
          </p:cNvPr>
          <p:cNvSpPr>
            <a:spLocks noGrp="1"/>
          </p:cNvSpPr>
          <p:nvPr>
            <p:custDataLst>
              <p:tags r:id="rId9"/>
            </p:custDataLst>
          </p:nvPr>
        </p:nvSpPr>
        <p:spPr bwMode="gray">
          <a:xfrm>
            <a:off x="252413" y="54292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DF92D4C-15FB-4DAB-B658-2A293C2EAF5C}" type="datetime'''''''2''''0'''''''''''''''''''''''''''''''''''''''''''">
              <a:rPr lang="en-US" altLang="en-US" sz="1000" smtClean="0"/>
              <a:pPr/>
              <a:t>20</a:t>
            </a:fld>
            <a:endParaRPr lang="ja-JP" altLang="en-US" sz="1000" dirty="0">
              <a:sym typeface="+mn-lt"/>
            </a:endParaRPr>
          </a:p>
        </p:txBody>
      </p:sp>
      <p:sp>
        <p:nvSpPr>
          <p:cNvPr id="138" name="テキスト プレースホルダ 9">
            <a:extLst>
              <a:ext uri="{FF2B5EF4-FFF2-40B4-BE49-F238E27FC236}">
                <a16:creationId xmlns:a16="http://schemas.microsoft.com/office/drawing/2014/main" id="{7E511D5D-51BB-4DEF-9914-5FA397F7EB05}"/>
              </a:ext>
            </a:extLst>
          </p:cNvPr>
          <p:cNvSpPr>
            <a:spLocks noGrp="1"/>
          </p:cNvSpPr>
          <p:nvPr>
            <p:custDataLst>
              <p:tags r:id="rId10"/>
            </p:custDataLst>
          </p:nvPr>
        </p:nvSpPr>
        <p:spPr bwMode="gray">
          <a:xfrm>
            <a:off x="182563" y="36195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840D1DD-B0DD-4709-86A4-DC258BB1B4BB}" type="datetime'''''''''''''''''''''1''''''''''''''''''''''0''''''''0'">
              <a:rPr lang="en-US" altLang="en-US" sz="1000" smtClean="0"/>
              <a:pPr/>
              <a:t>100</a:t>
            </a:fld>
            <a:endParaRPr lang="ja-JP" altLang="en-US" sz="1000" dirty="0">
              <a:sym typeface="+mn-lt"/>
            </a:endParaRPr>
          </a:p>
        </p:txBody>
      </p:sp>
      <p:sp>
        <p:nvSpPr>
          <p:cNvPr id="132" name="テキスト プレースホルダ 9">
            <a:extLst>
              <a:ext uri="{FF2B5EF4-FFF2-40B4-BE49-F238E27FC236}">
                <a16:creationId xmlns:a16="http://schemas.microsoft.com/office/drawing/2014/main" id="{5669341C-33DF-451D-8031-D5891CBC6017}"/>
              </a:ext>
            </a:extLst>
          </p:cNvPr>
          <p:cNvSpPr>
            <a:spLocks noGrp="1"/>
          </p:cNvSpPr>
          <p:nvPr>
            <p:custDataLst>
              <p:tags r:id="rId11"/>
            </p:custDataLst>
          </p:nvPr>
        </p:nvSpPr>
        <p:spPr bwMode="gray">
          <a:xfrm>
            <a:off x="252413" y="49768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4ED603E-9FCF-4425-9D9D-AE2A8D3C557C}" type="datetime'''''''''''''''''''''''''''''''''''''4''''''''0'">
              <a:rPr lang="en-US" altLang="en-US" sz="1000" smtClean="0"/>
              <a:pPr/>
              <a:t>40</a:t>
            </a:fld>
            <a:endParaRPr lang="ja-JP" altLang="en-US" sz="1000" dirty="0">
              <a:sym typeface="+mn-lt"/>
            </a:endParaRPr>
          </a:p>
        </p:txBody>
      </p:sp>
      <p:sp>
        <p:nvSpPr>
          <p:cNvPr id="133" name="テキスト プレースホルダ 9">
            <a:extLst>
              <a:ext uri="{FF2B5EF4-FFF2-40B4-BE49-F238E27FC236}">
                <a16:creationId xmlns:a16="http://schemas.microsoft.com/office/drawing/2014/main" id="{F95BB775-12E5-4F66-9138-B0B0E2839182}"/>
              </a:ext>
            </a:extLst>
          </p:cNvPr>
          <p:cNvSpPr>
            <a:spLocks noGrp="1"/>
          </p:cNvSpPr>
          <p:nvPr>
            <p:custDataLst>
              <p:tags r:id="rId12"/>
            </p:custDataLst>
          </p:nvPr>
        </p:nvSpPr>
        <p:spPr bwMode="gray">
          <a:xfrm>
            <a:off x="252413" y="47513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1089C8D-37D5-44A8-B622-A4ADAD02D473}" type="datetime'''''5''''0'''''''''''''''''''''''''''">
              <a:rPr lang="en-US" altLang="en-US" sz="1000" smtClean="0"/>
              <a:pPr/>
              <a:t>50</a:t>
            </a:fld>
            <a:endParaRPr lang="ja-JP" altLang="en-US" sz="1000" dirty="0">
              <a:sym typeface="+mn-lt"/>
            </a:endParaRPr>
          </a:p>
        </p:txBody>
      </p:sp>
      <p:sp>
        <p:nvSpPr>
          <p:cNvPr id="135" name="テキスト プレースホルダ 9">
            <a:extLst>
              <a:ext uri="{FF2B5EF4-FFF2-40B4-BE49-F238E27FC236}">
                <a16:creationId xmlns:a16="http://schemas.microsoft.com/office/drawing/2014/main" id="{CF829154-C337-428B-9D69-51521C15AD2A}"/>
              </a:ext>
            </a:extLst>
          </p:cNvPr>
          <p:cNvSpPr>
            <a:spLocks noGrp="1"/>
          </p:cNvSpPr>
          <p:nvPr>
            <p:custDataLst>
              <p:tags r:id="rId13"/>
            </p:custDataLst>
          </p:nvPr>
        </p:nvSpPr>
        <p:spPr bwMode="gray">
          <a:xfrm>
            <a:off x="252413" y="42989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1F96D46-561F-44C0-A945-F5669231F812}" type="datetime'''''''''''''''''''''''''7''''''''''''0'''''''">
              <a:rPr lang="en-US" altLang="en-US" sz="1000" smtClean="0"/>
              <a:pPr/>
              <a:t>70</a:t>
            </a:fld>
            <a:endParaRPr lang="ja-JP" altLang="en-US" sz="1000" dirty="0">
              <a:sym typeface="+mn-lt"/>
            </a:endParaRPr>
          </a:p>
        </p:txBody>
      </p:sp>
      <p:sp>
        <p:nvSpPr>
          <p:cNvPr id="136" name="テキスト プレースホルダ 9">
            <a:extLst>
              <a:ext uri="{FF2B5EF4-FFF2-40B4-BE49-F238E27FC236}">
                <a16:creationId xmlns:a16="http://schemas.microsoft.com/office/drawing/2014/main" id="{393BA11B-7160-4D8D-A7C5-B744919AB70F}"/>
              </a:ext>
            </a:extLst>
          </p:cNvPr>
          <p:cNvSpPr>
            <a:spLocks noGrp="1"/>
          </p:cNvSpPr>
          <p:nvPr>
            <p:custDataLst>
              <p:tags r:id="rId14"/>
            </p:custDataLst>
          </p:nvPr>
        </p:nvSpPr>
        <p:spPr bwMode="gray">
          <a:xfrm>
            <a:off x="252413" y="40719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85A3EEB-F620-49C3-8CB9-8892E8B1263F}" type="datetime'''''''''''''''''''''''8''''''''0'''''''''''''''">
              <a:rPr lang="en-US" altLang="en-US" sz="1000" smtClean="0"/>
              <a:pPr/>
              <a:t>80</a:t>
            </a:fld>
            <a:endParaRPr lang="ja-JP" altLang="en-US" sz="1000" dirty="0">
              <a:sym typeface="+mn-lt"/>
            </a:endParaRPr>
          </a:p>
        </p:txBody>
      </p:sp>
      <p:sp>
        <p:nvSpPr>
          <p:cNvPr id="137" name="テキスト プレースホルダ 9">
            <a:extLst>
              <a:ext uri="{FF2B5EF4-FFF2-40B4-BE49-F238E27FC236}">
                <a16:creationId xmlns:a16="http://schemas.microsoft.com/office/drawing/2014/main" id="{6E3BB447-4993-4206-9359-DE58571B989A}"/>
              </a:ext>
            </a:extLst>
          </p:cNvPr>
          <p:cNvSpPr>
            <a:spLocks noGrp="1"/>
          </p:cNvSpPr>
          <p:nvPr>
            <p:custDataLst>
              <p:tags r:id="rId15"/>
            </p:custDataLst>
          </p:nvPr>
        </p:nvSpPr>
        <p:spPr bwMode="gray">
          <a:xfrm>
            <a:off x="252413" y="38465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4282027-C7B1-401F-B090-A7CB0C83BE52}" type="datetime'''''''''9''''''''''''''''''''''''''''''''''''''''''0'''''''''">
              <a:rPr lang="en-US" altLang="en-US" sz="1000" smtClean="0"/>
              <a:pPr/>
              <a:t>90</a:t>
            </a:fld>
            <a:endParaRPr lang="ja-JP" altLang="en-US" sz="1000" dirty="0">
              <a:sym typeface="+mn-lt"/>
            </a:endParaRPr>
          </a:p>
        </p:txBody>
      </p:sp>
      <p:sp>
        <p:nvSpPr>
          <p:cNvPr id="139" name="テキスト プレースホルダ 9">
            <a:extLst>
              <a:ext uri="{FF2B5EF4-FFF2-40B4-BE49-F238E27FC236}">
                <a16:creationId xmlns:a16="http://schemas.microsoft.com/office/drawing/2014/main" id="{A36C018A-468E-4B62-8991-AF586D04B712}"/>
              </a:ext>
            </a:extLst>
          </p:cNvPr>
          <p:cNvSpPr>
            <a:spLocks noGrp="1"/>
          </p:cNvSpPr>
          <p:nvPr>
            <p:custDataLst>
              <p:tags r:id="rId16"/>
            </p:custDataLst>
          </p:nvPr>
        </p:nvSpPr>
        <p:spPr bwMode="gray">
          <a:xfrm>
            <a:off x="182563" y="33940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9E46E97-8953-47DD-BFD9-E90B15EAC57B}" type="datetime'''''''''''''''''''''11''''''''''0'''''''''''''''''''''''''">
              <a:rPr lang="en-US" altLang="en-US" sz="1000" smtClean="0"/>
              <a:pPr/>
              <a:t>110</a:t>
            </a:fld>
            <a:endParaRPr lang="ja-JP" altLang="en-US" sz="1000" dirty="0">
              <a:sym typeface="+mn-lt"/>
            </a:endParaRPr>
          </a:p>
        </p:txBody>
      </p:sp>
      <p:sp>
        <p:nvSpPr>
          <p:cNvPr id="140" name="テキスト プレースホルダ 9">
            <a:extLst>
              <a:ext uri="{FF2B5EF4-FFF2-40B4-BE49-F238E27FC236}">
                <a16:creationId xmlns:a16="http://schemas.microsoft.com/office/drawing/2014/main" id="{ACFD3B2F-ACCE-4F14-8E39-80A4C3B00E31}"/>
              </a:ext>
            </a:extLst>
          </p:cNvPr>
          <p:cNvSpPr>
            <a:spLocks noGrp="1"/>
          </p:cNvSpPr>
          <p:nvPr>
            <p:custDataLst>
              <p:tags r:id="rId17"/>
            </p:custDataLst>
          </p:nvPr>
        </p:nvSpPr>
        <p:spPr bwMode="gray">
          <a:xfrm>
            <a:off x="182563" y="31670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F75DA6B-A43A-4083-9E53-219152BED8DC}" type="datetime'''''''''''''''''1''2''''''''''0'''''''''''''''''''''''">
              <a:rPr lang="en-US" altLang="en-US" sz="1000" smtClean="0"/>
              <a:pPr/>
              <a:t>120</a:t>
            </a:fld>
            <a:endParaRPr lang="ja-JP" altLang="en-US" sz="1000" dirty="0">
              <a:sym typeface="+mn-lt"/>
            </a:endParaRPr>
          </a:p>
        </p:txBody>
      </p:sp>
      <p:sp>
        <p:nvSpPr>
          <p:cNvPr id="141" name="テキスト プレースホルダ 9">
            <a:extLst>
              <a:ext uri="{FF2B5EF4-FFF2-40B4-BE49-F238E27FC236}">
                <a16:creationId xmlns:a16="http://schemas.microsoft.com/office/drawing/2014/main" id="{75C7B919-805C-4A62-A468-867B6CF71F5B}"/>
              </a:ext>
            </a:extLst>
          </p:cNvPr>
          <p:cNvSpPr>
            <a:spLocks noGrp="1"/>
          </p:cNvSpPr>
          <p:nvPr>
            <p:custDataLst>
              <p:tags r:id="rId18"/>
            </p:custDataLst>
          </p:nvPr>
        </p:nvSpPr>
        <p:spPr bwMode="gray">
          <a:xfrm>
            <a:off x="182563" y="29416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9DD7242-58F6-43F9-BEDF-4A2AAEA8032F}" type="datetime'''''''''''13''''''''''''''''''''''''''''''''''''''0'''''''''''">
              <a:rPr lang="en-US" altLang="en-US" sz="1000" smtClean="0"/>
              <a:pPr/>
              <a:t>130</a:t>
            </a:fld>
            <a:endParaRPr lang="ja-JP" altLang="en-US" sz="1000" dirty="0">
              <a:sym typeface="+mn-lt"/>
            </a:endParaRPr>
          </a:p>
        </p:txBody>
      </p:sp>
      <p:sp>
        <p:nvSpPr>
          <p:cNvPr id="142" name="テキスト プレースホルダ 9">
            <a:extLst>
              <a:ext uri="{FF2B5EF4-FFF2-40B4-BE49-F238E27FC236}">
                <a16:creationId xmlns:a16="http://schemas.microsoft.com/office/drawing/2014/main" id="{7E6D2143-9A7E-4B9D-87FC-4F7CCBC48CCD}"/>
              </a:ext>
            </a:extLst>
          </p:cNvPr>
          <p:cNvSpPr>
            <a:spLocks noGrp="1"/>
          </p:cNvSpPr>
          <p:nvPr>
            <p:custDataLst>
              <p:tags r:id="rId19"/>
            </p:custDataLst>
          </p:nvPr>
        </p:nvSpPr>
        <p:spPr bwMode="gray">
          <a:xfrm>
            <a:off x="182563" y="27146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660FF1A-D1CD-4DE9-9BC1-FEBE1513A0C8}" type="datetime'''''''''''''''''''''''''''''''1''''''''4''''''''0'''">
              <a:rPr lang="en-US" altLang="en-US" sz="1000" smtClean="0"/>
              <a:pPr/>
              <a:t>140</a:t>
            </a:fld>
            <a:endParaRPr lang="ja-JP" altLang="en-US" sz="1000" dirty="0">
              <a:sym typeface="+mn-lt"/>
            </a:endParaRPr>
          </a:p>
        </p:txBody>
      </p:sp>
      <p:sp>
        <p:nvSpPr>
          <p:cNvPr id="58" name="テキスト プレースホルダ 9">
            <a:extLst>
              <a:ext uri="{FF2B5EF4-FFF2-40B4-BE49-F238E27FC236}">
                <a16:creationId xmlns:a16="http://schemas.microsoft.com/office/drawing/2014/main" id="{28CCF7D8-5677-405C-A322-2EDFF5BF6060}"/>
              </a:ext>
            </a:extLst>
          </p:cNvPr>
          <p:cNvSpPr>
            <a:spLocks noGrp="1"/>
          </p:cNvSpPr>
          <p:nvPr>
            <p:custDataLst>
              <p:tags r:id="rId20"/>
            </p:custDataLst>
          </p:nvPr>
        </p:nvSpPr>
        <p:spPr bwMode="gray">
          <a:xfrm>
            <a:off x="182563" y="24892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C4B589A-296D-476E-8D3B-A6B512ECD4F0}" type="datetime'''''1''5''''''0'''''''''''">
              <a:rPr lang="en-US" altLang="en-US" sz="1000" smtClean="0"/>
              <a:pPr/>
              <a:t>150</a:t>
            </a:fld>
            <a:endParaRPr lang="ja-JP" altLang="en-US" sz="1000" dirty="0">
              <a:sym typeface="+mn-lt"/>
            </a:endParaRPr>
          </a:p>
        </p:txBody>
      </p:sp>
      <p:sp>
        <p:nvSpPr>
          <p:cNvPr id="124" name="テキスト プレースホルダ 9">
            <a:extLst>
              <a:ext uri="{FF2B5EF4-FFF2-40B4-BE49-F238E27FC236}">
                <a16:creationId xmlns:a16="http://schemas.microsoft.com/office/drawing/2014/main" id="{A8BB1457-76E8-48DE-B130-D0ED5A41CFE4}"/>
              </a:ext>
            </a:extLst>
          </p:cNvPr>
          <p:cNvSpPr>
            <a:spLocks noGrp="1"/>
          </p:cNvSpPr>
          <p:nvPr>
            <p:custDataLst>
              <p:tags r:id="rId21"/>
            </p:custDataLst>
          </p:nvPr>
        </p:nvSpPr>
        <p:spPr bwMode="gray">
          <a:xfrm>
            <a:off x="2178050" y="338613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7EF6385-6459-4F98-B2C2-26C76E06BA51}" type="datetime'''''''1''''''''''''''''''0''''''''''''''''''''''''5.8'''">
              <a:rPr lang="en-US" altLang="en-US" sz="1000" smtClean="0"/>
              <a:pPr/>
              <a:t>105.8</a:t>
            </a:fld>
            <a:endParaRPr lang="ja-JP" altLang="en-US" sz="1000" dirty="0">
              <a:sym typeface="+mn-lt"/>
            </a:endParaRPr>
          </a:p>
        </p:txBody>
      </p:sp>
      <p:sp>
        <p:nvSpPr>
          <p:cNvPr id="98" name="テキスト プレースホルダ 9">
            <a:extLst>
              <a:ext uri="{FF2B5EF4-FFF2-40B4-BE49-F238E27FC236}">
                <a16:creationId xmlns:a16="http://schemas.microsoft.com/office/drawing/2014/main" id="{E5D3B591-5833-4389-86AD-CDFF864FC26A}"/>
              </a:ext>
            </a:extLst>
          </p:cNvPr>
          <p:cNvSpPr>
            <a:spLocks noGrp="1"/>
          </p:cNvSpPr>
          <p:nvPr>
            <p:custDataLst>
              <p:tags r:id="rId22"/>
            </p:custDataLst>
          </p:nvPr>
        </p:nvSpPr>
        <p:spPr bwMode="gray">
          <a:xfrm>
            <a:off x="747713" y="5614988"/>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5A5E87E-2616-4D3F-BB1D-54CC1758AA19}" type="datetime'''7''''.''''3'''''''''''''''''''''''">
              <a:rPr lang="en-US" altLang="en-US" sz="1000" smtClean="0"/>
              <a:pPr/>
              <a:t>7.3</a:t>
            </a:fld>
            <a:endParaRPr lang="ja-JP" altLang="en-US" sz="1000" dirty="0">
              <a:sym typeface="+mn-lt"/>
            </a:endParaRPr>
          </a:p>
        </p:txBody>
      </p:sp>
      <p:sp>
        <p:nvSpPr>
          <p:cNvPr id="20" name="テキスト プレースホルダ 9"/>
          <p:cNvSpPr>
            <a:spLocks noGrp="1"/>
          </p:cNvSpPr>
          <p:nvPr>
            <p:custDataLst>
              <p:tags r:id="rId23"/>
            </p:custDataLst>
          </p:nvPr>
        </p:nvSpPr>
        <p:spPr bwMode="auto">
          <a:xfrm>
            <a:off x="5313363"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7C86F2C-FC28-4BC3-9002-5C956B13321B}" type="datetime'''''''''''''''''''2''''''''1'''''''''''">
              <a:rPr lang="en-US" altLang="en-US" sz="1000" smtClean="0"/>
              <a:pPr/>
              <a:t>21</a:t>
            </a:fld>
            <a:endParaRPr kumimoji="0" lang="ja-JP" altLang="en-US" sz="1000" dirty="0">
              <a:sym typeface="+mn-lt"/>
            </a:endParaRPr>
          </a:p>
        </p:txBody>
      </p:sp>
      <p:sp>
        <p:nvSpPr>
          <p:cNvPr id="102" name="テキスト プレースホルダ 9">
            <a:extLst>
              <a:ext uri="{FF2B5EF4-FFF2-40B4-BE49-F238E27FC236}">
                <a16:creationId xmlns:a16="http://schemas.microsoft.com/office/drawing/2014/main" id="{A761258F-4A7E-4BCC-A9EF-452C596456B3}"/>
              </a:ext>
            </a:extLst>
          </p:cNvPr>
          <p:cNvSpPr>
            <a:spLocks noGrp="1"/>
          </p:cNvSpPr>
          <p:nvPr>
            <p:custDataLst>
              <p:tags r:id="rId24"/>
            </p:custDataLst>
          </p:nvPr>
        </p:nvSpPr>
        <p:spPr bwMode="gray">
          <a:xfrm>
            <a:off x="5041900" y="5208588"/>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BEFFAC6-CD84-4147-8D36-D4D65314E645}" type="datetime'''''''''2''5''''''''''''''''''.''''''''''''''''''2'''''">
              <a:rPr lang="en-US" altLang="en-US" sz="1000" smtClean="0"/>
              <a:pPr/>
              <a:t>25.2</a:t>
            </a:fld>
            <a:endParaRPr lang="ja-JP" altLang="en-US" sz="1000" dirty="0">
              <a:sym typeface="+mn-lt"/>
            </a:endParaRPr>
          </a:p>
        </p:txBody>
      </p:sp>
      <p:sp>
        <p:nvSpPr>
          <p:cNvPr id="125" name="テキスト プレースホルダ 9">
            <a:extLst>
              <a:ext uri="{FF2B5EF4-FFF2-40B4-BE49-F238E27FC236}">
                <a16:creationId xmlns:a16="http://schemas.microsoft.com/office/drawing/2014/main" id="{3B5FE387-3C60-4377-AA45-D8F7B895E29A}"/>
              </a:ext>
            </a:extLst>
          </p:cNvPr>
          <p:cNvSpPr>
            <a:spLocks noGrp="1"/>
          </p:cNvSpPr>
          <p:nvPr>
            <p:custDataLst>
              <p:tags r:id="rId25"/>
            </p:custDataLst>
          </p:nvPr>
        </p:nvSpPr>
        <p:spPr bwMode="gray">
          <a:xfrm>
            <a:off x="3259138" y="259556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9A02A72-8122-4F4F-8B1F-D39C0F178AC5}" type="datetime'''''''''''1''''''''''''4''''''''''''''''0.''8'''''''''''">
              <a:rPr lang="en-US" altLang="en-US" sz="1000" smtClean="0"/>
              <a:pPr/>
              <a:t>140.8</a:t>
            </a:fld>
            <a:endParaRPr lang="ja-JP" altLang="en-US" sz="1000" dirty="0">
              <a:sym typeface="+mn-lt"/>
            </a:endParaRPr>
          </a:p>
        </p:txBody>
      </p:sp>
      <p:sp>
        <p:nvSpPr>
          <p:cNvPr id="101" name="テキスト プレースホルダ 9">
            <a:extLst>
              <a:ext uri="{FF2B5EF4-FFF2-40B4-BE49-F238E27FC236}">
                <a16:creationId xmlns:a16="http://schemas.microsoft.com/office/drawing/2014/main" id="{E328D9E2-4CAA-4057-9270-6B3AA299C0AE}"/>
              </a:ext>
            </a:extLst>
          </p:cNvPr>
          <p:cNvSpPr>
            <a:spLocks noGrp="1"/>
          </p:cNvSpPr>
          <p:nvPr>
            <p:custDataLst>
              <p:tags r:id="rId26"/>
            </p:custDataLst>
          </p:nvPr>
        </p:nvSpPr>
        <p:spPr bwMode="gray">
          <a:xfrm>
            <a:off x="3959225" y="5546725"/>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161963C-46D2-4717-9C3A-ADB82F41214F}" type="datetime'''''''''1''''''''''0''''''''''''''''''.''''3'''''''''''''''">
              <a:rPr lang="en-US" altLang="en-US" sz="1000" smtClean="0"/>
              <a:pPr/>
              <a:t>10.3</a:t>
            </a:fld>
            <a:endParaRPr lang="ja-JP" altLang="en-US" sz="1000" dirty="0">
              <a:sym typeface="+mn-lt"/>
            </a:endParaRPr>
          </a:p>
        </p:txBody>
      </p:sp>
      <p:sp>
        <p:nvSpPr>
          <p:cNvPr id="24" name="テキスト プレースホルダ 9"/>
          <p:cNvSpPr>
            <a:spLocks noGrp="1"/>
          </p:cNvSpPr>
          <p:nvPr>
            <p:custDataLst>
              <p:tags r:id="rId27"/>
            </p:custDataLst>
          </p:nvPr>
        </p:nvSpPr>
        <p:spPr bwMode="auto">
          <a:xfrm>
            <a:off x="914400" y="60436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2F00779-A1BA-4A49-9F07-F874187961FE}" type="datetime'''''''''''''''''''2''''''0''''1''''''''''7'''''''''">
              <a:rPr lang="en-US" altLang="en-US" sz="1000" smtClean="0"/>
              <a:pPr/>
              <a:t>2017</a:t>
            </a:fld>
            <a:endParaRPr kumimoji="0" lang="ja-JP" altLang="en-US" sz="1000" dirty="0">
              <a:sym typeface="+mn-lt"/>
            </a:endParaRPr>
          </a:p>
        </p:txBody>
      </p:sp>
      <p:sp>
        <p:nvSpPr>
          <p:cNvPr id="23" name="テキスト プレースホルダ 9"/>
          <p:cNvSpPr>
            <a:spLocks noGrp="1"/>
          </p:cNvSpPr>
          <p:nvPr>
            <p:custDataLst>
              <p:tags r:id="rId28"/>
            </p:custDataLst>
          </p:nvPr>
        </p:nvSpPr>
        <p:spPr bwMode="auto">
          <a:xfrm>
            <a:off x="2066925"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05E9700-07C2-409E-888C-222F4FF0F2AF}" type="datetime'''''''''''''''''''''''''''''''''''''1''8'''''''">
              <a:rPr lang="en-US" altLang="en-US" sz="1000" smtClean="0"/>
              <a:pPr/>
              <a:t>18</a:t>
            </a:fld>
            <a:endParaRPr kumimoji="0" lang="ja-JP" altLang="en-US" sz="1000" dirty="0">
              <a:sym typeface="+mn-lt"/>
            </a:endParaRPr>
          </a:p>
        </p:txBody>
      </p:sp>
      <p:sp>
        <p:nvSpPr>
          <p:cNvPr id="22" name="テキスト プレースホルダ 9"/>
          <p:cNvSpPr>
            <a:spLocks noGrp="1"/>
          </p:cNvSpPr>
          <p:nvPr>
            <p:custDataLst>
              <p:tags r:id="rId29"/>
            </p:custDataLst>
          </p:nvPr>
        </p:nvSpPr>
        <p:spPr bwMode="auto">
          <a:xfrm>
            <a:off x="3149600"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23029A-02B7-4138-94E4-B465503207E1}" type="datetime'''''''''''''''''''1''''''''''''9'''''''''''''''''''''''''''">
              <a:rPr lang="en-US" altLang="en-US" sz="1000" smtClean="0"/>
              <a:pPr/>
              <a:t>19</a:t>
            </a:fld>
            <a:endParaRPr kumimoji="0" lang="ja-JP" altLang="en-US" sz="1000" dirty="0">
              <a:sym typeface="+mn-lt"/>
            </a:endParaRPr>
          </a:p>
        </p:txBody>
      </p:sp>
      <p:sp>
        <p:nvSpPr>
          <p:cNvPr id="21" name="テキスト プレースホルダ 9"/>
          <p:cNvSpPr>
            <a:spLocks noGrp="1"/>
          </p:cNvSpPr>
          <p:nvPr>
            <p:custDataLst>
              <p:tags r:id="rId30"/>
            </p:custDataLst>
          </p:nvPr>
        </p:nvSpPr>
        <p:spPr bwMode="auto">
          <a:xfrm>
            <a:off x="4230688"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27F7A8-D298-4061-A692-A0A9AA8EDA02}" type="datetime'''''''''''''''2''''0'''''''''''''''''''''''''''''''">
              <a:rPr lang="en-US" altLang="en-US" sz="1000" smtClean="0"/>
              <a:pPr/>
              <a:t>20</a:t>
            </a:fld>
            <a:endParaRPr kumimoji="0" lang="ja-JP" altLang="en-US" sz="1000" dirty="0">
              <a:sym typeface="+mn-lt"/>
            </a:endParaRPr>
          </a:p>
        </p:txBody>
      </p:sp>
      <p:sp>
        <p:nvSpPr>
          <p:cNvPr id="99" name="テキスト プレースホルダ 9">
            <a:extLst>
              <a:ext uri="{FF2B5EF4-FFF2-40B4-BE49-F238E27FC236}">
                <a16:creationId xmlns:a16="http://schemas.microsoft.com/office/drawing/2014/main" id="{26E72700-B245-4DAB-B318-2DC55433A3FE}"/>
              </a:ext>
            </a:extLst>
          </p:cNvPr>
          <p:cNvSpPr>
            <a:spLocks noGrp="1"/>
          </p:cNvSpPr>
          <p:nvPr>
            <p:custDataLst>
              <p:tags r:id="rId31"/>
            </p:custDataLst>
          </p:nvPr>
        </p:nvSpPr>
        <p:spPr bwMode="gray">
          <a:xfrm>
            <a:off x="1830388" y="5600700"/>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7932100-598E-4721-92FC-B62B6D65E4FD}" type="datetime'''''''''''''''7''''''''''.''''''''''9'''''''''''''''''''">
              <a:rPr lang="en-US" altLang="en-US" sz="1000" smtClean="0"/>
              <a:pPr/>
              <a:t>7.9</a:t>
            </a:fld>
            <a:endParaRPr lang="ja-JP" altLang="en-US" sz="1000" dirty="0">
              <a:sym typeface="+mn-lt"/>
            </a:endParaRPr>
          </a:p>
        </p:txBody>
      </p:sp>
      <p:sp>
        <p:nvSpPr>
          <p:cNvPr id="121" name="テキスト プレースホルダ 9">
            <a:extLst>
              <a:ext uri="{FF2B5EF4-FFF2-40B4-BE49-F238E27FC236}">
                <a16:creationId xmlns:a16="http://schemas.microsoft.com/office/drawing/2014/main" id="{A4DE3E90-BFCC-4A72-A5C1-9A54038D1E04}"/>
              </a:ext>
            </a:extLst>
          </p:cNvPr>
          <p:cNvSpPr>
            <a:spLocks noGrp="1"/>
          </p:cNvSpPr>
          <p:nvPr>
            <p:custDataLst>
              <p:tags r:id="rId32"/>
            </p:custDataLst>
          </p:nvPr>
        </p:nvSpPr>
        <p:spPr bwMode="gray">
          <a:xfrm>
            <a:off x="1095375" y="332740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A38FF12-FB9C-4413-982E-98DC7B094798}" type="datetime'''''1''0''8''''''''''''''''''''''''''''.''''''''''''''''''4'">
              <a:rPr lang="en-US" altLang="en-US" sz="1000" smtClean="0"/>
              <a:pPr/>
              <a:t>108.4</a:t>
            </a:fld>
            <a:endParaRPr lang="ja-JP" altLang="en-US" sz="1000" dirty="0">
              <a:sym typeface="+mn-lt"/>
            </a:endParaRPr>
          </a:p>
        </p:txBody>
      </p:sp>
      <p:sp>
        <p:nvSpPr>
          <p:cNvPr id="100" name="テキスト プレースホルダ 9">
            <a:extLst>
              <a:ext uri="{FF2B5EF4-FFF2-40B4-BE49-F238E27FC236}">
                <a16:creationId xmlns:a16="http://schemas.microsoft.com/office/drawing/2014/main" id="{9ABB89A8-AE61-4EBF-9ADD-8E4D8D1B7373}"/>
              </a:ext>
            </a:extLst>
          </p:cNvPr>
          <p:cNvSpPr>
            <a:spLocks noGrp="1"/>
          </p:cNvSpPr>
          <p:nvPr>
            <p:custDataLst>
              <p:tags r:id="rId33"/>
            </p:custDataLst>
          </p:nvPr>
        </p:nvSpPr>
        <p:spPr bwMode="gray">
          <a:xfrm>
            <a:off x="2913063" y="5588000"/>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2EBFE3A-2A6C-4644-84F5-E40676373897}" type="datetime'''''8''''''''''''''''''''.''''''5'''''''''">
              <a:rPr lang="en-US" altLang="en-US" sz="1000" smtClean="0"/>
              <a:pPr/>
              <a:t>8.5</a:t>
            </a:fld>
            <a:endParaRPr lang="ja-JP" altLang="en-US" sz="1000" dirty="0">
              <a:sym typeface="+mn-lt"/>
            </a:endParaRPr>
          </a:p>
        </p:txBody>
      </p:sp>
      <p:sp>
        <p:nvSpPr>
          <p:cNvPr id="126" name="テキスト プレースホルダ 9">
            <a:extLst>
              <a:ext uri="{FF2B5EF4-FFF2-40B4-BE49-F238E27FC236}">
                <a16:creationId xmlns:a16="http://schemas.microsoft.com/office/drawing/2014/main" id="{5ABC0D40-6F0C-4A0F-9009-85ED8B9D643B}"/>
              </a:ext>
            </a:extLst>
          </p:cNvPr>
          <p:cNvSpPr>
            <a:spLocks noGrp="1"/>
          </p:cNvSpPr>
          <p:nvPr>
            <p:custDataLst>
              <p:tags r:id="rId34"/>
            </p:custDataLst>
          </p:nvPr>
        </p:nvSpPr>
        <p:spPr bwMode="gray">
          <a:xfrm>
            <a:off x="4341813" y="333533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DE71DF6-F6E8-4406-9EDE-9C3D87A569F1}" type="datetime'''''''''1''0''''''''''8''''''''''''''.''''''''''''''''''1'''">
              <a:rPr lang="en-US" altLang="en-US" sz="1000" smtClean="0"/>
              <a:pPr/>
              <a:t>108.1</a:t>
            </a:fld>
            <a:endParaRPr lang="ja-JP" altLang="en-US" sz="1000" dirty="0">
              <a:sym typeface="+mn-lt"/>
            </a:endParaRPr>
          </a:p>
        </p:txBody>
      </p:sp>
      <p:sp>
        <p:nvSpPr>
          <p:cNvPr id="127" name="テキスト プレースホルダ 9">
            <a:extLst>
              <a:ext uri="{FF2B5EF4-FFF2-40B4-BE49-F238E27FC236}">
                <a16:creationId xmlns:a16="http://schemas.microsoft.com/office/drawing/2014/main" id="{3F97D735-2146-44E4-8B29-C5DEBDD32A36}"/>
              </a:ext>
            </a:extLst>
          </p:cNvPr>
          <p:cNvSpPr>
            <a:spLocks noGrp="1"/>
          </p:cNvSpPr>
          <p:nvPr>
            <p:custDataLst>
              <p:tags r:id="rId35"/>
            </p:custDataLst>
          </p:nvPr>
        </p:nvSpPr>
        <p:spPr bwMode="gray">
          <a:xfrm>
            <a:off x="5424488" y="266382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04A59FD-7804-4A77-9781-C487F6D124F4}" type="datetime'''''''''''''1''''''''''''''''''''''''''''''''''''3''7.''8'''''">
              <a:rPr lang="en-US" altLang="en-US" sz="1000" smtClean="0"/>
              <a:pPr/>
              <a:t>137.8</a:t>
            </a:fld>
            <a:endParaRPr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ロシア／医療関連／医薬品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輸出入額</a:t>
            </a:r>
          </a:p>
        </p:txBody>
      </p:sp>
      <p:sp>
        <p:nvSpPr>
          <p:cNvPr id="10" name="テキスト ボックス 9"/>
          <p:cNvSpPr txBox="1"/>
          <p:nvPr/>
        </p:nvSpPr>
        <p:spPr>
          <a:xfrm>
            <a:off x="316110" y="2118826"/>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465168" y="2482850"/>
            <a:ext cx="3096344"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2021</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1772816"/>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8" name="Rectangle 7"/>
          <p:cNvSpPr/>
          <p:nvPr>
            <p:custDataLst>
              <p:tags r:id="rId36"/>
            </p:custDataLst>
          </p:nvPr>
        </p:nvSpPr>
        <p:spPr bwMode="gray">
          <a:xfrm>
            <a:off x="957263" y="6254750"/>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9" name="Rectangle 8"/>
          <p:cNvSpPr/>
          <p:nvPr>
            <p:custDataLst>
              <p:tags r:id="rId37"/>
            </p:custDataLst>
          </p:nvPr>
        </p:nvSpPr>
        <p:spPr bwMode="gray">
          <a:xfrm>
            <a:off x="1543050" y="6254750"/>
            <a:ext cx="179388" cy="133350"/>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2" name="テキスト プレースホルダ 9"/>
          <p:cNvSpPr>
            <a:spLocks noGrp="1"/>
          </p:cNvSpPr>
          <p:nvPr>
            <p:custDataLst>
              <p:tags r:id="rId38"/>
            </p:custDataLst>
          </p:nvPr>
        </p:nvSpPr>
        <p:spPr bwMode="auto">
          <a:xfrm>
            <a:off x="1187450"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75755F5-4498-47D8-B212-E51FE4D61AF8}"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43" name="テキスト プレースホルダ 9"/>
          <p:cNvSpPr>
            <a:spLocks noGrp="1"/>
          </p:cNvSpPr>
          <p:nvPr>
            <p:custDataLst>
              <p:tags r:id="rId39"/>
            </p:custDataLst>
          </p:nvPr>
        </p:nvSpPr>
        <p:spPr bwMode="auto">
          <a:xfrm>
            <a:off x="1773238"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094E454-0DAB-4C5A-B6D4-3F73908E083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56" name="テキスト ボックス 18"/>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医薬品では、輸入が輸出を大きく上回っている。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年時点では、主な医薬品の輸入相手国は、ドイツ、アメリカ、その他欧州諸国である。</a:t>
            </a:r>
          </a:p>
        </p:txBody>
      </p:sp>
      <p:sp>
        <p:nvSpPr>
          <p:cNvPr id="92" name="テキスト プレースホルダ 9">
            <a:extLst>
              <a:ext uri="{FF2B5EF4-FFF2-40B4-BE49-F238E27FC236}">
                <a16:creationId xmlns:a16="http://schemas.microsoft.com/office/drawing/2014/main" id="{739C8C87-8D9E-4B61-8B43-60747524CDB1}"/>
              </a:ext>
            </a:extLst>
          </p:cNvPr>
          <p:cNvSpPr>
            <a:spLocks noGrp="1"/>
          </p:cNvSpPr>
          <p:nvPr>
            <p:custDataLst>
              <p:tags r:id="rId40"/>
            </p:custDataLst>
          </p:nvPr>
        </p:nvSpPr>
        <p:spPr bwMode="auto">
          <a:xfrm>
            <a:off x="7044655" y="5580856"/>
            <a:ext cx="428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13D5F91-9D1A-4DD8-940C-38FADF9E04CD}" type="datetime'''フ''''''''''''''ラン''''ス'''''''''''''''''''">
              <a:rPr lang="ja-JP" altLang="en-US" sz="1000" smtClean="0"/>
              <a:pPr/>
              <a:t>フランス</a:t>
            </a:fld>
            <a:endParaRPr kumimoji="0" lang="ja-JP" altLang="en-US" sz="1000" dirty="0">
              <a:sym typeface="+mn-lt"/>
            </a:endParaRPr>
          </a:p>
        </p:txBody>
      </p:sp>
      <p:sp>
        <p:nvSpPr>
          <p:cNvPr id="90" name="テキスト プレースホルダ 9">
            <a:extLst>
              <a:ext uri="{FF2B5EF4-FFF2-40B4-BE49-F238E27FC236}">
                <a16:creationId xmlns:a16="http://schemas.microsoft.com/office/drawing/2014/main" id="{822D9D66-DC54-44C1-8CB9-2C788CE047A3}"/>
              </a:ext>
            </a:extLst>
          </p:cNvPr>
          <p:cNvSpPr>
            <a:spLocks noGrp="1"/>
          </p:cNvSpPr>
          <p:nvPr>
            <p:custDataLst>
              <p:tags r:id="rId41"/>
            </p:custDataLst>
          </p:nvPr>
        </p:nvSpPr>
        <p:spPr bwMode="auto">
          <a:xfrm>
            <a:off x="8736013" y="3355975"/>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633E5A7-8C5E-4175-B7DE-25E82484B317}" type="datetime'ド''''''''''''''イ''''''''''''ツ'''''''">
              <a:rPr lang="ja-JP" altLang="en-US" sz="1000" smtClean="0"/>
              <a:pPr/>
              <a:t>ドイツ</a:t>
            </a:fld>
            <a:endParaRPr kumimoji="0" lang="ja-JP" altLang="en-US" sz="1000" dirty="0">
              <a:sym typeface="+mn-lt"/>
            </a:endParaRPr>
          </a:p>
        </p:txBody>
      </p:sp>
      <p:sp>
        <p:nvSpPr>
          <p:cNvPr id="93" name="テキスト プレースホルダ 9">
            <a:extLst>
              <a:ext uri="{FF2B5EF4-FFF2-40B4-BE49-F238E27FC236}">
                <a16:creationId xmlns:a16="http://schemas.microsoft.com/office/drawing/2014/main" id="{6928FDCE-540F-4CE2-A387-8061C4F0C7CC}"/>
              </a:ext>
            </a:extLst>
          </p:cNvPr>
          <p:cNvSpPr>
            <a:spLocks noGrp="1"/>
          </p:cNvSpPr>
          <p:nvPr>
            <p:custDataLst>
              <p:tags r:id="rId42"/>
            </p:custDataLst>
          </p:nvPr>
        </p:nvSpPr>
        <p:spPr bwMode="auto">
          <a:xfrm>
            <a:off x="9204325" y="4505325"/>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A8EB548-33FE-4279-A191-46789888B33D}" type="datetime'ア''''''''メ''''''''''''''''''リ''''''''''カ'''''''''''">
              <a:rPr lang="ja-JP" altLang="en-US" sz="1000" smtClean="0"/>
              <a:pPr/>
              <a:t>アメリカ</a:t>
            </a:fld>
            <a:endParaRPr kumimoji="0" lang="ja-JP" altLang="en-US" sz="1000" dirty="0">
              <a:sym typeface="+mn-lt"/>
            </a:endParaRPr>
          </a:p>
        </p:txBody>
      </p:sp>
      <p:sp>
        <p:nvSpPr>
          <p:cNvPr id="96" name="テキスト プレースホルダ 9">
            <a:extLst>
              <a:ext uri="{FF2B5EF4-FFF2-40B4-BE49-F238E27FC236}">
                <a16:creationId xmlns:a16="http://schemas.microsoft.com/office/drawing/2014/main" id="{451D8F87-CF53-4CBC-A987-0E059A51EB46}"/>
              </a:ext>
            </a:extLst>
          </p:cNvPr>
          <p:cNvSpPr>
            <a:spLocks noGrp="1"/>
          </p:cNvSpPr>
          <p:nvPr>
            <p:custDataLst>
              <p:tags r:id="rId43"/>
            </p:custDataLst>
          </p:nvPr>
        </p:nvSpPr>
        <p:spPr bwMode="auto">
          <a:xfrm>
            <a:off x="8358261" y="5661248"/>
            <a:ext cx="4111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1CF43D8-5EFD-4672-AA55-4A272B6796E7}" type="datetime'イ''タ''''''''''''''''リ''''''ア'''''''''''''''''''''''''''''''''">
              <a:rPr lang="ja-JP" altLang="en-US" sz="1000" smtClean="0"/>
              <a:pPr/>
              <a:t>イタリア</a:t>
            </a:fld>
            <a:endParaRPr kumimoji="0" lang="ja-JP" altLang="en-US" sz="1000" dirty="0">
              <a:sym typeface="+mn-lt"/>
            </a:endParaRPr>
          </a:p>
        </p:txBody>
      </p:sp>
      <p:sp>
        <p:nvSpPr>
          <p:cNvPr id="95" name="テキスト プレースホルダ 9">
            <a:extLst>
              <a:ext uri="{FF2B5EF4-FFF2-40B4-BE49-F238E27FC236}">
                <a16:creationId xmlns:a16="http://schemas.microsoft.com/office/drawing/2014/main" id="{076CB63E-6FDA-41D8-8C78-0834045701D0}"/>
              </a:ext>
            </a:extLst>
          </p:cNvPr>
          <p:cNvSpPr>
            <a:spLocks noGrp="1"/>
          </p:cNvSpPr>
          <p:nvPr>
            <p:custDataLst>
              <p:tags r:id="rId44"/>
            </p:custDataLst>
          </p:nvPr>
        </p:nvSpPr>
        <p:spPr bwMode="auto">
          <a:xfrm>
            <a:off x="7544072" y="5724872"/>
            <a:ext cx="6492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952C771-1F6C-498F-9C6D-BD61C72F73BD}" type="datetime'''''アイ''''''''''''ル''''''''''ラ''''ン''''''''''''''ド'''''''''''">
              <a:rPr lang="ja-JP" altLang="en-US" sz="1000" smtClean="0"/>
              <a:pPr/>
              <a:t>アイルランド</a:t>
            </a:fld>
            <a:endParaRPr kumimoji="0" lang="ja-JP" altLang="en-US" sz="1000" dirty="0">
              <a:sym typeface="+mn-lt"/>
            </a:endParaRPr>
          </a:p>
        </p:txBody>
      </p:sp>
      <p:sp>
        <p:nvSpPr>
          <p:cNvPr id="91" name="テキスト プレースホルダ 9">
            <a:extLst>
              <a:ext uri="{FF2B5EF4-FFF2-40B4-BE49-F238E27FC236}">
                <a16:creationId xmlns:a16="http://schemas.microsoft.com/office/drawing/2014/main" id="{99FF6FF2-AC48-4B5A-AA76-9D8825B2CED8}"/>
              </a:ext>
            </a:extLst>
          </p:cNvPr>
          <p:cNvSpPr>
            <a:spLocks noGrp="1"/>
          </p:cNvSpPr>
          <p:nvPr>
            <p:custDataLst>
              <p:tags r:id="rId45"/>
            </p:custDataLst>
          </p:nvPr>
        </p:nvSpPr>
        <p:spPr bwMode="auto">
          <a:xfrm>
            <a:off x="8868097" y="5373216"/>
            <a:ext cx="3333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8EC4302-5373-44D7-B84A-D73C8A248D46}" type="datetime'''''''''''''ス''''''イ''ス'''''''''''''''''''''''''''''''''''''">
              <a:rPr lang="ja-JP" altLang="en-US" sz="1000" smtClean="0"/>
              <a:pPr/>
              <a:t>スイス</a:t>
            </a:fld>
            <a:endParaRPr kumimoji="0" lang="ja-JP" altLang="en-US" sz="1000" dirty="0">
              <a:sym typeface="+mn-lt"/>
            </a:endParaRPr>
          </a:p>
        </p:txBody>
      </p:sp>
      <p:sp>
        <p:nvSpPr>
          <p:cNvPr id="89" name="テキスト プレースホルダ 9">
            <a:extLst>
              <a:ext uri="{FF2B5EF4-FFF2-40B4-BE49-F238E27FC236}">
                <a16:creationId xmlns:a16="http://schemas.microsoft.com/office/drawing/2014/main" id="{D889D8B7-C230-4404-ABC6-5883A6CB8609}"/>
              </a:ext>
            </a:extLst>
          </p:cNvPr>
          <p:cNvSpPr>
            <a:spLocks noGrp="1"/>
          </p:cNvSpPr>
          <p:nvPr>
            <p:custDataLst>
              <p:tags r:id="rId46"/>
            </p:custDataLst>
          </p:nvPr>
        </p:nvSpPr>
        <p:spPr bwMode="auto">
          <a:xfrm>
            <a:off x="6736432" y="5301208"/>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B45A4BF-5449-4B9A-BE5A-A0216F7DFE61}" type="datetime'イ''''''''''ン''''''''''''''''''''''''''''''''''''''''ド'''">
              <a:rPr kumimoji="0" lang="ja-JP" altLang="en-US" sz="1000" smtClean="0"/>
              <a:pPr/>
              <a:t>インド</a:t>
            </a:fld>
            <a:endParaRPr kumimoji="0" lang="ja-JP" altLang="en-US" sz="1000" dirty="0">
              <a:sym typeface="+mn-lt"/>
            </a:endParaRPr>
          </a:p>
        </p:txBody>
      </p:sp>
      <p:sp>
        <p:nvSpPr>
          <p:cNvPr id="94" name="テキスト プレースホルダ 9">
            <a:extLst>
              <a:ext uri="{FF2B5EF4-FFF2-40B4-BE49-F238E27FC236}">
                <a16:creationId xmlns:a16="http://schemas.microsoft.com/office/drawing/2014/main" id="{C5793B51-8AEE-4F05-81EE-4917E9FF5F7B}"/>
              </a:ext>
            </a:extLst>
          </p:cNvPr>
          <p:cNvSpPr>
            <a:spLocks noGrp="1"/>
          </p:cNvSpPr>
          <p:nvPr>
            <p:custDataLst>
              <p:tags r:id="rId47"/>
            </p:custDataLst>
          </p:nvPr>
        </p:nvSpPr>
        <p:spPr bwMode="auto">
          <a:xfrm>
            <a:off x="6480175" y="3883025"/>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2F9719B-C044-4ED0-A0DA-214290C9D297}" type="datetime'''''''''''''''''''''''そ''''''''''''の''''''''''''''''''他'''''''">
              <a:rPr kumimoji="0" lang="ja-JP" altLang="en-US" sz="1000" smtClean="0"/>
              <a:pPr/>
              <a:t>その他</a:t>
            </a:fld>
            <a:endParaRPr kumimoji="0" lang="ja-JP" altLang="en-US" sz="1000" dirty="0">
              <a:sym typeface="+mn-lt"/>
            </a:endParaRPr>
          </a:p>
        </p:txBody>
      </p:sp>
      <p:sp>
        <p:nvSpPr>
          <p:cNvPr id="104" name="テキスト ボックス 21">
            <a:extLst>
              <a:ext uri="{FF2B5EF4-FFF2-40B4-BE49-F238E27FC236}">
                <a16:creationId xmlns:a16="http://schemas.microsoft.com/office/drawing/2014/main" id="{E53EB184-34F0-49B6-A088-5133DDE6278A}"/>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US" altLang="ja-JP" dirty="0"/>
              <a:t>UN Comtrade Database</a:t>
            </a:r>
            <a:r>
              <a:rPr lang="ja-JP" altLang="en-US" dirty="0"/>
              <a:t>（</a:t>
            </a:r>
            <a:r>
              <a:rPr lang="en-US" altLang="ja-JP" dirty="0"/>
              <a:t>2026</a:t>
            </a:r>
            <a:r>
              <a:rPr lang="ja-JP" altLang="en-US" dirty="0"/>
              <a:t>年</a:t>
            </a:r>
            <a:r>
              <a:rPr lang="en-US" altLang="ja-JP" dirty="0"/>
              <a:t>3</a:t>
            </a:r>
            <a:r>
              <a:rPr lang="ja-JP" altLang="en-US" dirty="0"/>
              <a:t>月時点</a:t>
            </a:r>
            <a:r>
              <a:rPr lang="en-US" altLang="ja-JP" dirty="0"/>
              <a:t>※</a:t>
            </a:r>
            <a:r>
              <a:rPr lang="ja-JP" altLang="en-US" dirty="0"/>
              <a:t>更新データ無し）</a:t>
            </a:r>
          </a:p>
        </p:txBody>
      </p:sp>
    </p:spTree>
    <p:extLst>
      <p:ext uri="{BB962C8B-B14F-4D97-AF65-F5344CB8AC3E}">
        <p14:creationId xmlns:p14="http://schemas.microsoft.com/office/powerpoint/2010/main" val="6568842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ロシア／医療関連／医薬品</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endParaRPr lang="ja-JP" altLang="en-US" dirty="0">
              <a:latin typeface="HGP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319612805"/>
              </p:ext>
            </p:extLst>
          </p:nvPr>
        </p:nvGraphicFramePr>
        <p:xfrm>
          <a:off x="200022" y="1412776"/>
          <a:ext cx="9505055" cy="1620000"/>
        </p:xfrm>
        <a:graphic>
          <a:graphicData uri="http://schemas.openxmlformats.org/drawingml/2006/table">
            <a:tbl>
              <a:tblPr firstRow="1" bandRow="1">
                <a:tableStyleId>{5C22544A-7EE6-4342-B048-85BDC9FD1C3A}</a:tableStyleId>
              </a:tblPr>
              <a:tblGrid>
                <a:gridCol w="402757">
                  <a:extLst>
                    <a:ext uri="{9D8B030D-6E8A-4147-A177-3AD203B41FA5}">
                      <a16:colId xmlns:a16="http://schemas.microsoft.com/office/drawing/2014/main" val="20000"/>
                    </a:ext>
                  </a:extLst>
                </a:gridCol>
                <a:gridCol w="3463706">
                  <a:extLst>
                    <a:ext uri="{9D8B030D-6E8A-4147-A177-3AD203B41FA5}">
                      <a16:colId xmlns:a16="http://schemas.microsoft.com/office/drawing/2014/main" val="20001"/>
                    </a:ext>
                  </a:extLst>
                </a:gridCol>
                <a:gridCol w="1852680">
                  <a:extLst>
                    <a:ext uri="{9D8B030D-6E8A-4147-A177-3AD203B41FA5}">
                      <a16:colId xmlns:a16="http://schemas.microsoft.com/office/drawing/2014/main" val="20002"/>
                    </a:ext>
                  </a:extLst>
                </a:gridCol>
                <a:gridCol w="3785912">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rgbClr val="000000"/>
                          </a:solidFill>
                          <a:effectLst/>
                          <a:latin typeface="+mn-lt"/>
                          <a:ea typeface="ＭＳ Ｐゴシック" panose="020B0600070205080204" pitchFamily="50" charset="-128"/>
                        </a:rPr>
                        <a:t>LLC Eisai</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rgbClr val="000000"/>
                          </a:solidFill>
                          <a:effectLst/>
                          <a:latin typeface="+mn-lt"/>
                          <a:ea typeface="ＭＳ Ｐゴシック" panose="020B0600070205080204" pitchFamily="50" charset="-128"/>
                        </a:rPr>
                        <a:t>エーザイ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rgbClr val="000000"/>
                          </a:solidFill>
                          <a:effectLst/>
                          <a:latin typeface="+mn-lt"/>
                          <a:ea typeface="ＭＳ Ｐゴシック" panose="020B0600070205080204" pitchFamily="50" charset="-128"/>
                        </a:rPr>
                        <a:t>医薬品の販売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rgbClr val="000000"/>
                          </a:solidFill>
                          <a:effectLst/>
                          <a:latin typeface="+mn-lt"/>
                          <a:ea typeface="ＭＳ Ｐゴシック" panose="020B0600070205080204" pitchFamily="50" charset="-128"/>
                        </a:rPr>
                        <a:t>Takeda Pharmaceuticals LLC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zh-TW" altLang="en-US" sz="1100" b="0" i="0" u="none" strike="noStrike" dirty="0">
                          <a:solidFill>
                            <a:srgbClr val="000000"/>
                          </a:solidFill>
                          <a:effectLst/>
                          <a:latin typeface="+mn-lt"/>
                          <a:ea typeface="ＭＳ Ｐゴシック" panose="020B0600070205080204" pitchFamily="50" charset="-128"/>
                        </a:rPr>
                        <a:t>武田薬品工業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rgbClr val="000000"/>
                          </a:solidFill>
                          <a:effectLst/>
                          <a:latin typeface="+mn-lt"/>
                          <a:ea typeface="ＭＳ Ｐゴシック" panose="020B0600070205080204" pitchFamily="50" charset="-128"/>
                        </a:rPr>
                        <a:t>医薬品の販売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rgbClr val="000000"/>
                          </a:solidFill>
                          <a:effectLst/>
                          <a:latin typeface="+mn-lt"/>
                          <a:ea typeface="ＭＳ Ｐゴシック" panose="020B0600070205080204" pitchFamily="50" charset="-128"/>
                        </a:rPr>
                        <a:t>ZAO </a:t>
                      </a:r>
                      <a:r>
                        <a:rPr lang="en-US" sz="1100" b="0" i="0" u="none" strike="noStrike" dirty="0" err="1">
                          <a:solidFill>
                            <a:srgbClr val="000000"/>
                          </a:solidFill>
                          <a:effectLst/>
                          <a:latin typeface="+mn-lt"/>
                          <a:ea typeface="ＭＳ Ｐゴシック" panose="020B0600070205080204" pitchFamily="50" charset="-128"/>
                        </a:rPr>
                        <a:t>Astellas</a:t>
                      </a:r>
                      <a:r>
                        <a:rPr lang="en-US" sz="1100" b="0" i="0" u="none" strike="noStrike" dirty="0">
                          <a:solidFill>
                            <a:srgbClr val="000000"/>
                          </a:solidFill>
                          <a:effectLst/>
                          <a:latin typeface="+mn-lt"/>
                          <a:ea typeface="ＭＳ Ｐゴシック" panose="020B0600070205080204" pitchFamily="50" charset="-128"/>
                        </a:rPr>
                        <a:t> </a:t>
                      </a:r>
                      <a:r>
                        <a:rPr lang="en-US" sz="1100" b="0" i="0" u="none" strike="noStrike" dirty="0" err="1">
                          <a:solidFill>
                            <a:srgbClr val="000000"/>
                          </a:solidFill>
                          <a:effectLst/>
                          <a:latin typeface="+mn-lt"/>
                          <a:ea typeface="ＭＳ Ｐゴシック" panose="020B0600070205080204" pitchFamily="50" charset="-128"/>
                        </a:rPr>
                        <a:t>Pharma</a:t>
                      </a:r>
                      <a:endParaRPr lang="en-US" sz="1100" b="0" i="0" u="none" strike="noStrike" dirty="0">
                        <a:solidFill>
                          <a:srgbClr val="000000"/>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rgbClr val="000000"/>
                          </a:solidFill>
                          <a:effectLst/>
                          <a:latin typeface="+mn-lt"/>
                          <a:ea typeface="ＭＳ Ｐゴシック" panose="020B0600070205080204" pitchFamily="50" charset="-128"/>
                        </a:rPr>
                        <a:t>アステラス製薬</a:t>
                      </a:r>
                      <a:endParaRPr lang="zh-TW" altLang="en-US" sz="1100" b="0" i="0" u="none" strike="noStrike" dirty="0">
                        <a:solidFill>
                          <a:srgbClr val="000000"/>
                        </a:solidFill>
                        <a:effectLst/>
                        <a:latin typeface="+mn-lt"/>
                        <a:ea typeface="ＭＳ Ｐゴシック" panose="020B0600070205080204" pitchFamily="50" charset="-128"/>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rgbClr val="000000"/>
                          </a:solidFill>
                          <a:effectLst/>
                          <a:latin typeface="+mn-lt"/>
                          <a:ea typeface="ＭＳ Ｐゴシック" panose="020B0600070205080204" pitchFamily="50" charset="-128"/>
                        </a:rPr>
                        <a:t>医薬品等の販売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年時点で、日本企業が設立している現地法人は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12806178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円/楕円 23"/>
          <p:cNvSpPr/>
          <p:nvPr/>
        </p:nvSpPr>
        <p:spPr>
          <a:xfrm>
            <a:off x="1856656" y="5308591"/>
            <a:ext cx="1512168" cy="866936"/>
          </a:xfrm>
          <a:prstGeom prst="ellipse">
            <a:avLst/>
          </a:prstGeom>
          <a:gradFill>
            <a:gsLst>
              <a:gs pos="0">
                <a:srgbClr val="E4BB46"/>
              </a:gs>
              <a:gs pos="100000">
                <a:schemeClr val="bg1">
                  <a:alpha val="0"/>
                </a:schemeClr>
              </a:gs>
            </a:gsLst>
            <a:path path="shape">
              <a:fillToRect l="50000" t="50000" r="50000" b="50000"/>
            </a:path>
          </a:gradFill>
        </p:spPr>
        <p:txBody>
          <a:bodyPr wrap="none" anchor="ctr" anchorCtr="0">
            <a:noAutofit/>
          </a:bodyPr>
          <a:lstStyle/>
          <a:p>
            <a:pPr algn="ctr"/>
            <a:r>
              <a:rPr lang="ja-JP" altLang="en-US" sz="1200" b="1" dirty="0"/>
              <a:t>大手企業による</a:t>
            </a:r>
            <a:br>
              <a:rPr lang="en-US" altLang="ja-JP" sz="1200" b="1" dirty="0"/>
            </a:br>
            <a:r>
              <a:rPr lang="ja-JP" altLang="en-US" sz="1200" b="1" dirty="0"/>
              <a:t>買収で統合傾向</a:t>
            </a:r>
          </a:p>
        </p:txBody>
      </p:sp>
      <p:sp>
        <p:nvSpPr>
          <p:cNvPr id="28" name="右矢印 27"/>
          <p:cNvSpPr/>
          <p:nvPr/>
        </p:nvSpPr>
        <p:spPr>
          <a:xfrm>
            <a:off x="1856656" y="5310011"/>
            <a:ext cx="1512168" cy="864096"/>
          </a:xfrm>
          <a:prstGeom prst="rightArrow">
            <a:avLst>
              <a:gd name="adj1" fmla="val 50000"/>
              <a:gd name="adj2" fmla="val 44121"/>
            </a:avLst>
          </a:prstGeom>
          <a:noFill/>
          <a:ln w="12700" cmpd="sng">
            <a:solidFill>
              <a:srgbClr val="868686"/>
            </a:solidFill>
          </a:ln>
          <a:extLst>
            <a:ext uri="{909E8E84-426E-40DD-AFC4-6F175D3DCCD1}">
              <a14:hiddenFill xmlns:a14="http://schemas.microsoft.com/office/drawing/2010/main">
                <a:solidFill>
                  <a:srgbClr val="83A4D1"/>
                </a:solidFill>
              </a14:hiddenFill>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角丸四角形 18"/>
          <p:cNvSpPr/>
          <p:nvPr/>
        </p:nvSpPr>
        <p:spPr>
          <a:xfrm>
            <a:off x="776536" y="5300498"/>
            <a:ext cx="1152128" cy="883122"/>
          </a:xfrm>
          <a:prstGeom prst="roundRect">
            <a:avLst>
              <a:gd name="adj" fmla="val 9263"/>
            </a:avLst>
          </a:prstGeom>
          <a:solidFill>
            <a:srgbClr val="83A4D1"/>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ロシア／医療関連／医薬品</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r>
              <a:rPr lang="en-US" altLang="ja-JP" dirty="0">
                <a:latin typeface="Arial Black" panose="020B0A04020102020204" pitchFamily="34" charset="0"/>
              </a:rPr>
              <a:t>1/2</a:t>
            </a:r>
            <a:r>
              <a:rPr lang="ja-JP" altLang="en-US" dirty="0"/>
              <a:t>）</a:t>
            </a:r>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医薬品の卸売業界は、</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Protek</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SIA</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Katren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社で国内市場の半分のシェアを占める。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小売業界のメインプレーヤーとしては、</a:t>
            </a:r>
            <a:r>
              <a:rPr kumimoji="1" lang="en-US" altLang="ja-JP" sz="1400" dirty="0" err="1">
                <a:latin typeface="Arial" panose="020B0604020202020204" pitchFamily="34" charset="0"/>
                <a:ea typeface="ＭＳ Ｐゴシック" panose="020B0600070205080204" pitchFamily="50" charset="-128"/>
                <a:cs typeface="Arial" panose="020B0604020202020204" pitchFamily="34" charset="0"/>
              </a:rPr>
              <a:t>Apteki</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や</a:t>
            </a:r>
            <a:r>
              <a:rPr kumimoji="1" lang="en-US" altLang="ja-JP" sz="1400" dirty="0" err="1">
                <a:latin typeface="Arial" panose="020B0604020202020204" pitchFamily="34" charset="0"/>
                <a:ea typeface="ＭＳ Ｐゴシック" panose="020B0600070205080204" pitchFamily="50" charset="-128"/>
                <a:cs typeface="Arial" panose="020B0604020202020204" pitchFamily="34" charset="0"/>
              </a:rPr>
              <a:t>Pharmor</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が挙げられる。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3" name="グラフ 12"/>
          <p:cNvGraphicFramePr/>
          <p:nvPr>
            <p:extLst>
              <p:ext uri="{D42A27DB-BD31-4B8C-83A1-F6EECF244321}">
                <p14:modId xmlns:p14="http://schemas.microsoft.com/office/powerpoint/2010/main" val="3179472977"/>
              </p:ext>
            </p:extLst>
          </p:nvPr>
        </p:nvGraphicFramePr>
        <p:xfrm>
          <a:off x="488504" y="2708920"/>
          <a:ext cx="4320480" cy="2520280"/>
        </p:xfrm>
        <a:graphic>
          <a:graphicData uri="http://schemas.openxmlformats.org/drawingml/2006/chart">
            <c:chart xmlns:c="http://schemas.openxmlformats.org/drawingml/2006/chart" xmlns:r="http://schemas.openxmlformats.org/officeDocument/2006/relationships" r:id="rId2"/>
          </a:graphicData>
        </a:graphic>
      </p:graphicFrame>
      <p:sp>
        <p:nvSpPr>
          <p:cNvPr id="14" name="正方形/長方形 13"/>
          <p:cNvSpPr/>
          <p:nvPr/>
        </p:nvSpPr>
        <p:spPr>
          <a:xfrm>
            <a:off x="2720752" y="3212976"/>
            <a:ext cx="1224136" cy="1013354"/>
          </a:xfrm>
          <a:prstGeom prst="rect">
            <a:avLst/>
          </a:prstGeom>
        </p:spPr>
        <p:txBody>
          <a:bodyPr wrap="square">
            <a:spAutoFit/>
          </a:bodyPr>
          <a:lstStyle/>
          <a:p>
            <a:pPr marL="233363" indent="-233363">
              <a:lnSpc>
                <a:spcPct val="114000"/>
              </a:lnSpc>
              <a:buClr>
                <a:srgbClr val="3D6AA7"/>
              </a:buClr>
              <a:buFont typeface="Wingdings" panose="05000000000000000000" pitchFamily="2" charset="2"/>
              <a:buChar char="n"/>
            </a:pPr>
            <a:r>
              <a:rPr lang="en-US" altLang="ja-JP" b="1" dirty="0"/>
              <a:t>Protek</a:t>
            </a:r>
          </a:p>
          <a:p>
            <a:pPr marL="233363" indent="-233363">
              <a:lnSpc>
                <a:spcPct val="114000"/>
              </a:lnSpc>
              <a:buClr>
                <a:srgbClr val="3D6AA7"/>
              </a:buClr>
              <a:buFont typeface="Wingdings" panose="05000000000000000000" pitchFamily="2" charset="2"/>
              <a:buChar char="n"/>
            </a:pPr>
            <a:r>
              <a:rPr lang="en-US" altLang="ja-JP" b="1" dirty="0"/>
              <a:t>SIA</a:t>
            </a:r>
          </a:p>
          <a:p>
            <a:pPr marL="233363" indent="-233363">
              <a:lnSpc>
                <a:spcPct val="114000"/>
              </a:lnSpc>
              <a:buClr>
                <a:srgbClr val="3D6AA7"/>
              </a:buClr>
              <a:buFont typeface="Wingdings" panose="05000000000000000000" pitchFamily="2" charset="2"/>
              <a:buChar char="n"/>
            </a:pPr>
            <a:r>
              <a:rPr lang="en-US" altLang="ja-JP" b="1" dirty="0" err="1"/>
              <a:t>Katren</a:t>
            </a:r>
            <a:endParaRPr lang="ja-JP" altLang="en-US" b="1" dirty="0"/>
          </a:p>
        </p:txBody>
      </p:sp>
      <p:sp>
        <p:nvSpPr>
          <p:cNvPr id="15" name="正方形/長方形 14"/>
          <p:cNvSpPr/>
          <p:nvPr/>
        </p:nvSpPr>
        <p:spPr>
          <a:xfrm>
            <a:off x="3080792" y="4149080"/>
            <a:ext cx="1666482" cy="646331"/>
          </a:xfrm>
          <a:prstGeom prst="rect">
            <a:avLst/>
          </a:prstGeom>
        </p:spPr>
        <p:txBody>
          <a:bodyPr wrap="none" lIns="0">
            <a:spAutoFit/>
          </a:bodyPr>
          <a:lstStyle/>
          <a:p>
            <a:r>
              <a:rPr lang="en-US" altLang="ja-JP" dirty="0">
                <a:latin typeface="Arial Black" panose="020B0A04020102020204" pitchFamily="34" charset="0"/>
                <a:ea typeface="ＭＳ Ｐゴシック" panose="020B0600070205080204" pitchFamily="50" charset="-128"/>
                <a:cs typeface="Arial" panose="020B0604020202020204" pitchFamily="34" charset="0"/>
              </a:rPr>
              <a:t>3</a:t>
            </a:r>
            <a:r>
              <a:rPr lang="ja-JP" altLang="en-US" dirty="0">
                <a:latin typeface="Arial Black" panose="020B0A04020102020204" pitchFamily="34" charset="0"/>
                <a:ea typeface="HGP創英角ｺﾞｼｯｸUB" panose="020B0900000000000000" pitchFamily="50" charset="-128"/>
                <a:cs typeface="Arial" panose="020B0604020202020204" pitchFamily="34" charset="0"/>
              </a:rPr>
              <a:t>社</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で、国内市場の</a:t>
            </a:r>
            <a:br>
              <a:rPr lang="en-US" altLang="ja-JP" sz="1200" dirty="0">
                <a:latin typeface="Arial" panose="020B0604020202020204" pitchFamily="34" charset="0"/>
                <a:ea typeface="ＭＳ Ｐゴシック" panose="020B0600070205080204" pitchFamily="50" charset="-128"/>
                <a:cs typeface="Arial" panose="020B0604020202020204" pitchFamily="34" charset="0"/>
              </a:rPr>
            </a:br>
            <a:r>
              <a:rPr lang="ja-JP" altLang="en-US" dirty="0">
                <a:latin typeface="HGP創英角ｺﾞｼｯｸUB" panose="020B0900000000000000" pitchFamily="50" charset="-128"/>
                <a:ea typeface="HGP創英角ｺﾞｼｯｸUB" panose="020B0900000000000000" pitchFamily="50" charset="-128"/>
                <a:cs typeface="Arial" panose="020B0604020202020204" pitchFamily="34" charset="0"/>
              </a:rPr>
              <a:t>半分</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のシェアを占める</a:t>
            </a:r>
          </a:p>
        </p:txBody>
      </p:sp>
      <p:sp>
        <p:nvSpPr>
          <p:cNvPr id="16" name="正方形/長方形 15"/>
          <p:cNvSpPr/>
          <p:nvPr/>
        </p:nvSpPr>
        <p:spPr>
          <a:xfrm>
            <a:off x="920552" y="3717032"/>
            <a:ext cx="1640193" cy="723853"/>
          </a:xfrm>
          <a:prstGeom prst="rect">
            <a:avLst/>
          </a:prstGeom>
        </p:spPr>
        <p:txBody>
          <a:bodyPr wrap="none">
            <a:spAutoFit/>
          </a:bodyPr>
          <a:lstStyle/>
          <a:p>
            <a:pPr marL="168275" indent="-168275">
              <a:lnSpc>
                <a:spcPct val="114000"/>
              </a:lnSpc>
              <a:buClr>
                <a:srgbClr val="868686"/>
              </a:buClr>
              <a:buFont typeface="Wingdings" panose="05000000000000000000" pitchFamily="2" charset="2"/>
              <a:buChar char="n"/>
            </a:pPr>
            <a:r>
              <a:rPr lang="en-US" altLang="ja-JP" sz="1200" dirty="0"/>
              <a:t>Rosta</a:t>
            </a:r>
          </a:p>
          <a:p>
            <a:pPr marL="168275" indent="-168275">
              <a:lnSpc>
                <a:spcPct val="114000"/>
              </a:lnSpc>
              <a:buClr>
                <a:srgbClr val="868686"/>
              </a:buClr>
              <a:buFont typeface="Wingdings" panose="05000000000000000000" pitchFamily="2" charset="2"/>
              <a:buChar char="n"/>
            </a:pPr>
            <a:r>
              <a:rPr lang="en-US" altLang="ja-JP" sz="1200" dirty="0" err="1"/>
              <a:t>Aliance</a:t>
            </a:r>
            <a:r>
              <a:rPr lang="en-US" altLang="ja-JP" sz="1200" dirty="0"/>
              <a:t> Healthcare</a:t>
            </a:r>
          </a:p>
          <a:p>
            <a:pPr marL="168275" indent="-168275">
              <a:lnSpc>
                <a:spcPct val="114000"/>
              </a:lnSpc>
            </a:pPr>
            <a:r>
              <a:rPr lang="en-US" altLang="ja-JP" sz="1200" dirty="0"/>
              <a:t>	</a:t>
            </a:r>
            <a:r>
              <a:rPr lang="ja-JP" altLang="en-US" sz="1200" dirty="0"/>
              <a:t>　　　　　　　　　　　等</a:t>
            </a:r>
          </a:p>
        </p:txBody>
      </p:sp>
      <p:sp>
        <p:nvSpPr>
          <p:cNvPr id="17" name="Rectangle 6"/>
          <p:cNvSpPr>
            <a:spLocks noChangeArrowheads="1"/>
          </p:cNvSpPr>
          <p:nvPr/>
        </p:nvSpPr>
        <p:spPr bwMode="auto">
          <a:xfrm>
            <a:off x="1064568" y="2420888"/>
            <a:ext cx="3168352"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卸売の国内市場占有率</a:t>
            </a:r>
            <a:endParaRPr lang="en-US" altLang="ko-KR" sz="1400" dirty="0">
              <a:solidFill>
                <a:srgbClr val="000000"/>
              </a:solidFill>
              <a:latin typeface="Arial Black" pitchFamily="34" charset="0"/>
              <a:ea typeface="HGP創英角ｺﾞｼｯｸUB" pitchFamily="50" charset="-128"/>
            </a:endParaRPr>
          </a:p>
        </p:txBody>
      </p:sp>
      <p:sp>
        <p:nvSpPr>
          <p:cNvPr id="18" name="正方形/長方形 17"/>
          <p:cNvSpPr/>
          <p:nvPr/>
        </p:nvSpPr>
        <p:spPr>
          <a:xfrm>
            <a:off x="776536" y="5427536"/>
            <a:ext cx="1152128" cy="629047"/>
          </a:xfrm>
          <a:prstGeom prst="rect">
            <a:avLst/>
          </a:prstGeom>
        </p:spPr>
        <p:txBody>
          <a:bodyPr wrap="square" lIns="72000" tIns="0" rIns="36000" bIns="0">
            <a:noAutofit/>
          </a:bodyPr>
          <a:lstStyle/>
          <a:p>
            <a:pPr>
              <a:spcAft>
                <a:spcPts val="600"/>
              </a:spcAft>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2200" spc="-100" dirty="0">
                <a:latin typeface="Arial Black" panose="020B0A04020102020204" pitchFamily="34" charset="0"/>
                <a:ea typeface="ＭＳ Ｐゴシック" panose="020B0600070205080204" pitchFamily="50" charset="-128"/>
                <a:cs typeface="Arial" panose="020B0604020202020204" pitchFamily="34" charset="0"/>
              </a:rPr>
              <a:t>1</a:t>
            </a:r>
            <a:r>
              <a:rPr lang="en-US" altLang="ja-JP" sz="2200" dirty="0">
                <a:latin typeface="Arial Black" panose="020B0A04020102020204" pitchFamily="34" charset="0"/>
                <a:ea typeface="ＭＳ Ｐゴシック" panose="020B0600070205080204" pitchFamily="50" charset="-128"/>
                <a:cs typeface="Arial" panose="020B0604020202020204" pitchFamily="34" charset="0"/>
              </a:rPr>
              <a:t>,500</a:t>
            </a:r>
            <a:r>
              <a:rPr lang="ja-JP" altLang="en-US" sz="1400" dirty="0">
                <a:latin typeface="Arial Black" panose="020B0A04020102020204" pitchFamily="34" charset="0"/>
                <a:ea typeface="ＭＳ Ｐゴシック" panose="020B0600070205080204" pitchFamily="50" charset="-128"/>
                <a:cs typeface="Arial" panose="020B0604020202020204" pitchFamily="34" charset="0"/>
              </a:rPr>
              <a:t>社</a:t>
            </a:r>
          </a:p>
        </p:txBody>
      </p:sp>
      <p:cxnSp>
        <p:nvCxnSpPr>
          <p:cNvPr id="21" name="直線コネクタ 20"/>
          <p:cNvCxnSpPr/>
          <p:nvPr/>
        </p:nvCxnSpPr>
        <p:spPr>
          <a:xfrm>
            <a:off x="857250" y="5694559"/>
            <a:ext cx="9953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角丸四角形 24"/>
          <p:cNvSpPr/>
          <p:nvPr/>
        </p:nvSpPr>
        <p:spPr>
          <a:xfrm>
            <a:off x="3368824" y="5300498"/>
            <a:ext cx="1152128" cy="883122"/>
          </a:xfrm>
          <a:prstGeom prst="roundRect">
            <a:avLst>
              <a:gd name="adj" fmla="val 9263"/>
            </a:avLst>
          </a:prstGeom>
          <a:solidFill>
            <a:srgbClr val="3D6AA7"/>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正方形/長方形 25"/>
          <p:cNvSpPr/>
          <p:nvPr/>
        </p:nvSpPr>
        <p:spPr>
          <a:xfrm>
            <a:off x="3368824" y="5427536"/>
            <a:ext cx="1152128" cy="629047"/>
          </a:xfrm>
          <a:prstGeom prst="rect">
            <a:avLst/>
          </a:prstGeom>
        </p:spPr>
        <p:txBody>
          <a:bodyPr wrap="square" lIns="72000" tIns="0" rIns="36000" bIns="0">
            <a:noAutofit/>
          </a:bodyPr>
          <a:lstStyle/>
          <a:p>
            <a:pPr>
              <a:spcAft>
                <a:spcPts val="600"/>
              </a:spcAft>
            </a:pPr>
            <a:r>
              <a:rPr lang="en-US" altLang="ja-JP" sz="14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r>
              <a:rPr lang="en-US" altLang="ja-JP" sz="2200" spc="-1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1</a:t>
            </a:r>
            <a:r>
              <a:rPr lang="en-US" altLang="ja-JP" sz="2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,000</a:t>
            </a:r>
            <a:r>
              <a:rPr lang="ja-JP" altLang="en-US" sz="14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社</a:t>
            </a:r>
          </a:p>
        </p:txBody>
      </p:sp>
      <p:cxnSp>
        <p:nvCxnSpPr>
          <p:cNvPr id="27" name="直線コネクタ 26"/>
          <p:cNvCxnSpPr/>
          <p:nvPr/>
        </p:nvCxnSpPr>
        <p:spPr>
          <a:xfrm>
            <a:off x="3449538" y="5694559"/>
            <a:ext cx="99536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角丸四角形 29"/>
          <p:cNvSpPr/>
          <p:nvPr/>
        </p:nvSpPr>
        <p:spPr>
          <a:xfrm>
            <a:off x="7450828" y="2956504"/>
            <a:ext cx="1678636" cy="374571"/>
          </a:xfrm>
          <a:prstGeom prst="roundRect">
            <a:avLst/>
          </a:prstGeom>
          <a:solidFill>
            <a:srgbClr val="A2BBDC"/>
          </a:solidFill>
        </p:spPr>
        <p:txBody>
          <a:bodyPr wrap="none" lIns="36000" tIns="0" rIns="36000" bIns="0" anchor="ctr" anchorCtr="0">
            <a:noAutofit/>
          </a:bodyPr>
          <a:lstStyle/>
          <a:p>
            <a:pPr algn="ctr"/>
            <a:r>
              <a:rPr lang="en-US" altLang="ja-JP" sz="1600" b="1" dirty="0" err="1"/>
              <a:t>Pharmor</a:t>
            </a:r>
            <a:endParaRPr lang="ja-JP" altLang="en-US" sz="1600" b="1" dirty="0"/>
          </a:p>
        </p:txBody>
      </p:sp>
      <p:sp>
        <p:nvSpPr>
          <p:cNvPr id="31" name="Rectangle 6"/>
          <p:cNvSpPr>
            <a:spLocks noChangeArrowheads="1"/>
          </p:cNvSpPr>
          <p:nvPr/>
        </p:nvSpPr>
        <p:spPr bwMode="auto">
          <a:xfrm>
            <a:off x="5745088" y="2420888"/>
            <a:ext cx="3168352"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全国展開する小売りチェーン</a:t>
            </a:r>
            <a:endParaRPr lang="en-US" altLang="ko-KR" sz="1400" dirty="0">
              <a:solidFill>
                <a:srgbClr val="000000"/>
              </a:solidFill>
              <a:latin typeface="Arial Black" pitchFamily="34" charset="0"/>
              <a:ea typeface="HGP創英角ｺﾞｼｯｸUB" pitchFamily="50" charset="-128"/>
            </a:endParaRPr>
          </a:p>
        </p:txBody>
      </p:sp>
      <p:sp>
        <p:nvSpPr>
          <p:cNvPr id="32" name="正方形/長方形 31"/>
          <p:cNvSpPr/>
          <p:nvPr/>
        </p:nvSpPr>
        <p:spPr>
          <a:xfrm>
            <a:off x="5420275" y="3460560"/>
            <a:ext cx="1620957" cy="276999"/>
          </a:xfrm>
          <a:prstGeom prst="rect">
            <a:avLst/>
          </a:prstGeom>
        </p:spPr>
        <p:txBody>
          <a:bodyPr wrap="none" anchor="ctr" anchorCtr="0">
            <a:noAutofit/>
          </a:bodyPr>
          <a:lstStyle/>
          <a:p>
            <a:pPr algn="ctr"/>
            <a:r>
              <a:rPr lang="ja-JP" altLang="ja-JP" sz="1400" dirty="0">
                <a:latin typeface="HGP創英角ｺﾞｼｯｸUB" panose="020B0900000000000000" pitchFamily="50" charset="-128"/>
                <a:ea typeface="HGP創英角ｺﾞｼｯｸUB" panose="020B0900000000000000" pitchFamily="50" charset="-128"/>
              </a:rPr>
              <a:t>モスクワ</a:t>
            </a:r>
            <a:br>
              <a:rPr lang="en-US" altLang="ja-JP" sz="1200" dirty="0">
                <a:latin typeface="ＭＳ Ｐゴシック" panose="020B0600070205080204" pitchFamily="50" charset="-128"/>
                <a:ea typeface="ＭＳ Ｐゴシック" panose="020B0600070205080204" pitchFamily="50" charset="-128"/>
              </a:rPr>
            </a:br>
            <a:r>
              <a:rPr lang="ja-JP" altLang="en-US" sz="1200" dirty="0">
                <a:latin typeface="ＭＳ Ｐゴシック" panose="020B0600070205080204" pitchFamily="50" charset="-128"/>
                <a:ea typeface="ＭＳ Ｐゴシック" panose="020B0600070205080204" pitchFamily="50" charset="-128"/>
              </a:rPr>
              <a:t>を中心に展開</a:t>
            </a:r>
          </a:p>
        </p:txBody>
      </p:sp>
      <p:sp>
        <p:nvSpPr>
          <p:cNvPr id="33" name="正方形/長方形 32"/>
          <p:cNvSpPr/>
          <p:nvPr/>
        </p:nvSpPr>
        <p:spPr>
          <a:xfrm>
            <a:off x="7473280" y="3460560"/>
            <a:ext cx="1620957" cy="276999"/>
          </a:xfrm>
          <a:prstGeom prst="rect">
            <a:avLst/>
          </a:prstGeom>
        </p:spPr>
        <p:txBody>
          <a:bodyPr wrap="none" anchor="ctr" anchorCtr="0">
            <a:noAutofit/>
          </a:bodyPr>
          <a:lstStyle/>
          <a:p>
            <a:pPr algn="ctr"/>
            <a:r>
              <a:rPr lang="ja-JP" altLang="ja-JP" sz="1400" dirty="0">
                <a:latin typeface="HGP創英角ｺﾞｼｯｸUB" panose="020B0900000000000000" pitchFamily="50" charset="-128"/>
                <a:ea typeface="HGP創英角ｺﾞｼｯｸUB" panose="020B0900000000000000" pitchFamily="50" charset="-128"/>
              </a:rPr>
              <a:t>サンクトペテルブルグ</a:t>
            </a:r>
            <a:br>
              <a:rPr lang="en-US" altLang="ja-JP" sz="1400" dirty="0">
                <a:latin typeface="HGP創英角ｺﾞｼｯｸUB" panose="020B0900000000000000" pitchFamily="50" charset="-128"/>
                <a:ea typeface="HGP創英角ｺﾞｼｯｸUB" panose="020B0900000000000000" pitchFamily="50" charset="-128"/>
              </a:rPr>
            </a:br>
            <a:r>
              <a:rPr lang="ja-JP" altLang="en-US" sz="1200" dirty="0">
                <a:latin typeface="ＭＳ Ｐゴシック" panose="020B0600070205080204" pitchFamily="50" charset="-128"/>
                <a:ea typeface="ＭＳ Ｐゴシック" panose="020B0600070205080204" pitchFamily="50" charset="-128"/>
              </a:rPr>
              <a:t>を中心に展開</a:t>
            </a:r>
          </a:p>
        </p:txBody>
      </p:sp>
      <p:sp>
        <p:nvSpPr>
          <p:cNvPr id="34" name="角丸四角形 33"/>
          <p:cNvSpPr/>
          <p:nvPr/>
        </p:nvSpPr>
        <p:spPr>
          <a:xfrm>
            <a:off x="5391435" y="2956504"/>
            <a:ext cx="1678636" cy="374571"/>
          </a:xfrm>
          <a:prstGeom prst="roundRect">
            <a:avLst/>
          </a:prstGeom>
          <a:solidFill>
            <a:srgbClr val="A2BBDC"/>
          </a:solidFill>
        </p:spPr>
        <p:txBody>
          <a:bodyPr wrap="none" lIns="36000" tIns="0" rIns="36000" bIns="0" anchor="ctr" anchorCtr="0">
            <a:noAutofit/>
          </a:bodyPr>
          <a:lstStyle/>
          <a:p>
            <a:pPr algn="ctr"/>
            <a:r>
              <a:rPr lang="en-US" altLang="ja-JP" sz="1600" b="1" dirty="0" err="1"/>
              <a:t>Apteki</a:t>
            </a:r>
            <a:endParaRPr lang="ja-JP" altLang="en-US" sz="1600" b="1" dirty="0"/>
          </a:p>
        </p:txBody>
      </p:sp>
      <p:sp>
        <p:nvSpPr>
          <p:cNvPr id="35" name="角丸四角形 34"/>
          <p:cNvSpPr/>
          <p:nvPr/>
        </p:nvSpPr>
        <p:spPr>
          <a:xfrm>
            <a:off x="5385048" y="4036624"/>
            <a:ext cx="3744416" cy="648072"/>
          </a:xfrm>
          <a:prstGeom prst="roundRect">
            <a:avLst>
              <a:gd name="adj" fmla="val 13727"/>
            </a:avLst>
          </a:prstGeom>
          <a:solidFill>
            <a:srgbClr val="D2F0FA"/>
          </a:solidFill>
        </p:spPr>
        <p:txBody>
          <a:bodyPr wrap="square" lIns="144000" rIns="144000" anchor="ctr" anchorCtr="0">
            <a:noAutofit/>
          </a:bodyPr>
          <a:lstStyle/>
          <a:p>
            <a:pPr algn="just">
              <a:lnSpc>
                <a:spcPct val="113000"/>
              </a:lnSpc>
            </a:pPr>
            <a:r>
              <a:rPr lang="ja-JP" altLang="ja-JP" sz="1200" dirty="0">
                <a:latin typeface="Arial" panose="020B0604020202020204" pitchFamily="34" charset="0"/>
                <a:ea typeface="ＭＳ Ｐゴシック" panose="020B0600070205080204" pitchFamily="50" charset="-128"/>
                <a:cs typeface="Arial" panose="020B0604020202020204" pitchFamily="34" charset="0"/>
              </a:rPr>
              <a:t>薬局やキオスクの形態で約</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5</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万の医薬品特約店（アウトレット</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うち</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分の</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は民間）があると言われて</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いる</a:t>
            </a:r>
          </a:p>
        </p:txBody>
      </p:sp>
      <p:sp>
        <p:nvSpPr>
          <p:cNvPr id="36" name="正方形/長方形 35"/>
          <p:cNvSpPr/>
          <p:nvPr/>
        </p:nvSpPr>
        <p:spPr>
          <a:xfrm>
            <a:off x="5385048" y="4828712"/>
            <a:ext cx="3744416" cy="832536"/>
          </a:xfrm>
          <a:prstGeom prst="rect">
            <a:avLst/>
          </a:prstGeom>
        </p:spPr>
        <p:txBody>
          <a:bodyPr wrap="square" lIns="0" rIns="0">
            <a:noAutofit/>
          </a:bodyPr>
          <a:lstStyle/>
          <a:p>
            <a:pPr marL="152400" lvl="1" indent="-152400" algn="just">
              <a:lnSpc>
                <a:spcPct val="114000"/>
              </a:lnSpc>
              <a:spcAft>
                <a:spcPts val="300"/>
              </a:spcAft>
              <a:buClr>
                <a:srgbClr val="5F8AC3"/>
              </a:buClr>
              <a:buSzPct val="90000"/>
              <a:buFont typeface="Wingdings" panose="05000000000000000000" pitchFamily="2" charset="2"/>
              <a:buChar char="l"/>
            </a:pPr>
            <a:r>
              <a:rPr lang="ja-JP" altLang="en-US" sz="1000" dirty="0"/>
              <a:t>医薬品特約店に</a:t>
            </a:r>
            <a:r>
              <a:rPr lang="ja-JP" altLang="ja-JP" sz="1000" dirty="0"/>
              <a:t>対する規制はなく、食料品店やスーパーマーケットでも医薬品の販売が</a:t>
            </a:r>
            <a:r>
              <a:rPr lang="ja-JP" altLang="en-US" sz="1000" dirty="0"/>
              <a:t>行われているケースが</a:t>
            </a:r>
            <a:r>
              <a:rPr lang="ja-JP" altLang="ja-JP" sz="1000" dirty="0"/>
              <a:t>増加している。</a:t>
            </a:r>
            <a:endParaRPr lang="en-US" altLang="ja-JP" sz="1000" dirty="0"/>
          </a:p>
          <a:p>
            <a:pPr marL="152400" lvl="1" indent="-152400" algn="just">
              <a:lnSpc>
                <a:spcPct val="114000"/>
              </a:lnSpc>
              <a:spcAft>
                <a:spcPts val="300"/>
              </a:spcAft>
              <a:buClr>
                <a:srgbClr val="5F8AC3"/>
              </a:buClr>
              <a:buSzPct val="90000"/>
              <a:buFont typeface="Wingdings" panose="05000000000000000000" pitchFamily="2" charset="2"/>
              <a:buChar char="l"/>
            </a:pPr>
            <a:r>
              <a:rPr lang="ja-JP" altLang="ja-JP" sz="1000" dirty="0"/>
              <a:t>医薬品のインターネット販売にも規制はなく、小売店や特約店</a:t>
            </a:r>
            <a:r>
              <a:rPr lang="ja-JP" altLang="en-US" sz="1000" dirty="0"/>
              <a:t>が</a:t>
            </a:r>
            <a:r>
              <a:rPr lang="ja-JP" altLang="ja-JP" sz="1000" dirty="0"/>
              <a:t>医薬品のインターネット販売を行っている。</a:t>
            </a:r>
          </a:p>
        </p:txBody>
      </p:sp>
      <p:sp>
        <p:nvSpPr>
          <p:cNvPr id="37" name="テキスト ボックス 36"/>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IMS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IMS Pharmaceutical Pricing &amp; Reimbursement Concise Guide RUSSIA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p>
        </p:txBody>
      </p:sp>
      <p:grpSp>
        <p:nvGrpSpPr>
          <p:cNvPr id="38" name="グループ化 7"/>
          <p:cNvGrpSpPr/>
          <p:nvPr/>
        </p:nvGrpSpPr>
        <p:grpSpPr>
          <a:xfrm>
            <a:off x="5097016" y="1988840"/>
            <a:ext cx="4320480" cy="288032"/>
            <a:chOff x="4944173" y="2113806"/>
            <a:chExt cx="5861371" cy="288032"/>
          </a:xfrm>
        </p:grpSpPr>
        <p:cxnSp>
          <p:nvCxnSpPr>
            <p:cNvPr id="39" name="直線コネクタ 38"/>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0"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小売業界</a:t>
              </a:r>
            </a:p>
          </p:txBody>
        </p:sp>
      </p:grpSp>
      <p:grpSp>
        <p:nvGrpSpPr>
          <p:cNvPr id="41" name="グループ化 7"/>
          <p:cNvGrpSpPr/>
          <p:nvPr/>
        </p:nvGrpSpPr>
        <p:grpSpPr>
          <a:xfrm>
            <a:off x="488504" y="1988840"/>
            <a:ext cx="4320480" cy="288032"/>
            <a:chOff x="4944173" y="2113806"/>
            <a:chExt cx="5861371" cy="288032"/>
          </a:xfrm>
        </p:grpSpPr>
        <p:cxnSp>
          <p:nvCxnSpPr>
            <p:cNvPr id="42" name="直線コネクタ 41"/>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3"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卸売業界</a:t>
              </a:r>
            </a:p>
          </p:txBody>
        </p:sp>
      </p:grpSp>
    </p:spTree>
    <p:extLst>
      <p:ext uri="{BB962C8B-B14F-4D97-AF65-F5344CB8AC3E}">
        <p14:creationId xmlns:p14="http://schemas.microsoft.com/office/powerpoint/2010/main" val="1645076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ロシア／医療関連／医薬品</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r>
              <a:rPr lang="en-US" altLang="ja-JP" dirty="0">
                <a:latin typeface="Arial Black" panose="020B0A04020102020204" pitchFamily="34" charset="0"/>
              </a:rPr>
              <a:t>2/2</a:t>
            </a:r>
            <a:r>
              <a:rPr lang="ja-JP" altLang="en-US" dirty="0"/>
              <a:t>）</a:t>
            </a:r>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卸売業者、小売業者は、価格帯によりマージンの上限が定められている。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卸売り大手の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SIA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が、利益確保のために小売りチェーン大手の</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Apteki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の株を取得するなど、垂直統合の流れもある。</a:t>
            </a:r>
          </a:p>
        </p:txBody>
      </p:sp>
      <p:sp>
        <p:nvSpPr>
          <p:cNvPr id="5" name="正方形/長方形 4"/>
          <p:cNvSpPr/>
          <p:nvPr/>
        </p:nvSpPr>
        <p:spPr>
          <a:xfrm>
            <a:off x="416497" y="4077072"/>
            <a:ext cx="4320479" cy="1247457"/>
          </a:xfrm>
          <a:prstGeom prst="rect">
            <a:avLst/>
          </a:prstGeom>
        </p:spPr>
        <p:txBody>
          <a:bodyPr wrap="square" lIns="0" rIns="0">
            <a:spAutoFit/>
          </a:bodyPr>
          <a:lstStyle/>
          <a:p>
            <a:pPr marL="142875" lvl="1" indent="-142875" algn="just" fontAlgn="ctr">
              <a:lnSpc>
                <a:spcPct val="114000"/>
              </a:lnSpc>
              <a:spcAft>
                <a:spcPts val="400"/>
              </a:spcAft>
              <a:buClr>
                <a:srgbClr val="868686"/>
              </a:buClr>
              <a:buSzPct val="90000"/>
              <a:buFont typeface="Wingdings" panose="05000000000000000000" pitchFamily="2" charset="2"/>
              <a:buChar char="l"/>
            </a:pPr>
            <a:r>
              <a:rPr lang="ja-JP" altLang="ja-JP" sz="1200" dirty="0"/>
              <a:t>販売量や流通・マーケティングコストに応じて</a:t>
            </a:r>
            <a:r>
              <a:rPr lang="ja-JP" altLang="en-US" sz="1200" dirty="0"/>
              <a:t>定められる。</a:t>
            </a:r>
            <a:endParaRPr lang="en-US" altLang="ja-JP" sz="1200" dirty="0"/>
          </a:p>
          <a:p>
            <a:pPr marL="142875" lvl="1" indent="-142875" algn="just" fontAlgn="ctr">
              <a:lnSpc>
                <a:spcPct val="114000"/>
              </a:lnSpc>
              <a:spcAft>
                <a:spcPts val="400"/>
              </a:spcAft>
              <a:buClr>
                <a:srgbClr val="868686"/>
              </a:buClr>
              <a:buSzPct val="90000"/>
              <a:buFont typeface="Wingdings" panose="05000000000000000000" pitchFamily="2" charset="2"/>
              <a:buChar char="l"/>
            </a:pPr>
            <a:r>
              <a:rPr lang="ja-JP" altLang="en-US" sz="1200" dirty="0"/>
              <a:t>マージン上限率は都市によって異なる（例えば、</a:t>
            </a:r>
            <a:r>
              <a:rPr lang="en-US" altLang="ja-JP" sz="1200" dirty="0"/>
              <a:t>500</a:t>
            </a:r>
            <a:r>
              <a:rPr lang="ja-JP" altLang="en-US" sz="1200" dirty="0"/>
              <a:t>ルーブル以上の医薬品の卸売業者のマージンは、モスクワの場合、上限</a:t>
            </a:r>
            <a:r>
              <a:rPr lang="en-US" altLang="ja-JP" sz="1200" dirty="0"/>
              <a:t>10%</a:t>
            </a:r>
            <a:r>
              <a:rPr lang="ja-JP" altLang="en-US" sz="1200" dirty="0"/>
              <a:t>だが、サンクトペテルブルクの場合、上限</a:t>
            </a:r>
            <a:r>
              <a:rPr lang="en-US" altLang="ja-JP" sz="1200" dirty="0"/>
              <a:t>14%</a:t>
            </a:r>
            <a:r>
              <a:rPr lang="ja-JP" altLang="en-US" sz="1200" dirty="0"/>
              <a:t>である）。</a:t>
            </a:r>
            <a:endParaRPr lang="en-US" altLang="ja-JP" sz="1200" dirty="0"/>
          </a:p>
          <a:p>
            <a:pPr marL="142875" lvl="1" indent="-142875" algn="just" fontAlgn="ctr">
              <a:lnSpc>
                <a:spcPct val="114000"/>
              </a:lnSpc>
              <a:spcAft>
                <a:spcPts val="400"/>
              </a:spcAft>
              <a:buClr>
                <a:srgbClr val="868686"/>
              </a:buClr>
              <a:buSzPct val="90000"/>
              <a:buFont typeface="Wingdings" panose="05000000000000000000" pitchFamily="2" charset="2"/>
              <a:buChar char="l"/>
            </a:pPr>
            <a:r>
              <a:rPr lang="ja-JP" altLang="en-US" sz="1200" dirty="0"/>
              <a:t>マージン</a:t>
            </a:r>
            <a:r>
              <a:rPr lang="ja-JP" altLang="ja-JP" sz="1200" dirty="0"/>
              <a:t>上限率は毎年連邦政府によって見直される</a:t>
            </a:r>
            <a:r>
              <a:rPr lang="ja-JP" altLang="en-US" sz="1200" dirty="0"/>
              <a:t>。</a:t>
            </a:r>
            <a:endParaRPr lang="en-US" altLang="ja-JP" sz="1200" dirty="0"/>
          </a:p>
        </p:txBody>
      </p:sp>
      <p:grpSp>
        <p:nvGrpSpPr>
          <p:cNvPr id="6" name="グループ化 7"/>
          <p:cNvGrpSpPr/>
          <p:nvPr/>
        </p:nvGrpSpPr>
        <p:grpSpPr>
          <a:xfrm>
            <a:off x="416496" y="1844824"/>
            <a:ext cx="4320480" cy="288032"/>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異なるマージンが設定される価格帯の区分</a:t>
              </a:r>
            </a:p>
          </p:txBody>
        </p:sp>
      </p:grpSp>
      <p:graphicFrame>
        <p:nvGraphicFramePr>
          <p:cNvPr id="10" name="表 9"/>
          <p:cNvGraphicFramePr>
            <a:graphicFrameLocks noGrp="1"/>
          </p:cNvGraphicFramePr>
          <p:nvPr>
            <p:extLst>
              <p:ext uri="{D42A27DB-BD31-4B8C-83A1-F6EECF244321}">
                <p14:modId xmlns:p14="http://schemas.microsoft.com/office/powerpoint/2010/main" val="3096027647"/>
              </p:ext>
            </p:extLst>
          </p:nvPr>
        </p:nvGraphicFramePr>
        <p:xfrm>
          <a:off x="5169024" y="2276871"/>
          <a:ext cx="4320480" cy="2736305"/>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tblGrid>
              <a:tr h="547261">
                <a:tc>
                  <a:txBody>
                    <a:bodyPr/>
                    <a:lstStyle/>
                    <a:p>
                      <a:pPr 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クラス</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卸売業者</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小売業者</a:t>
                      </a:r>
                    </a:p>
                  </a:txBody>
                  <a:tcPr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547261">
                <a:tc>
                  <a:txBody>
                    <a:bodyPr/>
                    <a:lstStyle/>
                    <a:p>
                      <a:pPr algn="ctr"/>
                      <a:r>
                        <a:rPr lang="en-US" altLang="ja-JP" sz="1200" b="1" kern="100" dirty="0">
                          <a:effectLst/>
                          <a:latin typeface="+mn-lt"/>
                          <a:ea typeface="+mn-ea"/>
                          <a:cs typeface="Arial" panose="020B0604020202020204" pitchFamily="34" charset="0"/>
                        </a:rPr>
                        <a:t>50</a:t>
                      </a:r>
                      <a:r>
                        <a:rPr lang="ja-JP" altLang="en-US" sz="1200" b="1" kern="100" dirty="0">
                          <a:effectLst/>
                          <a:latin typeface="+mn-lt"/>
                          <a:ea typeface="+mn-ea"/>
                          <a:cs typeface="Arial" panose="020B0604020202020204" pitchFamily="34" charset="0"/>
                        </a:rPr>
                        <a:t>ルーブル以下</a:t>
                      </a:r>
                      <a:endParaRPr lang="ja-JP" sz="1200" b="1"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a:r>
                        <a:rPr lang="en-US" altLang="ja-JP" sz="1200" dirty="0"/>
                        <a:t>20%</a:t>
                      </a:r>
                      <a:endParaRPr lang="ja-JP" sz="12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US" altLang="ja-JP" sz="1200" kern="100" dirty="0">
                          <a:effectLst/>
                          <a:latin typeface="+mn-lt"/>
                          <a:ea typeface="+mn-ea"/>
                          <a:cs typeface="Arial" panose="020B0604020202020204" pitchFamily="34" charset="0"/>
                        </a:rPr>
                        <a:t>32%</a:t>
                      </a:r>
                      <a:endParaRPr lang="ja-JP" sz="12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547261">
                <a:tc>
                  <a:txBody>
                    <a:bodyPr/>
                    <a:lstStyle/>
                    <a:p>
                      <a:pPr algn="ctr"/>
                      <a:r>
                        <a:rPr lang="en-US" altLang="ja-JP" sz="1200" b="1" dirty="0">
                          <a:latin typeface="+mn-lt"/>
                          <a:ea typeface="+mn-ea"/>
                        </a:rPr>
                        <a:t>51</a:t>
                      </a:r>
                      <a:r>
                        <a:rPr lang="ja-JP" altLang="en-US" sz="1200" b="1" dirty="0">
                          <a:latin typeface="+mn-lt"/>
                          <a:ea typeface="+mn-ea"/>
                        </a:rPr>
                        <a:t>～</a:t>
                      </a:r>
                      <a:r>
                        <a:rPr lang="en-US" altLang="ja-JP" sz="1200" b="1" dirty="0">
                          <a:latin typeface="+mn-lt"/>
                          <a:ea typeface="+mn-ea"/>
                        </a:rPr>
                        <a:t>499</a:t>
                      </a:r>
                      <a:r>
                        <a:rPr lang="ja-JP" altLang="en-US" sz="1200" b="1" dirty="0">
                          <a:latin typeface="+mn-lt"/>
                          <a:ea typeface="+mn-ea"/>
                        </a:rPr>
                        <a:t>ルーブル</a:t>
                      </a:r>
                      <a:endParaRPr lang="ja-JP" altLang="ja-JP" sz="1200" b="1" dirty="0">
                        <a:latin typeface="+mn-lt"/>
                        <a:ea typeface="+mn-ea"/>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a:r>
                        <a:rPr lang="en-US" altLang="ja-JP" sz="1200" dirty="0"/>
                        <a:t>15%</a:t>
                      </a:r>
                      <a:endParaRPr lang="ja-JP" altLang="ja-JP" sz="1200" dirty="0">
                        <a:latin typeface="+mn-lt"/>
                        <a:ea typeface="+mn-ea"/>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en-US" altLang="ja-JP" sz="1200" dirty="0"/>
                        <a:t>28%</a:t>
                      </a:r>
                      <a:endParaRPr lang="ja-JP" altLang="ja-JP" sz="1200" dirty="0">
                        <a:latin typeface="+mn-lt"/>
                        <a:ea typeface="+mn-ea"/>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547261">
                <a:tc>
                  <a:txBody>
                    <a:bodyPr/>
                    <a:lstStyle/>
                    <a:p>
                      <a:pPr algn="ctr">
                        <a:spcAft>
                          <a:spcPts val="0"/>
                        </a:spcAft>
                      </a:pPr>
                      <a:r>
                        <a:rPr lang="en-US" altLang="ja-JP" sz="1200" b="1" kern="100" dirty="0">
                          <a:effectLst/>
                          <a:latin typeface="+mn-lt"/>
                          <a:ea typeface="+mn-ea"/>
                          <a:cs typeface="Arial" panose="020B0604020202020204" pitchFamily="34" charset="0"/>
                        </a:rPr>
                        <a:t>500</a:t>
                      </a:r>
                      <a:r>
                        <a:rPr lang="ja-JP" altLang="en-US" sz="1200" b="1" kern="100" dirty="0">
                          <a:effectLst/>
                          <a:latin typeface="+mn-lt"/>
                          <a:ea typeface="+mn-ea"/>
                          <a:cs typeface="Arial" panose="020B0604020202020204" pitchFamily="34" charset="0"/>
                        </a:rPr>
                        <a:t>ルーブル以上</a:t>
                      </a:r>
                      <a:endParaRPr lang="ja-JP" altLang="ja-JP" sz="1200" b="1"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a:spcAft>
                          <a:spcPts val="0"/>
                        </a:spcAft>
                      </a:pPr>
                      <a:r>
                        <a:rPr lang="en-US" altLang="ja-JP" sz="1200" dirty="0"/>
                        <a:t>10%</a:t>
                      </a:r>
                      <a:endParaRPr lang="ja-JP" altLang="ja-JP" sz="12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spcAft>
                          <a:spcPts val="0"/>
                        </a:spcAft>
                      </a:pPr>
                      <a:r>
                        <a:rPr lang="en-US" altLang="ja-JP" sz="1200" dirty="0"/>
                        <a:t>15%</a:t>
                      </a:r>
                      <a:endParaRPr lang="ja-JP" altLang="ja-JP" sz="12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3"/>
                  </a:ext>
                </a:extLst>
              </a:tr>
              <a:tr h="547261">
                <a:tc>
                  <a:txBody>
                    <a:bodyPr/>
                    <a:lstStyle/>
                    <a:p>
                      <a:pPr algn="ctr">
                        <a:spcAft>
                          <a:spcPts val="0"/>
                        </a:spcAft>
                      </a:pPr>
                      <a:r>
                        <a:rPr lang="ja-JP" altLang="en-US" sz="1200" b="1" kern="100" dirty="0">
                          <a:effectLst/>
                          <a:latin typeface="+mn-lt"/>
                          <a:ea typeface="+mn-ea"/>
                          <a:cs typeface="Arial" panose="020B0604020202020204" pitchFamily="34" charset="0"/>
                        </a:rPr>
                        <a:t>高額医薬品</a:t>
                      </a:r>
                      <a:r>
                        <a:rPr lang="en-US" altLang="ja-JP" sz="1200" b="1" kern="100" baseline="30000" dirty="0">
                          <a:effectLst/>
                          <a:latin typeface="+mn-lt"/>
                          <a:ea typeface="+mn-ea"/>
                          <a:cs typeface="Arial" panose="020B0604020202020204" pitchFamily="34" charset="0"/>
                        </a:rPr>
                        <a:t>※1</a:t>
                      </a:r>
                      <a:endParaRPr lang="ja-JP" altLang="ja-JP" sz="1200" b="1" kern="100" baseline="300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a:spcAft>
                          <a:spcPts val="0"/>
                        </a:spcAft>
                      </a:pPr>
                      <a:r>
                        <a:rPr lang="en-US" altLang="ja-JP" sz="1200" kern="100" dirty="0">
                          <a:effectLst/>
                          <a:latin typeface="+mn-lt"/>
                          <a:ea typeface="+mn-ea"/>
                          <a:cs typeface="Arial" panose="020B0604020202020204" pitchFamily="34" charset="0"/>
                        </a:rPr>
                        <a:t>5</a:t>
                      </a:r>
                      <a:r>
                        <a:rPr lang="ja-JP" altLang="en-US" sz="1200" kern="100" dirty="0">
                          <a:effectLst/>
                          <a:latin typeface="+mn-lt"/>
                          <a:ea typeface="+mn-ea"/>
                          <a:cs typeface="Arial" panose="020B0604020202020204" pitchFamily="34" charset="0"/>
                        </a:rPr>
                        <a:t>～</a:t>
                      </a:r>
                      <a:r>
                        <a:rPr lang="en-US" altLang="ja-JP" sz="1200" kern="100" dirty="0">
                          <a:effectLst/>
                          <a:latin typeface="+mn-lt"/>
                          <a:ea typeface="+mn-ea"/>
                          <a:cs typeface="Arial" panose="020B0604020202020204" pitchFamily="34" charset="0"/>
                        </a:rPr>
                        <a:t>7%</a:t>
                      </a:r>
                      <a:r>
                        <a:rPr lang="en-US" altLang="ja-JP" sz="1200" kern="100" baseline="30000" dirty="0">
                          <a:effectLst/>
                          <a:latin typeface="+mn-lt"/>
                          <a:ea typeface="+mn-ea"/>
                          <a:cs typeface="Arial" panose="020B0604020202020204" pitchFamily="34" charset="0"/>
                        </a:rPr>
                        <a:t>※2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spcAft>
                          <a:spcPts val="0"/>
                        </a:spcAft>
                      </a:pPr>
                      <a:r>
                        <a:rPr lang="en-US" altLang="ja-JP" sz="1200" kern="100" dirty="0">
                          <a:effectLst/>
                          <a:latin typeface="+mn-lt"/>
                          <a:ea typeface="+mn-ea"/>
                          <a:cs typeface="Arial" panose="020B0604020202020204" pitchFamily="34" charset="0"/>
                        </a:rPr>
                        <a:t>-</a:t>
                      </a:r>
                      <a:endParaRPr lang="ja-JP" altLang="ja-JP" sz="12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4"/>
                  </a:ext>
                </a:extLst>
              </a:tr>
            </a:tbl>
          </a:graphicData>
        </a:graphic>
      </p:graphicFrame>
      <p:sp>
        <p:nvSpPr>
          <p:cNvPr id="11" name="角丸四角形 10"/>
          <p:cNvSpPr/>
          <p:nvPr/>
        </p:nvSpPr>
        <p:spPr>
          <a:xfrm>
            <a:off x="416496" y="3732432"/>
            <a:ext cx="1296144" cy="216024"/>
          </a:xfrm>
          <a:prstGeom prst="roundRect">
            <a:avLst/>
          </a:prstGeom>
          <a:solidFill>
            <a:srgbClr val="CCDAEC"/>
          </a:solidFill>
        </p:spPr>
        <p:txBody>
          <a:bodyPr wrap="none" rtlCol="0" anchor="ctr">
            <a:noAutofit/>
          </a:bodyPr>
          <a:lstStyle/>
          <a:p>
            <a:pPr algn="ctr"/>
            <a:r>
              <a:rPr lang="en-US" altLang="ja-JP" sz="1400" dirty="0">
                <a:latin typeface="Arial Black" panose="020B0A04020102020204" pitchFamily="34" charset="0"/>
              </a:rPr>
              <a:t>50</a:t>
            </a:r>
            <a:r>
              <a:rPr lang="ja-JP" altLang="en-US" sz="1000" dirty="0"/>
              <a:t>ルーブル未満</a:t>
            </a:r>
            <a:endPar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角丸四角形 11"/>
          <p:cNvSpPr/>
          <p:nvPr/>
        </p:nvSpPr>
        <p:spPr>
          <a:xfrm>
            <a:off x="1856656" y="2796328"/>
            <a:ext cx="1296144" cy="1152128"/>
          </a:xfrm>
          <a:prstGeom prst="roundRect">
            <a:avLst>
              <a:gd name="adj" fmla="val 4817"/>
            </a:avLst>
          </a:prstGeom>
          <a:solidFill>
            <a:srgbClr val="CCDAEC"/>
          </a:solidFill>
        </p:spPr>
        <p:txBody>
          <a:bodyPr wrap="none" lIns="36000" rIns="36000" rtlCol="0" anchor="ctr">
            <a:noAutofit/>
          </a:bodyPr>
          <a:lstStyle/>
          <a:p>
            <a:pPr algn="ctr"/>
            <a:r>
              <a:rPr lang="en-US" altLang="ja-JP" sz="1000" dirty="0"/>
              <a:t>50</a:t>
            </a:r>
            <a:r>
              <a:rPr lang="ja-JP" altLang="en-US" sz="1000" dirty="0"/>
              <a:t>ルーブル以上</a:t>
            </a:r>
            <a:br>
              <a:rPr lang="en-US" altLang="ja-JP" sz="1000" dirty="0"/>
            </a:br>
            <a:r>
              <a:rPr lang="en-US" altLang="ja-JP" sz="1400" dirty="0">
                <a:latin typeface="Arial Black" panose="020B0A04020102020204" pitchFamily="34" charset="0"/>
              </a:rPr>
              <a:t>500</a:t>
            </a:r>
            <a:r>
              <a:rPr lang="ja-JP" altLang="en-US" sz="1000" dirty="0"/>
              <a:t>ルーブル未満</a:t>
            </a:r>
            <a:endPar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角丸四角形 12"/>
          <p:cNvSpPr/>
          <p:nvPr/>
        </p:nvSpPr>
        <p:spPr>
          <a:xfrm>
            <a:off x="3296816" y="2292272"/>
            <a:ext cx="1296144" cy="1656184"/>
          </a:xfrm>
          <a:prstGeom prst="roundRect">
            <a:avLst>
              <a:gd name="adj" fmla="val 2083"/>
            </a:avLst>
          </a:prstGeom>
          <a:gradFill flip="none" rotWithShape="1">
            <a:gsLst>
              <a:gs pos="80000">
                <a:srgbClr val="A2BBDC"/>
              </a:gs>
              <a:gs pos="100000">
                <a:schemeClr val="bg1"/>
              </a:gs>
            </a:gsLst>
            <a:lin ang="16200000" scaled="1"/>
            <a:tileRect/>
          </a:gradFill>
        </p:spPr>
        <p:txBody>
          <a:bodyPr wrap="square" lIns="36000" rIns="36000" rtlCol="0" anchor="ctr">
            <a:noAutofit/>
          </a:bodyPr>
          <a:lstStyle/>
          <a:p>
            <a:pPr algn="ctr"/>
            <a:r>
              <a:rPr lang="en-US" altLang="ja-JP" sz="1400" dirty="0">
                <a:latin typeface="Arial Black" panose="020B0A04020102020204" pitchFamily="34" charset="0"/>
              </a:rPr>
              <a:t>500</a:t>
            </a:r>
            <a:r>
              <a:rPr lang="ja-JP" altLang="en-US" sz="1000" dirty="0"/>
              <a:t>ルーブル</a:t>
            </a:r>
            <a:br>
              <a:rPr lang="en-US" altLang="ja-JP" sz="1000" dirty="0"/>
            </a:br>
            <a:r>
              <a:rPr lang="ja-JP" altLang="en-US" sz="1400" dirty="0">
                <a:latin typeface="HGP創英角ｺﾞｼｯｸUB" panose="020B0900000000000000" pitchFamily="50" charset="-128"/>
                <a:ea typeface="HGP創英角ｺﾞｼｯｸUB" panose="020B0900000000000000" pitchFamily="50" charset="-128"/>
              </a:rPr>
              <a:t>以上</a:t>
            </a:r>
          </a:p>
        </p:txBody>
      </p:sp>
      <p:sp>
        <p:nvSpPr>
          <p:cNvPr id="14" name="テキスト ボックス 13"/>
          <p:cNvSpPr txBox="1"/>
          <p:nvPr/>
        </p:nvSpPr>
        <p:spPr>
          <a:xfrm>
            <a:off x="5169024" y="5085184"/>
            <a:ext cx="4320480" cy="338554"/>
          </a:xfrm>
          <a:prstGeom prst="rect">
            <a:avLst/>
          </a:prstGeom>
          <a:noFill/>
        </p:spPr>
        <p:txBody>
          <a:bodyPr wrap="square" lIns="0" rtlCol="0">
            <a:spAutoFit/>
          </a:bodyPr>
          <a:lstStyle/>
          <a:p>
            <a:r>
              <a:rPr kumimoji="0" lang="en-US" altLang="ja-JP" sz="800" dirty="0" bmk=""/>
              <a:t>※1</a:t>
            </a:r>
            <a:r>
              <a:rPr kumimoji="0" lang="ja-JP" altLang="en-US" sz="800" dirty="0" bmk=""/>
              <a:t> 価格によるクラス分けとは異なり、高額医薬品には別途指定される必要がある</a:t>
            </a:r>
          </a:p>
          <a:p>
            <a:r>
              <a:rPr kumimoji="0" lang="en-US" altLang="ja-JP" sz="800" dirty="0" bmk=""/>
              <a:t>※2</a:t>
            </a:r>
            <a:r>
              <a:rPr kumimoji="0" lang="ja-JP" altLang="en-US" sz="800" dirty="0" bmk=""/>
              <a:t> </a:t>
            </a:r>
            <a:r>
              <a:rPr lang="ja-JP" altLang="en-US" sz="800" kern="100" dirty="0">
                <a:cs typeface="Arial" panose="020B0604020202020204" pitchFamily="34" charset="0"/>
              </a:rPr>
              <a:t>ただし、現場では徹底されていないと言われる</a:t>
            </a:r>
            <a:endParaRPr kumimoji="0" lang="ja-JP" altLang="en-US" sz="800" dirty="0" bmk=""/>
          </a:p>
        </p:txBody>
      </p:sp>
      <p:sp>
        <p:nvSpPr>
          <p:cNvPr id="23" name="テキスト ボックス 22"/>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IMS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IMS Pharmaceutical Pricing &amp; Reimbursement Concise Guide RUSSIA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p>
        </p:txBody>
      </p:sp>
      <p:grpSp>
        <p:nvGrpSpPr>
          <p:cNvPr id="24" name="グループ化 7"/>
          <p:cNvGrpSpPr/>
          <p:nvPr/>
        </p:nvGrpSpPr>
        <p:grpSpPr>
          <a:xfrm>
            <a:off x="5169024" y="1844824"/>
            <a:ext cx="4320480" cy="288032"/>
            <a:chOff x="4944173" y="2113806"/>
            <a:chExt cx="5861371" cy="288032"/>
          </a:xfrm>
        </p:grpSpPr>
        <p:cxnSp>
          <p:nvCxnSpPr>
            <p:cNvPr id="25" name="直線コネクタ 24"/>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6"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卸売業者・小売業者のマージン上限率（モスクワの場合）</a:t>
              </a:r>
              <a:endParaRPr lang="en-US" altLang="ko-KR" sz="1400" dirty="0">
                <a:solidFill>
                  <a:srgbClr val="000000"/>
                </a:solidFill>
                <a:latin typeface="Arial Black" pitchFamily="34" charset="0"/>
                <a:ea typeface="HGP創英角ｺﾞｼｯｸUB" pitchFamily="50" charset="-128"/>
              </a:endParaRPr>
            </a:p>
          </p:txBody>
        </p:sp>
      </p:grpSp>
    </p:spTree>
    <p:extLst>
      <p:ext uri="{BB962C8B-B14F-4D97-AF65-F5344CB8AC3E}">
        <p14:creationId xmlns:p14="http://schemas.microsoft.com/office/powerpoint/2010/main" val="3890106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26" imgW="444" imgH="443" progId="TCLayout.ActiveDocument.1">
                  <p:embed/>
                </p:oleObj>
              </mc:Choice>
              <mc:Fallback>
                <p:oleObj name="think-cellスライド" r:id="rId26"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5" name="正方形/長方形 4" hidden="1"/>
          <p:cNvSpPr/>
          <p:nvPr>
            <p:custDataLst>
              <p:tags r:id="rId2"/>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ロシア／医療関連／介護</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ロシア</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の介護分野に対する支出は、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8" name="グループ化 7"/>
          <p:cNvGrpSpPr/>
          <p:nvPr/>
        </p:nvGrpSpPr>
        <p:grpSpPr>
          <a:xfrm>
            <a:off x="632520" y="1772816"/>
            <a:ext cx="8640960" cy="288032"/>
            <a:chOff x="4803500" y="2113806"/>
            <a:chExt cx="5626916" cy="288032"/>
          </a:xfrm>
        </p:grpSpPr>
        <p:cxnSp>
          <p:nvCxnSpPr>
            <p:cNvPr id="39" name="直線コネクタ 3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fontAlgn="ctr">
                <a:buSzPct val="120000"/>
              </a:pPr>
              <a:r>
                <a:rPr lang="ja-JP" altLang="en-US" sz="1400" dirty="0">
                  <a:solidFill>
                    <a:srgbClr val="000000"/>
                  </a:solidFill>
                  <a:latin typeface="Arial Black" pitchFamily="34" charset="0"/>
                  <a:ea typeface="HGP創英角ｺﾞｼｯｸUB" pitchFamily="50" charset="-128"/>
                </a:rPr>
                <a:t>介護市場規模</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41" name="テキスト ボックス 40"/>
          <p:cNvSpPr txBox="1"/>
          <p:nvPr/>
        </p:nvSpPr>
        <p:spPr>
          <a:xfrm>
            <a:off x="632520" y="2060848"/>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46" name="テキスト ボックス 45"/>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ja-JP" altLang="en-US" sz="800" dirty="0"/>
              <a:t>（</a:t>
            </a:r>
            <a:r>
              <a:rPr lang="en-US" altLang="ja-JP" sz="800" dirty="0"/>
              <a:t>2026</a:t>
            </a:r>
            <a:r>
              <a:rPr lang="ja-JP" altLang="en-US" sz="800" dirty="0"/>
              <a:t>年</a:t>
            </a:r>
            <a:r>
              <a:rPr lang="en-US" altLang="ja-JP" sz="800" dirty="0"/>
              <a:t>3</a:t>
            </a:r>
            <a:r>
              <a:rPr lang="ja-JP" altLang="en-US" sz="800" dirty="0"/>
              <a:t>月時点</a:t>
            </a:r>
            <a:r>
              <a:rPr lang="en-US" altLang="ja-JP" sz="800" dirty="0"/>
              <a:t>※</a:t>
            </a:r>
            <a:r>
              <a:rPr lang="ja-JP" altLang="en-US" sz="800" dirty="0"/>
              <a:t>更新データ無し）</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6" name="Chart 43">
            <a:extLst>
              <a:ext uri="{FF2B5EF4-FFF2-40B4-BE49-F238E27FC236}">
                <a16:creationId xmlns:a16="http://schemas.microsoft.com/office/drawing/2014/main" id="{C7DA7064-35D5-F786-D3A4-DC1365E01055}"/>
              </a:ext>
            </a:extLst>
          </p:cNvPr>
          <p:cNvGraphicFramePr/>
          <p:nvPr>
            <p:custDataLst>
              <p:tags r:id="rId3"/>
            </p:custDataLst>
            <p:extLst>
              <p:ext uri="{D42A27DB-BD31-4B8C-83A1-F6EECF244321}">
                <p14:modId xmlns:p14="http://schemas.microsoft.com/office/powerpoint/2010/main" val="1397830355"/>
              </p:ext>
            </p:extLst>
          </p:nvPr>
        </p:nvGraphicFramePr>
        <p:xfrm>
          <a:off x="766763" y="2286000"/>
          <a:ext cx="8156575" cy="3673475"/>
        </p:xfrm>
        <a:graphic>
          <a:graphicData uri="http://schemas.openxmlformats.org/drawingml/2006/chart">
            <c:chart xmlns:c="http://schemas.openxmlformats.org/drawingml/2006/chart" xmlns:r="http://schemas.openxmlformats.org/officeDocument/2006/relationships" r:id="rId28"/>
          </a:graphicData>
        </a:graphic>
      </p:graphicFrame>
      <p:sp>
        <p:nvSpPr>
          <p:cNvPr id="7" name="テキスト プレースホルダ 9">
            <a:extLst>
              <a:ext uri="{FF2B5EF4-FFF2-40B4-BE49-F238E27FC236}">
                <a16:creationId xmlns:a16="http://schemas.microsoft.com/office/drawing/2014/main" id="{585894B3-8E9A-1F76-8F6A-747F290CAC22}"/>
              </a:ext>
            </a:extLst>
          </p:cNvPr>
          <p:cNvSpPr>
            <a:spLocks noGrp="1"/>
          </p:cNvSpPr>
          <p:nvPr>
            <p:custDataLst>
              <p:tags r:id="rId4"/>
            </p:custDataLst>
          </p:nvPr>
        </p:nvSpPr>
        <p:spPr bwMode="gray">
          <a:xfrm>
            <a:off x="546100" y="58007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478CBF22-105B-41BE-96B0-8B49A52A48BD}" type="datetime'''''''''''''''''''''''''''''0''.''''''''0'''''''">
              <a:rPr lang="en-US" altLang="en-US" sz="1000" smtClean="0"/>
              <a:pPr marL="0" indent="0" algn="r">
                <a:spcBef>
                  <a:spcPct val="0"/>
                </a:spcBef>
                <a:buNone/>
              </a:pPr>
              <a:t>0.0</a:t>
            </a:fld>
            <a:endParaRPr lang="ja-JP" altLang="en-US" sz="800" dirty="0">
              <a:sym typeface="+mn-lt"/>
            </a:endParaRPr>
          </a:p>
        </p:txBody>
      </p:sp>
      <p:sp>
        <p:nvSpPr>
          <p:cNvPr id="8" name="テキスト プレースホルダ 9">
            <a:extLst>
              <a:ext uri="{FF2B5EF4-FFF2-40B4-BE49-F238E27FC236}">
                <a16:creationId xmlns:a16="http://schemas.microsoft.com/office/drawing/2014/main" id="{E8F4C20B-90F9-D0EA-170A-699B3FA8C4AB}"/>
              </a:ext>
            </a:extLst>
          </p:cNvPr>
          <p:cNvSpPr>
            <a:spLocks noGrp="1"/>
          </p:cNvSpPr>
          <p:nvPr>
            <p:custDataLst>
              <p:tags r:id="rId5"/>
            </p:custDataLst>
          </p:nvPr>
        </p:nvSpPr>
        <p:spPr bwMode="gray">
          <a:xfrm>
            <a:off x="546100" y="54816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1E71E412-6411-465B-9361-FFCD664C2681}" type="datetime'''''0''''''''''''''''''''''''''''''''''''''''''''.''5'">
              <a:rPr lang="en-US" altLang="en-US" sz="1000" smtClean="0"/>
              <a:pPr marL="0" indent="0" algn="r">
                <a:spcBef>
                  <a:spcPct val="0"/>
                </a:spcBef>
                <a:buNone/>
              </a:pPr>
              <a:t>0.5</a:t>
            </a:fld>
            <a:endParaRPr lang="ja-JP" altLang="en-US" sz="800" dirty="0">
              <a:sym typeface="+mn-lt"/>
            </a:endParaRPr>
          </a:p>
        </p:txBody>
      </p:sp>
      <p:sp>
        <p:nvSpPr>
          <p:cNvPr id="9" name="テキスト プレースホルダ 9">
            <a:extLst>
              <a:ext uri="{FF2B5EF4-FFF2-40B4-BE49-F238E27FC236}">
                <a16:creationId xmlns:a16="http://schemas.microsoft.com/office/drawing/2014/main" id="{BB9B877A-2084-067A-8B53-C469B8808493}"/>
              </a:ext>
            </a:extLst>
          </p:cNvPr>
          <p:cNvSpPr>
            <a:spLocks noGrp="1"/>
          </p:cNvSpPr>
          <p:nvPr>
            <p:custDataLst>
              <p:tags r:id="rId6"/>
            </p:custDataLst>
          </p:nvPr>
        </p:nvSpPr>
        <p:spPr bwMode="gray">
          <a:xfrm>
            <a:off x="546100" y="51625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4D3D54CA-C169-4E88-A676-214AAF3C9CE6}" type="datetime'1''''''''''''''''''''''''''''''''.''''''''''''''''0'''''">
              <a:rPr lang="en-US" altLang="en-US" sz="1000" smtClean="0"/>
              <a:pPr marL="0" indent="0" algn="r">
                <a:spcBef>
                  <a:spcPct val="0"/>
                </a:spcBef>
                <a:buNone/>
              </a:pPr>
              <a:t>1.0</a:t>
            </a:fld>
            <a:endParaRPr lang="ja-JP" altLang="en-US" sz="800" dirty="0">
              <a:sym typeface="+mn-lt"/>
            </a:endParaRPr>
          </a:p>
        </p:txBody>
      </p:sp>
      <p:sp>
        <p:nvSpPr>
          <p:cNvPr id="10" name="テキスト プレースホルダ 9">
            <a:extLst>
              <a:ext uri="{FF2B5EF4-FFF2-40B4-BE49-F238E27FC236}">
                <a16:creationId xmlns:a16="http://schemas.microsoft.com/office/drawing/2014/main" id="{DC82E028-FC04-B10F-81D7-712A3C4D5355}"/>
              </a:ext>
            </a:extLst>
          </p:cNvPr>
          <p:cNvSpPr>
            <a:spLocks noGrp="1"/>
          </p:cNvSpPr>
          <p:nvPr>
            <p:custDataLst>
              <p:tags r:id="rId7"/>
            </p:custDataLst>
          </p:nvPr>
        </p:nvSpPr>
        <p:spPr bwMode="gray">
          <a:xfrm>
            <a:off x="546100" y="48434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0E716AB1-81DF-404E-8588-4C562668FD20}" type="datetime'''''''''1''''''''''''''''''''.''''''''''''''5'''''''''''''''''">
              <a:rPr lang="en-US" altLang="en-US" sz="1000" smtClean="0"/>
              <a:pPr marL="0" indent="0" algn="r">
                <a:spcBef>
                  <a:spcPct val="0"/>
                </a:spcBef>
                <a:buNone/>
              </a:pPr>
              <a:t>1.5</a:t>
            </a:fld>
            <a:endParaRPr lang="ja-JP" altLang="en-US" sz="800" dirty="0">
              <a:sym typeface="+mn-lt"/>
            </a:endParaRPr>
          </a:p>
        </p:txBody>
      </p:sp>
      <p:sp>
        <p:nvSpPr>
          <p:cNvPr id="11" name="テキスト プレースホルダ 9">
            <a:extLst>
              <a:ext uri="{FF2B5EF4-FFF2-40B4-BE49-F238E27FC236}">
                <a16:creationId xmlns:a16="http://schemas.microsoft.com/office/drawing/2014/main" id="{F7A0DA03-AF92-DAD0-9602-4A8F30A9E6FA}"/>
              </a:ext>
            </a:extLst>
          </p:cNvPr>
          <p:cNvSpPr>
            <a:spLocks noGrp="1"/>
          </p:cNvSpPr>
          <p:nvPr>
            <p:custDataLst>
              <p:tags r:id="rId8"/>
            </p:custDataLst>
          </p:nvPr>
        </p:nvSpPr>
        <p:spPr bwMode="gray">
          <a:xfrm>
            <a:off x="546100" y="45259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59A68C97-29D5-48F2-9019-CFECB8685841}" type="datetime'''''''2''''''''''''''''''''''''.''''''''''''''''''''''''''0'''">
              <a:rPr lang="en-US" altLang="en-US" sz="1000" smtClean="0"/>
              <a:pPr marL="0" indent="0" algn="r">
                <a:spcBef>
                  <a:spcPct val="0"/>
                </a:spcBef>
                <a:buNone/>
              </a:pPr>
              <a:t>2.0</a:t>
            </a:fld>
            <a:endParaRPr lang="ja-JP" altLang="en-US" sz="800" dirty="0">
              <a:sym typeface="+mn-lt"/>
            </a:endParaRPr>
          </a:p>
        </p:txBody>
      </p:sp>
      <p:sp>
        <p:nvSpPr>
          <p:cNvPr id="12" name="テキスト プレースホルダ 9">
            <a:extLst>
              <a:ext uri="{FF2B5EF4-FFF2-40B4-BE49-F238E27FC236}">
                <a16:creationId xmlns:a16="http://schemas.microsoft.com/office/drawing/2014/main" id="{DC868C0D-0BDB-011B-985A-61C7A621CCAE}"/>
              </a:ext>
            </a:extLst>
          </p:cNvPr>
          <p:cNvSpPr>
            <a:spLocks noGrp="1"/>
          </p:cNvSpPr>
          <p:nvPr>
            <p:custDataLst>
              <p:tags r:id="rId9"/>
            </p:custDataLst>
          </p:nvPr>
        </p:nvSpPr>
        <p:spPr bwMode="gray">
          <a:xfrm>
            <a:off x="546100" y="42068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E2CC4D9A-F25B-4909-9E73-70B6F7B53E5C}" type="datetime'''''''''2''.5'">
              <a:rPr lang="en-US" altLang="en-US" sz="1000" smtClean="0"/>
              <a:pPr marL="0" indent="0" algn="r">
                <a:spcBef>
                  <a:spcPct val="0"/>
                </a:spcBef>
                <a:buNone/>
              </a:pPr>
              <a:t>2.5</a:t>
            </a:fld>
            <a:endParaRPr lang="ja-JP" altLang="en-US" sz="800" dirty="0">
              <a:sym typeface="+mn-lt"/>
            </a:endParaRPr>
          </a:p>
        </p:txBody>
      </p:sp>
      <p:sp>
        <p:nvSpPr>
          <p:cNvPr id="13" name="テキスト プレースホルダ 9">
            <a:extLst>
              <a:ext uri="{FF2B5EF4-FFF2-40B4-BE49-F238E27FC236}">
                <a16:creationId xmlns:a16="http://schemas.microsoft.com/office/drawing/2014/main" id="{ECDA231D-1FF2-1A2D-5F63-2EDAE04A5836}"/>
              </a:ext>
            </a:extLst>
          </p:cNvPr>
          <p:cNvSpPr>
            <a:spLocks noGrp="1"/>
          </p:cNvSpPr>
          <p:nvPr>
            <p:custDataLst>
              <p:tags r:id="rId10"/>
            </p:custDataLst>
          </p:nvPr>
        </p:nvSpPr>
        <p:spPr bwMode="gray">
          <a:xfrm>
            <a:off x="546100" y="38877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63DD79D8-7052-4C2D-B803-6C95CF747896}" type="datetime'''''''''3''''''''''.''0'''''''''''''''''''''''''''''">
              <a:rPr lang="en-US" altLang="en-US" sz="1000" smtClean="0"/>
              <a:pPr marL="0" indent="0" algn="r">
                <a:spcBef>
                  <a:spcPct val="0"/>
                </a:spcBef>
                <a:buNone/>
              </a:pPr>
              <a:t>3.0</a:t>
            </a:fld>
            <a:endParaRPr lang="ja-JP" altLang="en-US" sz="800" dirty="0">
              <a:sym typeface="+mn-lt"/>
            </a:endParaRPr>
          </a:p>
        </p:txBody>
      </p:sp>
      <p:sp>
        <p:nvSpPr>
          <p:cNvPr id="14" name="テキスト プレースホルダ 9">
            <a:extLst>
              <a:ext uri="{FF2B5EF4-FFF2-40B4-BE49-F238E27FC236}">
                <a16:creationId xmlns:a16="http://schemas.microsoft.com/office/drawing/2014/main" id="{ABFDD3C4-0B24-7D84-2FC6-B1DD11416C78}"/>
              </a:ext>
            </a:extLst>
          </p:cNvPr>
          <p:cNvSpPr>
            <a:spLocks noGrp="1"/>
          </p:cNvSpPr>
          <p:nvPr>
            <p:custDataLst>
              <p:tags r:id="rId11"/>
            </p:custDataLst>
          </p:nvPr>
        </p:nvSpPr>
        <p:spPr bwMode="gray">
          <a:xfrm>
            <a:off x="546100" y="35687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6D55489D-9315-41EF-BB7F-FA266895CE78}" type="datetime'''''''''''''''''''''''''''''''''''''''''3''''''''''.''''''5'''">
              <a:rPr lang="en-US" altLang="en-US" sz="1000" smtClean="0"/>
              <a:pPr marL="0" indent="0" algn="r">
                <a:spcBef>
                  <a:spcPct val="0"/>
                </a:spcBef>
                <a:buNone/>
              </a:pPr>
              <a:t>3.5</a:t>
            </a:fld>
            <a:endParaRPr lang="ja-JP" altLang="en-US" sz="800" dirty="0">
              <a:sym typeface="+mn-lt"/>
            </a:endParaRPr>
          </a:p>
        </p:txBody>
      </p:sp>
      <p:sp>
        <p:nvSpPr>
          <p:cNvPr id="15" name="テキスト プレースホルダ 9">
            <a:extLst>
              <a:ext uri="{FF2B5EF4-FFF2-40B4-BE49-F238E27FC236}">
                <a16:creationId xmlns:a16="http://schemas.microsoft.com/office/drawing/2014/main" id="{0F47AD5C-D806-68FB-7FB7-A3F961B15039}"/>
              </a:ext>
            </a:extLst>
          </p:cNvPr>
          <p:cNvSpPr>
            <a:spLocks noGrp="1"/>
          </p:cNvSpPr>
          <p:nvPr>
            <p:custDataLst>
              <p:tags r:id="rId12"/>
            </p:custDataLst>
          </p:nvPr>
        </p:nvSpPr>
        <p:spPr bwMode="gray">
          <a:xfrm>
            <a:off x="546100" y="32496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A5A09456-2AA0-4103-9CE7-005FB9D94AD1}" type="datetime'''''''''''''''''''''''''''4''''''.''''''''''''''''''''''0'">
              <a:rPr lang="en-US" altLang="en-US" sz="1000" smtClean="0"/>
              <a:pPr marL="0" indent="0" algn="r">
                <a:spcBef>
                  <a:spcPct val="0"/>
                </a:spcBef>
                <a:buNone/>
              </a:pPr>
              <a:t>4.0</a:t>
            </a:fld>
            <a:endParaRPr lang="ja-JP" altLang="en-US" sz="800" dirty="0">
              <a:sym typeface="+mn-lt"/>
            </a:endParaRPr>
          </a:p>
        </p:txBody>
      </p:sp>
      <p:sp>
        <p:nvSpPr>
          <p:cNvPr id="16" name="テキスト プレースホルダ 9">
            <a:extLst>
              <a:ext uri="{FF2B5EF4-FFF2-40B4-BE49-F238E27FC236}">
                <a16:creationId xmlns:a16="http://schemas.microsoft.com/office/drawing/2014/main" id="{7307AF37-399E-DDB1-3ED7-2BADE2ED81BD}"/>
              </a:ext>
            </a:extLst>
          </p:cNvPr>
          <p:cNvSpPr>
            <a:spLocks noGrp="1"/>
          </p:cNvSpPr>
          <p:nvPr>
            <p:custDataLst>
              <p:tags r:id="rId13"/>
            </p:custDataLst>
          </p:nvPr>
        </p:nvSpPr>
        <p:spPr bwMode="gray">
          <a:xfrm>
            <a:off x="546100" y="29305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66638BBA-3D0F-4F28-8BAA-AA622781CDB9}" type="datetime'''''''''''''''''''''''''''''''''''''''''4''''''.''5'''''''">
              <a:rPr lang="en-US" altLang="en-US" sz="1000" smtClean="0"/>
              <a:pPr marL="0" indent="0" algn="r">
                <a:spcBef>
                  <a:spcPct val="0"/>
                </a:spcBef>
                <a:buNone/>
              </a:pPr>
              <a:t>4.5</a:t>
            </a:fld>
            <a:endParaRPr lang="ja-JP" altLang="en-US" sz="800" dirty="0">
              <a:sym typeface="+mn-lt"/>
            </a:endParaRPr>
          </a:p>
        </p:txBody>
      </p:sp>
      <p:sp>
        <p:nvSpPr>
          <p:cNvPr id="17" name="テキスト プレースホルダ 9">
            <a:extLst>
              <a:ext uri="{FF2B5EF4-FFF2-40B4-BE49-F238E27FC236}">
                <a16:creationId xmlns:a16="http://schemas.microsoft.com/office/drawing/2014/main" id="{813485C9-6DE3-0699-547A-7833272E1F73}"/>
              </a:ext>
            </a:extLst>
          </p:cNvPr>
          <p:cNvSpPr>
            <a:spLocks noGrp="1"/>
          </p:cNvSpPr>
          <p:nvPr>
            <p:custDataLst>
              <p:tags r:id="rId14"/>
            </p:custDataLst>
          </p:nvPr>
        </p:nvSpPr>
        <p:spPr bwMode="gray">
          <a:xfrm>
            <a:off x="546100" y="26114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BCB626B8-7693-4E4D-949E-17C26EA772C9}" type="datetime'''''5''''''''''''.0'''''''''''''''''''''''''''''''''''''">
              <a:rPr lang="en-US" altLang="en-US" sz="1000" smtClean="0"/>
              <a:pPr marL="0" indent="0" algn="r">
                <a:spcBef>
                  <a:spcPct val="0"/>
                </a:spcBef>
                <a:buNone/>
              </a:pPr>
              <a:t>5.0</a:t>
            </a:fld>
            <a:endParaRPr lang="ja-JP" altLang="en-US" sz="800" dirty="0">
              <a:sym typeface="+mn-lt"/>
            </a:endParaRPr>
          </a:p>
        </p:txBody>
      </p:sp>
      <p:sp>
        <p:nvSpPr>
          <p:cNvPr id="18" name="テキスト プレースホルダ 9">
            <a:extLst>
              <a:ext uri="{FF2B5EF4-FFF2-40B4-BE49-F238E27FC236}">
                <a16:creationId xmlns:a16="http://schemas.microsoft.com/office/drawing/2014/main" id="{BE56D6FE-71AE-1117-2630-02A47D5AD2CC}"/>
              </a:ext>
            </a:extLst>
          </p:cNvPr>
          <p:cNvSpPr>
            <a:spLocks noGrp="1"/>
          </p:cNvSpPr>
          <p:nvPr>
            <p:custDataLst>
              <p:tags r:id="rId15"/>
            </p:custDataLst>
          </p:nvPr>
        </p:nvSpPr>
        <p:spPr bwMode="gray">
          <a:xfrm>
            <a:off x="546100" y="22923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DFDFC56C-D9E3-4DEE-A39B-CC78CD0A3CFC}" type="datetime'''''5''''''''''''''''''''''''''''''''''''''''.5'''''">
              <a:rPr lang="en-US" altLang="en-US" sz="1000" smtClean="0"/>
              <a:pPr marL="0" indent="0" algn="r">
                <a:spcBef>
                  <a:spcPct val="0"/>
                </a:spcBef>
                <a:buNone/>
              </a:pPr>
              <a:t>5.5</a:t>
            </a:fld>
            <a:endParaRPr lang="ja-JP" altLang="en-US" sz="800" dirty="0">
              <a:sym typeface="+mn-lt"/>
            </a:endParaRPr>
          </a:p>
        </p:txBody>
      </p:sp>
      <p:sp>
        <p:nvSpPr>
          <p:cNvPr id="19" name="テキスト プレースホルダ 9">
            <a:extLst>
              <a:ext uri="{FF2B5EF4-FFF2-40B4-BE49-F238E27FC236}">
                <a16:creationId xmlns:a16="http://schemas.microsoft.com/office/drawing/2014/main" id="{9FE147A5-349F-A5AE-0BE1-3F0D43BA02FA}"/>
              </a:ext>
            </a:extLst>
          </p:cNvPr>
          <p:cNvSpPr>
            <a:spLocks noGrp="1"/>
          </p:cNvSpPr>
          <p:nvPr>
            <p:custDataLst>
              <p:tags r:id="rId16"/>
            </p:custDataLst>
          </p:nvPr>
        </p:nvSpPr>
        <p:spPr bwMode="auto">
          <a:xfrm>
            <a:off x="87645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8502980-209F-40A7-A726-2125BAE26324}" type="datetime'''''''''''1''''''''''''''''''''''''9'">
              <a:rPr lang="en-US" altLang="en-US" sz="1000" smtClean="0"/>
              <a:pPr/>
              <a:t>19</a:t>
            </a:fld>
            <a:endParaRPr kumimoji="0" lang="ja-JP" altLang="en-US" sz="800" dirty="0">
              <a:sym typeface="+mn-lt"/>
            </a:endParaRPr>
          </a:p>
        </p:txBody>
      </p:sp>
      <p:sp>
        <p:nvSpPr>
          <p:cNvPr id="21" name="テキスト プレースホルダ 9">
            <a:extLst>
              <a:ext uri="{FF2B5EF4-FFF2-40B4-BE49-F238E27FC236}">
                <a16:creationId xmlns:a16="http://schemas.microsoft.com/office/drawing/2014/main" id="{4A6F3D77-56F7-678F-B1B4-4634C86992FC}"/>
              </a:ext>
            </a:extLst>
          </p:cNvPr>
          <p:cNvSpPr>
            <a:spLocks noGrp="1"/>
          </p:cNvSpPr>
          <p:nvPr>
            <p:custDataLst>
              <p:tags r:id="rId17"/>
            </p:custDataLst>
          </p:nvPr>
        </p:nvSpPr>
        <p:spPr bwMode="auto">
          <a:xfrm>
            <a:off x="34369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2A76325-DDAC-4532-9F8A-56C3FF53F164}" type="datetime'''''''17'''''''''''''''''''''''''''''''''''''''''''''''''">
              <a:rPr lang="en-US" altLang="en-US" sz="1000" smtClean="0"/>
              <a:pPr/>
              <a:t>17</a:t>
            </a:fld>
            <a:endParaRPr kumimoji="0" lang="ja-JP" altLang="en-US" sz="800" dirty="0">
              <a:sym typeface="+mn-lt"/>
            </a:endParaRPr>
          </a:p>
        </p:txBody>
      </p:sp>
      <p:sp>
        <p:nvSpPr>
          <p:cNvPr id="22" name="テキスト プレースホルダ 9">
            <a:extLst>
              <a:ext uri="{FF2B5EF4-FFF2-40B4-BE49-F238E27FC236}">
                <a16:creationId xmlns:a16="http://schemas.microsoft.com/office/drawing/2014/main" id="{C74B6469-D5CC-4BC4-447E-AC9E375BBC76}"/>
              </a:ext>
            </a:extLst>
          </p:cNvPr>
          <p:cNvSpPr>
            <a:spLocks noGrp="1"/>
          </p:cNvSpPr>
          <p:nvPr>
            <p:custDataLst>
              <p:tags r:id="rId18"/>
            </p:custDataLst>
          </p:nvPr>
        </p:nvSpPr>
        <p:spPr bwMode="gray">
          <a:xfrm>
            <a:off x="6100763" y="26876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t>5.1</a:t>
            </a:r>
            <a:endParaRPr lang="ja-JP" altLang="en-US" sz="800" dirty="0">
              <a:sym typeface="+mn-lt"/>
            </a:endParaRPr>
          </a:p>
        </p:txBody>
      </p:sp>
      <p:sp>
        <p:nvSpPr>
          <p:cNvPr id="37" name="テキスト プレースホルダ 9">
            <a:extLst>
              <a:ext uri="{FF2B5EF4-FFF2-40B4-BE49-F238E27FC236}">
                <a16:creationId xmlns:a16="http://schemas.microsoft.com/office/drawing/2014/main" id="{76F98B26-93C2-DA54-A4A9-560AAEC27A77}"/>
              </a:ext>
            </a:extLst>
          </p:cNvPr>
          <p:cNvSpPr>
            <a:spLocks noGrp="1"/>
          </p:cNvSpPr>
          <p:nvPr>
            <p:custDataLst>
              <p:tags r:id="rId19"/>
            </p:custDataLst>
          </p:nvPr>
        </p:nvSpPr>
        <p:spPr bwMode="auto">
          <a:xfrm>
            <a:off x="703263"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6CBE1B6-D543-4322-8CBA-186EA82A3CBB}" type="datetime'20''''''''''''''''''''''''''1''''6'''''''''''''''''''">
              <a:rPr lang="en-US" altLang="en-US" sz="1000" smtClean="0"/>
              <a:pPr/>
              <a:t>2016</a:t>
            </a:fld>
            <a:endParaRPr kumimoji="0" lang="ja-JP" altLang="en-US" sz="800" dirty="0">
              <a:sym typeface="+mn-lt"/>
            </a:endParaRPr>
          </a:p>
        </p:txBody>
      </p:sp>
      <p:sp>
        <p:nvSpPr>
          <p:cNvPr id="43" name="テキスト プレースホルダ 9">
            <a:extLst>
              <a:ext uri="{FF2B5EF4-FFF2-40B4-BE49-F238E27FC236}">
                <a16:creationId xmlns:a16="http://schemas.microsoft.com/office/drawing/2014/main" id="{DACA886A-515C-B492-AFD3-8FB70348AF0E}"/>
              </a:ext>
            </a:extLst>
          </p:cNvPr>
          <p:cNvSpPr>
            <a:spLocks noGrp="1"/>
          </p:cNvSpPr>
          <p:nvPr>
            <p:custDataLst>
              <p:tags r:id="rId20"/>
            </p:custDataLst>
          </p:nvPr>
        </p:nvSpPr>
        <p:spPr bwMode="gray">
          <a:xfrm>
            <a:off x="890588" y="3062406"/>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t>4.5</a:t>
            </a:r>
            <a:endParaRPr lang="ja-JP" altLang="en-US" sz="800" dirty="0">
              <a:sym typeface="+mn-lt"/>
            </a:endParaRPr>
          </a:p>
        </p:txBody>
      </p:sp>
      <p:sp>
        <p:nvSpPr>
          <p:cNvPr id="45" name="テキスト プレースホルダ 9">
            <a:extLst>
              <a:ext uri="{FF2B5EF4-FFF2-40B4-BE49-F238E27FC236}">
                <a16:creationId xmlns:a16="http://schemas.microsoft.com/office/drawing/2014/main" id="{8DB68B3A-891B-FC6F-38D8-5B73D730D47F}"/>
              </a:ext>
            </a:extLst>
          </p:cNvPr>
          <p:cNvSpPr>
            <a:spLocks noGrp="1"/>
          </p:cNvSpPr>
          <p:nvPr>
            <p:custDataLst>
              <p:tags r:id="rId21"/>
            </p:custDataLst>
          </p:nvPr>
        </p:nvSpPr>
        <p:spPr bwMode="auto">
          <a:xfrm>
            <a:off x="610076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0B9ADC9-42C6-44F2-9367-9C9160C71BD0}" type="datetime'''''''''''''''''''''''''''''''1''''''''''''''8'''''''''''">
              <a:rPr lang="en-US" altLang="en-US" sz="1000" smtClean="0"/>
              <a:pPr/>
              <a:t>18</a:t>
            </a:fld>
            <a:endParaRPr kumimoji="0" lang="ja-JP" altLang="en-US" sz="800" dirty="0">
              <a:sym typeface="+mn-lt"/>
            </a:endParaRPr>
          </a:p>
        </p:txBody>
      </p:sp>
      <p:sp>
        <p:nvSpPr>
          <p:cNvPr id="47" name="テキスト プレースホルダ 9">
            <a:extLst>
              <a:ext uri="{FF2B5EF4-FFF2-40B4-BE49-F238E27FC236}">
                <a16:creationId xmlns:a16="http://schemas.microsoft.com/office/drawing/2014/main" id="{00659962-22F6-61CF-4F40-F42C3B7CE0D7}"/>
              </a:ext>
            </a:extLst>
          </p:cNvPr>
          <p:cNvSpPr>
            <a:spLocks noGrp="1"/>
          </p:cNvSpPr>
          <p:nvPr>
            <p:custDataLst>
              <p:tags r:id="rId22"/>
            </p:custDataLst>
          </p:nvPr>
        </p:nvSpPr>
        <p:spPr bwMode="gray">
          <a:xfrm>
            <a:off x="3408363" y="2872811"/>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t>4.8</a:t>
            </a:r>
            <a:endParaRPr lang="ja-JP" altLang="en-US" sz="800" dirty="0">
              <a:sym typeface="+mn-lt"/>
            </a:endParaRPr>
          </a:p>
        </p:txBody>
      </p:sp>
      <p:sp>
        <p:nvSpPr>
          <p:cNvPr id="48" name="テキスト プレースホルダ 9">
            <a:extLst>
              <a:ext uri="{FF2B5EF4-FFF2-40B4-BE49-F238E27FC236}">
                <a16:creationId xmlns:a16="http://schemas.microsoft.com/office/drawing/2014/main" id="{90217AE3-8015-0D22-75E7-ACA8A987178E}"/>
              </a:ext>
            </a:extLst>
          </p:cNvPr>
          <p:cNvSpPr>
            <a:spLocks noGrp="1"/>
          </p:cNvSpPr>
          <p:nvPr>
            <p:custDataLst>
              <p:tags r:id="rId23"/>
            </p:custDataLst>
          </p:nvPr>
        </p:nvSpPr>
        <p:spPr bwMode="gray">
          <a:xfrm>
            <a:off x="8759826" y="248606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t>5.5</a:t>
            </a:r>
            <a:endParaRPr lang="ja-JP" altLang="en-US" sz="800" dirty="0">
              <a:sym typeface="+mn-lt"/>
            </a:endParaRPr>
          </a:p>
        </p:txBody>
      </p:sp>
    </p:spTree>
    <p:extLst>
      <p:ext uri="{BB962C8B-B14F-4D97-AF65-F5344CB8AC3E}">
        <p14:creationId xmlns:p14="http://schemas.microsoft.com/office/powerpoint/2010/main" val="35367542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extLst>
              <p:ext uri="{D42A27DB-BD31-4B8C-83A1-F6EECF244321}">
                <p14:modId xmlns:p14="http://schemas.microsoft.com/office/powerpoint/2010/main" val="23351160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r>
              <a:rPr lang="ja-JP" altLang="en-US" dirty="0"/>
              <a:t>ロシア／医療関連／介護</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ロシアに進出している介護事業者、福祉用具事業者は、確認できなかった。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7" name="表 36"/>
          <p:cNvGraphicFramePr>
            <a:graphicFrameLocks noGrp="1"/>
          </p:cNvGraphicFramePr>
          <p:nvPr>
            <p:extLst>
              <p:ext uri="{D42A27DB-BD31-4B8C-83A1-F6EECF244321}">
                <p14:modId xmlns:p14="http://schemas.microsoft.com/office/powerpoint/2010/main" val="1404895566"/>
              </p:ext>
            </p:extLst>
          </p:nvPr>
        </p:nvGraphicFramePr>
        <p:xfrm>
          <a:off x="1081815" y="2508262"/>
          <a:ext cx="7777313" cy="1188000"/>
        </p:xfrm>
        <a:graphic>
          <a:graphicData uri="http://schemas.openxmlformats.org/drawingml/2006/table">
            <a:tbl>
              <a:tblPr firstRow="1" bandRow="1">
                <a:tableStyleId>{5C22544A-7EE6-4342-B048-85BDC9FD1C3A}</a:tableStyleId>
              </a:tblPr>
              <a:tblGrid>
                <a:gridCol w="1638937">
                  <a:extLst>
                    <a:ext uri="{9D8B030D-6E8A-4147-A177-3AD203B41FA5}">
                      <a16:colId xmlns:a16="http://schemas.microsoft.com/office/drawing/2014/main" val="20002"/>
                    </a:ext>
                  </a:extLst>
                </a:gridCol>
                <a:gridCol w="648072">
                  <a:extLst>
                    <a:ext uri="{9D8B030D-6E8A-4147-A177-3AD203B41FA5}">
                      <a16:colId xmlns:a16="http://schemas.microsoft.com/office/drawing/2014/main" val="20000"/>
                    </a:ext>
                  </a:extLst>
                </a:gridCol>
                <a:gridCol w="5490304">
                  <a:extLst>
                    <a:ext uri="{9D8B030D-6E8A-4147-A177-3AD203B41FA5}">
                      <a16:colId xmlns:a16="http://schemas.microsoft.com/office/drawing/2014/main" val="20001"/>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a:t>
                      </a: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現地で事業を実施している日本企業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介護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福祉用具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925689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extLst>
              <p:ext uri="{D42A27DB-BD31-4B8C-83A1-F6EECF244321}">
                <p14:modId xmlns:p14="http://schemas.microsoft.com/office/powerpoint/2010/main" val="41382209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270" imgH="270" progId="TCLayout.ActiveDocument.1">
                  <p:embed/>
                </p:oleObj>
              </mc:Choice>
              <mc:Fallback>
                <p:oleObj name="think-cellスライド" r:id="rId4" imgW="270" imgH="270" progId="TCLayout.ActiveDocument.1">
                  <p:embed/>
                  <p:pic>
                    <p:nvPicPr>
                      <p:cNvPr id="3" name="オブジェクト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188550"/>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ロシア／医療関連／歯科</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31" name="テキスト ボックス 1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歯科医療分野に対する総支出は約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8.92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3236" y="1822662"/>
            <a:ext cx="4455232" cy="310194"/>
            <a:chOff x="4803500" y="2113806"/>
            <a:chExt cx="5626916"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有病率（</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nvGraphicFramePr>
        <p:xfrm>
          <a:off x="209736" y="2168968"/>
          <a:ext cx="4455232" cy="972000"/>
        </p:xfrm>
        <a:graphic>
          <a:graphicData uri="http://schemas.openxmlformats.org/drawingml/2006/table">
            <a:tbl>
              <a:tblPr firstRow="1" bandRow="1">
                <a:tableStyleId>{5C22544A-7EE6-4342-B048-85BDC9FD1C3A}</a:tableStyleId>
              </a:tblPr>
              <a:tblGrid>
                <a:gridCol w="279904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1〜9</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歳児における乳歯の未処置虫歯率</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en-US" altLang="ja-JP" sz="1000" dirty="0">
                          <a:solidFill>
                            <a:schemeClr val="tx1"/>
                          </a:solidFill>
                        </a:rPr>
                        <a:t>46.9%</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歳以上における永久歯の未処置虫歯率</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32.9%</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歳以上の重度歯周病有病率 </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19.4%</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03236" y="3643303"/>
            <a:ext cx="9142252" cy="235115"/>
            <a:chOff x="4803500" y="2113806"/>
            <a:chExt cx="5626916" cy="288032"/>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対応状況</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nvGraphicFramePr>
        <p:xfrm>
          <a:off x="209736" y="3958032"/>
          <a:ext cx="8847720" cy="2268000"/>
        </p:xfrm>
        <a:graphic>
          <a:graphicData uri="http://schemas.openxmlformats.org/drawingml/2006/table">
            <a:tbl>
              <a:tblPr firstRow="1" bandRow="1">
                <a:tableStyleId>{5C22544A-7EE6-4342-B048-85BDC9FD1C3A}</a:tableStyleId>
              </a:tblPr>
              <a:tblGrid>
                <a:gridCol w="278768">
                  <a:extLst>
                    <a:ext uri="{9D8B030D-6E8A-4147-A177-3AD203B41FA5}">
                      <a16:colId xmlns:a16="http://schemas.microsoft.com/office/drawing/2014/main" val="20000"/>
                    </a:ext>
                  </a:extLst>
                </a:gridCol>
                <a:gridCol w="7200800">
                  <a:extLst>
                    <a:ext uri="{9D8B030D-6E8A-4147-A177-3AD203B41FA5}">
                      <a16:colId xmlns:a16="http://schemas.microsoft.com/office/drawing/2014/main" val="4229983200"/>
                    </a:ext>
                  </a:extLst>
                </a:gridCol>
                <a:gridCol w="1368152">
                  <a:extLst>
                    <a:ext uri="{9D8B030D-6E8A-4147-A177-3AD203B41FA5}">
                      <a16:colId xmlns:a16="http://schemas.microsoft.com/office/drawing/2014/main" val="20001"/>
                    </a:ext>
                  </a:extLst>
                </a:gridCol>
              </a:tblGrid>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砂糖入り飲料への課税の実施</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indent="0" algn="ctr" fontAlgn="ctr" hangingPunct="0">
                        <a:spcAft>
                          <a:spcPts val="0"/>
                        </a:spcAft>
                        <a:buClr>
                          <a:srgbClr val="3D6AA7"/>
                        </a:buClr>
                        <a:buFontTx/>
                        <a:buNone/>
                      </a:pPr>
                      <a:r>
                        <a:rPr kumimoji="1" lang="en-US" altLang="ja-JP" sz="1000" b="0" i="0" u="none" strike="noStrike" kern="1200" cap="none" spc="0" normalizeH="0" baseline="0" noProof="0" dirty="0">
                          <a:ln>
                            <a:noFill/>
                          </a:ln>
                          <a:solidFill>
                            <a:srgbClr val="000000"/>
                          </a:solidFill>
                          <a:effectLst/>
                          <a:uLnTx/>
                          <a:uFillTx/>
                          <a:latin typeface="+mn-lt"/>
                          <a:ea typeface="+mn-ea"/>
                          <a:cs typeface="+mn-cs"/>
                        </a:rPr>
                        <a:t>×</a:t>
                      </a:r>
                      <a:endParaRPr lang="en-US" altLang="ja-JP" sz="1000" dirty="0">
                        <a:solidFill>
                          <a:schemeClr val="tx1"/>
                        </a:solidFill>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国家的な口腔保健政策・戦略・行動計画等の存在 </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草案段階を含む。</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rPr>
                        <a:t>×</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保健省における口腔保健の専門スタッフの存在</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公衆衛生部門のプライマリーケア施設における口腔疾患の発見、管理、治療のための処置の利用可能性（</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r h="324000">
                <a:tc rowSpan="3">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口腔疾患の早期発見のための口腔健診</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rPr>
                        <a:t>―</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4518901"/>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救急的な口腔ケア及び痛み緩和のための緊急的な治療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0417534"/>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既存の虫歯を治療するための基本的な歯科処置</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rPr>
                        <a:t>―</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6245387"/>
                  </a:ext>
                </a:extLst>
              </a:tr>
            </a:tbl>
          </a:graphicData>
        </a:graphic>
      </p:graphicFrame>
      <p:sp>
        <p:nvSpPr>
          <p:cNvPr id="16" name="テキスト ボックス 26">
            <a:extLst>
              <a:ext uri="{FF2B5EF4-FFF2-40B4-BE49-F238E27FC236}">
                <a16:creationId xmlns:a16="http://schemas.microsoft.com/office/drawing/2014/main" id="{C7130F90-DD4D-40E1-B0BB-145FB24294E7}"/>
              </a:ext>
            </a:extLst>
          </p:cNvPr>
          <p:cNvSpPr txBox="1"/>
          <p:nvPr/>
        </p:nvSpPr>
        <p:spPr>
          <a:xfrm>
            <a:off x="6441844" y="6259585"/>
            <a:ext cx="26156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）必要としている患者の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％以上に到達しているか否か</a:t>
            </a:r>
          </a:p>
        </p:txBody>
      </p:sp>
    </p:spTree>
    <p:extLst>
      <p:ext uri="{BB962C8B-B14F-4D97-AF65-F5344CB8AC3E}">
        <p14:creationId xmlns:p14="http://schemas.microsoft.com/office/powerpoint/2010/main" val="15686045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454BBBE-F079-453A-AF9C-89BC4CAC127B}"/>
              </a:ext>
            </a:extLst>
          </p:cNvPr>
          <p:cNvGraphicFramePr>
            <a:graphicFrameLocks noChangeAspect="1"/>
          </p:cNvGraphicFramePr>
          <p:nvPr>
            <p:custDataLst>
              <p:tags r:id="rId1"/>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name="think-cellスライド" r:id="rId3" imgW="473" imgH="476" progId="TCLayout.ActiveDocument.1">
                  <p:embed/>
                </p:oleObj>
              </mc:Choice>
              <mc:Fallback>
                <p:oleObj name="think-cellスライド" r:id="rId3" imgW="473" imgH="476" progId="TCLayout.ActiveDocument.1">
                  <p:embed/>
                  <p:pic>
                    <p:nvPicPr>
                      <p:cNvPr id="9" name="Object 8" hidden="1">
                        <a:extLst>
                          <a:ext uri="{FF2B5EF4-FFF2-40B4-BE49-F238E27FC236}">
                            <a16:creationId xmlns:a16="http://schemas.microsoft.com/office/drawing/2014/main" id="{6454BBBE-F079-453A-AF9C-89BC4CAC127B}"/>
                          </a:ext>
                        </a:extLst>
                      </p:cNvPr>
                      <p:cNvPicPr/>
                      <p:nvPr/>
                    </p:nvPicPr>
                    <p:blipFill>
                      <a:blip r:embed="rId4"/>
                      <a:stretch>
                        <a:fillRect/>
                      </a:stretch>
                    </p:blipFill>
                    <p:spPr>
                      <a:xfrm>
                        <a:off x="929978" y="644228"/>
                        <a:ext cx="1290" cy="1290"/>
                      </a:xfrm>
                      <a:prstGeom prst="rect">
                        <a:avLst/>
                      </a:prstGeom>
                    </p:spPr>
                  </p:pic>
                </p:oleObj>
              </mc:Fallback>
            </mc:AlternateContent>
          </a:graphicData>
        </a:graphic>
      </p:graphicFrame>
      <p:sp>
        <p:nvSpPr>
          <p:cNvPr id="32" name="Rectangle 31">
            <a:extLst>
              <a:ext uri="{FF2B5EF4-FFF2-40B4-BE49-F238E27FC236}">
                <a16:creationId xmlns:a16="http://schemas.microsoft.com/office/drawing/2014/main" id="{B04C0370-C4E3-4761-97D1-1192B0FA2E92}"/>
              </a:ext>
            </a:extLst>
          </p:cNvPr>
          <p:cNvSpPr/>
          <p:nvPr/>
        </p:nvSpPr>
        <p:spPr>
          <a:xfrm>
            <a:off x="4886860" y="3174456"/>
            <a:ext cx="4766741" cy="326545"/>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0.33</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Rectangle 32">
            <a:extLst>
              <a:ext uri="{FF2B5EF4-FFF2-40B4-BE49-F238E27FC236}">
                <a16:creationId xmlns:a16="http://schemas.microsoft.com/office/drawing/2014/main" id="{2904E816-E071-4029-8ED0-24454E5FD617}"/>
              </a:ext>
            </a:extLst>
          </p:cNvPr>
          <p:cNvSpPr/>
          <p:nvPr/>
        </p:nvSpPr>
        <p:spPr>
          <a:xfrm>
            <a:off x="4886860" y="2839182"/>
            <a:ext cx="4766741" cy="241271"/>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0.66</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Rectangle 33">
            <a:extLst>
              <a:ext uri="{FF2B5EF4-FFF2-40B4-BE49-F238E27FC236}">
                <a16:creationId xmlns:a16="http://schemas.microsoft.com/office/drawing/2014/main" id="{74DE4FFE-2875-4F5D-B01C-A4435FC8E093}"/>
              </a:ext>
            </a:extLst>
          </p:cNvPr>
          <p:cNvSpPr/>
          <p:nvPr/>
        </p:nvSpPr>
        <p:spPr>
          <a:xfrm>
            <a:off x="4892684" y="2603817"/>
            <a:ext cx="4764423" cy="218614"/>
          </a:xfrm>
          <a:prstGeom prst="rect">
            <a:avLst/>
          </a:prstGeom>
          <a:solidFill>
            <a:schemeClr val="accent2">
              <a:lumMod val="75000"/>
            </a:schemeClr>
          </a:solidFill>
        </p:spPr>
        <p:txBody>
          <a:bodyPr wrap="square" rtlCol="0" anchor="ctr">
            <a:noAutofit/>
          </a:bodyPr>
          <a:lstStyle/>
          <a:p>
            <a:pPr algn="r"/>
            <a:r>
              <a:rPr kumimoji="1" lang="ja-JP" altLang="en-US" sz="10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1.01</a:t>
            </a:r>
            <a:r>
              <a:rPr lang="ja-JP" altLang="en-US" sz="10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7"/>
          <p:cNvSpPr>
            <a:spLocks noGrp="1"/>
          </p:cNvSpPr>
          <p:nvPr>
            <p:ph type="title"/>
          </p:nvPr>
        </p:nvSpPr>
        <p:spPr/>
        <p:txBody>
          <a:bodyPr vert="horz"/>
          <a:lstStyle/>
          <a:p>
            <a:r>
              <a:rPr lang="ja-JP" altLang="en-US" dirty="0"/>
              <a:t>ロシア／医療関連／その他</a:t>
            </a:r>
            <a:endParaRPr kumimoji="1" lang="ja-JP" altLang="en-US" dirty="0"/>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ja-JP" altLang="en-US" dirty="0"/>
              <a:t>デジタルヘルス関連</a:t>
            </a:r>
          </a:p>
        </p:txBody>
      </p:sp>
      <p:sp>
        <p:nvSpPr>
          <p:cNvPr id="4" name="テキスト プレースホルダ 1"/>
          <p:cNvSpPr txBox="1">
            <a:spLocks/>
          </p:cNvSpPr>
          <p:nvPr/>
        </p:nvSpPr>
        <p:spPr>
          <a:xfrm>
            <a:off x="290820" y="1096738"/>
            <a:ext cx="9505950" cy="389430"/>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sz="1138" dirty="0">
                <a:solidFill>
                  <a:srgbClr val="000000"/>
                </a:solidFill>
              </a:rPr>
              <a:t>2017</a:t>
            </a:r>
            <a:r>
              <a:rPr lang="ja-JP" altLang="en-US" sz="1138" dirty="0">
                <a:solidFill>
                  <a:srgbClr val="000000"/>
                </a:solidFill>
              </a:rPr>
              <a:t>年</a:t>
            </a:r>
            <a:r>
              <a:rPr lang="en-US" altLang="ja-JP" sz="1138" dirty="0">
                <a:solidFill>
                  <a:srgbClr val="000000"/>
                </a:solidFill>
              </a:rPr>
              <a:t>4</a:t>
            </a:r>
            <a:r>
              <a:rPr lang="ja-JP" altLang="en-US" sz="1138" dirty="0">
                <a:solidFill>
                  <a:srgbClr val="000000"/>
                </a:solidFill>
              </a:rPr>
              <a:t>月、ロシア連邦保健省による医療</a:t>
            </a:r>
            <a:r>
              <a:rPr lang="en-US" altLang="ja-JP" sz="1138" dirty="0">
                <a:solidFill>
                  <a:srgbClr val="000000"/>
                </a:solidFill>
              </a:rPr>
              <a:t>ICT</a:t>
            </a:r>
            <a:r>
              <a:rPr lang="ja-JP" altLang="en-US" sz="1138" dirty="0">
                <a:solidFill>
                  <a:srgbClr val="000000"/>
                </a:solidFill>
              </a:rPr>
              <a:t>活用に関する法案が、法制化委員会から承認を得た。これにより、医師同士や医師と患者等との遠隔での診療・診察、患者の健康状態の遠隔モニタリングなど、遠隔医療技術を用いた医療提供が進んでいく可能性がある。</a:t>
            </a:r>
            <a:endParaRPr lang="en-US" altLang="ja-JP" sz="1138" dirty="0">
              <a:solidFill>
                <a:srgbClr val="000000"/>
              </a:solidFill>
            </a:endParaRPr>
          </a:p>
          <a:p>
            <a:r>
              <a:rPr lang="ja-JP" altLang="en-US" sz="1138" dirty="0">
                <a:solidFill>
                  <a:srgbClr val="000000"/>
                </a:solidFill>
              </a:rPr>
              <a:t>また、放射線医学に</a:t>
            </a:r>
            <a:r>
              <a:rPr lang="en-US" altLang="ja-JP" sz="1138" dirty="0">
                <a:solidFill>
                  <a:srgbClr val="000000"/>
                </a:solidFill>
              </a:rPr>
              <a:t>AI</a:t>
            </a:r>
            <a:r>
              <a:rPr lang="ja-JP" altLang="en-US" sz="1138" dirty="0">
                <a:solidFill>
                  <a:srgbClr val="000000"/>
                </a:solidFill>
              </a:rPr>
              <a:t>技術を導入するプロジェクトの一環として、</a:t>
            </a:r>
            <a:r>
              <a:rPr lang="en-US" altLang="ja-JP" sz="1138" dirty="0">
                <a:solidFill>
                  <a:srgbClr val="000000"/>
                </a:solidFill>
              </a:rPr>
              <a:t>CT</a:t>
            </a:r>
            <a:r>
              <a:rPr lang="ja-JP" altLang="en-US" sz="1138" dirty="0">
                <a:solidFill>
                  <a:srgbClr val="000000"/>
                </a:solidFill>
              </a:rPr>
              <a:t>スキャンで肺がんの症状を検知する人工知能（</a:t>
            </a:r>
            <a:r>
              <a:rPr lang="en-US" altLang="ja-JP" sz="1138" dirty="0">
                <a:solidFill>
                  <a:srgbClr val="000000"/>
                </a:solidFill>
              </a:rPr>
              <a:t>AI</a:t>
            </a:r>
            <a:r>
              <a:rPr lang="ja-JP" altLang="en-US" sz="1138" dirty="0">
                <a:solidFill>
                  <a:srgbClr val="000000"/>
                </a:solidFill>
              </a:rPr>
              <a:t>）プラットフォームの利用を開始した。これにより、</a:t>
            </a:r>
            <a:r>
              <a:rPr lang="en-US" altLang="ja-JP" sz="1138" dirty="0">
                <a:solidFill>
                  <a:srgbClr val="000000"/>
                </a:solidFill>
              </a:rPr>
              <a:t>46</a:t>
            </a:r>
            <a:r>
              <a:rPr lang="ja-JP" altLang="en-US" sz="1138" dirty="0">
                <a:solidFill>
                  <a:srgbClr val="000000"/>
                </a:solidFill>
              </a:rPr>
              <a:t>の医療機関の</a:t>
            </a:r>
            <a:r>
              <a:rPr lang="en-US" altLang="ja-JP" sz="1138" dirty="0">
                <a:solidFill>
                  <a:srgbClr val="000000"/>
                </a:solidFill>
              </a:rPr>
              <a:t>CT</a:t>
            </a:r>
            <a:r>
              <a:rPr lang="ja-JP" altLang="en-US" sz="1138" dirty="0">
                <a:solidFill>
                  <a:srgbClr val="000000"/>
                </a:solidFill>
              </a:rPr>
              <a:t>検査がサービスに接続され、自動的にダウンロードされて分析されるようになり、早期の肺がん発見率を高めることが企図されている。</a:t>
            </a:r>
          </a:p>
        </p:txBody>
      </p:sp>
      <p:grpSp>
        <p:nvGrpSpPr>
          <p:cNvPr id="6" name="グループ化 7"/>
          <p:cNvGrpSpPr>
            <a:grpSpLocks/>
          </p:cNvGrpSpPr>
          <p:nvPr/>
        </p:nvGrpSpPr>
        <p:grpSpPr>
          <a:xfrm>
            <a:off x="200026" y="2049928"/>
            <a:ext cx="9505950" cy="234026"/>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ja-JP" altLang="en-US" sz="1138" dirty="0">
                  <a:solidFill>
                    <a:srgbClr val="000000"/>
                  </a:solidFill>
                  <a:latin typeface="Arial Black" pitchFamily="34" charset="0"/>
                  <a:ea typeface="HGP創英角ｺﾞｼｯｸUB" pitchFamily="50" charset="-128"/>
                </a:rPr>
                <a:t>デジタルヘルス市場に関連する指標</a:t>
              </a:r>
              <a:endParaRPr lang="zh-TW" altLang="en-US" sz="1138" dirty="0">
                <a:solidFill>
                  <a:srgbClr val="000000"/>
                </a:solidFill>
                <a:latin typeface="Arial Black" pitchFamily="34" charset="0"/>
                <a:ea typeface="HGP創英角ｺﾞｼｯｸUB" pitchFamily="50" charset="-128"/>
              </a:endParaRPr>
            </a:p>
          </p:txBody>
        </p:sp>
      </p:grpSp>
      <p:grpSp>
        <p:nvGrpSpPr>
          <p:cNvPr id="12" name="Group 11">
            <a:extLst>
              <a:ext uri="{FF2B5EF4-FFF2-40B4-BE49-F238E27FC236}">
                <a16:creationId xmlns:a16="http://schemas.microsoft.com/office/drawing/2014/main" id="{0820BB2C-3EFA-4668-A67F-7981572B4D43}"/>
              </a:ext>
            </a:extLst>
          </p:cNvPr>
          <p:cNvGrpSpPr/>
          <p:nvPr/>
        </p:nvGrpSpPr>
        <p:grpSpPr>
          <a:xfrm>
            <a:off x="4921154" y="2121639"/>
            <a:ext cx="624065" cy="131254"/>
            <a:chOff x="1683298" y="1217608"/>
            <a:chExt cx="768081" cy="161543"/>
          </a:xfrm>
        </p:grpSpPr>
        <p:sp>
          <p:nvSpPr>
            <p:cNvPr id="13" name="RectangleLegend1">
              <a:extLst>
                <a:ext uri="{FF2B5EF4-FFF2-40B4-BE49-F238E27FC236}">
                  <a16:creationId xmlns:a16="http://schemas.microsoft.com/office/drawing/2014/main" id="{546A735C-3278-4BDE-AAEF-027EEC81A18C}"/>
                </a:ext>
              </a:extLst>
            </p:cNvPr>
            <p:cNvSpPr/>
            <p:nvPr/>
          </p:nvSpPr>
          <p:spPr>
            <a:xfrm>
              <a:off x="1683298" y="1229800"/>
              <a:ext cx="137160" cy="137160"/>
            </a:xfrm>
            <a:prstGeom prst="rect">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4" name="Legend1">
              <a:extLst>
                <a:ext uri="{FF2B5EF4-FFF2-40B4-BE49-F238E27FC236}">
                  <a16:creationId xmlns:a16="http://schemas.microsoft.com/office/drawing/2014/main" id="{FC4B7316-24E1-4638-9722-C901FCD64572}"/>
                </a:ext>
              </a:extLst>
            </p:cNvPr>
            <p:cNvSpPr txBox="1"/>
            <p:nvPr/>
          </p:nvSpPr>
          <p:spPr>
            <a:xfrm>
              <a:off x="2009443" y="1217608"/>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a:t>
              </a:r>
              <a:r>
                <a:rPr lang="ja-JP" altLang="en-US" sz="853" dirty="0"/>
                <a:t>倍</a:t>
              </a:r>
              <a:endParaRPr lang="en-US" sz="853" dirty="0"/>
            </a:p>
          </p:txBody>
        </p:sp>
      </p:grpSp>
      <p:grpSp>
        <p:nvGrpSpPr>
          <p:cNvPr id="15" name="Group 14">
            <a:extLst>
              <a:ext uri="{FF2B5EF4-FFF2-40B4-BE49-F238E27FC236}">
                <a16:creationId xmlns:a16="http://schemas.microsoft.com/office/drawing/2014/main" id="{B9C99288-E1CA-4D02-83F8-15A66D327F1F}"/>
              </a:ext>
            </a:extLst>
          </p:cNvPr>
          <p:cNvGrpSpPr/>
          <p:nvPr/>
        </p:nvGrpSpPr>
        <p:grpSpPr>
          <a:xfrm>
            <a:off x="6764499" y="2121639"/>
            <a:ext cx="837265" cy="131254"/>
            <a:chOff x="6093809" y="996633"/>
            <a:chExt cx="1030481" cy="161543"/>
          </a:xfrm>
        </p:grpSpPr>
        <p:sp>
          <p:nvSpPr>
            <p:cNvPr id="16" name="RectangleLegend3">
              <a:extLst>
                <a:ext uri="{FF2B5EF4-FFF2-40B4-BE49-F238E27FC236}">
                  <a16:creationId xmlns:a16="http://schemas.microsoft.com/office/drawing/2014/main" id="{5AFBA74C-57AF-4A9C-A28B-2027FCED9179}"/>
                </a:ext>
              </a:extLst>
            </p:cNvPr>
            <p:cNvSpPr/>
            <p:nvPr/>
          </p:nvSpPr>
          <p:spPr>
            <a:xfrm>
              <a:off x="6093809" y="1008825"/>
              <a:ext cx="137160" cy="13716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7" name="Legend3">
              <a:extLst>
                <a:ext uri="{FF2B5EF4-FFF2-40B4-BE49-F238E27FC236}">
                  <a16:creationId xmlns:a16="http://schemas.microsoft.com/office/drawing/2014/main" id="{7B793A37-79BA-4AA1-8FB4-78001112A90C}"/>
                </a:ext>
              </a:extLst>
            </p:cNvPr>
            <p:cNvSpPr txBox="1"/>
            <p:nvPr/>
          </p:nvSpPr>
          <p:spPr>
            <a:xfrm>
              <a:off x="6419954" y="996633"/>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0.95-1.05</a:t>
              </a:r>
              <a:r>
                <a:rPr lang="ja-JP" altLang="en-US" sz="853" dirty="0"/>
                <a:t>倍</a:t>
              </a:r>
              <a:endParaRPr lang="en-US" sz="853" dirty="0"/>
            </a:p>
          </p:txBody>
        </p:sp>
      </p:grpSp>
      <p:grpSp>
        <p:nvGrpSpPr>
          <p:cNvPr id="18" name="Group 17">
            <a:extLst>
              <a:ext uri="{FF2B5EF4-FFF2-40B4-BE49-F238E27FC236}">
                <a16:creationId xmlns:a16="http://schemas.microsoft.com/office/drawing/2014/main" id="{A5B28DB1-FCFF-4996-9673-A6F54E35E18C}"/>
              </a:ext>
            </a:extLst>
          </p:cNvPr>
          <p:cNvGrpSpPr/>
          <p:nvPr/>
        </p:nvGrpSpPr>
        <p:grpSpPr>
          <a:xfrm>
            <a:off x="5721700" y="2121639"/>
            <a:ext cx="837265" cy="131254"/>
            <a:chOff x="2556137" y="1206048"/>
            <a:chExt cx="1030481" cy="161543"/>
          </a:xfrm>
        </p:grpSpPr>
        <p:sp>
          <p:nvSpPr>
            <p:cNvPr id="19" name="RectangleLegend2">
              <a:extLst>
                <a:ext uri="{FF2B5EF4-FFF2-40B4-BE49-F238E27FC236}">
                  <a16:creationId xmlns:a16="http://schemas.microsoft.com/office/drawing/2014/main" id="{627B91CE-38DE-47E7-92DB-88C4DBFFBC46}"/>
                </a:ext>
              </a:extLst>
            </p:cNvPr>
            <p:cNvSpPr/>
            <p:nvPr/>
          </p:nvSpPr>
          <p:spPr>
            <a:xfrm>
              <a:off x="2556137" y="1218240"/>
              <a:ext cx="137160" cy="137160"/>
            </a:xfrm>
            <a:prstGeom prst="rect">
              <a:avLst/>
            </a:prstGeom>
            <a:solidFill>
              <a:schemeClr val="accent2">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0" name="Legend2">
              <a:extLst>
                <a:ext uri="{FF2B5EF4-FFF2-40B4-BE49-F238E27FC236}">
                  <a16:creationId xmlns:a16="http://schemas.microsoft.com/office/drawing/2014/main" id="{37D56905-F309-4822-96C9-E410C62D4996}"/>
                </a:ext>
              </a:extLst>
            </p:cNvPr>
            <p:cNvSpPr txBox="1"/>
            <p:nvPr/>
          </p:nvSpPr>
          <p:spPr>
            <a:xfrm>
              <a:off x="2882282" y="1206048"/>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0.75-0.95</a:t>
              </a:r>
              <a:r>
                <a:rPr lang="ja-JP" altLang="en-US" sz="853" dirty="0"/>
                <a:t>倍</a:t>
              </a:r>
              <a:endParaRPr lang="en-US" sz="853" dirty="0"/>
            </a:p>
          </p:txBody>
        </p:sp>
      </p:grpSp>
      <p:grpSp>
        <p:nvGrpSpPr>
          <p:cNvPr id="21" name="Group 20">
            <a:extLst>
              <a:ext uri="{FF2B5EF4-FFF2-40B4-BE49-F238E27FC236}">
                <a16:creationId xmlns:a16="http://schemas.microsoft.com/office/drawing/2014/main" id="{C09735E2-8FE2-428C-9E07-2B208CB5C857}"/>
              </a:ext>
            </a:extLst>
          </p:cNvPr>
          <p:cNvGrpSpPr/>
          <p:nvPr/>
        </p:nvGrpSpPr>
        <p:grpSpPr>
          <a:xfrm>
            <a:off x="7807302" y="2121639"/>
            <a:ext cx="728262" cy="131254"/>
            <a:chOff x="6093809" y="1205598"/>
            <a:chExt cx="896322" cy="161543"/>
          </a:xfrm>
        </p:grpSpPr>
        <p:sp>
          <p:nvSpPr>
            <p:cNvPr id="22" name="RectangleLegend4">
              <a:extLst>
                <a:ext uri="{FF2B5EF4-FFF2-40B4-BE49-F238E27FC236}">
                  <a16:creationId xmlns:a16="http://schemas.microsoft.com/office/drawing/2014/main" id="{C1DED9DB-74C4-42F4-81FC-13373217FBD5}"/>
                </a:ext>
              </a:extLst>
            </p:cNvPr>
            <p:cNvSpPr/>
            <p:nvPr/>
          </p:nvSpPr>
          <p:spPr>
            <a:xfrm>
              <a:off x="6093809" y="1217790"/>
              <a:ext cx="137160" cy="137160"/>
            </a:xfrm>
            <a:prstGeom prst="rect">
              <a:avLst/>
            </a:prstGeom>
            <a:solidFill>
              <a:schemeClr val="accent2">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3" name="Legend4">
              <a:extLst>
                <a:ext uri="{FF2B5EF4-FFF2-40B4-BE49-F238E27FC236}">
                  <a16:creationId xmlns:a16="http://schemas.microsoft.com/office/drawing/2014/main" id="{1821E48A-BD12-44F1-922A-8685A918DFF7}"/>
                </a:ext>
              </a:extLst>
            </p:cNvPr>
            <p:cNvSpPr txBox="1"/>
            <p:nvPr/>
          </p:nvSpPr>
          <p:spPr>
            <a:xfrm>
              <a:off x="6419955" y="1205598"/>
              <a:ext cx="57017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1.05-1.25</a:t>
              </a:r>
            </a:p>
          </p:txBody>
        </p:sp>
      </p:grpSp>
      <p:grpSp>
        <p:nvGrpSpPr>
          <p:cNvPr id="24" name="Group 23">
            <a:extLst>
              <a:ext uri="{FF2B5EF4-FFF2-40B4-BE49-F238E27FC236}">
                <a16:creationId xmlns:a16="http://schemas.microsoft.com/office/drawing/2014/main" id="{491E0F88-285A-4413-AE08-08E392CE73F7}"/>
              </a:ext>
            </a:extLst>
          </p:cNvPr>
          <p:cNvGrpSpPr/>
          <p:nvPr/>
        </p:nvGrpSpPr>
        <p:grpSpPr>
          <a:xfrm>
            <a:off x="8725062" y="2121639"/>
            <a:ext cx="624066" cy="131254"/>
            <a:chOff x="6093809" y="1415013"/>
            <a:chExt cx="768081" cy="161543"/>
          </a:xfrm>
        </p:grpSpPr>
        <p:sp>
          <p:nvSpPr>
            <p:cNvPr id="25" name="RectangleLegend5">
              <a:extLst>
                <a:ext uri="{FF2B5EF4-FFF2-40B4-BE49-F238E27FC236}">
                  <a16:creationId xmlns:a16="http://schemas.microsoft.com/office/drawing/2014/main" id="{45F26B23-29D2-40A7-BB5D-A73E450CEEAF}"/>
                </a:ext>
              </a:extLst>
            </p:cNvPr>
            <p:cNvSpPr/>
            <p:nvPr/>
          </p:nvSpPr>
          <p:spPr>
            <a:xfrm>
              <a:off x="6093809" y="1427205"/>
              <a:ext cx="137160" cy="137160"/>
            </a:xfrm>
            <a:prstGeom prst="rect">
              <a:avLst/>
            </a:prstGeom>
            <a:solidFill>
              <a:schemeClr val="accent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6" name="Legend5">
              <a:extLst>
                <a:ext uri="{FF2B5EF4-FFF2-40B4-BE49-F238E27FC236}">
                  <a16:creationId xmlns:a16="http://schemas.microsoft.com/office/drawing/2014/main" id="{D567BEC2-B2C1-40E1-8F2F-5B1A14EB651F}"/>
                </a:ext>
              </a:extLst>
            </p:cNvPr>
            <p:cNvSpPr txBox="1"/>
            <p:nvPr/>
          </p:nvSpPr>
          <p:spPr>
            <a:xfrm>
              <a:off x="6419954" y="1415013"/>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1.25</a:t>
              </a:r>
              <a:r>
                <a:rPr lang="ja-JP" altLang="en-US" sz="853" dirty="0"/>
                <a:t>倍</a:t>
              </a:r>
              <a:r>
                <a:rPr lang="en-US" sz="853" dirty="0"/>
                <a:t>-</a:t>
              </a:r>
            </a:p>
          </p:txBody>
        </p:sp>
      </p:grpSp>
      <p:sp>
        <p:nvSpPr>
          <p:cNvPr id="27" name="TextBox 26">
            <a:extLst>
              <a:ext uri="{FF2B5EF4-FFF2-40B4-BE49-F238E27FC236}">
                <a16:creationId xmlns:a16="http://schemas.microsoft.com/office/drawing/2014/main" id="{0B13C28D-B925-48F6-9EC3-2A587950D3C0}"/>
              </a:ext>
            </a:extLst>
          </p:cNvPr>
          <p:cNvSpPr txBox="1"/>
          <p:nvPr/>
        </p:nvSpPr>
        <p:spPr>
          <a:xfrm>
            <a:off x="4115668" y="2112248"/>
            <a:ext cx="678899" cy="1312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kumimoji="1" lang="en-US" sz="1600" dirty="0">
                <a:cs typeface="Arial" panose="020B0604020202020204" pitchFamily="34" charset="0"/>
              </a:defRPr>
            </a:lvl1pPr>
            <a:lvl2pPr marL="230396" lvl="1" indent="-226796">
              <a:lnSpc>
                <a:spcPct val="100000"/>
              </a:lnSpc>
              <a:spcBef>
                <a:spcPts val="0"/>
              </a:spcBef>
              <a:spcAft>
                <a:spcPts val="300"/>
              </a:spcAft>
              <a:buClr>
                <a:srgbClr val="000000"/>
              </a:buClr>
              <a:buSzPct val="110000"/>
              <a:buFont typeface="Wingdings" panose="05000000000000000000" pitchFamily="2" charset="2"/>
              <a:buChar char=""/>
              <a:defRPr kumimoji="1" lang="en-US" sz="1600" dirty="0"/>
            </a:lvl2pPr>
            <a:lvl3pPr marL="442793" lvl="2" indent="-215997">
              <a:lnSpc>
                <a:spcPct val="100000"/>
              </a:lnSpc>
              <a:spcBef>
                <a:spcPts val="0"/>
              </a:spcBef>
              <a:spcAft>
                <a:spcPts val="300"/>
              </a:spcAft>
              <a:buClr>
                <a:srgbClr val="000000"/>
              </a:buClr>
              <a:buSzPct val="110000"/>
              <a:buFont typeface="Arial" panose="020B0604020202020204" pitchFamily="34" charset="0"/>
              <a:buChar char="‒"/>
              <a:defRPr kumimoji="1" lang="en-US" sz="1600" dirty="0"/>
            </a:lvl3pPr>
            <a:lvl4pPr marL="597590" lvl="3" indent="-151198">
              <a:lnSpc>
                <a:spcPct val="100000"/>
              </a:lnSpc>
              <a:spcBef>
                <a:spcPts val="0"/>
              </a:spcBef>
              <a:spcAft>
                <a:spcPts val="300"/>
              </a:spcAft>
              <a:buClr>
                <a:srgbClr val="000000"/>
              </a:buClr>
              <a:buSzPct val="100000"/>
              <a:buFont typeface="Arial" panose="020B0604020202020204" pitchFamily="34" charset="0"/>
              <a:buChar char="•"/>
              <a:defRPr kumimoji="1" lang="en-US" sz="1600" dirty="0"/>
            </a:lvl4pPr>
            <a:lvl5pPr marL="817187" lvl="4" indent="-147598">
              <a:lnSpc>
                <a:spcPct val="100000"/>
              </a:lnSpc>
              <a:spcBef>
                <a:spcPts val="0"/>
              </a:spcBef>
              <a:spcAft>
                <a:spcPts val="300"/>
              </a:spcAft>
              <a:buClr>
                <a:srgbClr val="000000"/>
              </a:buClr>
              <a:buSzPct val="100000"/>
              <a:buFont typeface="Arial" panose="020B0604020202020204" pitchFamily="34" charset="0"/>
              <a:buChar char="̶"/>
              <a:defRPr kumimoji="1" lang="en-US" sz="1600" dirty="0"/>
            </a:lvl5pPr>
            <a:lvl6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9pPr>
          </a:lstStyle>
          <a:p>
            <a:r>
              <a:rPr lang="ja-JP" altLang="en-US" sz="853" dirty="0"/>
              <a:t>対日本比で：</a:t>
            </a:r>
            <a:endParaRPr lang="en-US" sz="853" dirty="0"/>
          </a:p>
        </p:txBody>
      </p:sp>
      <p:sp>
        <p:nvSpPr>
          <p:cNvPr id="30" name="テキスト ボックス 14">
            <a:extLst>
              <a:ext uri="{FF2B5EF4-FFF2-40B4-BE49-F238E27FC236}">
                <a16:creationId xmlns:a16="http://schemas.microsoft.com/office/drawing/2014/main" id="{95089899-1E6B-4392-A13F-6253C799848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（出所）世界銀行、デスクトップリサーチ</a:t>
            </a:r>
          </a:p>
        </p:txBody>
      </p:sp>
      <p:graphicFrame>
        <p:nvGraphicFramePr>
          <p:cNvPr id="5" name="表 4"/>
          <p:cNvGraphicFramePr>
            <a:graphicFrameLocks noGrp="1"/>
          </p:cNvGraphicFramePr>
          <p:nvPr>
            <p:extLst>
              <p:ext uri="{D42A27DB-BD31-4B8C-83A1-F6EECF244321}">
                <p14:modId xmlns:p14="http://schemas.microsoft.com/office/powerpoint/2010/main" val="2006313944"/>
              </p:ext>
            </p:extLst>
          </p:nvPr>
        </p:nvGraphicFramePr>
        <p:xfrm>
          <a:off x="233526" y="2348880"/>
          <a:ext cx="9438944" cy="4012763"/>
        </p:xfrm>
        <a:graphic>
          <a:graphicData uri="http://schemas.openxmlformats.org/drawingml/2006/table">
            <a:tbl>
              <a:tblPr firstRow="1" bandRow="1">
                <a:tableStyleId>{5C22544A-7EE6-4342-B048-85BDC9FD1C3A}</a:tableStyleId>
              </a:tblPr>
              <a:tblGrid>
                <a:gridCol w="964684">
                  <a:extLst>
                    <a:ext uri="{9D8B030D-6E8A-4147-A177-3AD203B41FA5}">
                      <a16:colId xmlns:a16="http://schemas.microsoft.com/office/drawing/2014/main" val="20000"/>
                    </a:ext>
                  </a:extLst>
                </a:gridCol>
                <a:gridCol w="3703798">
                  <a:extLst>
                    <a:ext uri="{9D8B030D-6E8A-4147-A177-3AD203B41FA5}">
                      <a16:colId xmlns:a16="http://schemas.microsoft.com/office/drawing/2014/main" val="20001"/>
                    </a:ext>
                  </a:extLst>
                </a:gridCol>
                <a:gridCol w="4770462">
                  <a:extLst>
                    <a:ext uri="{9D8B030D-6E8A-4147-A177-3AD203B41FA5}">
                      <a16:colId xmlns:a16="http://schemas.microsoft.com/office/drawing/2014/main" val="20002"/>
                    </a:ext>
                  </a:extLst>
                </a:gridCol>
              </a:tblGrid>
              <a:tr h="222885">
                <a:tc>
                  <a:txBody>
                    <a:bodyPr/>
                    <a:lstStyle/>
                    <a:p>
                      <a:r>
                        <a:rPr kumimoji="1" lang="ja-JP" altLang="en-US" sz="1000" dirty="0"/>
                        <a:t>要素</a:t>
                      </a:r>
                    </a:p>
                  </a:txBody>
                  <a:tcPr marL="74295" marR="74295" marT="37148" marB="37148">
                    <a:lnB w="6350" cap="flat" cmpd="sng" algn="ctr">
                      <a:noFill/>
                      <a:prstDash val="solid"/>
                      <a:round/>
                      <a:headEnd type="none" w="med" len="med"/>
                      <a:tailEnd type="none" w="med" len="med"/>
                    </a:lnB>
                    <a:solidFill>
                      <a:srgbClr val="3D6AA7"/>
                    </a:solidFill>
                  </a:tcPr>
                </a:tc>
                <a:tc>
                  <a:txBody>
                    <a:bodyPr/>
                    <a:lstStyle/>
                    <a:p>
                      <a:pPr algn="l" defTabSz="955675" fontAlgn="ctr">
                        <a:buClr>
                          <a:schemeClr val="bg2"/>
                        </a:buClr>
                        <a:buSzPct val="100000"/>
                      </a:pPr>
                      <a:r>
                        <a:rPr lang="ja-JP" altLang="en-US" sz="1000" b="0" dirty="0">
                          <a:latin typeface="HGP創英角ｺﾞｼｯｸUB" pitchFamily="50" charset="-128"/>
                          <a:ea typeface="HGP創英角ｺﾞｼｯｸUB" pitchFamily="50" charset="-128"/>
                        </a:rPr>
                        <a:t>指標</a:t>
                      </a:r>
                      <a:endParaRPr lang="zh-TW" altLang="en-US" sz="1000" b="0" dirty="0">
                        <a:latin typeface="HGP創英角ｺﾞｼｯｸUB" pitchFamily="50" charset="-128"/>
                        <a:ea typeface="HGP創英角ｺﾞｼｯｸUB" pitchFamily="50" charset="-128"/>
                      </a:endParaRP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algn="ctr"/>
                      <a:r>
                        <a:rPr kumimoji="1" lang="ja-JP" altLang="en-US" sz="1000" b="0" dirty="0">
                          <a:latin typeface="HGP創英角ｺﾞｼｯｸUB" pitchFamily="50" charset="-128"/>
                          <a:ea typeface="HGP創英角ｺﾞｼｯｸUB" pitchFamily="50" charset="-128"/>
                        </a:rPr>
                        <a:t>ロシア</a:t>
                      </a:r>
                      <a:endParaRPr kumimoji="1" lang="ja-JP" altLang="en-US" sz="1000" b="0" dirty="0"/>
                    </a:p>
                  </a:txBody>
                  <a:tcPr marL="74295" marR="74295" marT="37148" marB="37148"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63118">
                <a:tc rowSpan="2">
                  <a:txBody>
                    <a:bodyPr/>
                    <a:lstStyle/>
                    <a:p>
                      <a:pPr rtl="0"/>
                      <a:r>
                        <a:rPr lang="ja" altLang="ja-JP" sz="900" b="1" dirty="0"/>
                        <a:t>デジタルインフラ</a:t>
                      </a:r>
                      <a:endParaRPr lang="ja" altLang="en-US" sz="900" b="1" dirty="0"/>
                    </a:p>
                  </a:txBody>
                  <a:tcPr marL="74295" marR="74295" marT="37148" marB="37148"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900" dirty="0"/>
                        <a:t>携帯電話の契約数 </a:t>
                      </a:r>
                      <a:r>
                        <a:rPr lang="en-US" altLang="ja-JP" sz="900" dirty="0"/>
                        <a:t>(100</a:t>
                      </a:r>
                      <a:r>
                        <a:rPr lang="ja-JP" altLang="en-US" sz="900" dirty="0"/>
                        <a:t>人あたり</a:t>
                      </a:r>
                      <a:r>
                        <a:rPr lang="en-US" altLang="ja-JP" sz="900" dirty="0"/>
                        <a:t>)</a:t>
                      </a:r>
                      <a:endParaRPr kumimoji="1" lang="ja-JP" altLang="en-US" sz="900" kern="1200" dirty="0">
                        <a:solidFill>
                          <a:srgbClr val="000000"/>
                        </a:solidFill>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chemeClr val="bg1"/>
                          </a:solidFill>
                          <a:latin typeface="+mn-lt"/>
                          <a:ea typeface="ＭＳ Ｐゴシック" charset="-128"/>
                          <a:cs typeface="Arial" pitchFamily="34" charset="0"/>
                        </a:rPr>
                        <a:t>169</a:t>
                      </a:r>
                      <a:endParaRPr kumimoji="1" lang="ja-JP" altLang="en-US" sz="900" b="0" kern="1200" dirty="0">
                        <a:solidFill>
                          <a:schemeClr val="bg1"/>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5892">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 altLang="ja-JP" sz="1200" b="1" dirty="0"/>
                        <a:t>デジタルケイパビリティ</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固定ブロードバンドの契約数</a:t>
                      </a:r>
                      <a:r>
                        <a:rPr lang="en-US" altLang="ja-JP" sz="900" dirty="0"/>
                        <a:t>(100</a:t>
                      </a:r>
                      <a:r>
                        <a:rPr lang="ja-JP" altLang="en-US" sz="900" dirty="0"/>
                        <a:t>人あたり</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23.73</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043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GDP</a:t>
                      </a:r>
                      <a:r>
                        <a:rPr lang="ja-JP" altLang="en-US" sz="900" dirty="0"/>
                        <a:t>比での研究・開発支出</a:t>
                      </a:r>
                      <a:r>
                        <a:rPr lang="en-US" altLang="ja-JP" sz="900" dirty="0"/>
                        <a:t>(</a:t>
                      </a:r>
                      <a:r>
                        <a:rPr lang="ja-JP" altLang="en-US" sz="900" dirty="0"/>
                        <a:t>％</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1.09</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424387"/>
                  </a:ext>
                </a:extLst>
              </a:tr>
              <a:tr h="57139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デジタルヘルスポリシー</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デジタルヘルスに関する政策の有無と予算の投下状況</a:t>
                      </a:r>
                      <a:endParaRPr lang="en-GB" altLang="ja-JP" sz="900" dirty="0"/>
                    </a:p>
                    <a:p>
                      <a:pPr marL="0" marR="0" lvl="0" indent="0" algn="just" defTabSz="914400" rtl="0" eaLnBrk="1" fontAlgn="auto" latinLnBrk="0" hangingPunct="1">
                        <a:lnSpc>
                          <a:spcPct val="110000"/>
                        </a:lnSpc>
                        <a:spcBef>
                          <a:spcPts val="0"/>
                        </a:spcBef>
                        <a:spcAft>
                          <a:spcPts val="200"/>
                        </a:spcAft>
                        <a:buClrTx/>
                        <a:buSzTx/>
                        <a:buFontTx/>
                        <a:buNone/>
                        <a:tabLst/>
                        <a:defRPr/>
                      </a:pPr>
                      <a:endParaRPr kumimoji="1" lang="en-US" altLang="ja-JP" sz="9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0000"/>
                        </a:lnSpc>
                        <a:spcBef>
                          <a:spcPts val="0"/>
                        </a:spcBef>
                        <a:spcAft>
                          <a:spcPts val="200"/>
                        </a:spcAft>
                        <a:buClrTx/>
                        <a:buSzTx/>
                        <a:buFontTx/>
                        <a:buNone/>
                        <a:tabLst/>
                        <a:defRPr/>
                      </a:pPr>
                      <a:r>
                        <a:rPr lang="en-US" altLang="ja-JP" sz="900" dirty="0"/>
                        <a:t>2021</a:t>
                      </a:r>
                      <a:r>
                        <a:rPr lang="ja-JP" altLang="en-US" sz="900" dirty="0"/>
                        <a:t>年</a:t>
                      </a:r>
                      <a:r>
                        <a:rPr lang="en-US" altLang="ja-JP" sz="900" dirty="0"/>
                        <a:t>12</a:t>
                      </a:r>
                      <a:r>
                        <a:rPr lang="ja-JP" altLang="en-US" sz="900" dirty="0"/>
                        <a:t>月、</a:t>
                      </a:r>
                      <a:r>
                        <a:rPr lang="en-US" altLang="ja-JP" sz="900" dirty="0"/>
                        <a:t>Mikhail </a:t>
                      </a:r>
                      <a:r>
                        <a:rPr lang="en-US" altLang="ja-JP" sz="900" dirty="0" err="1"/>
                        <a:t>Mishustin</a:t>
                      </a:r>
                      <a:r>
                        <a:rPr lang="ja-JP" altLang="en-US" sz="900" dirty="0"/>
                        <a:t>首相は、医療システムのデジタル変革の戦略的方向性に関するロシア連邦政府の命令に署名した。この構想では、ビッグデータを含む新しい技術を医療に積極的に導入することが含まれており、市民への情報提供の他、医療保険制度における医療サービスの量、タイミング、質、条件などの管理に活用される予定であ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27931"/>
                  </a:ext>
                </a:extLst>
              </a:tr>
              <a:tr h="42909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デジタルヘルスのガバナンス</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デジタルヘルスデータの所有権、アクセス、共有を管理し、個人のプライバシーを保護する法律の有無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上述の遠隔医療に関する法案は、</a:t>
                      </a:r>
                      <a:r>
                        <a:rPr lang="en-US" altLang="ja-JP" sz="900" dirty="0"/>
                        <a:t>.</a:t>
                      </a:r>
                      <a:r>
                        <a:rPr lang="ja-JP" altLang="en-US" sz="900" dirty="0"/>
                        <a:t>医療における統一情報システム（標準的な電子カルテ、既存の患者登録の管理強化、医療サービスの需要計画の改善など）、医療関係者の情報交換、遠隔診療、患者の健康状態の遠隔モニタリング、電子処方箋の発行などが内容とさ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0830859"/>
                  </a:ext>
                </a:extLst>
              </a:tr>
              <a:tr h="314604">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研修中医療従事者向けのデジタルヘルス関連のカリキュラム有無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存在を確認できていない。</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138871"/>
                  </a:ext>
                </a:extLst>
              </a:tr>
              <a:tr h="411708">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a:t>
                      </a:r>
                      <a:r>
                        <a:rPr lang="en-US" altLang="ja-JP" sz="900" dirty="0"/>
                        <a:t>/</a:t>
                      </a:r>
                      <a:r>
                        <a:rPr lang="ja-JP" altLang="en-US" sz="900" dirty="0"/>
                        <a:t>健康情報学</a:t>
                      </a:r>
                      <a:r>
                        <a:rPr lang="en-US" altLang="ja-JP" sz="900" dirty="0"/>
                        <a:t>/</a:t>
                      </a:r>
                      <a:r>
                        <a:rPr lang="ja-JP" altLang="en-US" sz="900" dirty="0"/>
                        <a:t>健康情報システム</a:t>
                      </a:r>
                      <a:r>
                        <a:rPr lang="en-US" altLang="ja-JP" sz="900" dirty="0"/>
                        <a:t>/</a:t>
                      </a:r>
                      <a:r>
                        <a:rPr lang="ja-JP" altLang="en-US" sz="900" dirty="0"/>
                        <a:t>生物医学情報学を扱う学位プログラムの有無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存在を確認できていない。</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729071"/>
                  </a:ext>
                </a:extLst>
              </a:tr>
              <a:tr h="263118">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デジタルヘルスインフラ</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電子カルテ普及率</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900" b="0" kern="1200" dirty="0">
                          <a:solidFill>
                            <a:schemeClr val="tx1"/>
                          </a:solidFill>
                          <a:latin typeface="+mn-lt"/>
                          <a:ea typeface="ＭＳ Ｐゴシック" charset="-128"/>
                          <a:cs typeface="Arial" pitchFamily="34" charset="0"/>
                        </a:rPr>
                        <a:t>存在を確認できていないが、ある論文情報によれば、ロシアの電子化連れ市場は、</a:t>
                      </a:r>
                      <a:r>
                        <a:rPr kumimoji="1" lang="en-US" altLang="ja-JP" sz="900" b="0" kern="1200" dirty="0">
                          <a:solidFill>
                            <a:schemeClr val="tx1"/>
                          </a:solidFill>
                          <a:latin typeface="+mn-lt"/>
                          <a:ea typeface="ＭＳ Ｐゴシック" charset="-128"/>
                          <a:cs typeface="Arial" pitchFamily="34" charset="0"/>
                        </a:rPr>
                        <a:t>2009</a:t>
                      </a:r>
                      <a:r>
                        <a:rPr kumimoji="1" lang="ja-JP" altLang="en-US" sz="900" b="0" kern="1200" dirty="0">
                          <a:solidFill>
                            <a:schemeClr val="tx1"/>
                          </a:solidFill>
                          <a:latin typeface="+mn-lt"/>
                          <a:ea typeface="ＭＳ Ｐゴシック" charset="-128"/>
                          <a:cs typeface="Arial" pitchFamily="34" charset="0"/>
                        </a:rPr>
                        <a:t>年以降、年平均</a:t>
                      </a:r>
                      <a:r>
                        <a:rPr kumimoji="1" lang="en-US" altLang="ja-JP" sz="900" b="0" kern="1200" dirty="0">
                          <a:solidFill>
                            <a:schemeClr val="tx1"/>
                          </a:solidFill>
                          <a:latin typeface="+mn-lt"/>
                          <a:ea typeface="ＭＳ Ｐゴシック" charset="-128"/>
                          <a:cs typeface="Arial" pitchFamily="34" charset="0"/>
                        </a:rPr>
                        <a:t>10</a:t>
                      </a:r>
                      <a:r>
                        <a:rPr kumimoji="1" lang="ja-JP" altLang="en-US" sz="900" b="0" kern="1200" dirty="0">
                          <a:solidFill>
                            <a:schemeClr val="tx1"/>
                          </a:solidFill>
                          <a:latin typeface="+mn-lt"/>
                          <a:ea typeface="ＭＳ Ｐゴシック" charset="-128"/>
                          <a:cs typeface="Arial" pitchFamily="34" charset="0"/>
                        </a:rPr>
                        <a:t>～</a:t>
                      </a:r>
                      <a:r>
                        <a:rPr kumimoji="1" lang="en-US" altLang="ja-JP" sz="900" b="0" kern="1200" dirty="0">
                          <a:solidFill>
                            <a:schemeClr val="tx1"/>
                          </a:solidFill>
                          <a:latin typeface="+mn-lt"/>
                          <a:ea typeface="ＭＳ Ｐゴシック" charset="-128"/>
                          <a:cs typeface="Arial" pitchFamily="34" charset="0"/>
                        </a:rPr>
                        <a:t>14</a:t>
                      </a:r>
                      <a:r>
                        <a:rPr kumimoji="1" lang="ja-JP" altLang="en-US" sz="900" b="0" kern="1200" dirty="0">
                          <a:solidFill>
                            <a:schemeClr val="tx1"/>
                          </a:solidFill>
                          <a:latin typeface="+mn-lt"/>
                          <a:ea typeface="ＭＳ Ｐゴシック" charset="-128"/>
                          <a:cs typeface="Arial" pitchFamily="34" charset="0"/>
                        </a:rPr>
                        <a:t>％の成長率で成長しているとのこである。</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483123"/>
                  </a:ext>
                </a:extLst>
              </a:tr>
              <a:tr h="332534">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医療関連目的に使用するためのマスター患者インデックスが存在するか</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上記の遠隔医療に関する法案の中で、標準的な電子カルテを含む統一的な情報システムの構築が規定されている。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43263"/>
                  </a:ext>
                </a:extLst>
              </a:tr>
            </a:tbl>
          </a:graphicData>
        </a:graphic>
      </p:graphicFrame>
    </p:spTree>
    <p:extLst>
      <p:ext uri="{BB962C8B-B14F-4D97-AF65-F5344CB8AC3E}">
        <p14:creationId xmlns:p14="http://schemas.microsoft.com/office/powerpoint/2010/main" val="853117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オブジェクト 9" hidden="1"/>
          <p:cNvGraphicFramePr>
            <a:graphicFrameLocks noChangeAspect="1"/>
          </p:cNvGraphicFramePr>
          <p:nvPr>
            <p:custDataLst>
              <p:tags r:id="rId1"/>
            </p:custDataLst>
            <p:extLst>
              <p:ext uri="{D42A27DB-BD31-4B8C-83A1-F6EECF244321}">
                <p14:modId xmlns:p14="http://schemas.microsoft.com/office/powerpoint/2010/main" val="28016230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07" imgW="270" imgH="270" progId="TCLayout.ActiveDocument.1">
                  <p:embed/>
                </p:oleObj>
              </mc:Choice>
              <mc:Fallback>
                <p:oleObj name="think-cellスライド" r:id="rId207" imgW="270" imgH="270" progId="TCLayout.ActiveDocument.1">
                  <p:embed/>
                  <p:pic>
                    <p:nvPicPr>
                      <p:cNvPr id="10" name="オブジェクト 9" hidden="1"/>
                      <p:cNvPicPr>
                        <a:picLocks noChangeAspect="1" noChangeArrowheads="1"/>
                      </p:cNvPicPr>
                      <p:nvPr/>
                    </p:nvPicPr>
                    <p:blipFill>
                      <a:blip r:embed="rId20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3" name="タイトル 2"/>
          <p:cNvSpPr>
            <a:spLocks noGrp="1"/>
          </p:cNvSpPr>
          <p:nvPr>
            <p:ph type="title"/>
          </p:nvPr>
        </p:nvSpPr>
        <p:spPr/>
        <p:txBody>
          <a:bodyPr vert="horz"/>
          <a:lstStyle/>
          <a:p>
            <a:r>
              <a:rPr lang="ja-JP" altLang="en-US" dirty="0"/>
              <a:t>ロシア／一般概況／経済</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人口動態、および人口成長率・</a:t>
            </a:r>
            <a:r>
              <a:rPr lang="zh-TW" altLang="en-US" dirty="0"/>
              <a:t>年齢別人口構成</a:t>
            </a:r>
          </a:p>
        </p:txBody>
      </p:sp>
      <p:grpSp>
        <p:nvGrpSpPr>
          <p:cNvPr id="14" name="グループ化 7"/>
          <p:cNvGrpSpPr/>
          <p:nvPr/>
        </p:nvGrpSpPr>
        <p:grpSpPr>
          <a:xfrm>
            <a:off x="488504" y="1628800"/>
            <a:ext cx="8640960" cy="288032"/>
            <a:chOff x="4803500" y="2113806"/>
            <a:chExt cx="5626916" cy="288032"/>
          </a:xfrm>
        </p:grpSpPr>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人口動態、および人口成長率</a:t>
              </a:r>
              <a:endParaRPr lang="en-US" altLang="ko-KR" sz="1400" dirty="0">
                <a:solidFill>
                  <a:srgbClr val="000000"/>
                </a:solidFill>
                <a:latin typeface="Arial Black" pitchFamily="34" charset="0"/>
                <a:ea typeface="HGP創英角ｺﾞｼｯｸUB" pitchFamily="50" charset="-128"/>
              </a:endParaRPr>
            </a:p>
          </p:txBody>
        </p:sp>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68" name="テキスト ボックス 67"/>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世界銀行「</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Development Indicators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」、国際連合「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Population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7" name="グループ化 7"/>
          <p:cNvGrpSpPr/>
          <p:nvPr/>
        </p:nvGrpSpPr>
        <p:grpSpPr>
          <a:xfrm>
            <a:off x="632520" y="4149080"/>
            <a:ext cx="8640960" cy="288032"/>
            <a:chOff x="4803500" y="2113806"/>
            <a:chExt cx="5626916" cy="288032"/>
          </a:xfrm>
        </p:grpSpPr>
        <p:cxnSp>
          <p:nvCxnSpPr>
            <p:cNvPr id="62" name="直線コネクタ 61"/>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3"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年齢別人口構成</a:t>
              </a:r>
            </a:p>
          </p:txBody>
        </p:sp>
      </p:grpSp>
      <p:sp>
        <p:nvSpPr>
          <p:cNvPr id="22" name="テキスト ボックス 21"/>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年以降、人口は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万人前後で推移。人口成長率は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年を境にマイナスの傾向である。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8" name="グループ化 7"/>
          <p:cNvGrpSpPr/>
          <p:nvPr/>
        </p:nvGrpSpPr>
        <p:grpSpPr>
          <a:xfrm>
            <a:off x="8244160" y="2233440"/>
            <a:ext cx="1390798" cy="2114774"/>
            <a:chOff x="6586875" y="2016372"/>
            <a:chExt cx="1390798" cy="1944217"/>
          </a:xfrm>
        </p:grpSpPr>
        <p:sp>
          <p:nvSpPr>
            <p:cNvPr id="2" name="フリーフォーム 1"/>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7" name="角丸四角形 6"/>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8" name="グループ化 27"/>
          <p:cNvGrpSpPr/>
          <p:nvPr/>
        </p:nvGrpSpPr>
        <p:grpSpPr>
          <a:xfrm>
            <a:off x="8238998" y="4509119"/>
            <a:ext cx="1390798" cy="2160241"/>
            <a:chOff x="6586875" y="2016372"/>
            <a:chExt cx="1390798" cy="1944217"/>
          </a:xfrm>
        </p:grpSpPr>
        <p:sp>
          <p:nvSpPr>
            <p:cNvPr id="29" name="フリーフォーム 28"/>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30" name="角丸四角形 29"/>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cxnSp>
        <p:nvCxnSpPr>
          <p:cNvPr id="37" name="Straight Connector 36">
            <a:extLst>
              <a:ext uri="{FF2B5EF4-FFF2-40B4-BE49-F238E27FC236}">
                <a16:creationId xmlns:a16="http://schemas.microsoft.com/office/drawing/2014/main" id="{49A3A0A1-B7A1-50E9-BA9D-5BFFD6846887}"/>
              </a:ext>
            </a:extLst>
          </p:cNvPr>
          <p:cNvCxnSpPr/>
          <p:nvPr>
            <p:custDataLst>
              <p:tags r:id="rId3"/>
            </p:custDataLst>
          </p:nvPr>
        </p:nvCxnSpPr>
        <p:spPr bwMode="gray">
          <a:xfrm>
            <a:off x="7015163" y="2051050"/>
            <a:ext cx="255588" cy="0"/>
          </a:xfrm>
          <a:prstGeom prst="line">
            <a:avLst/>
          </a:prstGeom>
          <a:ln w="9525" cap="rnd"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73" name="Rectangle 72"/>
          <p:cNvSpPr/>
          <p:nvPr>
            <p:custDataLst>
              <p:tags r:id="rId4"/>
            </p:custDataLst>
          </p:nvPr>
        </p:nvSpPr>
        <p:spPr bwMode="gray">
          <a:xfrm>
            <a:off x="7096125" y="2187575"/>
            <a:ext cx="179388" cy="133350"/>
          </a:xfrm>
          <a:prstGeom prst="rect">
            <a:avLst/>
          </a:prstGeom>
          <a:solidFill>
            <a:srgbClr val="80CCE8"/>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74" name="Oval 73"/>
          <p:cNvSpPr/>
          <p:nvPr>
            <p:custDataLst>
              <p:tags r:id="rId5"/>
            </p:custDataLst>
          </p:nvPr>
        </p:nvSpPr>
        <p:spPr bwMode="gray">
          <a:xfrm>
            <a:off x="7104063" y="2012950"/>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75" name="Text Placeholder 12"/>
          <p:cNvSpPr>
            <a:spLocks noGrp="1"/>
          </p:cNvSpPr>
          <p:nvPr>
            <p:custDataLst>
              <p:tags r:id="rId6"/>
            </p:custDataLst>
          </p:nvPr>
        </p:nvSpPr>
        <p:spPr bwMode="auto">
          <a:xfrm>
            <a:off x="7326313" y="1979613"/>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FFAC95C2-08B0-4EEB-BDB3-20F98E701A78}" type="datetime'''''人''''''''口''''''''''''''成''''''長''率''''（％''''''''''''''）'">
              <a:rPr lang="ja-JP" altLang="en-US" sz="1000" b="0"/>
              <a:pPr>
                <a:spcBef>
                  <a:spcPct val="0"/>
                </a:spcBef>
                <a:spcAft>
                  <a:spcPct val="0"/>
                </a:spcAft>
              </a:pPr>
              <a:t>人口成長率（％）</a:t>
            </a:fld>
            <a:endParaRPr kumimoji="0" lang="ja-JP" altLang="en-US" sz="1000" b="0" dirty="0">
              <a:sym typeface="+mn-lt"/>
            </a:endParaRPr>
          </a:p>
        </p:txBody>
      </p:sp>
      <p:sp>
        <p:nvSpPr>
          <p:cNvPr id="76" name="Text Placeholder 12"/>
          <p:cNvSpPr>
            <a:spLocks noGrp="1"/>
          </p:cNvSpPr>
          <p:nvPr>
            <p:custDataLst>
              <p:tags r:id="rId7"/>
            </p:custDataLst>
          </p:nvPr>
        </p:nvSpPr>
        <p:spPr bwMode="auto">
          <a:xfrm>
            <a:off x="7326313" y="2182813"/>
            <a:ext cx="635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762B0E94-4B26-4968-9E8E-33A83035AB00}" type="datetime'''総''''''計''''（''''''''''''''''万''''''''人）'''''''''">
              <a:rPr lang="ja-JP" altLang="en-US" sz="1000" b="0"/>
              <a:pPr>
                <a:spcBef>
                  <a:spcPct val="0"/>
                </a:spcBef>
                <a:spcAft>
                  <a:spcPct val="0"/>
                </a:spcAft>
              </a:pPr>
              <a:t>総計（万人）</a:t>
            </a:fld>
            <a:endParaRPr kumimoji="0" lang="ja-JP" altLang="en-US" sz="1000" b="0" dirty="0">
              <a:sym typeface="+mn-lt"/>
            </a:endParaRPr>
          </a:p>
        </p:txBody>
      </p:sp>
      <p:graphicFrame>
        <p:nvGraphicFramePr>
          <p:cNvPr id="152" name="Chart 151">
            <a:extLst>
              <a:ext uri="{FF2B5EF4-FFF2-40B4-BE49-F238E27FC236}">
                <a16:creationId xmlns:a16="http://schemas.microsoft.com/office/drawing/2014/main" id="{7A3DD654-9F7B-2778-3384-14EADBC44B7F}"/>
              </a:ext>
            </a:extLst>
          </p:cNvPr>
          <p:cNvGraphicFramePr/>
          <p:nvPr>
            <p:custDataLst>
              <p:tags r:id="rId8"/>
            </p:custDataLst>
            <p:extLst>
              <p:ext uri="{D42A27DB-BD31-4B8C-83A1-F6EECF244321}">
                <p14:modId xmlns:p14="http://schemas.microsoft.com/office/powerpoint/2010/main" val="2797354993"/>
              </p:ext>
            </p:extLst>
          </p:nvPr>
        </p:nvGraphicFramePr>
        <p:xfrm>
          <a:off x="263525" y="2051050"/>
          <a:ext cx="9315450" cy="2016125"/>
        </p:xfrm>
        <a:graphic>
          <a:graphicData uri="http://schemas.openxmlformats.org/drawingml/2006/chart">
            <c:chart xmlns:c="http://schemas.openxmlformats.org/drawingml/2006/chart" xmlns:r="http://schemas.openxmlformats.org/officeDocument/2006/relationships" r:id="rId209"/>
          </a:graphicData>
        </a:graphic>
      </p:graphicFrame>
      <p:cxnSp>
        <p:nvCxnSpPr>
          <p:cNvPr id="142" name="Straight Connector 141">
            <a:extLst>
              <a:ext uri="{FF2B5EF4-FFF2-40B4-BE49-F238E27FC236}">
                <a16:creationId xmlns:a16="http://schemas.microsoft.com/office/drawing/2014/main" id="{D5316783-61E4-E372-0261-5213AD002B5A}"/>
              </a:ext>
            </a:extLst>
          </p:cNvPr>
          <p:cNvCxnSpPr/>
          <p:nvPr>
            <p:custDataLst>
              <p:tags r:id="rId9"/>
            </p:custDataLst>
          </p:nvPr>
        </p:nvCxnSpPr>
        <p:spPr bwMode="auto">
          <a:xfrm flipV="1">
            <a:off x="3463925" y="30575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A5B33990-65CD-95C5-23BD-512C1D5B68F2}"/>
              </a:ext>
            </a:extLst>
          </p:cNvPr>
          <p:cNvCxnSpPr/>
          <p:nvPr>
            <p:custDataLst>
              <p:tags r:id="rId10"/>
            </p:custDataLst>
          </p:nvPr>
        </p:nvCxnSpPr>
        <p:spPr bwMode="auto">
          <a:xfrm flipV="1">
            <a:off x="2882900" y="32004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1" name="Straight Connector 140">
            <a:extLst>
              <a:ext uri="{FF2B5EF4-FFF2-40B4-BE49-F238E27FC236}">
                <a16:creationId xmlns:a16="http://schemas.microsoft.com/office/drawing/2014/main" id="{D41629E3-23AD-A9C6-C186-F5F3E34D3A33}"/>
              </a:ext>
            </a:extLst>
          </p:cNvPr>
          <p:cNvCxnSpPr/>
          <p:nvPr>
            <p:custDataLst>
              <p:tags r:id="rId11"/>
            </p:custDataLst>
          </p:nvPr>
        </p:nvCxnSpPr>
        <p:spPr bwMode="auto">
          <a:xfrm flipV="1">
            <a:off x="3173413" y="31289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a16="http://schemas.microsoft.com/office/drawing/2014/main" id="{4BB94E1A-F885-3902-7CD5-C1ACB2376CC3}"/>
              </a:ext>
            </a:extLst>
          </p:cNvPr>
          <p:cNvCxnSpPr/>
          <p:nvPr>
            <p:custDataLst>
              <p:tags r:id="rId12"/>
            </p:custDataLst>
          </p:nvPr>
        </p:nvCxnSpPr>
        <p:spPr bwMode="auto">
          <a:xfrm flipV="1">
            <a:off x="3754438" y="31178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a16="http://schemas.microsoft.com/office/drawing/2014/main" id="{69996187-5D67-9DF9-B7C2-0A95E9B5EF4E}"/>
              </a:ext>
            </a:extLst>
          </p:cNvPr>
          <p:cNvCxnSpPr/>
          <p:nvPr>
            <p:custDataLst>
              <p:tags r:id="rId13"/>
            </p:custDataLst>
          </p:nvPr>
        </p:nvCxnSpPr>
        <p:spPr bwMode="auto">
          <a:xfrm flipV="1">
            <a:off x="6078538" y="30241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5" name="Straight Connector 144">
            <a:extLst>
              <a:ext uri="{FF2B5EF4-FFF2-40B4-BE49-F238E27FC236}">
                <a16:creationId xmlns:a16="http://schemas.microsoft.com/office/drawing/2014/main" id="{37935621-A53D-95EE-C88B-E81ACEFF7D7F}"/>
              </a:ext>
            </a:extLst>
          </p:cNvPr>
          <p:cNvCxnSpPr/>
          <p:nvPr>
            <p:custDataLst>
              <p:tags r:id="rId14"/>
            </p:custDataLst>
          </p:nvPr>
        </p:nvCxnSpPr>
        <p:spPr bwMode="auto">
          <a:xfrm flipV="1">
            <a:off x="6369050" y="31035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6" name="Straight Connector 145">
            <a:extLst>
              <a:ext uri="{FF2B5EF4-FFF2-40B4-BE49-F238E27FC236}">
                <a16:creationId xmlns:a16="http://schemas.microsoft.com/office/drawing/2014/main" id="{E9B21CC7-9536-D2E1-DDB7-DDE591C8F298}"/>
              </a:ext>
            </a:extLst>
          </p:cNvPr>
          <p:cNvCxnSpPr/>
          <p:nvPr>
            <p:custDataLst>
              <p:tags r:id="rId15"/>
            </p:custDataLst>
          </p:nvPr>
        </p:nvCxnSpPr>
        <p:spPr bwMode="auto">
          <a:xfrm flipV="1">
            <a:off x="7240588" y="30035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7" name="Straight Connector 146">
            <a:extLst>
              <a:ext uri="{FF2B5EF4-FFF2-40B4-BE49-F238E27FC236}">
                <a16:creationId xmlns:a16="http://schemas.microsoft.com/office/drawing/2014/main" id="{FDF9B16D-D36D-7ED2-4E00-FB1A5CE19C2C}"/>
              </a:ext>
            </a:extLst>
          </p:cNvPr>
          <p:cNvCxnSpPr/>
          <p:nvPr>
            <p:custDataLst>
              <p:tags r:id="rId16"/>
            </p:custDataLst>
          </p:nvPr>
        </p:nvCxnSpPr>
        <p:spPr bwMode="auto">
          <a:xfrm flipV="1">
            <a:off x="8693150" y="33210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8" name="Straight Connector 147">
            <a:extLst>
              <a:ext uri="{FF2B5EF4-FFF2-40B4-BE49-F238E27FC236}">
                <a16:creationId xmlns:a16="http://schemas.microsoft.com/office/drawing/2014/main" id="{92C93004-155A-9680-954D-06BD14396FA5}"/>
              </a:ext>
            </a:extLst>
          </p:cNvPr>
          <p:cNvCxnSpPr/>
          <p:nvPr>
            <p:custDataLst>
              <p:tags r:id="rId17"/>
            </p:custDataLst>
          </p:nvPr>
        </p:nvCxnSpPr>
        <p:spPr bwMode="auto">
          <a:xfrm flipV="1">
            <a:off x="8977313" y="3309938"/>
            <a:ext cx="1587"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1" name="Straight Connector 150">
            <a:extLst>
              <a:ext uri="{FF2B5EF4-FFF2-40B4-BE49-F238E27FC236}">
                <a16:creationId xmlns:a16="http://schemas.microsoft.com/office/drawing/2014/main" id="{508F482D-0779-4C48-77DB-30E3205A43A6}"/>
              </a:ext>
            </a:extLst>
          </p:cNvPr>
          <p:cNvCxnSpPr/>
          <p:nvPr>
            <p:custDataLst>
              <p:tags r:id="rId18"/>
            </p:custDataLst>
          </p:nvPr>
        </p:nvCxnSpPr>
        <p:spPr bwMode="auto">
          <a:xfrm flipV="1">
            <a:off x="4044950" y="29987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7" name="Text Placeholder 12">
            <a:extLst>
              <a:ext uri="{FF2B5EF4-FFF2-40B4-BE49-F238E27FC236}">
                <a16:creationId xmlns:a16="http://schemas.microsoft.com/office/drawing/2014/main" id="{77E01E29-523E-0D8C-8A33-FE2B133CE7F3}"/>
              </a:ext>
            </a:extLst>
          </p:cNvPr>
          <p:cNvSpPr>
            <a:spLocks noGrp="1"/>
          </p:cNvSpPr>
          <p:nvPr>
            <p:custDataLst>
              <p:tags r:id="rId19"/>
            </p:custDataLst>
          </p:nvPr>
        </p:nvSpPr>
        <p:spPr bwMode="auto">
          <a:xfrm>
            <a:off x="3387725"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69E3C4C-28D4-4525-8825-362E292EFA10}" type="datetime'''''''''''''''''0''''''''''''''''''''9'''''''''''''''">
              <a:rPr lang="ja-JP" altLang="en-US" sz="1000" b="0"/>
              <a:pPr algn="ctr">
                <a:spcBef>
                  <a:spcPct val="0"/>
                </a:spcBef>
                <a:spcAft>
                  <a:spcPct val="0"/>
                </a:spcAft>
              </a:pPr>
              <a:t>09</a:t>
            </a:fld>
            <a:endParaRPr kumimoji="0" lang="ja-JP" altLang="en-US" sz="1000" b="0" dirty="0">
              <a:sym typeface="+mn-lt"/>
            </a:endParaRPr>
          </a:p>
        </p:txBody>
      </p:sp>
      <p:sp>
        <p:nvSpPr>
          <p:cNvPr id="31" name="Text Placeholder 12">
            <a:extLst>
              <a:ext uri="{FF2B5EF4-FFF2-40B4-BE49-F238E27FC236}">
                <a16:creationId xmlns:a16="http://schemas.microsoft.com/office/drawing/2014/main" id="{608E4BEB-C5A5-FA62-3BEA-9FF265614D61}"/>
              </a:ext>
            </a:extLst>
          </p:cNvPr>
          <p:cNvSpPr>
            <a:spLocks noGrp="1"/>
          </p:cNvSpPr>
          <p:nvPr>
            <p:custDataLst>
              <p:tags r:id="rId20"/>
            </p:custDataLst>
          </p:nvPr>
        </p:nvSpPr>
        <p:spPr bwMode="auto">
          <a:xfrm>
            <a:off x="3678238"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C8E1881-4D36-4A12-9C49-2E1F933645C9}" type="datetime'''''''''''''1''''''''''''''''''''''0'''''">
              <a:rPr lang="ja-JP" altLang="en-US" sz="1000" b="0"/>
              <a:pPr algn="ctr">
                <a:spcBef>
                  <a:spcPct val="0"/>
                </a:spcBef>
                <a:spcAft>
                  <a:spcPct val="0"/>
                </a:spcAft>
              </a:pPr>
              <a:t>10</a:t>
            </a:fld>
            <a:endParaRPr kumimoji="0" lang="ja-JP" altLang="en-US" sz="1000" b="0" dirty="0">
              <a:sym typeface="+mn-lt"/>
            </a:endParaRPr>
          </a:p>
        </p:txBody>
      </p:sp>
      <p:sp>
        <p:nvSpPr>
          <p:cNvPr id="18" name="Text Placeholder 12">
            <a:extLst>
              <a:ext uri="{FF2B5EF4-FFF2-40B4-BE49-F238E27FC236}">
                <a16:creationId xmlns:a16="http://schemas.microsoft.com/office/drawing/2014/main" id="{3D57D931-D9AF-B867-5383-29EF9F5C6DBC}"/>
              </a:ext>
            </a:extLst>
          </p:cNvPr>
          <p:cNvSpPr>
            <a:spLocks noGrp="1"/>
          </p:cNvSpPr>
          <p:nvPr>
            <p:custDataLst>
              <p:tags r:id="rId21"/>
            </p:custDataLst>
          </p:nvPr>
        </p:nvSpPr>
        <p:spPr bwMode="auto">
          <a:xfrm>
            <a:off x="3968750"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1560685-4558-4197-9F3F-A43AC23D7CAA}" type="datetime'''''1''''''''''''''1'''''''''''''''">
              <a:rPr lang="ja-JP" altLang="en-US" sz="1000" b="0"/>
              <a:pPr algn="ctr">
                <a:spcBef>
                  <a:spcPct val="0"/>
                </a:spcBef>
                <a:spcAft>
                  <a:spcPct val="0"/>
                </a:spcAft>
              </a:pPr>
              <a:t>11</a:t>
            </a:fld>
            <a:endParaRPr kumimoji="0" lang="ja-JP" altLang="en-US" sz="1000" b="0" dirty="0">
              <a:sym typeface="+mn-lt"/>
            </a:endParaRPr>
          </a:p>
        </p:txBody>
      </p:sp>
      <p:sp>
        <p:nvSpPr>
          <p:cNvPr id="26" name="Text Placeholder 12">
            <a:extLst>
              <a:ext uri="{FF2B5EF4-FFF2-40B4-BE49-F238E27FC236}">
                <a16:creationId xmlns:a16="http://schemas.microsoft.com/office/drawing/2014/main" id="{6DBA8354-C112-E7CE-879C-18238B976DF1}"/>
              </a:ext>
            </a:extLst>
          </p:cNvPr>
          <p:cNvSpPr>
            <a:spLocks noGrp="1"/>
          </p:cNvSpPr>
          <p:nvPr>
            <p:custDataLst>
              <p:tags r:id="rId22"/>
            </p:custDataLst>
          </p:nvPr>
        </p:nvSpPr>
        <p:spPr bwMode="auto">
          <a:xfrm>
            <a:off x="4259263"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2D713C0-B6EB-47D0-8794-C519C4866C9D}" type="datetime'''''''''''''''''''''''1''''''''''''2'''''''''''''''''">
              <a:rPr lang="ja-JP" altLang="en-US" sz="1000" b="0"/>
              <a:pPr algn="ctr">
                <a:spcBef>
                  <a:spcPct val="0"/>
                </a:spcBef>
                <a:spcAft>
                  <a:spcPct val="0"/>
                </a:spcAft>
              </a:pPr>
              <a:t>12</a:t>
            </a:fld>
            <a:endParaRPr kumimoji="0" lang="ja-JP" altLang="en-US" sz="1000" b="0" dirty="0">
              <a:sym typeface="+mn-lt"/>
            </a:endParaRPr>
          </a:p>
        </p:txBody>
      </p:sp>
      <p:sp>
        <p:nvSpPr>
          <p:cNvPr id="32" name="Text Placeholder 12">
            <a:extLst>
              <a:ext uri="{FF2B5EF4-FFF2-40B4-BE49-F238E27FC236}">
                <a16:creationId xmlns:a16="http://schemas.microsoft.com/office/drawing/2014/main" id="{CACFBA0F-750E-E3EF-9278-930D562CB549}"/>
              </a:ext>
            </a:extLst>
          </p:cNvPr>
          <p:cNvSpPr>
            <a:spLocks noGrp="1"/>
          </p:cNvSpPr>
          <p:nvPr>
            <p:custDataLst>
              <p:tags r:id="rId23"/>
            </p:custDataLst>
          </p:nvPr>
        </p:nvSpPr>
        <p:spPr bwMode="auto">
          <a:xfrm>
            <a:off x="4549775"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2BA3B21-FCFE-4A1B-8CFE-44F386F17A07}" type="datetime'''''''''''''''''''''''''''''''1''''''3'''''''''''''''''">
              <a:rPr lang="ja-JP" altLang="en-US" sz="1000" b="0"/>
              <a:pPr algn="ctr">
                <a:spcBef>
                  <a:spcPct val="0"/>
                </a:spcBef>
                <a:spcAft>
                  <a:spcPct val="0"/>
                </a:spcAft>
              </a:pPr>
              <a:t>13</a:t>
            </a:fld>
            <a:endParaRPr kumimoji="0" lang="ja-JP" altLang="en-US" sz="1000" b="0" dirty="0">
              <a:sym typeface="+mn-lt"/>
            </a:endParaRPr>
          </a:p>
        </p:txBody>
      </p:sp>
      <p:sp>
        <p:nvSpPr>
          <p:cNvPr id="33" name="Text Placeholder 12">
            <a:extLst>
              <a:ext uri="{FF2B5EF4-FFF2-40B4-BE49-F238E27FC236}">
                <a16:creationId xmlns:a16="http://schemas.microsoft.com/office/drawing/2014/main" id="{F819404D-33C3-6B36-F034-AADC3B414CC0}"/>
              </a:ext>
            </a:extLst>
          </p:cNvPr>
          <p:cNvSpPr>
            <a:spLocks noGrp="1"/>
          </p:cNvSpPr>
          <p:nvPr>
            <p:custDataLst>
              <p:tags r:id="rId24"/>
            </p:custDataLst>
          </p:nvPr>
        </p:nvSpPr>
        <p:spPr bwMode="auto">
          <a:xfrm>
            <a:off x="4840288"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7AA8E0D-5182-410A-A5AF-1FF39E5D6D6E}" type="datetime'''1''''''''''''''''''''''''4'''''''">
              <a:rPr lang="ja-JP" altLang="en-US" sz="1000" b="0"/>
              <a:pPr algn="ctr">
                <a:spcBef>
                  <a:spcPct val="0"/>
                </a:spcBef>
                <a:spcAft>
                  <a:spcPct val="0"/>
                </a:spcAft>
              </a:pPr>
              <a:t>14</a:t>
            </a:fld>
            <a:endParaRPr kumimoji="0" lang="ja-JP" altLang="en-US" sz="1000" b="0" dirty="0">
              <a:sym typeface="+mn-lt"/>
            </a:endParaRPr>
          </a:p>
        </p:txBody>
      </p:sp>
      <p:sp>
        <p:nvSpPr>
          <p:cNvPr id="34" name="Text Placeholder 12">
            <a:extLst>
              <a:ext uri="{FF2B5EF4-FFF2-40B4-BE49-F238E27FC236}">
                <a16:creationId xmlns:a16="http://schemas.microsoft.com/office/drawing/2014/main" id="{963FBF05-61B6-0CBD-0EDA-E51AED4715E2}"/>
              </a:ext>
            </a:extLst>
          </p:cNvPr>
          <p:cNvSpPr>
            <a:spLocks noGrp="1"/>
          </p:cNvSpPr>
          <p:nvPr>
            <p:custDataLst>
              <p:tags r:id="rId25"/>
            </p:custDataLst>
          </p:nvPr>
        </p:nvSpPr>
        <p:spPr bwMode="auto">
          <a:xfrm>
            <a:off x="5130800"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8A408AB-BBED-4FEB-B853-E512981CA2D5}" type="datetime'''''''''''''''1''''''''''''''''''''''''''''''''5'''''''''">
              <a:rPr lang="ja-JP" altLang="en-US" sz="1000" b="0"/>
              <a:pPr algn="ctr">
                <a:spcBef>
                  <a:spcPct val="0"/>
                </a:spcBef>
                <a:spcAft>
                  <a:spcPct val="0"/>
                </a:spcAft>
              </a:pPr>
              <a:t>15</a:t>
            </a:fld>
            <a:endParaRPr kumimoji="0" lang="ja-JP" altLang="en-US" sz="1000" b="0" dirty="0">
              <a:sym typeface="+mn-lt"/>
            </a:endParaRPr>
          </a:p>
        </p:txBody>
      </p:sp>
      <p:sp>
        <p:nvSpPr>
          <p:cNvPr id="13" name="Text Placeholder 12">
            <a:extLst>
              <a:ext uri="{FF2B5EF4-FFF2-40B4-BE49-F238E27FC236}">
                <a16:creationId xmlns:a16="http://schemas.microsoft.com/office/drawing/2014/main" id="{E22E2433-7C78-63E7-CF23-BDE94BB24A03}"/>
              </a:ext>
            </a:extLst>
          </p:cNvPr>
          <p:cNvSpPr>
            <a:spLocks noGrp="1"/>
          </p:cNvSpPr>
          <p:nvPr>
            <p:custDataLst>
              <p:tags r:id="rId26"/>
            </p:custDataLst>
          </p:nvPr>
        </p:nvSpPr>
        <p:spPr bwMode="auto">
          <a:xfrm>
            <a:off x="5421313"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ADF82E5-933D-4186-8873-1A4A1AEA8080}" type="datetime'''''''''''''''''''''''''1''6'''''''''''''''''''''">
              <a:rPr lang="ja-JP" altLang="en-US" sz="1000" b="0"/>
              <a:pPr algn="ctr">
                <a:spcBef>
                  <a:spcPct val="0"/>
                </a:spcBef>
                <a:spcAft>
                  <a:spcPct val="0"/>
                </a:spcAft>
              </a:pPr>
              <a:t>16</a:t>
            </a:fld>
            <a:endParaRPr kumimoji="0" lang="ja-JP" altLang="en-US" sz="1000" b="0" dirty="0">
              <a:sym typeface="+mn-lt"/>
            </a:endParaRPr>
          </a:p>
        </p:txBody>
      </p:sp>
      <p:sp>
        <p:nvSpPr>
          <p:cNvPr id="50" name="Text Placeholder 12">
            <a:extLst>
              <a:ext uri="{FF2B5EF4-FFF2-40B4-BE49-F238E27FC236}">
                <a16:creationId xmlns:a16="http://schemas.microsoft.com/office/drawing/2014/main" id="{3E1C4943-EA3C-1C29-CA5C-3D06DA0B8560}"/>
              </a:ext>
            </a:extLst>
          </p:cNvPr>
          <p:cNvSpPr>
            <a:spLocks noGrp="1"/>
          </p:cNvSpPr>
          <p:nvPr>
            <p:custDataLst>
              <p:tags r:id="rId27"/>
            </p:custDataLst>
          </p:nvPr>
        </p:nvSpPr>
        <p:spPr bwMode="auto">
          <a:xfrm>
            <a:off x="5711825"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8E22B64-1283-4EA5-94D0-98B1666008D3}" type="datetime'''''''''''''''''''''''1''''7'''">
              <a:rPr lang="ja-JP" altLang="en-US" sz="1000" b="0" smtClean="0"/>
              <a:pPr algn="ctr">
                <a:spcBef>
                  <a:spcPct val="0"/>
                </a:spcBef>
                <a:spcAft>
                  <a:spcPct val="0"/>
                </a:spcAft>
              </a:pPr>
              <a:t>17</a:t>
            </a:fld>
            <a:endParaRPr kumimoji="0" lang="ja-JP" altLang="en-US" sz="1000" b="0" dirty="0">
              <a:sym typeface="+mn-lt"/>
            </a:endParaRPr>
          </a:p>
        </p:txBody>
      </p:sp>
      <p:sp>
        <p:nvSpPr>
          <p:cNvPr id="35" name="Text Placeholder 12">
            <a:extLst>
              <a:ext uri="{FF2B5EF4-FFF2-40B4-BE49-F238E27FC236}">
                <a16:creationId xmlns:a16="http://schemas.microsoft.com/office/drawing/2014/main" id="{5C7F44DF-7789-5D42-7908-129AD6C916CC}"/>
              </a:ext>
            </a:extLst>
          </p:cNvPr>
          <p:cNvSpPr>
            <a:spLocks noGrp="1"/>
          </p:cNvSpPr>
          <p:nvPr>
            <p:custDataLst>
              <p:tags r:id="rId28"/>
            </p:custDataLst>
          </p:nvPr>
        </p:nvSpPr>
        <p:spPr bwMode="auto">
          <a:xfrm>
            <a:off x="6002338"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B236098-BD2F-464F-AD35-5498AA00F482}" type="datetime'''''''''''1''''''''''''''''''''''''''''''''''''8'">
              <a:rPr lang="en-US" altLang="en-US" sz="1000" b="0" smtClean="0"/>
              <a:pPr algn="ctr">
                <a:spcBef>
                  <a:spcPct val="0"/>
                </a:spcBef>
                <a:spcAft>
                  <a:spcPct val="0"/>
                </a:spcAft>
              </a:pPr>
              <a:t>18</a:t>
            </a:fld>
            <a:endParaRPr kumimoji="0" lang="ja-JP" altLang="en-US" sz="1000" b="0" dirty="0">
              <a:sym typeface="+mn-lt"/>
            </a:endParaRPr>
          </a:p>
        </p:txBody>
      </p:sp>
      <p:sp>
        <p:nvSpPr>
          <p:cNvPr id="79" name="Text Placeholder 12">
            <a:extLst>
              <a:ext uri="{FF2B5EF4-FFF2-40B4-BE49-F238E27FC236}">
                <a16:creationId xmlns:a16="http://schemas.microsoft.com/office/drawing/2014/main" id="{88B32418-A199-4DB2-5D8A-F15B18F235FF}"/>
              </a:ext>
            </a:extLst>
          </p:cNvPr>
          <p:cNvSpPr>
            <a:spLocks noGrp="1"/>
          </p:cNvSpPr>
          <p:nvPr>
            <p:custDataLst>
              <p:tags r:id="rId29"/>
            </p:custDataLst>
          </p:nvPr>
        </p:nvSpPr>
        <p:spPr bwMode="auto">
          <a:xfrm>
            <a:off x="6292850"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3CE37D5-C534-4A94-B0CF-1D652E14EE35}" type="datetime'''''''''''''1''''''''''''''''''9'''">
              <a:rPr lang="en-US" altLang="en-US" sz="1000" b="0" smtClean="0"/>
              <a:pPr algn="ctr">
                <a:spcBef>
                  <a:spcPct val="0"/>
                </a:spcBef>
                <a:spcAft>
                  <a:spcPct val="0"/>
                </a:spcAft>
              </a:pPr>
              <a:t>19</a:t>
            </a:fld>
            <a:endParaRPr kumimoji="0" lang="ja-JP" altLang="en-US" sz="1000" b="0" dirty="0">
              <a:sym typeface="+mn-lt"/>
            </a:endParaRPr>
          </a:p>
        </p:txBody>
      </p:sp>
      <p:sp>
        <p:nvSpPr>
          <p:cNvPr id="77" name="Text Placeholder 12">
            <a:extLst>
              <a:ext uri="{FF2B5EF4-FFF2-40B4-BE49-F238E27FC236}">
                <a16:creationId xmlns:a16="http://schemas.microsoft.com/office/drawing/2014/main" id="{263DFD32-D153-BF7D-3157-506BB89652E3}"/>
              </a:ext>
            </a:extLst>
          </p:cNvPr>
          <p:cNvSpPr>
            <a:spLocks noGrp="1"/>
          </p:cNvSpPr>
          <p:nvPr>
            <p:custDataLst>
              <p:tags r:id="rId30"/>
            </p:custDataLst>
          </p:nvPr>
        </p:nvSpPr>
        <p:spPr bwMode="auto">
          <a:xfrm>
            <a:off x="6583363"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AF78F51-D801-4EAE-BFDF-526AF3A09EAB}" type="datetime'2''''''''''''0'">
              <a:rPr lang="ja-JP" altLang="en-US" sz="1000" b="0"/>
              <a:pPr algn="ctr">
                <a:spcBef>
                  <a:spcPct val="0"/>
                </a:spcBef>
                <a:spcAft>
                  <a:spcPct val="0"/>
                </a:spcAft>
              </a:pPr>
              <a:t>20</a:t>
            </a:fld>
            <a:endParaRPr kumimoji="0" lang="ja-JP" altLang="en-US" sz="1000" b="0" dirty="0">
              <a:sym typeface="+mn-lt"/>
            </a:endParaRPr>
          </a:p>
        </p:txBody>
      </p:sp>
      <p:sp>
        <p:nvSpPr>
          <p:cNvPr id="53" name="Text Placeholder 12">
            <a:extLst>
              <a:ext uri="{FF2B5EF4-FFF2-40B4-BE49-F238E27FC236}">
                <a16:creationId xmlns:a16="http://schemas.microsoft.com/office/drawing/2014/main" id="{D792ED9D-CD76-0909-1AE7-17702C03E568}"/>
              </a:ext>
            </a:extLst>
          </p:cNvPr>
          <p:cNvSpPr>
            <a:spLocks noGrp="1"/>
          </p:cNvSpPr>
          <p:nvPr>
            <p:custDataLst>
              <p:tags r:id="rId31"/>
            </p:custDataLst>
          </p:nvPr>
        </p:nvSpPr>
        <p:spPr bwMode="auto">
          <a:xfrm>
            <a:off x="6873875"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A7FC7B0-B880-4822-B7F9-64E6C1BF6698}" type="datetime'2''''''''''''''''''1'''''''''''''''''''''''''''''''''">
              <a:rPr lang="en-US" altLang="en-US" sz="1000" b="0" smtClean="0"/>
              <a:pPr/>
              <a:t>21</a:t>
            </a:fld>
            <a:endParaRPr lang="ja-JP" altLang="en-US" sz="1000" b="0" dirty="0">
              <a:sym typeface="+mn-lt"/>
            </a:endParaRPr>
          </a:p>
        </p:txBody>
      </p:sp>
      <p:sp>
        <p:nvSpPr>
          <p:cNvPr id="56" name="Text Placeholder 12">
            <a:extLst>
              <a:ext uri="{FF2B5EF4-FFF2-40B4-BE49-F238E27FC236}">
                <a16:creationId xmlns:a16="http://schemas.microsoft.com/office/drawing/2014/main" id="{13AB91C3-7325-7A0D-C644-FF4E755D071C}"/>
              </a:ext>
            </a:extLst>
          </p:cNvPr>
          <p:cNvSpPr>
            <a:spLocks noGrp="1"/>
          </p:cNvSpPr>
          <p:nvPr>
            <p:custDataLst>
              <p:tags r:id="rId32"/>
            </p:custDataLst>
          </p:nvPr>
        </p:nvSpPr>
        <p:spPr bwMode="auto">
          <a:xfrm>
            <a:off x="7164388"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736F559-FC35-466E-9943-EBBA6FE91DC6}" type="datetime'''''''22'''''''''''''''''''''''">
              <a:rPr lang="en-US" altLang="en-US" sz="1000" b="0" smtClean="0"/>
              <a:pPr/>
              <a:t>22</a:t>
            </a:fld>
            <a:endParaRPr lang="ja-JP" altLang="en-US" sz="1000" b="0" dirty="0">
              <a:sym typeface="+mn-lt"/>
            </a:endParaRPr>
          </a:p>
        </p:txBody>
      </p:sp>
      <p:sp>
        <p:nvSpPr>
          <p:cNvPr id="61" name="Text Placeholder 12">
            <a:extLst>
              <a:ext uri="{FF2B5EF4-FFF2-40B4-BE49-F238E27FC236}">
                <a16:creationId xmlns:a16="http://schemas.microsoft.com/office/drawing/2014/main" id="{8DABC08E-C23B-B1D9-361E-3B37DCD54FE1}"/>
              </a:ext>
            </a:extLst>
          </p:cNvPr>
          <p:cNvSpPr>
            <a:spLocks noGrp="1"/>
          </p:cNvSpPr>
          <p:nvPr>
            <p:custDataLst>
              <p:tags r:id="rId33"/>
            </p:custDataLst>
          </p:nvPr>
        </p:nvSpPr>
        <p:spPr bwMode="auto">
          <a:xfrm>
            <a:off x="7454900"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D3A62B6-CE36-4CC6-8D0D-7470648602D1}" type="datetime'''''''''''''23'''''''''''''''''''''''''''''''''''''''''''">
              <a:rPr lang="en-US" altLang="en-US" sz="1000" b="0" smtClean="0"/>
              <a:pPr/>
              <a:t>23</a:t>
            </a:fld>
            <a:endParaRPr lang="ja-JP" altLang="en-US" sz="1000" b="0" dirty="0">
              <a:sym typeface="+mn-lt"/>
            </a:endParaRPr>
          </a:p>
        </p:txBody>
      </p:sp>
      <p:sp>
        <p:nvSpPr>
          <p:cNvPr id="12" name="Text Placeholder 12">
            <a:extLst>
              <a:ext uri="{FF2B5EF4-FFF2-40B4-BE49-F238E27FC236}">
                <a16:creationId xmlns:a16="http://schemas.microsoft.com/office/drawing/2014/main" id="{7EB6F551-A74D-3E16-A1A9-C780352A2CB0}"/>
              </a:ext>
            </a:extLst>
          </p:cNvPr>
          <p:cNvSpPr>
            <a:spLocks noGrp="1"/>
          </p:cNvSpPr>
          <p:nvPr>
            <p:custDataLst>
              <p:tags r:id="rId34"/>
            </p:custDataLst>
          </p:nvPr>
        </p:nvSpPr>
        <p:spPr bwMode="auto">
          <a:xfrm>
            <a:off x="8326438"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C01E2D4-623F-4478-A034-54E5F5F21958}" type="datetime'''''''''''''''''''''''3''''''''''0'''''''''">
              <a:rPr lang="ja-JP" altLang="en-US" sz="1000" b="0"/>
              <a:pPr algn="ctr">
                <a:spcBef>
                  <a:spcPct val="0"/>
                </a:spcBef>
                <a:spcAft>
                  <a:spcPct val="0"/>
                </a:spcAft>
              </a:pPr>
              <a:t>30</a:t>
            </a:fld>
            <a:endParaRPr kumimoji="0" lang="ja-JP" altLang="en-US" sz="1000" b="0" dirty="0">
              <a:sym typeface="+mn-lt"/>
            </a:endParaRPr>
          </a:p>
        </p:txBody>
      </p:sp>
      <p:sp>
        <p:nvSpPr>
          <p:cNvPr id="78" name="Text Placeholder 12">
            <a:extLst>
              <a:ext uri="{FF2B5EF4-FFF2-40B4-BE49-F238E27FC236}">
                <a16:creationId xmlns:a16="http://schemas.microsoft.com/office/drawing/2014/main" id="{695C9D33-9788-8C54-0866-A958A711CEEB}"/>
              </a:ext>
            </a:extLst>
          </p:cNvPr>
          <p:cNvSpPr>
            <a:spLocks noGrp="1"/>
          </p:cNvSpPr>
          <p:nvPr>
            <p:custDataLst>
              <p:tags r:id="rId35"/>
            </p:custDataLst>
          </p:nvPr>
        </p:nvSpPr>
        <p:spPr bwMode="auto">
          <a:xfrm>
            <a:off x="8616950"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8841DE0-1802-425D-A03E-741F738334DE}" type="datetime'''''''''''''''''''''4''''''''''''''''''''''0'''''">
              <a:rPr lang="ja-JP" altLang="en-US" sz="1000" b="0"/>
              <a:pPr algn="ctr">
                <a:spcBef>
                  <a:spcPct val="0"/>
                </a:spcBef>
                <a:spcAft>
                  <a:spcPct val="0"/>
                </a:spcAft>
              </a:pPr>
              <a:t>40</a:t>
            </a:fld>
            <a:endParaRPr kumimoji="0" lang="ja-JP" altLang="en-US" sz="1000" b="0" dirty="0">
              <a:sym typeface="+mn-lt"/>
            </a:endParaRPr>
          </a:p>
        </p:txBody>
      </p:sp>
      <p:sp>
        <p:nvSpPr>
          <p:cNvPr id="6" name="Text Placeholder 12">
            <a:extLst>
              <a:ext uri="{FF2B5EF4-FFF2-40B4-BE49-F238E27FC236}">
                <a16:creationId xmlns:a16="http://schemas.microsoft.com/office/drawing/2014/main" id="{297F9BB3-7AAC-8A98-F18C-B609B2DE39C7}"/>
              </a:ext>
            </a:extLst>
          </p:cNvPr>
          <p:cNvSpPr>
            <a:spLocks noGrp="1"/>
          </p:cNvSpPr>
          <p:nvPr>
            <p:custDataLst>
              <p:tags r:id="rId36"/>
            </p:custDataLst>
          </p:nvPr>
        </p:nvSpPr>
        <p:spPr bwMode="auto">
          <a:xfrm>
            <a:off x="8907463"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398B51A-345A-4A85-862D-C1CD001D4BFF}" type="datetime'''''''''''''''''''''''''5''''''''''0'''''''''''''''''">
              <a:rPr lang="ja-JP" altLang="en-US" sz="1000" b="0"/>
              <a:pPr algn="ctr">
                <a:spcBef>
                  <a:spcPct val="0"/>
                </a:spcBef>
                <a:spcAft>
                  <a:spcPct val="0"/>
                </a:spcAft>
              </a:pPr>
              <a:t>50</a:t>
            </a:fld>
            <a:endParaRPr kumimoji="0" lang="ja-JP" altLang="en-US" sz="1000" b="0" dirty="0">
              <a:sym typeface="+mn-lt"/>
            </a:endParaRPr>
          </a:p>
        </p:txBody>
      </p:sp>
      <p:sp>
        <p:nvSpPr>
          <p:cNvPr id="39" name="Text Placeholder 12">
            <a:extLst>
              <a:ext uri="{FF2B5EF4-FFF2-40B4-BE49-F238E27FC236}">
                <a16:creationId xmlns:a16="http://schemas.microsoft.com/office/drawing/2014/main" id="{B3D0D8ED-58AD-6989-EA5C-9C43B5A5A7E0}"/>
              </a:ext>
            </a:extLst>
          </p:cNvPr>
          <p:cNvSpPr>
            <a:spLocks noGrp="1"/>
          </p:cNvSpPr>
          <p:nvPr>
            <p:custDataLst>
              <p:tags r:id="rId37"/>
            </p:custDataLst>
          </p:nvPr>
        </p:nvSpPr>
        <p:spPr bwMode="auto">
          <a:xfrm>
            <a:off x="7745413"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3617224-B49D-46B6-A48A-9712E64EFDBD}" type="datetime'''''''2''''''''4'''''''''''''''''''">
              <a:rPr lang="en-US" altLang="en-US" sz="1000" b="0" smtClean="0"/>
              <a:pPr/>
              <a:t>24</a:t>
            </a:fld>
            <a:endParaRPr lang="ja-JP" altLang="en-US" sz="1000" b="0" dirty="0">
              <a:sym typeface="+mn-lt"/>
            </a:endParaRPr>
          </a:p>
        </p:txBody>
      </p:sp>
      <p:sp>
        <p:nvSpPr>
          <p:cNvPr id="42" name="Text Placeholder 12">
            <a:extLst>
              <a:ext uri="{FF2B5EF4-FFF2-40B4-BE49-F238E27FC236}">
                <a16:creationId xmlns:a16="http://schemas.microsoft.com/office/drawing/2014/main" id="{C9310B95-3D75-193B-DE7C-33707C58C47A}"/>
              </a:ext>
            </a:extLst>
          </p:cNvPr>
          <p:cNvSpPr>
            <a:spLocks noGrp="1"/>
          </p:cNvSpPr>
          <p:nvPr>
            <p:custDataLst>
              <p:tags r:id="rId38"/>
            </p:custDataLst>
          </p:nvPr>
        </p:nvSpPr>
        <p:spPr bwMode="auto">
          <a:xfrm>
            <a:off x="8035925"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FFFE852-330A-4815-80DE-C99A09DA7FBF}" type="datetime'''''2''''''''''''''''''''''''''''''''''''''''''''''''''5'''">
              <a:rPr lang="en-US" altLang="en-US" sz="1000" b="0" smtClean="0"/>
              <a:pPr/>
              <a:t>25</a:t>
            </a:fld>
            <a:endParaRPr lang="ja-JP" altLang="en-US" sz="1000" b="0" dirty="0">
              <a:sym typeface="+mn-lt"/>
            </a:endParaRPr>
          </a:p>
        </p:txBody>
      </p:sp>
      <p:sp useBgFill="1">
        <p:nvSpPr>
          <p:cNvPr id="606" name="テキスト プレースホルダ 9">
            <a:extLst>
              <a:ext uri="{FF2B5EF4-FFF2-40B4-BE49-F238E27FC236}">
                <a16:creationId xmlns:a16="http://schemas.microsoft.com/office/drawing/2014/main" id="{530B6C3B-6679-063B-AAF9-3FA12303B78A}"/>
              </a:ext>
            </a:extLst>
          </p:cNvPr>
          <p:cNvSpPr>
            <a:spLocks/>
          </p:cNvSpPr>
          <p:nvPr>
            <p:custDataLst>
              <p:tags r:id="rId39"/>
            </p:custDataLst>
          </p:nvPr>
        </p:nvSpPr>
        <p:spPr bwMode="gray">
          <a:xfrm>
            <a:off x="736600" y="3467100"/>
            <a:ext cx="252413"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B2E753-5BD3-4616-A2C4-9CD41BDB30E1}"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useBgFill="1">
        <p:nvSpPr>
          <p:cNvPr id="607" name="テキスト プレースホルダ 9">
            <a:extLst>
              <a:ext uri="{FF2B5EF4-FFF2-40B4-BE49-F238E27FC236}">
                <a16:creationId xmlns:a16="http://schemas.microsoft.com/office/drawing/2014/main" id="{C6F76D5A-9F20-96EB-89A9-24F4E708BA0A}"/>
              </a:ext>
            </a:extLst>
          </p:cNvPr>
          <p:cNvSpPr>
            <a:spLocks/>
          </p:cNvSpPr>
          <p:nvPr>
            <p:custDataLst>
              <p:tags r:id="rId40"/>
            </p:custDataLst>
          </p:nvPr>
        </p:nvSpPr>
        <p:spPr bwMode="gray">
          <a:xfrm>
            <a:off x="1014413" y="3644900"/>
            <a:ext cx="252413"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1379C55-622D-46A7-A293-1AF425632B9A}"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useBgFill="1">
        <p:nvSpPr>
          <p:cNvPr id="608" name="テキスト プレースホルダ 9">
            <a:extLst>
              <a:ext uri="{FF2B5EF4-FFF2-40B4-BE49-F238E27FC236}">
                <a16:creationId xmlns:a16="http://schemas.microsoft.com/office/drawing/2014/main" id="{5335CD84-8C84-FB5F-99FE-AD75FBB3FE05}"/>
              </a:ext>
            </a:extLst>
          </p:cNvPr>
          <p:cNvSpPr>
            <a:spLocks/>
          </p:cNvSpPr>
          <p:nvPr>
            <p:custDataLst>
              <p:tags r:id="rId41"/>
            </p:custDataLst>
          </p:nvPr>
        </p:nvSpPr>
        <p:spPr bwMode="gray">
          <a:xfrm>
            <a:off x="1595438" y="3602038"/>
            <a:ext cx="252413"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D43623E-AEA8-4FF2-A175-BE0FD8E07F38}"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useBgFill="1">
        <p:nvSpPr>
          <p:cNvPr id="609" name="テキスト プレースホルダ 9">
            <a:extLst>
              <a:ext uri="{FF2B5EF4-FFF2-40B4-BE49-F238E27FC236}">
                <a16:creationId xmlns:a16="http://schemas.microsoft.com/office/drawing/2014/main" id="{3F22AD51-1552-DD47-48F2-11868A6E4C7B}"/>
              </a:ext>
            </a:extLst>
          </p:cNvPr>
          <p:cNvSpPr>
            <a:spLocks/>
          </p:cNvSpPr>
          <p:nvPr>
            <p:custDataLst>
              <p:tags r:id="rId42"/>
            </p:custDataLst>
          </p:nvPr>
        </p:nvSpPr>
        <p:spPr bwMode="gray">
          <a:xfrm>
            <a:off x="1885950" y="3532188"/>
            <a:ext cx="252413"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37B84DD-6F50-4D64-B72A-C9D365FB7B8C}"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p:nvSpPr>
          <p:cNvPr id="23" name="Text Placeholder 12">
            <a:extLst>
              <a:ext uri="{FF2B5EF4-FFF2-40B4-BE49-F238E27FC236}">
                <a16:creationId xmlns:a16="http://schemas.microsoft.com/office/drawing/2014/main" id="{F0CA6DE8-5480-829C-F724-F1CE3DBE268E}"/>
              </a:ext>
            </a:extLst>
          </p:cNvPr>
          <p:cNvSpPr>
            <a:spLocks noGrp="1"/>
          </p:cNvSpPr>
          <p:nvPr>
            <p:custDataLst>
              <p:tags r:id="rId43"/>
            </p:custDataLst>
          </p:nvPr>
        </p:nvSpPr>
        <p:spPr bwMode="auto">
          <a:xfrm>
            <a:off x="2516188"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518E7B1-FE8A-4E3B-9222-9228E7489AEF}" type="datetime'''''''''''''''''''''''''''''''''''''''''''''''0''''''''6'''">
              <a:rPr lang="ja-JP" altLang="en-US" sz="1000" b="0"/>
              <a:pPr algn="ctr">
                <a:spcBef>
                  <a:spcPct val="0"/>
                </a:spcBef>
                <a:spcAft>
                  <a:spcPct val="0"/>
                </a:spcAft>
              </a:pPr>
              <a:t>06</a:t>
            </a:fld>
            <a:endParaRPr kumimoji="0" lang="ja-JP" altLang="en-US" sz="1000" b="0" dirty="0">
              <a:sym typeface="+mn-lt"/>
            </a:endParaRPr>
          </a:p>
        </p:txBody>
      </p:sp>
      <p:sp useBgFill="1">
        <p:nvSpPr>
          <p:cNvPr id="611" name="テキスト プレースホルダ 9">
            <a:extLst>
              <a:ext uri="{FF2B5EF4-FFF2-40B4-BE49-F238E27FC236}">
                <a16:creationId xmlns:a16="http://schemas.microsoft.com/office/drawing/2014/main" id="{A64F43D1-F86B-1429-30D8-59DFBE543071}"/>
              </a:ext>
            </a:extLst>
          </p:cNvPr>
          <p:cNvSpPr>
            <a:spLocks/>
          </p:cNvSpPr>
          <p:nvPr>
            <p:custDataLst>
              <p:tags r:id="rId44"/>
            </p:custDataLst>
          </p:nvPr>
        </p:nvSpPr>
        <p:spPr bwMode="gray">
          <a:xfrm>
            <a:off x="2466975" y="3416300"/>
            <a:ext cx="252413"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7468796-0D96-4608-A9D0-4BFFD07D24C6}"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612" name="テキスト プレースホルダ 9">
            <a:extLst>
              <a:ext uri="{FF2B5EF4-FFF2-40B4-BE49-F238E27FC236}">
                <a16:creationId xmlns:a16="http://schemas.microsoft.com/office/drawing/2014/main" id="{032462FB-A69F-B5C3-4F74-02B95D93F673}"/>
              </a:ext>
            </a:extLst>
          </p:cNvPr>
          <p:cNvSpPr>
            <a:spLocks/>
          </p:cNvSpPr>
          <p:nvPr>
            <p:custDataLst>
              <p:tags r:id="rId45"/>
            </p:custDataLst>
          </p:nvPr>
        </p:nvSpPr>
        <p:spPr bwMode="gray">
          <a:xfrm>
            <a:off x="2757488" y="3222625"/>
            <a:ext cx="252413"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C047980-2785-4574-A286-ACCBE93F4132}"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p:nvSpPr>
          <p:cNvPr id="613" name="テキスト プレースホルダ 9">
            <a:extLst>
              <a:ext uri="{FF2B5EF4-FFF2-40B4-BE49-F238E27FC236}">
                <a16:creationId xmlns:a16="http://schemas.microsoft.com/office/drawing/2014/main" id="{907A8B15-CB32-8F22-9758-556642C13C9D}"/>
              </a:ext>
            </a:extLst>
          </p:cNvPr>
          <p:cNvSpPr>
            <a:spLocks/>
          </p:cNvSpPr>
          <p:nvPr>
            <p:custDataLst>
              <p:tags r:id="rId46"/>
            </p:custDataLst>
          </p:nvPr>
        </p:nvSpPr>
        <p:spPr bwMode="gray">
          <a:xfrm>
            <a:off x="3068638" y="3151188"/>
            <a:ext cx="20955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DB5ED9E-6A82-48FD-82CD-37DD293AB763}" type="datetime'''''''''''''''0''.''''''''''0'''''''''''''''''''">
              <a:rPr lang="en-US" altLang="en-US" sz="1000" smtClean="0">
                <a:effectLst/>
                <a:sym typeface="+mn-lt"/>
              </a:rPr>
              <a:pPr marL="0" lvl="0" indent="0" algn="ctr">
                <a:spcBef>
                  <a:spcPct val="0"/>
                </a:spcBef>
                <a:buNone/>
              </a:pPr>
              <a:t>0.0</a:t>
            </a:fld>
            <a:endParaRPr kumimoji="1" lang="en-US" altLang="ja-JP" sz="1000" dirty="0">
              <a:sym typeface="+mn-lt"/>
            </a:endParaRPr>
          </a:p>
        </p:txBody>
      </p:sp>
      <p:sp>
        <p:nvSpPr>
          <p:cNvPr id="614" name="テキスト プレースホルダ 9">
            <a:extLst>
              <a:ext uri="{FF2B5EF4-FFF2-40B4-BE49-F238E27FC236}">
                <a16:creationId xmlns:a16="http://schemas.microsoft.com/office/drawing/2014/main" id="{2BC008CA-C679-4102-4CDD-8F71A5696464}"/>
              </a:ext>
            </a:extLst>
          </p:cNvPr>
          <p:cNvSpPr>
            <a:spLocks/>
          </p:cNvSpPr>
          <p:nvPr>
            <p:custDataLst>
              <p:tags r:id="rId47"/>
            </p:custDataLst>
          </p:nvPr>
        </p:nvSpPr>
        <p:spPr bwMode="gray">
          <a:xfrm>
            <a:off x="3359150" y="3079750"/>
            <a:ext cx="20955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B1DA5F7-2A68-48EB-B320-733D85EDB454}"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p:nvSpPr>
          <p:cNvPr id="615" name="テキスト プレースホルダ 9">
            <a:extLst>
              <a:ext uri="{FF2B5EF4-FFF2-40B4-BE49-F238E27FC236}">
                <a16:creationId xmlns:a16="http://schemas.microsoft.com/office/drawing/2014/main" id="{2957011B-E533-5D5C-E9E1-BF707A58299C}"/>
              </a:ext>
            </a:extLst>
          </p:cNvPr>
          <p:cNvSpPr>
            <a:spLocks/>
          </p:cNvSpPr>
          <p:nvPr>
            <p:custDataLst>
              <p:tags r:id="rId48"/>
            </p:custDataLst>
          </p:nvPr>
        </p:nvSpPr>
        <p:spPr bwMode="gray">
          <a:xfrm>
            <a:off x="3649663" y="3140075"/>
            <a:ext cx="20955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7DE5237-A746-4DFB-8117-6BC2E7B2183A}" type="datetime'0''''''''''''''.''''''''''''''''''''''''''''''''''''''0'''">
              <a:rPr lang="en-US" altLang="en-US" sz="1000" smtClean="0">
                <a:effectLst/>
                <a:sym typeface="+mn-lt"/>
              </a:rPr>
              <a:pPr marL="0" lvl="0" indent="0" algn="ctr">
                <a:spcBef>
                  <a:spcPct val="0"/>
                </a:spcBef>
                <a:buNone/>
              </a:pPr>
              <a:t>0.0</a:t>
            </a:fld>
            <a:endParaRPr kumimoji="1" lang="en-US" altLang="ja-JP" sz="1000" dirty="0">
              <a:sym typeface="+mn-lt"/>
            </a:endParaRPr>
          </a:p>
        </p:txBody>
      </p:sp>
      <p:sp>
        <p:nvSpPr>
          <p:cNvPr id="616" name="テキスト プレースホルダ 9">
            <a:extLst>
              <a:ext uri="{FF2B5EF4-FFF2-40B4-BE49-F238E27FC236}">
                <a16:creationId xmlns:a16="http://schemas.microsoft.com/office/drawing/2014/main" id="{E880DFE1-E15A-4C58-922D-79EEA48D0EA1}"/>
              </a:ext>
            </a:extLst>
          </p:cNvPr>
          <p:cNvSpPr>
            <a:spLocks/>
          </p:cNvSpPr>
          <p:nvPr>
            <p:custDataLst>
              <p:tags r:id="rId49"/>
            </p:custDataLst>
          </p:nvPr>
        </p:nvSpPr>
        <p:spPr bwMode="gray">
          <a:xfrm>
            <a:off x="3940175" y="3021013"/>
            <a:ext cx="20955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F4CDFFF-6642-4378-B8EF-B8AB8F3ACA52}"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useBgFill="1">
        <p:nvSpPr>
          <p:cNvPr id="617" name="テキスト プレースホルダ 9">
            <a:extLst>
              <a:ext uri="{FF2B5EF4-FFF2-40B4-BE49-F238E27FC236}">
                <a16:creationId xmlns:a16="http://schemas.microsoft.com/office/drawing/2014/main" id="{B90C89DB-4CD1-DF2A-B220-0BD58E31AFE4}"/>
              </a:ext>
            </a:extLst>
          </p:cNvPr>
          <p:cNvSpPr>
            <a:spLocks/>
          </p:cNvSpPr>
          <p:nvPr>
            <p:custDataLst>
              <p:tags r:id="rId50"/>
            </p:custDataLst>
          </p:nvPr>
        </p:nvSpPr>
        <p:spPr bwMode="gray">
          <a:xfrm>
            <a:off x="4230688" y="2952750"/>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0FDD4F-451D-48F6-9D4B-5275DC80278B}"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useBgFill="1">
        <p:nvSpPr>
          <p:cNvPr id="618" name="テキスト プレースホルダ 9">
            <a:extLst>
              <a:ext uri="{FF2B5EF4-FFF2-40B4-BE49-F238E27FC236}">
                <a16:creationId xmlns:a16="http://schemas.microsoft.com/office/drawing/2014/main" id="{5F32B0E6-9EB5-C640-82F0-DEC3C6EC1FFA}"/>
              </a:ext>
            </a:extLst>
          </p:cNvPr>
          <p:cNvSpPr>
            <a:spLocks/>
          </p:cNvSpPr>
          <p:nvPr>
            <p:custDataLst>
              <p:tags r:id="rId51"/>
            </p:custDataLst>
          </p:nvPr>
        </p:nvSpPr>
        <p:spPr bwMode="gray">
          <a:xfrm>
            <a:off x="4521200" y="2932113"/>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2C14ED-4BA7-44C7-8D68-B251B7F7C5DE}"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useBgFill="1">
        <p:nvSpPr>
          <p:cNvPr id="619" name="テキスト プレースホルダ 9">
            <a:extLst>
              <a:ext uri="{FF2B5EF4-FFF2-40B4-BE49-F238E27FC236}">
                <a16:creationId xmlns:a16="http://schemas.microsoft.com/office/drawing/2014/main" id="{188AAE03-583C-65D7-9F30-2E9C12F77A0A}"/>
              </a:ext>
            </a:extLst>
          </p:cNvPr>
          <p:cNvSpPr>
            <a:spLocks/>
          </p:cNvSpPr>
          <p:nvPr>
            <p:custDataLst>
              <p:tags r:id="rId52"/>
            </p:custDataLst>
          </p:nvPr>
        </p:nvSpPr>
        <p:spPr bwMode="gray">
          <a:xfrm>
            <a:off x="4811713" y="2941638"/>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267CEC3-B45A-4C91-AD6C-5AC2A9CF1C89}"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useBgFill="1">
        <p:nvSpPr>
          <p:cNvPr id="620" name="テキスト プレースホルダ 9">
            <a:extLst>
              <a:ext uri="{FF2B5EF4-FFF2-40B4-BE49-F238E27FC236}">
                <a16:creationId xmlns:a16="http://schemas.microsoft.com/office/drawing/2014/main" id="{4C6DC738-A8C4-CD80-C662-B8BC3B481B0B}"/>
              </a:ext>
            </a:extLst>
          </p:cNvPr>
          <p:cNvSpPr>
            <a:spLocks/>
          </p:cNvSpPr>
          <p:nvPr>
            <p:custDataLst>
              <p:tags r:id="rId53"/>
            </p:custDataLst>
          </p:nvPr>
        </p:nvSpPr>
        <p:spPr bwMode="gray">
          <a:xfrm>
            <a:off x="5683250" y="2936875"/>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5322EDE-534D-48A0-88BC-22C1B6FE78AD}"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p:nvSpPr>
          <p:cNvPr id="621" name="テキスト プレースホルダ 9">
            <a:extLst>
              <a:ext uri="{FF2B5EF4-FFF2-40B4-BE49-F238E27FC236}">
                <a16:creationId xmlns:a16="http://schemas.microsoft.com/office/drawing/2014/main" id="{C7A9AF50-BA09-D149-4B8A-4FF73FA89CD4}"/>
              </a:ext>
            </a:extLst>
          </p:cNvPr>
          <p:cNvSpPr>
            <a:spLocks/>
          </p:cNvSpPr>
          <p:nvPr>
            <p:custDataLst>
              <p:tags r:id="rId54"/>
            </p:custDataLst>
          </p:nvPr>
        </p:nvSpPr>
        <p:spPr bwMode="gray">
          <a:xfrm>
            <a:off x="5973763" y="3046413"/>
            <a:ext cx="20955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35E956-6AD0-4181-8FAA-D54584A6B031}"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p:nvSpPr>
          <p:cNvPr id="622" name="テキスト プレースホルダ 9">
            <a:extLst>
              <a:ext uri="{FF2B5EF4-FFF2-40B4-BE49-F238E27FC236}">
                <a16:creationId xmlns:a16="http://schemas.microsoft.com/office/drawing/2014/main" id="{EBAA4B1C-7496-ECAD-59C9-57D30E3D0ED1}"/>
              </a:ext>
            </a:extLst>
          </p:cNvPr>
          <p:cNvSpPr>
            <a:spLocks/>
          </p:cNvSpPr>
          <p:nvPr>
            <p:custDataLst>
              <p:tags r:id="rId55"/>
            </p:custDataLst>
          </p:nvPr>
        </p:nvSpPr>
        <p:spPr bwMode="gray">
          <a:xfrm>
            <a:off x="6264275" y="3125788"/>
            <a:ext cx="20955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1AD299-245A-477D-B5C4-AD210E82EFDF}" type="datetime'0''''''''''.''''''''''''''''''''''''''''''''''''''''0'''''''">
              <a:rPr lang="en-US" altLang="en-US" sz="1000" smtClean="0">
                <a:effectLst/>
                <a:sym typeface="+mn-lt"/>
              </a:rPr>
              <a:pPr marL="0" lvl="0" indent="0" algn="ctr">
                <a:spcBef>
                  <a:spcPct val="0"/>
                </a:spcBef>
                <a:buNone/>
              </a:pPr>
              <a:t>0.0</a:t>
            </a:fld>
            <a:endParaRPr kumimoji="1" lang="en-US" altLang="ja-JP" sz="1000" dirty="0">
              <a:sym typeface="+mn-lt"/>
            </a:endParaRPr>
          </a:p>
        </p:txBody>
      </p:sp>
      <p:sp useBgFill="1">
        <p:nvSpPr>
          <p:cNvPr id="623" name="テキスト プレースホルダ 9">
            <a:extLst>
              <a:ext uri="{FF2B5EF4-FFF2-40B4-BE49-F238E27FC236}">
                <a16:creationId xmlns:a16="http://schemas.microsoft.com/office/drawing/2014/main" id="{1B8E94BA-0463-474C-7EBA-9148F89086C1}"/>
              </a:ext>
            </a:extLst>
          </p:cNvPr>
          <p:cNvSpPr>
            <a:spLocks/>
          </p:cNvSpPr>
          <p:nvPr>
            <p:custDataLst>
              <p:tags r:id="rId56"/>
            </p:custDataLst>
          </p:nvPr>
        </p:nvSpPr>
        <p:spPr bwMode="gray">
          <a:xfrm>
            <a:off x="6534150" y="3398838"/>
            <a:ext cx="252413"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308D58-7741-40FB-8724-7C1FFEB188E3}"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useBgFill="1">
        <p:nvSpPr>
          <p:cNvPr id="624" name="テキスト プレースホルダ 9">
            <a:extLst>
              <a:ext uri="{FF2B5EF4-FFF2-40B4-BE49-F238E27FC236}">
                <a16:creationId xmlns:a16="http://schemas.microsoft.com/office/drawing/2014/main" id="{09EDB7C5-76DA-F136-630E-E47CCB809354}"/>
              </a:ext>
            </a:extLst>
          </p:cNvPr>
          <p:cNvSpPr>
            <a:spLocks/>
          </p:cNvSpPr>
          <p:nvPr>
            <p:custDataLst>
              <p:tags r:id="rId57"/>
            </p:custDataLst>
          </p:nvPr>
        </p:nvSpPr>
        <p:spPr bwMode="gray">
          <a:xfrm>
            <a:off x="6824663" y="3625850"/>
            <a:ext cx="252413"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377260-427F-4181-B1C6-EBC6CC8D49B3}"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p:nvSpPr>
          <p:cNvPr id="625" name="テキスト プレースホルダ 9">
            <a:extLst>
              <a:ext uri="{FF2B5EF4-FFF2-40B4-BE49-F238E27FC236}">
                <a16:creationId xmlns:a16="http://schemas.microsoft.com/office/drawing/2014/main" id="{A453B681-01E2-83FE-F371-0FA0DD6B9B28}"/>
              </a:ext>
            </a:extLst>
          </p:cNvPr>
          <p:cNvSpPr>
            <a:spLocks/>
          </p:cNvSpPr>
          <p:nvPr>
            <p:custDataLst>
              <p:tags r:id="rId58"/>
            </p:custDataLst>
          </p:nvPr>
        </p:nvSpPr>
        <p:spPr bwMode="gray">
          <a:xfrm>
            <a:off x="7135813" y="3025775"/>
            <a:ext cx="20955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90C9C6B-B5BA-42B5-AC39-4988CF9E5AB2}"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useBgFill="1">
        <p:nvSpPr>
          <p:cNvPr id="626" name="テキスト プレースホルダ 9">
            <a:extLst>
              <a:ext uri="{FF2B5EF4-FFF2-40B4-BE49-F238E27FC236}">
                <a16:creationId xmlns:a16="http://schemas.microsoft.com/office/drawing/2014/main" id="{553048F3-A1B8-C403-F5EA-10AF87BAEECD}"/>
              </a:ext>
            </a:extLst>
          </p:cNvPr>
          <p:cNvSpPr>
            <a:spLocks/>
          </p:cNvSpPr>
          <p:nvPr>
            <p:custDataLst>
              <p:tags r:id="rId59"/>
            </p:custDataLst>
          </p:nvPr>
        </p:nvSpPr>
        <p:spPr bwMode="gray">
          <a:xfrm>
            <a:off x="7405688" y="3470275"/>
            <a:ext cx="252413"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445721C-9244-454D-A5BD-9E9BDD604A14}"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useBgFill="1">
        <p:nvSpPr>
          <p:cNvPr id="627" name="テキスト プレースホルダ 9">
            <a:extLst>
              <a:ext uri="{FF2B5EF4-FFF2-40B4-BE49-F238E27FC236}">
                <a16:creationId xmlns:a16="http://schemas.microsoft.com/office/drawing/2014/main" id="{DADA5589-EB7C-0653-1F8D-D6F317D07971}"/>
              </a:ext>
            </a:extLst>
          </p:cNvPr>
          <p:cNvSpPr>
            <a:spLocks/>
          </p:cNvSpPr>
          <p:nvPr>
            <p:custDataLst>
              <p:tags r:id="rId60"/>
            </p:custDataLst>
          </p:nvPr>
        </p:nvSpPr>
        <p:spPr bwMode="gray">
          <a:xfrm>
            <a:off x="7696200" y="3673475"/>
            <a:ext cx="252413"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227E939-4AE4-4C98-A32E-14664E6F5A09}"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useBgFill="1">
        <p:nvSpPr>
          <p:cNvPr id="628" name="テキスト プレースホルダ 9">
            <a:extLst>
              <a:ext uri="{FF2B5EF4-FFF2-40B4-BE49-F238E27FC236}">
                <a16:creationId xmlns:a16="http://schemas.microsoft.com/office/drawing/2014/main" id="{0073F091-B675-3C0A-6597-7765AA4E6E43}"/>
              </a:ext>
            </a:extLst>
          </p:cNvPr>
          <p:cNvSpPr>
            <a:spLocks/>
          </p:cNvSpPr>
          <p:nvPr>
            <p:custDataLst>
              <p:tags r:id="rId61"/>
            </p:custDataLst>
          </p:nvPr>
        </p:nvSpPr>
        <p:spPr bwMode="gray">
          <a:xfrm>
            <a:off x="7986713" y="3751263"/>
            <a:ext cx="252413"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D9E049-9A29-4DED-8E39-0096EED196BD}" type="datetime'-''''''''0.''''''''''''6'''''''''''''''''">
              <a:rPr lang="en-US" altLang="en-US" sz="1000" smtClean="0">
                <a:effectLst/>
                <a:sym typeface="+mn-lt"/>
              </a:rPr>
              <a:pPr marL="0" lvl="0" indent="0" algn="ctr">
                <a:spcBef>
                  <a:spcPct val="0"/>
                </a:spcBef>
                <a:buNone/>
              </a:pPr>
              <a:t>-0.6</a:t>
            </a:fld>
            <a:endParaRPr kumimoji="1" lang="en-US" altLang="ja-JP" sz="1000" dirty="0">
              <a:sym typeface="+mn-lt"/>
            </a:endParaRPr>
          </a:p>
        </p:txBody>
      </p:sp>
      <p:sp>
        <p:nvSpPr>
          <p:cNvPr id="44" name="Text Placeholder 12"/>
          <p:cNvSpPr>
            <a:spLocks noGrp="1"/>
          </p:cNvSpPr>
          <p:nvPr>
            <p:custDataLst>
              <p:tags r:id="rId62"/>
            </p:custDataLst>
          </p:nvPr>
        </p:nvSpPr>
        <p:spPr bwMode="auto">
          <a:xfrm>
            <a:off x="366713" y="194627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（万人）</a:t>
            </a:r>
          </a:p>
        </p:txBody>
      </p:sp>
      <p:sp>
        <p:nvSpPr>
          <p:cNvPr id="630" name="テキスト プレースホルダ 9">
            <a:extLst>
              <a:ext uri="{FF2B5EF4-FFF2-40B4-BE49-F238E27FC236}">
                <a16:creationId xmlns:a16="http://schemas.microsoft.com/office/drawing/2014/main" id="{9354E6F9-E15F-3E23-0DCC-89ADE8070470}"/>
              </a:ext>
            </a:extLst>
          </p:cNvPr>
          <p:cNvSpPr>
            <a:spLocks/>
          </p:cNvSpPr>
          <p:nvPr>
            <p:custDataLst>
              <p:tags r:id="rId63"/>
            </p:custDataLst>
          </p:nvPr>
        </p:nvSpPr>
        <p:spPr bwMode="gray">
          <a:xfrm>
            <a:off x="8567738" y="3343275"/>
            <a:ext cx="252413"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4ED71C3-3372-4F41-8F8D-DCAA066AE8A1}"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p:nvSpPr>
          <p:cNvPr id="631" name="テキスト プレースホルダ 9">
            <a:extLst>
              <a:ext uri="{FF2B5EF4-FFF2-40B4-BE49-F238E27FC236}">
                <a16:creationId xmlns:a16="http://schemas.microsoft.com/office/drawing/2014/main" id="{26C6D5E4-76FE-46EC-DF5A-6EBCDE85A369}"/>
              </a:ext>
            </a:extLst>
          </p:cNvPr>
          <p:cNvSpPr>
            <a:spLocks/>
          </p:cNvSpPr>
          <p:nvPr>
            <p:custDataLst>
              <p:tags r:id="rId64"/>
            </p:custDataLst>
          </p:nvPr>
        </p:nvSpPr>
        <p:spPr bwMode="gray">
          <a:xfrm>
            <a:off x="8845550" y="3332163"/>
            <a:ext cx="252413"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40F32E-A2A6-46D3-BBDD-6E8FFEB757EC}"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useBgFill="1">
        <p:nvSpPr>
          <p:cNvPr id="137" name="テキスト プレースホルダ 9">
            <a:extLst>
              <a:ext uri="{FF2B5EF4-FFF2-40B4-BE49-F238E27FC236}">
                <a16:creationId xmlns:a16="http://schemas.microsoft.com/office/drawing/2014/main" id="{D350BF0F-9694-5930-20DC-38FD56EE1B7C}"/>
              </a:ext>
            </a:extLst>
          </p:cNvPr>
          <p:cNvSpPr>
            <a:spLocks/>
          </p:cNvSpPr>
          <p:nvPr>
            <p:custDataLst>
              <p:tags r:id="rId65"/>
            </p:custDataLst>
          </p:nvPr>
        </p:nvSpPr>
        <p:spPr bwMode="gray">
          <a:xfrm>
            <a:off x="1325563" y="2901950"/>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F802F5-3DBD-4E59-BEA5-6809B273DCAB}"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useBgFill="1">
        <p:nvSpPr>
          <p:cNvPr id="138" name="テキスト プレースホルダ 9">
            <a:extLst>
              <a:ext uri="{FF2B5EF4-FFF2-40B4-BE49-F238E27FC236}">
                <a16:creationId xmlns:a16="http://schemas.microsoft.com/office/drawing/2014/main" id="{AFB20CC1-96EB-C6D0-DC8D-04FD9A516028}"/>
              </a:ext>
            </a:extLst>
          </p:cNvPr>
          <p:cNvSpPr>
            <a:spLocks/>
          </p:cNvSpPr>
          <p:nvPr>
            <p:custDataLst>
              <p:tags r:id="rId66"/>
            </p:custDataLst>
          </p:nvPr>
        </p:nvSpPr>
        <p:spPr bwMode="gray">
          <a:xfrm>
            <a:off x="5102225" y="2851150"/>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3CB7438-2B95-48DE-8C12-4594B500BD54}"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useBgFill="1">
        <p:nvSpPr>
          <p:cNvPr id="139" name="テキスト プレースホルダ 9">
            <a:extLst>
              <a:ext uri="{FF2B5EF4-FFF2-40B4-BE49-F238E27FC236}">
                <a16:creationId xmlns:a16="http://schemas.microsoft.com/office/drawing/2014/main" id="{4CF0BB2E-0600-AD1C-B004-486431C81D2B}"/>
              </a:ext>
            </a:extLst>
          </p:cNvPr>
          <p:cNvSpPr>
            <a:spLocks/>
          </p:cNvSpPr>
          <p:nvPr>
            <p:custDataLst>
              <p:tags r:id="rId67"/>
            </p:custDataLst>
          </p:nvPr>
        </p:nvSpPr>
        <p:spPr bwMode="gray">
          <a:xfrm>
            <a:off x="5392738" y="2824163"/>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58D0FBC-9432-4530-8508-99431B8AA7B4}"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60" name="Text Placeholder 12"/>
          <p:cNvSpPr>
            <a:spLocks noGrp="1"/>
          </p:cNvSpPr>
          <p:nvPr>
            <p:custDataLst>
              <p:tags r:id="rId68"/>
            </p:custDataLst>
          </p:nvPr>
        </p:nvSpPr>
        <p:spPr bwMode="auto">
          <a:xfrm>
            <a:off x="9178925" y="19462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17" name="Text Placeholder 12">
            <a:extLst>
              <a:ext uri="{FF2B5EF4-FFF2-40B4-BE49-F238E27FC236}">
                <a16:creationId xmlns:a16="http://schemas.microsoft.com/office/drawing/2014/main" id="{54675CEB-46C7-F652-BB66-76800064A376}"/>
              </a:ext>
            </a:extLst>
          </p:cNvPr>
          <p:cNvSpPr>
            <a:spLocks noGrp="1"/>
          </p:cNvSpPr>
          <p:nvPr>
            <p:custDataLst>
              <p:tags r:id="rId69"/>
            </p:custDataLst>
          </p:nvPr>
        </p:nvSpPr>
        <p:spPr bwMode="auto">
          <a:xfrm>
            <a:off x="703263" y="39465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BFC129D4-0AF3-4797-8FED-B3B921A614CC}" type="datetime'''''''''''2''''''''''''0''''0''''''''''''0'''''''''">
              <a:rPr lang="ja-JP" altLang="en-US" sz="1000" b="0"/>
              <a:pPr algn="ctr">
                <a:spcBef>
                  <a:spcPct val="0"/>
                </a:spcBef>
                <a:spcAft>
                  <a:spcPct val="0"/>
                </a:spcAft>
              </a:pPr>
              <a:t>2000</a:t>
            </a:fld>
            <a:endParaRPr kumimoji="0" lang="ja-JP" altLang="en-US" sz="1000" b="0" dirty="0">
              <a:sym typeface="+mn-lt"/>
            </a:endParaRPr>
          </a:p>
        </p:txBody>
      </p:sp>
      <p:sp useBgFill="1">
        <p:nvSpPr>
          <p:cNvPr id="610" name="テキスト プレースホルダ 9">
            <a:extLst>
              <a:ext uri="{FF2B5EF4-FFF2-40B4-BE49-F238E27FC236}">
                <a16:creationId xmlns:a16="http://schemas.microsoft.com/office/drawing/2014/main" id="{13B05A90-64D8-C609-F2ED-650CD11AACA9}"/>
              </a:ext>
            </a:extLst>
          </p:cNvPr>
          <p:cNvSpPr>
            <a:spLocks/>
          </p:cNvSpPr>
          <p:nvPr>
            <p:custDataLst>
              <p:tags r:id="rId70"/>
            </p:custDataLst>
          </p:nvPr>
        </p:nvSpPr>
        <p:spPr bwMode="gray">
          <a:xfrm>
            <a:off x="2176463" y="3563938"/>
            <a:ext cx="252413"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03EA3D1-6567-4CDC-B8DF-FAF93549E904}"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p:nvSpPr>
          <p:cNvPr id="9" name="Text Placeholder 12">
            <a:extLst>
              <a:ext uri="{FF2B5EF4-FFF2-40B4-BE49-F238E27FC236}">
                <a16:creationId xmlns:a16="http://schemas.microsoft.com/office/drawing/2014/main" id="{9989BB54-4DF8-FD39-9BE0-D44D6A754E25}"/>
              </a:ext>
            </a:extLst>
          </p:cNvPr>
          <p:cNvSpPr>
            <a:spLocks noGrp="1"/>
          </p:cNvSpPr>
          <p:nvPr>
            <p:custDataLst>
              <p:tags r:id="rId71"/>
            </p:custDataLst>
          </p:nvPr>
        </p:nvSpPr>
        <p:spPr bwMode="auto">
          <a:xfrm>
            <a:off x="1063625"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C2D5286-5A9D-4BA4-93C7-BB41CBEDF6D7}" type="datetime'''''''''''''''''''''''''''''''''''''''0''''1'''''''''''''''''">
              <a:rPr lang="ja-JP" altLang="en-US" sz="1000" b="0"/>
              <a:pPr algn="ctr">
                <a:spcBef>
                  <a:spcPct val="0"/>
                </a:spcBef>
                <a:spcAft>
                  <a:spcPct val="0"/>
                </a:spcAft>
              </a:pPr>
              <a:t>01</a:t>
            </a:fld>
            <a:endParaRPr kumimoji="0" lang="ja-JP" altLang="en-US" sz="1000" b="0" dirty="0">
              <a:sym typeface="+mn-lt"/>
            </a:endParaRPr>
          </a:p>
        </p:txBody>
      </p:sp>
      <p:sp>
        <p:nvSpPr>
          <p:cNvPr id="19" name="Text Placeholder 12">
            <a:extLst>
              <a:ext uri="{FF2B5EF4-FFF2-40B4-BE49-F238E27FC236}">
                <a16:creationId xmlns:a16="http://schemas.microsoft.com/office/drawing/2014/main" id="{A29CE1E1-3353-C686-9AB6-9093C94A2C04}"/>
              </a:ext>
            </a:extLst>
          </p:cNvPr>
          <p:cNvSpPr>
            <a:spLocks noGrp="1"/>
          </p:cNvSpPr>
          <p:nvPr>
            <p:custDataLst>
              <p:tags r:id="rId72"/>
            </p:custDataLst>
          </p:nvPr>
        </p:nvSpPr>
        <p:spPr bwMode="auto">
          <a:xfrm>
            <a:off x="1354138"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C453EE4-D4E5-464F-86AA-27DC8ED3866D}" type="datetime'''''''''''''''''''''''''''''''''0''2'''''''''''''''''''''">
              <a:rPr lang="ja-JP" altLang="en-US" sz="1000" b="0"/>
              <a:pPr algn="ctr">
                <a:spcBef>
                  <a:spcPct val="0"/>
                </a:spcBef>
                <a:spcAft>
                  <a:spcPct val="0"/>
                </a:spcAft>
              </a:pPr>
              <a:t>02</a:t>
            </a:fld>
            <a:endParaRPr kumimoji="0" lang="ja-JP" altLang="en-US" sz="1000" b="0" dirty="0">
              <a:sym typeface="+mn-lt"/>
            </a:endParaRPr>
          </a:p>
        </p:txBody>
      </p:sp>
      <p:sp>
        <p:nvSpPr>
          <p:cNvPr id="20" name="Text Placeholder 12">
            <a:extLst>
              <a:ext uri="{FF2B5EF4-FFF2-40B4-BE49-F238E27FC236}">
                <a16:creationId xmlns:a16="http://schemas.microsoft.com/office/drawing/2014/main" id="{4D62A565-3A3C-2F96-D5FE-1C12C374A877}"/>
              </a:ext>
            </a:extLst>
          </p:cNvPr>
          <p:cNvSpPr>
            <a:spLocks noGrp="1"/>
          </p:cNvSpPr>
          <p:nvPr>
            <p:custDataLst>
              <p:tags r:id="rId73"/>
            </p:custDataLst>
          </p:nvPr>
        </p:nvSpPr>
        <p:spPr bwMode="auto">
          <a:xfrm>
            <a:off x="1644650"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3BD5650-8F95-426D-B96F-BE69982B418A}" type="datetime'''''''''''''''''''''''''''''0''''3'''''''''">
              <a:rPr lang="ja-JP" altLang="en-US" sz="1000" b="0"/>
              <a:pPr algn="ctr">
                <a:spcBef>
                  <a:spcPct val="0"/>
                </a:spcBef>
                <a:spcAft>
                  <a:spcPct val="0"/>
                </a:spcAft>
              </a:pPr>
              <a:t>03</a:t>
            </a:fld>
            <a:endParaRPr kumimoji="0" lang="ja-JP" altLang="en-US" sz="1000" b="0" dirty="0">
              <a:sym typeface="+mn-lt"/>
            </a:endParaRPr>
          </a:p>
        </p:txBody>
      </p:sp>
      <p:sp>
        <p:nvSpPr>
          <p:cNvPr id="80" name="Text Placeholder 12">
            <a:extLst>
              <a:ext uri="{FF2B5EF4-FFF2-40B4-BE49-F238E27FC236}">
                <a16:creationId xmlns:a16="http://schemas.microsoft.com/office/drawing/2014/main" id="{24E6BF96-79C0-D0B1-9CDA-C5DCD88AB9CD}"/>
              </a:ext>
            </a:extLst>
          </p:cNvPr>
          <p:cNvSpPr>
            <a:spLocks noGrp="1"/>
          </p:cNvSpPr>
          <p:nvPr>
            <p:custDataLst>
              <p:tags r:id="rId74"/>
            </p:custDataLst>
          </p:nvPr>
        </p:nvSpPr>
        <p:spPr bwMode="auto">
          <a:xfrm>
            <a:off x="1935163"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479802C-D04F-4230-887B-CAB908886303}" type="datetime'''''0''''''''''''''''''4'''''''''''''''''''''''">
              <a:rPr lang="ja-JP" altLang="en-US" sz="1000" b="0"/>
              <a:pPr algn="ctr">
                <a:spcBef>
                  <a:spcPct val="0"/>
                </a:spcBef>
                <a:spcAft>
                  <a:spcPct val="0"/>
                </a:spcAft>
              </a:pPr>
              <a:t>04</a:t>
            </a:fld>
            <a:endParaRPr kumimoji="0" lang="ja-JP" altLang="en-US" sz="1000" b="0" dirty="0">
              <a:sym typeface="+mn-lt"/>
            </a:endParaRPr>
          </a:p>
        </p:txBody>
      </p:sp>
      <p:sp>
        <p:nvSpPr>
          <p:cNvPr id="21" name="Text Placeholder 12">
            <a:extLst>
              <a:ext uri="{FF2B5EF4-FFF2-40B4-BE49-F238E27FC236}">
                <a16:creationId xmlns:a16="http://schemas.microsoft.com/office/drawing/2014/main" id="{A2BEDE84-E779-53DE-7A81-F1C7D0D9C6E9}"/>
              </a:ext>
            </a:extLst>
          </p:cNvPr>
          <p:cNvSpPr>
            <a:spLocks noGrp="1"/>
          </p:cNvSpPr>
          <p:nvPr>
            <p:custDataLst>
              <p:tags r:id="rId75"/>
            </p:custDataLst>
          </p:nvPr>
        </p:nvSpPr>
        <p:spPr bwMode="auto">
          <a:xfrm>
            <a:off x="2225675"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F5B5465-6226-47AB-8D53-2C50E4B05389}" type="datetime'''''''''''''05'''''''''''''''''''">
              <a:rPr lang="ja-JP" altLang="en-US" sz="1000" b="0"/>
              <a:pPr algn="ctr">
                <a:spcBef>
                  <a:spcPct val="0"/>
                </a:spcBef>
                <a:spcAft>
                  <a:spcPct val="0"/>
                </a:spcAft>
              </a:pPr>
              <a:t>05</a:t>
            </a:fld>
            <a:endParaRPr kumimoji="0" lang="ja-JP" altLang="en-US" sz="1000" b="0" dirty="0">
              <a:sym typeface="+mn-lt"/>
            </a:endParaRPr>
          </a:p>
        </p:txBody>
      </p:sp>
      <p:sp>
        <p:nvSpPr>
          <p:cNvPr id="24" name="Text Placeholder 12">
            <a:extLst>
              <a:ext uri="{FF2B5EF4-FFF2-40B4-BE49-F238E27FC236}">
                <a16:creationId xmlns:a16="http://schemas.microsoft.com/office/drawing/2014/main" id="{30EBAB2D-98C4-0FBA-E729-4701575E9467}"/>
              </a:ext>
            </a:extLst>
          </p:cNvPr>
          <p:cNvSpPr>
            <a:spLocks noGrp="1"/>
          </p:cNvSpPr>
          <p:nvPr>
            <p:custDataLst>
              <p:tags r:id="rId76"/>
            </p:custDataLst>
          </p:nvPr>
        </p:nvSpPr>
        <p:spPr bwMode="auto">
          <a:xfrm>
            <a:off x="2806700"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40539A1-1D06-4E4B-8377-1B2B3D9FC238}" type="datetime'''''''''''''''''''''''''''''''''''0''7'''''">
              <a:rPr lang="ja-JP" altLang="en-US" sz="1000" b="0"/>
              <a:pPr algn="ctr">
                <a:spcBef>
                  <a:spcPct val="0"/>
                </a:spcBef>
                <a:spcAft>
                  <a:spcPct val="0"/>
                </a:spcAft>
              </a:pPr>
              <a:t>07</a:t>
            </a:fld>
            <a:endParaRPr kumimoji="0" lang="ja-JP" altLang="en-US" sz="1000" b="0" dirty="0">
              <a:sym typeface="+mn-lt"/>
            </a:endParaRPr>
          </a:p>
        </p:txBody>
      </p:sp>
      <p:sp>
        <p:nvSpPr>
          <p:cNvPr id="25" name="Text Placeholder 12">
            <a:extLst>
              <a:ext uri="{FF2B5EF4-FFF2-40B4-BE49-F238E27FC236}">
                <a16:creationId xmlns:a16="http://schemas.microsoft.com/office/drawing/2014/main" id="{70315423-35CC-5859-C071-0ECEB347FD3C}"/>
              </a:ext>
            </a:extLst>
          </p:cNvPr>
          <p:cNvSpPr>
            <a:spLocks noGrp="1"/>
          </p:cNvSpPr>
          <p:nvPr>
            <p:custDataLst>
              <p:tags r:id="rId77"/>
            </p:custDataLst>
          </p:nvPr>
        </p:nvSpPr>
        <p:spPr bwMode="auto">
          <a:xfrm>
            <a:off x="3097213" y="3946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D3C380C-4F6A-4BB7-A5E9-E6C3C404DA7E}" type="datetime'''''''''''''''''''''''0''''''''''''''''''''''''''''''''''''8'">
              <a:rPr lang="ja-JP" altLang="en-US" sz="1000" b="0"/>
              <a:pPr algn="ctr">
                <a:spcBef>
                  <a:spcPct val="0"/>
                </a:spcBef>
                <a:spcAft>
                  <a:spcPct val="0"/>
                </a:spcAft>
              </a:pPr>
              <a:t>08</a:t>
            </a:fld>
            <a:endParaRPr kumimoji="0" lang="ja-JP" altLang="en-US" sz="1000" b="0" dirty="0">
              <a:sym typeface="+mn-lt"/>
            </a:endParaRPr>
          </a:p>
        </p:txBody>
      </p:sp>
      <p:sp useBgFill="1">
        <p:nvSpPr>
          <p:cNvPr id="629" name="テキスト プレースホルダ 9">
            <a:extLst>
              <a:ext uri="{FF2B5EF4-FFF2-40B4-BE49-F238E27FC236}">
                <a16:creationId xmlns:a16="http://schemas.microsoft.com/office/drawing/2014/main" id="{4669928D-70FE-D876-9F6F-D303C1864E71}"/>
              </a:ext>
            </a:extLst>
          </p:cNvPr>
          <p:cNvSpPr>
            <a:spLocks/>
          </p:cNvSpPr>
          <p:nvPr>
            <p:custDataLst>
              <p:tags r:id="rId78"/>
            </p:custDataLst>
          </p:nvPr>
        </p:nvSpPr>
        <p:spPr bwMode="gray">
          <a:xfrm>
            <a:off x="8277225" y="3430588"/>
            <a:ext cx="252413"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9A6B7F-0876-470F-A133-FD8554F8139B}"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81" name="Oval 87">
            <a:extLst>
              <a:ext uri="{FF2B5EF4-FFF2-40B4-BE49-F238E27FC236}">
                <a16:creationId xmlns:a16="http://schemas.microsoft.com/office/drawing/2014/main" id="{C92E2F5A-5029-E969-E5C2-AE1B3B25A9DB}"/>
              </a:ext>
            </a:extLst>
          </p:cNvPr>
          <p:cNvSpPr/>
          <p:nvPr>
            <p:custDataLst>
              <p:tags r:id="rId79"/>
            </p:custDataLst>
          </p:nvPr>
        </p:nvSpPr>
        <p:spPr bwMode="gray">
          <a:xfrm>
            <a:off x="7064375" y="3055144"/>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120" dirty="0">
              <a:solidFill>
                <a:srgbClr val="000000"/>
              </a:solidFill>
              <a:latin typeface="Arial" pitchFamily="34" charset="0"/>
              <a:cs typeface="Arial" pitchFamily="34" charset="0"/>
            </a:endParaRPr>
          </a:p>
        </p:txBody>
      </p:sp>
      <p:sp>
        <p:nvSpPr>
          <p:cNvPr id="82" name="Oval 87">
            <a:extLst>
              <a:ext uri="{FF2B5EF4-FFF2-40B4-BE49-F238E27FC236}">
                <a16:creationId xmlns:a16="http://schemas.microsoft.com/office/drawing/2014/main" id="{E4AFF25A-C83E-9918-2C86-AE587324C1EA}"/>
              </a:ext>
            </a:extLst>
          </p:cNvPr>
          <p:cNvSpPr/>
          <p:nvPr>
            <p:custDataLst>
              <p:tags r:id="rId80"/>
            </p:custDataLst>
          </p:nvPr>
        </p:nvSpPr>
        <p:spPr bwMode="gray">
          <a:xfrm>
            <a:off x="7427913" y="3247019"/>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120" dirty="0">
              <a:solidFill>
                <a:srgbClr val="000000"/>
              </a:solidFill>
              <a:latin typeface="Arial" pitchFamily="34" charset="0"/>
              <a:cs typeface="Arial" pitchFamily="34" charset="0"/>
            </a:endParaRPr>
          </a:p>
        </p:txBody>
      </p:sp>
      <p:sp>
        <p:nvSpPr>
          <p:cNvPr id="83" name="Oval 87">
            <a:extLst>
              <a:ext uri="{FF2B5EF4-FFF2-40B4-BE49-F238E27FC236}">
                <a16:creationId xmlns:a16="http://schemas.microsoft.com/office/drawing/2014/main" id="{CEB7AEC5-4199-FD55-F6F3-46AB37B4D787}"/>
              </a:ext>
            </a:extLst>
          </p:cNvPr>
          <p:cNvSpPr/>
          <p:nvPr>
            <p:custDataLst>
              <p:tags r:id="rId81"/>
            </p:custDataLst>
          </p:nvPr>
        </p:nvSpPr>
        <p:spPr bwMode="gray">
          <a:xfrm>
            <a:off x="7740650" y="3326699"/>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120" dirty="0">
              <a:solidFill>
                <a:srgbClr val="000000"/>
              </a:solidFill>
              <a:latin typeface="Arial" pitchFamily="34" charset="0"/>
              <a:cs typeface="Arial" pitchFamily="34" charset="0"/>
            </a:endParaRPr>
          </a:p>
        </p:txBody>
      </p:sp>
      <p:sp>
        <p:nvSpPr>
          <p:cNvPr id="84" name="Oval 87">
            <a:extLst>
              <a:ext uri="{FF2B5EF4-FFF2-40B4-BE49-F238E27FC236}">
                <a16:creationId xmlns:a16="http://schemas.microsoft.com/office/drawing/2014/main" id="{702F8E90-C884-837F-91E6-AA0BCEC96632}"/>
              </a:ext>
            </a:extLst>
          </p:cNvPr>
          <p:cNvSpPr/>
          <p:nvPr>
            <p:custDataLst>
              <p:tags r:id="rId82"/>
            </p:custDataLst>
          </p:nvPr>
        </p:nvSpPr>
        <p:spPr bwMode="gray">
          <a:xfrm>
            <a:off x="8069168" y="3346450"/>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120" dirty="0">
              <a:solidFill>
                <a:srgbClr val="000000"/>
              </a:solidFill>
              <a:latin typeface="Arial" pitchFamily="34" charset="0"/>
              <a:cs typeface="Arial" pitchFamily="34" charset="0"/>
            </a:endParaRPr>
          </a:p>
        </p:txBody>
      </p:sp>
      <p:sp>
        <p:nvSpPr>
          <p:cNvPr id="173" name="Oval 87">
            <a:extLst>
              <a:ext uri="{FF2B5EF4-FFF2-40B4-BE49-F238E27FC236}">
                <a16:creationId xmlns:a16="http://schemas.microsoft.com/office/drawing/2014/main" id="{E56428AD-6C73-087A-3FD1-BB75B3FFE9D0}"/>
              </a:ext>
            </a:extLst>
          </p:cNvPr>
          <p:cNvSpPr/>
          <p:nvPr>
            <p:custDataLst>
              <p:tags r:id="rId83"/>
            </p:custDataLst>
          </p:nvPr>
        </p:nvSpPr>
        <p:spPr bwMode="gray">
          <a:xfrm>
            <a:off x="8406652" y="3346450"/>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120" dirty="0">
              <a:solidFill>
                <a:srgbClr val="000000"/>
              </a:solidFill>
              <a:latin typeface="Arial" pitchFamily="34" charset="0"/>
              <a:cs typeface="Arial" pitchFamily="34" charset="0"/>
            </a:endParaRPr>
          </a:p>
        </p:txBody>
      </p:sp>
      <p:graphicFrame>
        <p:nvGraphicFramePr>
          <p:cNvPr id="177" name="Chart 176">
            <a:extLst>
              <a:ext uri="{FF2B5EF4-FFF2-40B4-BE49-F238E27FC236}">
                <a16:creationId xmlns:a16="http://schemas.microsoft.com/office/drawing/2014/main" id="{5050534E-620B-CC52-CF45-F17D68515237}"/>
              </a:ext>
            </a:extLst>
          </p:cNvPr>
          <p:cNvGraphicFramePr/>
          <p:nvPr>
            <p:custDataLst>
              <p:tags r:id="rId84"/>
            </p:custDataLst>
            <p:extLst>
              <p:ext uri="{D42A27DB-BD31-4B8C-83A1-F6EECF244321}">
                <p14:modId xmlns:p14="http://schemas.microsoft.com/office/powerpoint/2010/main" val="3011849393"/>
              </p:ext>
            </p:extLst>
          </p:nvPr>
        </p:nvGraphicFramePr>
        <p:xfrm>
          <a:off x="158750" y="4578350"/>
          <a:ext cx="9053513" cy="1725613"/>
        </p:xfrm>
        <a:graphic>
          <a:graphicData uri="http://schemas.openxmlformats.org/drawingml/2006/chart">
            <c:chart xmlns:c="http://schemas.openxmlformats.org/drawingml/2006/chart" xmlns:r="http://schemas.openxmlformats.org/officeDocument/2006/relationships" r:id="rId210"/>
          </a:graphicData>
        </a:graphic>
      </p:graphicFrame>
      <p:sp>
        <p:nvSpPr>
          <p:cNvPr id="45" name="テキスト プレースホルダ 9">
            <a:extLst>
              <a:ext uri="{FF2B5EF4-FFF2-40B4-BE49-F238E27FC236}">
                <a16:creationId xmlns:a16="http://schemas.microsoft.com/office/drawing/2014/main" id="{C2B7696A-7AE7-AE4A-7F48-3172DB40D245}"/>
              </a:ext>
            </a:extLst>
          </p:cNvPr>
          <p:cNvSpPr>
            <a:spLocks/>
          </p:cNvSpPr>
          <p:nvPr>
            <p:custDataLst>
              <p:tags r:id="rId85"/>
            </p:custDataLst>
          </p:nvPr>
        </p:nvSpPr>
        <p:spPr bwMode="gray">
          <a:xfrm>
            <a:off x="709613" y="474503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A47EB20-D201-4862-8F63-03951133EC4A}" type="datetime'''1''''2''''.''''''''''''''''''3'''''''''''">
              <a:rPr lang="en-US" altLang="en-US" sz="1000" smtClean="0">
                <a:effectLst/>
                <a:sym typeface="+mn-lt"/>
              </a:rPr>
              <a:pPr marL="0" lvl="0" indent="0" algn="ctr">
                <a:spcBef>
                  <a:spcPct val="0"/>
                </a:spcBef>
                <a:buNone/>
              </a:pPr>
              <a:t>12.3</a:t>
            </a:fld>
            <a:endParaRPr kumimoji="1" lang="en-US" altLang="ja-JP" sz="1000" dirty="0">
              <a:sym typeface="+mn-lt"/>
            </a:endParaRPr>
          </a:p>
        </p:txBody>
      </p:sp>
      <p:sp>
        <p:nvSpPr>
          <p:cNvPr id="46" name="テキスト プレースホルダ 9">
            <a:extLst>
              <a:ext uri="{FF2B5EF4-FFF2-40B4-BE49-F238E27FC236}">
                <a16:creationId xmlns:a16="http://schemas.microsoft.com/office/drawing/2014/main" id="{57DB29B7-27E7-A824-CEE9-9A0728267DB8}"/>
              </a:ext>
            </a:extLst>
          </p:cNvPr>
          <p:cNvSpPr>
            <a:spLocks/>
          </p:cNvSpPr>
          <p:nvPr>
            <p:custDataLst>
              <p:tags r:id="rId86"/>
            </p:custDataLst>
          </p:nvPr>
        </p:nvSpPr>
        <p:spPr bwMode="gray">
          <a:xfrm>
            <a:off x="709613" y="53244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01BB56-D9FE-4E90-963D-E208BEDA6998}" type="datetime'''''''''6''''''9''''''''''''''''''.''''''''7'''''''''">
              <a:rPr lang="en-US" altLang="en-US" sz="1000" smtClean="0">
                <a:effectLst/>
                <a:sym typeface="+mn-lt"/>
              </a:rPr>
              <a:pPr marL="0" lvl="0" indent="0" algn="ctr">
                <a:spcBef>
                  <a:spcPct val="0"/>
                </a:spcBef>
                <a:buNone/>
              </a:pPr>
              <a:t>69.7</a:t>
            </a:fld>
            <a:endParaRPr kumimoji="1" lang="en-US" altLang="ja-JP" sz="1000" dirty="0">
              <a:sym typeface="+mn-lt"/>
            </a:endParaRPr>
          </a:p>
        </p:txBody>
      </p:sp>
      <p:sp>
        <p:nvSpPr>
          <p:cNvPr id="47" name="テキスト プレースホルダ 9">
            <a:extLst>
              <a:ext uri="{FF2B5EF4-FFF2-40B4-BE49-F238E27FC236}">
                <a16:creationId xmlns:a16="http://schemas.microsoft.com/office/drawing/2014/main" id="{86476F4D-D42C-1A2C-3178-C439C9E176BE}"/>
              </a:ext>
            </a:extLst>
          </p:cNvPr>
          <p:cNvSpPr>
            <a:spLocks/>
          </p:cNvSpPr>
          <p:nvPr>
            <p:custDataLst>
              <p:tags r:id="rId87"/>
            </p:custDataLst>
          </p:nvPr>
        </p:nvSpPr>
        <p:spPr bwMode="gray">
          <a:xfrm>
            <a:off x="709613" y="59451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5A31EB1-2B46-4402-87FC-695FC4124AD7}" type="datetime'''''''''''1''''8''''.''''''''''''''''''''0'''''''''''''''''''">
              <a:rPr lang="en-US" altLang="en-US" sz="1000" smtClean="0">
                <a:solidFill>
                  <a:schemeClr val="bg1"/>
                </a:solidFill>
                <a:effectLst/>
                <a:sym typeface="+mn-lt"/>
              </a:rPr>
              <a:pPr marL="0" lvl="0" indent="0" algn="ctr">
                <a:spcBef>
                  <a:spcPct val="0"/>
                </a:spcBef>
                <a:buNone/>
              </a:pPr>
              <a:t>18.0</a:t>
            </a:fld>
            <a:endParaRPr kumimoji="1" lang="en-US" altLang="ja-JP" sz="1000" dirty="0">
              <a:solidFill>
                <a:schemeClr val="bg1"/>
              </a:solidFill>
              <a:sym typeface="+mn-lt"/>
            </a:endParaRPr>
          </a:p>
        </p:txBody>
      </p:sp>
      <p:sp>
        <p:nvSpPr>
          <p:cNvPr id="186" name="Text Placeholder 12">
            <a:extLst>
              <a:ext uri="{FF2B5EF4-FFF2-40B4-BE49-F238E27FC236}">
                <a16:creationId xmlns:a16="http://schemas.microsoft.com/office/drawing/2014/main" id="{9A790E31-7EB5-02DF-C74F-1A7CE5A8B2A2}"/>
              </a:ext>
            </a:extLst>
          </p:cNvPr>
          <p:cNvSpPr>
            <a:spLocks noGrp="1"/>
          </p:cNvSpPr>
          <p:nvPr>
            <p:custDataLst>
              <p:tags r:id="rId88"/>
            </p:custDataLst>
          </p:nvPr>
        </p:nvSpPr>
        <p:spPr bwMode="auto">
          <a:xfrm>
            <a:off x="703263" y="62341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2B38687-27C3-4343-A45E-2A9A09D4F80C}" type="datetime'''2''''''''''''''''''0''''0''''''''0'''''''''''''''''''">
              <a:rPr lang="ja-JP" altLang="en-US" sz="1000" b="0"/>
              <a:pPr algn="ctr">
                <a:spcBef>
                  <a:spcPct val="0"/>
                </a:spcBef>
                <a:spcAft>
                  <a:spcPct val="0"/>
                </a:spcAft>
              </a:pPr>
              <a:t>2000</a:t>
            </a:fld>
            <a:endParaRPr kumimoji="0" lang="ja-JP" altLang="en-US" sz="1000" b="0" dirty="0">
              <a:sym typeface="+mn-lt"/>
            </a:endParaRPr>
          </a:p>
        </p:txBody>
      </p:sp>
      <p:sp>
        <p:nvSpPr>
          <p:cNvPr id="48" name="テキスト プレースホルダ 9">
            <a:extLst>
              <a:ext uri="{FF2B5EF4-FFF2-40B4-BE49-F238E27FC236}">
                <a16:creationId xmlns:a16="http://schemas.microsoft.com/office/drawing/2014/main" id="{23D2FC7B-1C2C-B1FE-F29D-AE896E26757F}"/>
              </a:ext>
            </a:extLst>
          </p:cNvPr>
          <p:cNvSpPr>
            <a:spLocks/>
          </p:cNvSpPr>
          <p:nvPr>
            <p:custDataLst>
              <p:tags r:id="rId89"/>
            </p:custDataLst>
          </p:nvPr>
        </p:nvSpPr>
        <p:spPr bwMode="gray">
          <a:xfrm>
            <a:off x="1000125" y="474503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97F1F0-85E0-4CFB-9676-F1C3427FF46A}" type="datetime'''''''''''''''1''2''''''.5'''''''''''''''''">
              <a:rPr lang="en-US" altLang="en-US" sz="1000" smtClean="0">
                <a:effectLst/>
                <a:sym typeface="+mn-lt"/>
              </a:rPr>
              <a:pPr marL="0" lvl="0" indent="0" algn="ctr">
                <a:spcBef>
                  <a:spcPct val="0"/>
                </a:spcBef>
                <a:buNone/>
              </a:pPr>
              <a:t>12.5</a:t>
            </a:fld>
            <a:endParaRPr kumimoji="1" lang="en-US" altLang="ja-JP" sz="1000" dirty="0">
              <a:sym typeface="+mn-lt"/>
            </a:endParaRPr>
          </a:p>
        </p:txBody>
      </p:sp>
      <p:sp>
        <p:nvSpPr>
          <p:cNvPr id="49" name="テキスト プレースホルダ 9">
            <a:extLst>
              <a:ext uri="{FF2B5EF4-FFF2-40B4-BE49-F238E27FC236}">
                <a16:creationId xmlns:a16="http://schemas.microsoft.com/office/drawing/2014/main" id="{8ADC91D5-EE32-0104-764B-9329B324E85F}"/>
              </a:ext>
            </a:extLst>
          </p:cNvPr>
          <p:cNvSpPr>
            <a:spLocks/>
          </p:cNvSpPr>
          <p:nvPr>
            <p:custDataLst>
              <p:tags r:id="rId90"/>
            </p:custDataLst>
          </p:nvPr>
        </p:nvSpPr>
        <p:spPr bwMode="gray">
          <a:xfrm>
            <a:off x="1000125" y="53308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136678-46C7-4148-9F60-32EA12D30275}" type="datetime'''7''''''''''''''''''''0''.''''''''''''''2'''''''">
              <a:rPr lang="en-US" altLang="en-US" sz="1000" smtClean="0">
                <a:effectLst/>
                <a:sym typeface="+mn-lt"/>
              </a:rPr>
              <a:pPr marL="0" lvl="0" indent="0" algn="ctr">
                <a:spcBef>
                  <a:spcPct val="0"/>
                </a:spcBef>
                <a:buNone/>
              </a:pPr>
              <a:t>70.2</a:t>
            </a:fld>
            <a:endParaRPr kumimoji="1" lang="en-US" altLang="ja-JP" sz="1000" dirty="0">
              <a:sym typeface="+mn-lt"/>
            </a:endParaRPr>
          </a:p>
        </p:txBody>
      </p:sp>
      <p:sp>
        <p:nvSpPr>
          <p:cNvPr id="51" name="テキスト プレースホルダ 9">
            <a:extLst>
              <a:ext uri="{FF2B5EF4-FFF2-40B4-BE49-F238E27FC236}">
                <a16:creationId xmlns:a16="http://schemas.microsoft.com/office/drawing/2014/main" id="{5FD24018-F91F-7B31-DC45-ADC522AA11D2}"/>
              </a:ext>
            </a:extLst>
          </p:cNvPr>
          <p:cNvSpPr>
            <a:spLocks/>
          </p:cNvSpPr>
          <p:nvPr>
            <p:custDataLst>
              <p:tags r:id="rId91"/>
            </p:custDataLst>
          </p:nvPr>
        </p:nvSpPr>
        <p:spPr bwMode="gray">
          <a:xfrm>
            <a:off x="1000125" y="59499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2F7946-64E6-4474-A245-C9AB35BD0536}" type="datetime'''''''''1''7''''''.''3'''">
              <a:rPr lang="en-US" altLang="en-US" sz="1000" smtClean="0">
                <a:solidFill>
                  <a:schemeClr val="bg1"/>
                </a:solidFill>
                <a:effectLst/>
                <a:sym typeface="+mn-lt"/>
              </a:rPr>
              <a:pPr marL="0" lvl="0" indent="0" algn="ctr">
                <a:spcBef>
                  <a:spcPct val="0"/>
                </a:spcBef>
                <a:buNone/>
              </a:pPr>
              <a:t>17.3</a:t>
            </a:fld>
            <a:endParaRPr kumimoji="1" lang="en-US" altLang="ja-JP" sz="1000" dirty="0">
              <a:solidFill>
                <a:schemeClr val="bg1"/>
              </a:solidFill>
              <a:sym typeface="+mn-lt"/>
            </a:endParaRPr>
          </a:p>
        </p:txBody>
      </p:sp>
      <p:sp>
        <p:nvSpPr>
          <p:cNvPr id="189" name="Text Placeholder 12">
            <a:extLst>
              <a:ext uri="{FF2B5EF4-FFF2-40B4-BE49-F238E27FC236}">
                <a16:creationId xmlns:a16="http://schemas.microsoft.com/office/drawing/2014/main" id="{EF30C3CB-D5AA-3A2E-EFF4-778FDCEF75EB}"/>
              </a:ext>
            </a:extLst>
          </p:cNvPr>
          <p:cNvSpPr>
            <a:spLocks noGrp="1"/>
          </p:cNvSpPr>
          <p:nvPr>
            <p:custDataLst>
              <p:tags r:id="rId92"/>
            </p:custDataLst>
          </p:nvPr>
        </p:nvSpPr>
        <p:spPr bwMode="auto">
          <a:xfrm>
            <a:off x="1063625"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26293F0-7167-4012-8F25-5F0A7DB60CD7}" type="datetime'''''''''''0''''''''1'''''''''">
              <a:rPr lang="ja-JP" altLang="en-US" sz="1000" b="0"/>
              <a:pPr algn="ctr">
                <a:spcBef>
                  <a:spcPct val="0"/>
                </a:spcBef>
                <a:spcAft>
                  <a:spcPct val="0"/>
                </a:spcAft>
              </a:pPr>
              <a:t>01</a:t>
            </a:fld>
            <a:endParaRPr kumimoji="0" lang="ja-JP" altLang="en-US" sz="1000" b="0" dirty="0">
              <a:sym typeface="+mn-lt"/>
            </a:endParaRPr>
          </a:p>
        </p:txBody>
      </p:sp>
      <p:sp>
        <p:nvSpPr>
          <p:cNvPr id="52" name="テキスト プレースホルダ 9">
            <a:extLst>
              <a:ext uri="{FF2B5EF4-FFF2-40B4-BE49-F238E27FC236}">
                <a16:creationId xmlns:a16="http://schemas.microsoft.com/office/drawing/2014/main" id="{69338B4B-3D8F-1871-DB60-DF1137942F47}"/>
              </a:ext>
            </a:extLst>
          </p:cNvPr>
          <p:cNvSpPr>
            <a:spLocks/>
          </p:cNvSpPr>
          <p:nvPr>
            <p:custDataLst>
              <p:tags r:id="rId93"/>
            </p:custDataLst>
          </p:nvPr>
        </p:nvSpPr>
        <p:spPr bwMode="gray">
          <a:xfrm>
            <a:off x="1290638" y="4748213"/>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7F5C80-1FB7-4814-8D08-F091664D9AC6}" type="datetime'''''''''''''''''1''''''''''''''''''''''2''''.''''''''''8'''''">
              <a:rPr lang="en-US" altLang="en-US" sz="1000" smtClean="0">
                <a:effectLst/>
                <a:sym typeface="+mn-lt"/>
              </a:rPr>
              <a:pPr marL="0" lvl="0" indent="0" algn="ctr">
                <a:spcBef>
                  <a:spcPct val="0"/>
                </a:spcBef>
                <a:buNone/>
              </a:pPr>
              <a:t>12.8</a:t>
            </a:fld>
            <a:endParaRPr kumimoji="1" lang="en-US" altLang="ja-JP" sz="1000" dirty="0">
              <a:sym typeface="+mn-lt"/>
            </a:endParaRPr>
          </a:p>
        </p:txBody>
      </p:sp>
      <p:sp>
        <p:nvSpPr>
          <p:cNvPr id="54" name="テキスト プレースホルダ 9">
            <a:extLst>
              <a:ext uri="{FF2B5EF4-FFF2-40B4-BE49-F238E27FC236}">
                <a16:creationId xmlns:a16="http://schemas.microsoft.com/office/drawing/2014/main" id="{94A16B7D-739B-D94C-4586-2CCDFA39E9F9}"/>
              </a:ext>
            </a:extLst>
          </p:cNvPr>
          <p:cNvSpPr>
            <a:spLocks/>
          </p:cNvSpPr>
          <p:nvPr>
            <p:custDataLst>
              <p:tags r:id="rId94"/>
            </p:custDataLst>
          </p:nvPr>
        </p:nvSpPr>
        <p:spPr bwMode="gray">
          <a:xfrm>
            <a:off x="1290638" y="53371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71F5EFB-7AE7-499A-AB30-0C603270A147}" type="datetime'''''7''0''''''''''''.7'''''''''''''''''''''''''''''''''''">
              <a:rPr lang="en-US" altLang="en-US" sz="1000" smtClean="0">
                <a:effectLst/>
                <a:sym typeface="+mn-lt"/>
              </a:rPr>
              <a:pPr marL="0" lvl="0" indent="0" algn="ctr">
                <a:spcBef>
                  <a:spcPct val="0"/>
                </a:spcBef>
                <a:buNone/>
              </a:pPr>
              <a:t>70.7</a:t>
            </a:fld>
            <a:endParaRPr kumimoji="1" lang="en-US" altLang="ja-JP" sz="1000" dirty="0">
              <a:sym typeface="+mn-lt"/>
            </a:endParaRPr>
          </a:p>
        </p:txBody>
      </p:sp>
      <p:sp>
        <p:nvSpPr>
          <p:cNvPr id="55" name="テキスト プレースホルダ 9">
            <a:extLst>
              <a:ext uri="{FF2B5EF4-FFF2-40B4-BE49-F238E27FC236}">
                <a16:creationId xmlns:a16="http://schemas.microsoft.com/office/drawing/2014/main" id="{6412DFF5-D81D-228D-3D44-1A23F729112D}"/>
              </a:ext>
            </a:extLst>
          </p:cNvPr>
          <p:cNvSpPr>
            <a:spLocks/>
          </p:cNvSpPr>
          <p:nvPr>
            <p:custDataLst>
              <p:tags r:id="rId95"/>
            </p:custDataLst>
          </p:nvPr>
        </p:nvSpPr>
        <p:spPr bwMode="gray">
          <a:xfrm>
            <a:off x="1290638" y="59547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D446032-FFFC-40C0-A081-DF0734F3FA0A}" type="datetime'''''''''''''''16''''''''''''''''''''''''''.6'''''''''">
              <a:rPr lang="en-US" altLang="en-US" sz="1000" smtClean="0">
                <a:solidFill>
                  <a:schemeClr val="bg1"/>
                </a:solidFill>
                <a:effectLst/>
                <a:sym typeface="+mn-lt"/>
              </a:rPr>
              <a:pPr marL="0" lvl="0" indent="0" algn="ctr">
                <a:spcBef>
                  <a:spcPct val="0"/>
                </a:spcBef>
                <a:buNone/>
              </a:pPr>
              <a:t>16.6</a:t>
            </a:fld>
            <a:endParaRPr kumimoji="1" lang="en-US" altLang="ja-JP" sz="1000" dirty="0">
              <a:solidFill>
                <a:schemeClr val="bg1"/>
              </a:solidFill>
              <a:sym typeface="+mn-lt"/>
            </a:endParaRPr>
          </a:p>
        </p:txBody>
      </p:sp>
      <p:sp>
        <p:nvSpPr>
          <p:cNvPr id="182" name="Text Placeholder 12">
            <a:extLst>
              <a:ext uri="{FF2B5EF4-FFF2-40B4-BE49-F238E27FC236}">
                <a16:creationId xmlns:a16="http://schemas.microsoft.com/office/drawing/2014/main" id="{4D659A15-0FF5-0FB7-17B2-97F80117CD61}"/>
              </a:ext>
            </a:extLst>
          </p:cNvPr>
          <p:cNvSpPr>
            <a:spLocks noGrp="1"/>
          </p:cNvSpPr>
          <p:nvPr>
            <p:custDataLst>
              <p:tags r:id="rId96"/>
            </p:custDataLst>
          </p:nvPr>
        </p:nvSpPr>
        <p:spPr bwMode="auto">
          <a:xfrm>
            <a:off x="1354138"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35D5D32-34FC-45F4-8885-7A5CB0A413EC}" type="datetime'''0''''''''''''''''''''''2'''''''''''''''''''''">
              <a:rPr lang="ja-JP" altLang="en-US" sz="1000" b="0"/>
              <a:pPr algn="ctr">
                <a:spcBef>
                  <a:spcPct val="0"/>
                </a:spcBef>
                <a:spcAft>
                  <a:spcPct val="0"/>
                </a:spcAft>
              </a:pPr>
              <a:t>02</a:t>
            </a:fld>
            <a:endParaRPr kumimoji="0" lang="ja-JP" altLang="en-US" sz="1000" b="0" dirty="0">
              <a:sym typeface="+mn-lt"/>
            </a:endParaRPr>
          </a:p>
        </p:txBody>
      </p:sp>
      <p:sp>
        <p:nvSpPr>
          <p:cNvPr id="58" name="テキスト プレースホルダ 9">
            <a:extLst>
              <a:ext uri="{FF2B5EF4-FFF2-40B4-BE49-F238E27FC236}">
                <a16:creationId xmlns:a16="http://schemas.microsoft.com/office/drawing/2014/main" id="{A619D92F-C4C0-401D-A49A-5E8FCC590B0E}"/>
              </a:ext>
            </a:extLst>
          </p:cNvPr>
          <p:cNvSpPr>
            <a:spLocks/>
          </p:cNvSpPr>
          <p:nvPr>
            <p:custDataLst>
              <p:tags r:id="rId97"/>
            </p:custDataLst>
          </p:nvPr>
        </p:nvSpPr>
        <p:spPr bwMode="gray">
          <a:xfrm>
            <a:off x="1581150" y="474980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C256A87-4EA3-4054-BA7C-21FC1B767FDF}" type="datetime'''''''''''''1''''''''''''''''''''''''''''''''''''3''.1'''''">
              <a:rPr lang="en-US" altLang="en-US" sz="1000" smtClean="0">
                <a:effectLst/>
                <a:sym typeface="+mn-lt"/>
              </a:rPr>
              <a:pPr marL="0" lvl="0" indent="0" algn="ctr">
                <a:spcBef>
                  <a:spcPct val="0"/>
                </a:spcBef>
                <a:buNone/>
              </a:pPr>
              <a:t>13.1</a:t>
            </a:fld>
            <a:endParaRPr kumimoji="1" lang="en-US" altLang="ja-JP" sz="1000" dirty="0">
              <a:sym typeface="+mn-lt"/>
            </a:endParaRPr>
          </a:p>
        </p:txBody>
      </p:sp>
      <p:sp>
        <p:nvSpPr>
          <p:cNvPr id="59" name="テキスト プレースホルダ 9">
            <a:extLst>
              <a:ext uri="{FF2B5EF4-FFF2-40B4-BE49-F238E27FC236}">
                <a16:creationId xmlns:a16="http://schemas.microsoft.com/office/drawing/2014/main" id="{63612A83-3E4B-9572-BDF3-A065CBE92891}"/>
              </a:ext>
            </a:extLst>
          </p:cNvPr>
          <p:cNvSpPr>
            <a:spLocks/>
          </p:cNvSpPr>
          <p:nvPr>
            <p:custDataLst>
              <p:tags r:id="rId98"/>
            </p:custDataLst>
          </p:nvPr>
        </p:nvSpPr>
        <p:spPr bwMode="gray">
          <a:xfrm>
            <a:off x="1581150" y="53435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C5EB18-451A-4B5F-B41D-01F2B8E17CE2}" type="datetime'''''''''''''''''''7''''''''''''''''''''0.''9'''''''''''''">
              <a:rPr lang="en-US" altLang="en-US" sz="1000" smtClean="0">
                <a:effectLst/>
                <a:sym typeface="+mn-lt"/>
              </a:rPr>
              <a:pPr marL="0" lvl="0" indent="0" algn="ctr">
                <a:spcBef>
                  <a:spcPct val="0"/>
                </a:spcBef>
                <a:buNone/>
              </a:pPr>
              <a:t>70.9</a:t>
            </a:fld>
            <a:endParaRPr kumimoji="1" lang="en-US" altLang="ja-JP" sz="1000" dirty="0">
              <a:sym typeface="+mn-lt"/>
            </a:endParaRPr>
          </a:p>
        </p:txBody>
      </p:sp>
      <p:sp>
        <p:nvSpPr>
          <p:cNvPr id="64" name="テキスト プレースホルダ 9">
            <a:extLst>
              <a:ext uri="{FF2B5EF4-FFF2-40B4-BE49-F238E27FC236}">
                <a16:creationId xmlns:a16="http://schemas.microsoft.com/office/drawing/2014/main" id="{1AFFBA15-E7B0-71A6-0932-8CE78AA4645A}"/>
              </a:ext>
            </a:extLst>
          </p:cNvPr>
          <p:cNvSpPr>
            <a:spLocks/>
          </p:cNvSpPr>
          <p:nvPr>
            <p:custDataLst>
              <p:tags r:id="rId99"/>
            </p:custDataLst>
          </p:nvPr>
        </p:nvSpPr>
        <p:spPr bwMode="gray">
          <a:xfrm>
            <a:off x="1581150" y="59578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D8D8622-CE41-43E5-BF17-7EF510A8B211}" type="datetime'1''''''''''6''.''''''''''''''''''''''''''0'''">
              <a:rPr lang="en-US" altLang="en-US" sz="1000" smtClean="0">
                <a:solidFill>
                  <a:schemeClr val="bg1"/>
                </a:solidFill>
                <a:effectLst/>
                <a:sym typeface="+mn-lt"/>
              </a:rPr>
              <a:pPr marL="0" lvl="0" indent="0" algn="ctr">
                <a:spcBef>
                  <a:spcPct val="0"/>
                </a:spcBef>
                <a:buNone/>
              </a:pPr>
              <a:t>16.0</a:t>
            </a:fld>
            <a:endParaRPr kumimoji="1" lang="en-US" altLang="ja-JP" sz="1000" dirty="0">
              <a:solidFill>
                <a:schemeClr val="bg1"/>
              </a:solidFill>
              <a:sym typeface="+mn-lt"/>
            </a:endParaRPr>
          </a:p>
        </p:txBody>
      </p:sp>
      <p:sp>
        <p:nvSpPr>
          <p:cNvPr id="191" name="Text Placeholder 12">
            <a:extLst>
              <a:ext uri="{FF2B5EF4-FFF2-40B4-BE49-F238E27FC236}">
                <a16:creationId xmlns:a16="http://schemas.microsoft.com/office/drawing/2014/main" id="{8F9D3A1E-2A72-3BA1-509A-BF1342D6C123}"/>
              </a:ext>
            </a:extLst>
          </p:cNvPr>
          <p:cNvSpPr>
            <a:spLocks noGrp="1"/>
          </p:cNvSpPr>
          <p:nvPr>
            <p:custDataLst>
              <p:tags r:id="rId100"/>
            </p:custDataLst>
          </p:nvPr>
        </p:nvSpPr>
        <p:spPr bwMode="auto">
          <a:xfrm>
            <a:off x="1644650"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5EEDAAA-C218-4556-B233-5873CEC56AC1}" type="datetime'''''''''''''''''''''0''''3'''''''''">
              <a:rPr lang="ja-JP" altLang="en-US" sz="1000" b="0"/>
              <a:pPr algn="ctr">
                <a:spcBef>
                  <a:spcPct val="0"/>
                </a:spcBef>
                <a:spcAft>
                  <a:spcPct val="0"/>
                </a:spcAft>
              </a:pPr>
              <a:t>03</a:t>
            </a:fld>
            <a:endParaRPr kumimoji="0" lang="ja-JP" altLang="en-US" sz="1000" b="0" dirty="0">
              <a:sym typeface="+mn-lt"/>
            </a:endParaRPr>
          </a:p>
        </p:txBody>
      </p:sp>
      <p:sp>
        <p:nvSpPr>
          <p:cNvPr id="65" name="テキスト プレースホルダ 9">
            <a:extLst>
              <a:ext uri="{FF2B5EF4-FFF2-40B4-BE49-F238E27FC236}">
                <a16:creationId xmlns:a16="http://schemas.microsoft.com/office/drawing/2014/main" id="{862A5F78-1C4B-2B8C-65B9-0F4B9DA555E3}"/>
              </a:ext>
            </a:extLst>
          </p:cNvPr>
          <p:cNvSpPr>
            <a:spLocks/>
          </p:cNvSpPr>
          <p:nvPr>
            <p:custDataLst>
              <p:tags r:id="rId101"/>
            </p:custDataLst>
          </p:nvPr>
        </p:nvSpPr>
        <p:spPr bwMode="gray">
          <a:xfrm>
            <a:off x="1871663" y="475297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7C43E5-E36F-4280-9610-B55822957051}" type="datetime'''''''''''''''''1''''''''''''3.''''''''''''''''''5'''''">
              <a:rPr lang="en-US" altLang="en-US" sz="1000" smtClean="0">
                <a:effectLst/>
                <a:sym typeface="+mn-lt"/>
              </a:rPr>
              <a:pPr marL="0" lvl="0" indent="0" algn="ctr">
                <a:spcBef>
                  <a:spcPct val="0"/>
                </a:spcBef>
                <a:buNone/>
              </a:pPr>
              <a:t>13.5</a:t>
            </a:fld>
            <a:endParaRPr kumimoji="1" lang="en-US" altLang="ja-JP" sz="1000" dirty="0">
              <a:sym typeface="+mn-lt"/>
            </a:endParaRPr>
          </a:p>
        </p:txBody>
      </p:sp>
      <p:sp>
        <p:nvSpPr>
          <p:cNvPr id="66" name="テキスト プレースホルダ 9">
            <a:extLst>
              <a:ext uri="{FF2B5EF4-FFF2-40B4-BE49-F238E27FC236}">
                <a16:creationId xmlns:a16="http://schemas.microsoft.com/office/drawing/2014/main" id="{7778B26E-FE73-F551-0E92-2A4F14A9B511}"/>
              </a:ext>
            </a:extLst>
          </p:cNvPr>
          <p:cNvSpPr>
            <a:spLocks/>
          </p:cNvSpPr>
          <p:nvPr>
            <p:custDataLst>
              <p:tags r:id="rId102"/>
            </p:custDataLst>
          </p:nvPr>
        </p:nvSpPr>
        <p:spPr bwMode="gray">
          <a:xfrm>
            <a:off x="1871663" y="53498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EB4744A-1E46-4662-8352-D8B0A8B0DFD3}" type="datetime'''''''''''''7''1''''''''''.''''0'''''''''''''''''''''''''''''">
              <a:rPr lang="en-US" altLang="en-US" sz="1000" smtClean="0">
                <a:effectLst/>
                <a:sym typeface="+mn-lt"/>
              </a:rPr>
              <a:pPr marL="0" lvl="0" indent="0" algn="ctr">
                <a:spcBef>
                  <a:spcPct val="0"/>
                </a:spcBef>
                <a:buNone/>
              </a:pPr>
              <a:t>71.0</a:t>
            </a:fld>
            <a:endParaRPr kumimoji="1" lang="en-US" altLang="ja-JP" sz="1000" dirty="0">
              <a:sym typeface="+mn-lt"/>
            </a:endParaRPr>
          </a:p>
        </p:txBody>
      </p:sp>
      <p:sp>
        <p:nvSpPr>
          <p:cNvPr id="67" name="テキスト プレースホルダ 9">
            <a:extLst>
              <a:ext uri="{FF2B5EF4-FFF2-40B4-BE49-F238E27FC236}">
                <a16:creationId xmlns:a16="http://schemas.microsoft.com/office/drawing/2014/main" id="{ADEA1234-E318-393B-6D18-DC28012052E8}"/>
              </a:ext>
            </a:extLst>
          </p:cNvPr>
          <p:cNvSpPr>
            <a:spLocks/>
          </p:cNvSpPr>
          <p:nvPr>
            <p:custDataLst>
              <p:tags r:id="rId103"/>
            </p:custDataLst>
          </p:nvPr>
        </p:nvSpPr>
        <p:spPr bwMode="gray">
          <a:xfrm>
            <a:off x="1871663" y="59610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160A026-0AED-4ED6-A056-AE3134E97B38}" type="datetime'''''''15''''''''''''.''6'''''''''''''''''''''''''''''''''">
              <a:rPr lang="en-US" altLang="en-US" sz="1000" smtClean="0">
                <a:solidFill>
                  <a:schemeClr val="bg1"/>
                </a:solidFill>
                <a:effectLst/>
                <a:sym typeface="+mn-lt"/>
              </a:rPr>
              <a:pPr marL="0" lvl="0" indent="0" algn="ctr">
                <a:spcBef>
                  <a:spcPct val="0"/>
                </a:spcBef>
                <a:buNone/>
              </a:pPr>
              <a:t>15.6</a:t>
            </a:fld>
            <a:endParaRPr kumimoji="1" lang="en-US" altLang="ja-JP" sz="1000" dirty="0">
              <a:solidFill>
                <a:schemeClr val="bg1"/>
              </a:solidFill>
              <a:sym typeface="+mn-lt"/>
            </a:endParaRPr>
          </a:p>
        </p:txBody>
      </p:sp>
      <p:sp>
        <p:nvSpPr>
          <p:cNvPr id="192" name="Text Placeholder 12">
            <a:extLst>
              <a:ext uri="{FF2B5EF4-FFF2-40B4-BE49-F238E27FC236}">
                <a16:creationId xmlns:a16="http://schemas.microsoft.com/office/drawing/2014/main" id="{A065E13E-52AE-CA4A-09CB-EBBCB3D2245B}"/>
              </a:ext>
            </a:extLst>
          </p:cNvPr>
          <p:cNvSpPr>
            <a:spLocks noGrp="1"/>
          </p:cNvSpPr>
          <p:nvPr>
            <p:custDataLst>
              <p:tags r:id="rId104"/>
            </p:custDataLst>
          </p:nvPr>
        </p:nvSpPr>
        <p:spPr bwMode="auto">
          <a:xfrm>
            <a:off x="1935163"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4D4EA3A-C991-42DF-AB22-9B3B273D806E}" type="datetime'''''''''''''''''''''''''''''''0''''''''''''''4'''''''''">
              <a:rPr lang="ja-JP" altLang="en-US" sz="1000" b="0"/>
              <a:pPr algn="ctr">
                <a:spcBef>
                  <a:spcPct val="0"/>
                </a:spcBef>
                <a:spcAft>
                  <a:spcPct val="0"/>
                </a:spcAft>
              </a:pPr>
              <a:t>04</a:t>
            </a:fld>
            <a:endParaRPr kumimoji="0" lang="ja-JP" altLang="en-US" sz="1000" b="0" dirty="0">
              <a:sym typeface="+mn-lt"/>
            </a:endParaRPr>
          </a:p>
        </p:txBody>
      </p:sp>
      <p:sp>
        <p:nvSpPr>
          <p:cNvPr id="69" name="テキスト プレースホルダ 9">
            <a:extLst>
              <a:ext uri="{FF2B5EF4-FFF2-40B4-BE49-F238E27FC236}">
                <a16:creationId xmlns:a16="http://schemas.microsoft.com/office/drawing/2014/main" id="{B848D2E7-7545-8577-7DB7-55149622C804}"/>
              </a:ext>
            </a:extLst>
          </p:cNvPr>
          <p:cNvSpPr>
            <a:spLocks/>
          </p:cNvSpPr>
          <p:nvPr>
            <p:custDataLst>
              <p:tags r:id="rId105"/>
            </p:custDataLst>
          </p:nvPr>
        </p:nvSpPr>
        <p:spPr bwMode="gray">
          <a:xfrm>
            <a:off x="2162175" y="4754563"/>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616D40A-218B-45AD-A85B-792D6368DDB7}" type="datetime'''''''''''''''''''''''1''3''''''''''''''''''''''''''.''''7'''">
              <a:rPr lang="en-US" altLang="en-US" sz="1000" smtClean="0">
                <a:effectLst/>
                <a:sym typeface="+mn-lt"/>
              </a:rPr>
              <a:pPr marL="0" lvl="0" indent="0" algn="ctr">
                <a:spcBef>
                  <a:spcPct val="0"/>
                </a:spcBef>
                <a:buNone/>
              </a:pPr>
              <a:t>13.7</a:t>
            </a:fld>
            <a:endParaRPr kumimoji="1" lang="en-US" altLang="ja-JP" sz="1000" dirty="0">
              <a:sym typeface="+mn-lt"/>
            </a:endParaRPr>
          </a:p>
        </p:txBody>
      </p:sp>
      <p:sp>
        <p:nvSpPr>
          <p:cNvPr id="70" name="テキスト プレースホルダ 9">
            <a:extLst>
              <a:ext uri="{FF2B5EF4-FFF2-40B4-BE49-F238E27FC236}">
                <a16:creationId xmlns:a16="http://schemas.microsoft.com/office/drawing/2014/main" id="{D4592E59-C35E-FD61-125F-00482713B4BC}"/>
              </a:ext>
            </a:extLst>
          </p:cNvPr>
          <p:cNvSpPr>
            <a:spLocks/>
          </p:cNvSpPr>
          <p:nvPr>
            <p:custDataLst>
              <p:tags r:id="rId106"/>
            </p:custDataLst>
          </p:nvPr>
        </p:nvSpPr>
        <p:spPr bwMode="gray">
          <a:xfrm>
            <a:off x="2162175" y="53546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D723C6D-4661-4BF8-877E-645E3A54127B}" type="datetime'''''''71''''.''''''''''''''''''''''0'">
              <a:rPr lang="en-US" altLang="en-US" sz="1000" smtClean="0">
                <a:effectLst/>
                <a:sym typeface="+mn-lt"/>
              </a:rPr>
              <a:pPr marL="0" lvl="0" indent="0" algn="ctr">
                <a:spcBef>
                  <a:spcPct val="0"/>
                </a:spcBef>
                <a:buNone/>
              </a:pPr>
              <a:t>71.0</a:t>
            </a:fld>
            <a:endParaRPr kumimoji="1" lang="en-US" altLang="ja-JP" sz="1000" dirty="0">
              <a:sym typeface="+mn-lt"/>
            </a:endParaRPr>
          </a:p>
        </p:txBody>
      </p:sp>
      <p:sp>
        <p:nvSpPr>
          <p:cNvPr id="71" name="テキスト プレースホルダ 9">
            <a:extLst>
              <a:ext uri="{FF2B5EF4-FFF2-40B4-BE49-F238E27FC236}">
                <a16:creationId xmlns:a16="http://schemas.microsoft.com/office/drawing/2014/main" id="{47F9254E-6AA4-08F8-2753-0784DE1D72B1}"/>
              </a:ext>
            </a:extLst>
          </p:cNvPr>
          <p:cNvSpPr>
            <a:spLocks/>
          </p:cNvSpPr>
          <p:nvPr>
            <p:custDataLst>
              <p:tags r:id="rId107"/>
            </p:custDataLst>
          </p:nvPr>
        </p:nvSpPr>
        <p:spPr bwMode="gray">
          <a:xfrm>
            <a:off x="2162175" y="59642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0F1DB5-60F4-49E4-A7D3-ECFED3C65708}" type="datetime'''''1''''''''''''''''5''''''''.''''''''2'''''''''''''''''''''">
              <a:rPr lang="en-US" altLang="en-US" sz="1000" smtClean="0">
                <a:solidFill>
                  <a:schemeClr val="bg1"/>
                </a:solidFill>
                <a:effectLst/>
                <a:sym typeface="+mn-lt"/>
              </a:rPr>
              <a:pPr marL="0" lvl="0" indent="0" algn="ctr">
                <a:spcBef>
                  <a:spcPct val="0"/>
                </a:spcBef>
                <a:buNone/>
              </a:pPr>
              <a:t>15.2</a:t>
            </a:fld>
            <a:endParaRPr kumimoji="1" lang="en-US" altLang="ja-JP" sz="1000" dirty="0">
              <a:solidFill>
                <a:schemeClr val="bg1"/>
              </a:solidFill>
              <a:sym typeface="+mn-lt"/>
            </a:endParaRPr>
          </a:p>
        </p:txBody>
      </p:sp>
      <p:sp>
        <p:nvSpPr>
          <p:cNvPr id="193" name="Text Placeholder 12">
            <a:extLst>
              <a:ext uri="{FF2B5EF4-FFF2-40B4-BE49-F238E27FC236}">
                <a16:creationId xmlns:a16="http://schemas.microsoft.com/office/drawing/2014/main" id="{0109CF75-C5AE-77D8-D38E-1DE1CB53CA49}"/>
              </a:ext>
            </a:extLst>
          </p:cNvPr>
          <p:cNvSpPr>
            <a:spLocks noGrp="1"/>
          </p:cNvSpPr>
          <p:nvPr>
            <p:custDataLst>
              <p:tags r:id="rId108"/>
            </p:custDataLst>
          </p:nvPr>
        </p:nvSpPr>
        <p:spPr bwMode="auto">
          <a:xfrm>
            <a:off x="2225675"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F9780B0-1C8B-47CE-9BC3-7C192BA09E17}" type="datetime'''''''''''''''''''''''''''''''''''0''''''''''''''5'''''''">
              <a:rPr lang="ja-JP" altLang="en-US" sz="1000" b="0"/>
              <a:pPr algn="ctr">
                <a:spcBef>
                  <a:spcPct val="0"/>
                </a:spcBef>
                <a:spcAft>
                  <a:spcPct val="0"/>
                </a:spcAft>
              </a:pPr>
              <a:t>05</a:t>
            </a:fld>
            <a:endParaRPr kumimoji="0" lang="ja-JP" altLang="en-US" sz="1000" b="0" dirty="0">
              <a:sym typeface="+mn-lt"/>
            </a:endParaRPr>
          </a:p>
        </p:txBody>
      </p:sp>
      <p:sp>
        <p:nvSpPr>
          <p:cNvPr id="72" name="テキスト プレースホルダ 9">
            <a:extLst>
              <a:ext uri="{FF2B5EF4-FFF2-40B4-BE49-F238E27FC236}">
                <a16:creationId xmlns:a16="http://schemas.microsoft.com/office/drawing/2014/main" id="{BFA2EF0B-E3E9-9C74-14C0-4AEB0EE56FE4}"/>
              </a:ext>
            </a:extLst>
          </p:cNvPr>
          <p:cNvSpPr>
            <a:spLocks/>
          </p:cNvSpPr>
          <p:nvPr>
            <p:custDataLst>
              <p:tags r:id="rId109"/>
            </p:custDataLst>
          </p:nvPr>
        </p:nvSpPr>
        <p:spPr bwMode="gray">
          <a:xfrm>
            <a:off x="2452688" y="475615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FF72AC-FE9B-4DAC-A747-6833D70AF8B0}" type="datetime'''''''''1''''''''3''.''''''''''''''''''''''''''''''''''''''9'">
              <a:rPr lang="en-US" altLang="en-US" sz="1000" smtClean="0">
                <a:effectLst/>
                <a:sym typeface="+mn-lt"/>
              </a:rPr>
              <a:pPr marL="0" lvl="0" indent="0" algn="ctr">
                <a:spcBef>
                  <a:spcPct val="0"/>
                </a:spcBef>
                <a:buNone/>
              </a:pPr>
              <a:t>13.9</a:t>
            </a:fld>
            <a:endParaRPr kumimoji="1" lang="en-US" altLang="ja-JP" sz="1000" dirty="0">
              <a:sym typeface="+mn-lt"/>
            </a:endParaRPr>
          </a:p>
        </p:txBody>
      </p:sp>
      <p:sp>
        <p:nvSpPr>
          <p:cNvPr id="85" name="テキスト プレースホルダ 9">
            <a:extLst>
              <a:ext uri="{FF2B5EF4-FFF2-40B4-BE49-F238E27FC236}">
                <a16:creationId xmlns:a16="http://schemas.microsoft.com/office/drawing/2014/main" id="{11FCC235-2A5D-B89A-FC0D-759CECA04639}"/>
              </a:ext>
            </a:extLst>
          </p:cNvPr>
          <p:cNvSpPr>
            <a:spLocks/>
          </p:cNvSpPr>
          <p:nvPr>
            <p:custDataLst>
              <p:tags r:id="rId110"/>
            </p:custDataLst>
          </p:nvPr>
        </p:nvSpPr>
        <p:spPr bwMode="gray">
          <a:xfrm>
            <a:off x="2452688" y="53578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FA65F1-5665-4FED-BB19-84B627DC4641}" type="datetime'''''''''''''''''''''''''7''''''''''1.''2'''''''''''''''''">
              <a:rPr lang="en-US" altLang="en-US" sz="1000" smtClean="0">
                <a:effectLst/>
                <a:sym typeface="+mn-lt"/>
              </a:rPr>
              <a:pPr marL="0" lvl="0" indent="0" algn="ctr">
                <a:spcBef>
                  <a:spcPct val="0"/>
                </a:spcBef>
                <a:buNone/>
              </a:pPr>
              <a:t>71.2</a:t>
            </a:fld>
            <a:endParaRPr kumimoji="1" lang="en-US" altLang="ja-JP" sz="1000" dirty="0">
              <a:sym typeface="+mn-lt"/>
            </a:endParaRPr>
          </a:p>
        </p:txBody>
      </p:sp>
      <p:sp>
        <p:nvSpPr>
          <p:cNvPr id="86" name="テキスト プレースホルダ 9">
            <a:extLst>
              <a:ext uri="{FF2B5EF4-FFF2-40B4-BE49-F238E27FC236}">
                <a16:creationId xmlns:a16="http://schemas.microsoft.com/office/drawing/2014/main" id="{1A657914-B958-2714-B348-19D04FC285F5}"/>
              </a:ext>
            </a:extLst>
          </p:cNvPr>
          <p:cNvSpPr>
            <a:spLocks/>
          </p:cNvSpPr>
          <p:nvPr>
            <p:custDataLst>
              <p:tags r:id="rId111"/>
            </p:custDataLst>
          </p:nvPr>
        </p:nvSpPr>
        <p:spPr bwMode="gray">
          <a:xfrm>
            <a:off x="2452688" y="59658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49D80F-8523-4F2A-8B95-E72265BE6D61}" type="datetime'''1''''4''''.''''''''''''''''''9'''''''">
              <a:rPr lang="en-US" altLang="en-US" sz="1000" smtClean="0">
                <a:solidFill>
                  <a:schemeClr val="bg1"/>
                </a:solidFill>
                <a:effectLst/>
                <a:sym typeface="+mn-lt"/>
              </a:rPr>
              <a:pPr marL="0" lvl="0" indent="0" algn="ctr">
                <a:spcBef>
                  <a:spcPct val="0"/>
                </a:spcBef>
                <a:buNone/>
              </a:pPr>
              <a:t>14.9</a:t>
            </a:fld>
            <a:endParaRPr kumimoji="1" lang="en-US" altLang="ja-JP" sz="1000" dirty="0">
              <a:solidFill>
                <a:schemeClr val="bg1"/>
              </a:solidFill>
              <a:sym typeface="+mn-lt"/>
            </a:endParaRPr>
          </a:p>
        </p:txBody>
      </p:sp>
      <p:sp>
        <p:nvSpPr>
          <p:cNvPr id="194" name="Text Placeholder 12">
            <a:extLst>
              <a:ext uri="{FF2B5EF4-FFF2-40B4-BE49-F238E27FC236}">
                <a16:creationId xmlns:a16="http://schemas.microsoft.com/office/drawing/2014/main" id="{5068E08B-E6CB-C8B0-7D18-8B3F5F4D02C3}"/>
              </a:ext>
            </a:extLst>
          </p:cNvPr>
          <p:cNvSpPr>
            <a:spLocks noGrp="1"/>
          </p:cNvSpPr>
          <p:nvPr>
            <p:custDataLst>
              <p:tags r:id="rId112"/>
            </p:custDataLst>
          </p:nvPr>
        </p:nvSpPr>
        <p:spPr bwMode="auto">
          <a:xfrm>
            <a:off x="2516188"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89B6DF3-1591-498E-B5DB-49747B20E9C5}" type="datetime'''''''''''''''''0''''''''''''''''6'''''''''''''''''''''''">
              <a:rPr lang="ja-JP" altLang="en-US" sz="1000" b="0"/>
              <a:pPr algn="ctr">
                <a:spcBef>
                  <a:spcPct val="0"/>
                </a:spcBef>
                <a:spcAft>
                  <a:spcPct val="0"/>
                </a:spcAft>
              </a:pPr>
              <a:t>06</a:t>
            </a:fld>
            <a:endParaRPr kumimoji="0" lang="ja-JP" altLang="en-US" sz="1000" b="0" dirty="0">
              <a:sym typeface="+mn-lt"/>
            </a:endParaRPr>
          </a:p>
        </p:txBody>
      </p:sp>
      <p:sp>
        <p:nvSpPr>
          <p:cNvPr id="88" name="テキスト プレースホルダ 9">
            <a:extLst>
              <a:ext uri="{FF2B5EF4-FFF2-40B4-BE49-F238E27FC236}">
                <a16:creationId xmlns:a16="http://schemas.microsoft.com/office/drawing/2014/main" id="{CA3E2FDC-7BD9-57D8-ADA4-30A25B9AD8D8}"/>
              </a:ext>
            </a:extLst>
          </p:cNvPr>
          <p:cNvSpPr>
            <a:spLocks/>
          </p:cNvSpPr>
          <p:nvPr>
            <p:custDataLst>
              <p:tags r:id="rId113"/>
            </p:custDataLst>
          </p:nvPr>
        </p:nvSpPr>
        <p:spPr bwMode="gray">
          <a:xfrm>
            <a:off x="2743200" y="4754563"/>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066CDF3-1D9B-4986-81EF-8EBE50B46A44}" type="datetime'''1''''''''''''''''''''''3''''''''''''.''''''8'">
              <a:rPr lang="en-US" altLang="en-US" sz="1000" smtClean="0">
                <a:effectLst/>
                <a:sym typeface="+mn-lt"/>
              </a:rPr>
              <a:pPr marL="0" lvl="0" indent="0" algn="ctr">
                <a:spcBef>
                  <a:spcPct val="0"/>
                </a:spcBef>
                <a:buNone/>
              </a:pPr>
              <a:t>13.8</a:t>
            </a:fld>
            <a:endParaRPr kumimoji="1" lang="en-US" altLang="ja-JP" sz="1000" dirty="0">
              <a:sym typeface="+mn-lt"/>
            </a:endParaRPr>
          </a:p>
        </p:txBody>
      </p:sp>
      <p:sp>
        <p:nvSpPr>
          <p:cNvPr id="89" name="テキスト プレースホルダ 9">
            <a:extLst>
              <a:ext uri="{FF2B5EF4-FFF2-40B4-BE49-F238E27FC236}">
                <a16:creationId xmlns:a16="http://schemas.microsoft.com/office/drawing/2014/main" id="{EC311640-12CD-71C5-FF7B-D3EABA13CE5D}"/>
              </a:ext>
            </a:extLst>
          </p:cNvPr>
          <p:cNvSpPr>
            <a:spLocks/>
          </p:cNvSpPr>
          <p:nvPr>
            <p:custDataLst>
              <p:tags r:id="rId114"/>
            </p:custDataLst>
          </p:nvPr>
        </p:nvSpPr>
        <p:spPr bwMode="gray">
          <a:xfrm>
            <a:off x="2743200" y="53578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BDCF81C-758B-4212-AEA6-D7422EE14B02}" type="datetime'''7''1''''.''''''''''''''''''''''''''''''''''''''3'''''''''''">
              <a:rPr lang="en-US" altLang="en-US" sz="1000" smtClean="0">
                <a:effectLst/>
                <a:sym typeface="+mn-lt"/>
              </a:rPr>
              <a:pPr marL="0" lvl="0" indent="0" algn="ctr">
                <a:spcBef>
                  <a:spcPct val="0"/>
                </a:spcBef>
                <a:buNone/>
              </a:pPr>
              <a:t>71.3</a:t>
            </a:fld>
            <a:endParaRPr kumimoji="1" lang="en-US" altLang="ja-JP" sz="1000" dirty="0">
              <a:sym typeface="+mn-lt"/>
            </a:endParaRPr>
          </a:p>
        </p:txBody>
      </p:sp>
      <p:sp>
        <p:nvSpPr>
          <p:cNvPr id="90" name="テキスト プレースホルダ 9">
            <a:extLst>
              <a:ext uri="{FF2B5EF4-FFF2-40B4-BE49-F238E27FC236}">
                <a16:creationId xmlns:a16="http://schemas.microsoft.com/office/drawing/2014/main" id="{68654CD7-0FA4-2AB0-787F-7C1FC3F0CA82}"/>
              </a:ext>
            </a:extLst>
          </p:cNvPr>
          <p:cNvSpPr>
            <a:spLocks/>
          </p:cNvSpPr>
          <p:nvPr>
            <p:custDataLst>
              <p:tags r:id="rId115"/>
            </p:custDataLst>
          </p:nvPr>
        </p:nvSpPr>
        <p:spPr bwMode="gray">
          <a:xfrm>
            <a:off x="2743200" y="59674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78C818A-B4C2-4AEA-ADC0-F6C6F77758D6}" type="datetime'1''''''''''''''4''''''''''''''''''.''''''''''8'''">
              <a:rPr lang="en-US" altLang="en-US" sz="1000" smtClean="0">
                <a:solidFill>
                  <a:schemeClr val="bg1"/>
                </a:solidFill>
                <a:effectLst/>
                <a:sym typeface="+mn-lt"/>
              </a:rPr>
              <a:pPr marL="0" lvl="0" indent="0" algn="ctr">
                <a:spcBef>
                  <a:spcPct val="0"/>
                </a:spcBef>
                <a:buNone/>
              </a:pPr>
              <a:t>14.8</a:t>
            </a:fld>
            <a:endParaRPr kumimoji="1" lang="en-US" altLang="ja-JP" sz="1000" dirty="0">
              <a:solidFill>
                <a:schemeClr val="bg1"/>
              </a:solidFill>
              <a:sym typeface="+mn-lt"/>
            </a:endParaRPr>
          </a:p>
        </p:txBody>
      </p:sp>
      <p:sp>
        <p:nvSpPr>
          <p:cNvPr id="180" name="Text Placeholder 12">
            <a:extLst>
              <a:ext uri="{FF2B5EF4-FFF2-40B4-BE49-F238E27FC236}">
                <a16:creationId xmlns:a16="http://schemas.microsoft.com/office/drawing/2014/main" id="{16D785DF-735B-7968-CDE5-C64B755FCC01}"/>
              </a:ext>
            </a:extLst>
          </p:cNvPr>
          <p:cNvSpPr>
            <a:spLocks noGrp="1"/>
          </p:cNvSpPr>
          <p:nvPr>
            <p:custDataLst>
              <p:tags r:id="rId116"/>
            </p:custDataLst>
          </p:nvPr>
        </p:nvSpPr>
        <p:spPr bwMode="auto">
          <a:xfrm>
            <a:off x="2806700"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BEF452F0-DE8C-437E-931E-58CACAFE7862}" type="datetime'''''''''''''''0''''''7'''''''''''''''''''''''">
              <a:rPr lang="ja-JP" altLang="en-US" sz="1000" b="0"/>
              <a:pPr algn="ctr">
                <a:spcBef>
                  <a:spcPct val="0"/>
                </a:spcBef>
                <a:spcAft>
                  <a:spcPct val="0"/>
                </a:spcAft>
              </a:pPr>
              <a:t>07</a:t>
            </a:fld>
            <a:endParaRPr kumimoji="0" lang="ja-JP" altLang="en-US" sz="1000" b="0" dirty="0">
              <a:sym typeface="+mn-lt"/>
            </a:endParaRPr>
          </a:p>
        </p:txBody>
      </p:sp>
      <p:sp>
        <p:nvSpPr>
          <p:cNvPr id="91" name="テキスト プレースホルダ 9">
            <a:extLst>
              <a:ext uri="{FF2B5EF4-FFF2-40B4-BE49-F238E27FC236}">
                <a16:creationId xmlns:a16="http://schemas.microsoft.com/office/drawing/2014/main" id="{B889B55D-AFA3-FEDE-010C-21700B299036}"/>
              </a:ext>
            </a:extLst>
          </p:cNvPr>
          <p:cNvSpPr>
            <a:spLocks/>
          </p:cNvSpPr>
          <p:nvPr>
            <p:custDataLst>
              <p:tags r:id="rId117"/>
            </p:custDataLst>
          </p:nvPr>
        </p:nvSpPr>
        <p:spPr bwMode="gray">
          <a:xfrm>
            <a:off x="3033713" y="475297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EA4C13C-83CB-4BBA-A873-9F6B059BF9BD}" type="datetime'1''3''''''''''''''''''''''''''''.''''''''''5'''">
              <a:rPr lang="en-US" altLang="en-US" sz="1000" smtClean="0">
                <a:effectLst/>
                <a:sym typeface="+mn-lt"/>
              </a:rPr>
              <a:pPr marL="0" lvl="0" indent="0" algn="ctr">
                <a:spcBef>
                  <a:spcPct val="0"/>
                </a:spcBef>
                <a:buNone/>
              </a:pPr>
              <a:t>13.5</a:t>
            </a:fld>
            <a:endParaRPr kumimoji="1" lang="en-US" altLang="ja-JP" sz="1000" dirty="0">
              <a:sym typeface="+mn-lt"/>
            </a:endParaRPr>
          </a:p>
        </p:txBody>
      </p:sp>
      <p:sp>
        <p:nvSpPr>
          <p:cNvPr id="92" name="テキスト プレースホルダ 9">
            <a:extLst>
              <a:ext uri="{FF2B5EF4-FFF2-40B4-BE49-F238E27FC236}">
                <a16:creationId xmlns:a16="http://schemas.microsoft.com/office/drawing/2014/main" id="{7C530CCB-38F9-1A23-F1F6-B4498D843BC5}"/>
              </a:ext>
            </a:extLst>
          </p:cNvPr>
          <p:cNvSpPr>
            <a:spLocks/>
          </p:cNvSpPr>
          <p:nvPr>
            <p:custDataLst>
              <p:tags r:id="rId118"/>
            </p:custDataLst>
          </p:nvPr>
        </p:nvSpPr>
        <p:spPr bwMode="gray">
          <a:xfrm>
            <a:off x="3033713" y="53546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3D570AB-CEC8-45E1-BC43-FA1A321DFF1E}" type="datetime'''''''''''''''''''''''''7''''''''''''1''''''.''''6'''''">
              <a:rPr lang="en-US" altLang="en-US" sz="1000" smtClean="0">
                <a:effectLst/>
                <a:sym typeface="+mn-lt"/>
              </a:rPr>
              <a:pPr marL="0" lvl="0" indent="0" algn="ctr">
                <a:spcBef>
                  <a:spcPct val="0"/>
                </a:spcBef>
                <a:buNone/>
              </a:pPr>
              <a:t>71.6</a:t>
            </a:fld>
            <a:endParaRPr kumimoji="1" lang="en-US" altLang="ja-JP" sz="1000" dirty="0">
              <a:sym typeface="+mn-lt"/>
            </a:endParaRPr>
          </a:p>
        </p:txBody>
      </p:sp>
      <p:sp>
        <p:nvSpPr>
          <p:cNvPr id="93" name="テキスト プレースホルダ 9">
            <a:extLst>
              <a:ext uri="{FF2B5EF4-FFF2-40B4-BE49-F238E27FC236}">
                <a16:creationId xmlns:a16="http://schemas.microsoft.com/office/drawing/2014/main" id="{BD98056D-6838-9A73-BDF8-CC3911B92BCA}"/>
              </a:ext>
            </a:extLst>
          </p:cNvPr>
          <p:cNvSpPr>
            <a:spLocks/>
          </p:cNvSpPr>
          <p:nvPr>
            <p:custDataLst>
              <p:tags r:id="rId119"/>
            </p:custDataLst>
          </p:nvPr>
        </p:nvSpPr>
        <p:spPr bwMode="gray">
          <a:xfrm>
            <a:off x="3033713" y="59674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F01B80-075A-4F76-BA95-3DFD3F8F41B6}" type="datetime'''''1''''''''''''''4''''''.''''''''''''9'''''''''''''">
              <a:rPr lang="en-US" altLang="en-US" sz="1000" smtClean="0">
                <a:solidFill>
                  <a:schemeClr val="bg1"/>
                </a:solidFill>
                <a:effectLst/>
                <a:sym typeface="+mn-lt"/>
              </a:rPr>
              <a:pPr marL="0" lvl="0" indent="0" algn="ctr">
                <a:spcBef>
                  <a:spcPct val="0"/>
                </a:spcBef>
                <a:buNone/>
              </a:pPr>
              <a:t>14.9</a:t>
            </a:fld>
            <a:endParaRPr kumimoji="1" lang="en-US" altLang="ja-JP" sz="1000" dirty="0">
              <a:solidFill>
                <a:schemeClr val="bg1"/>
              </a:solidFill>
              <a:sym typeface="+mn-lt"/>
            </a:endParaRPr>
          </a:p>
        </p:txBody>
      </p:sp>
      <p:sp>
        <p:nvSpPr>
          <p:cNvPr id="181" name="Text Placeholder 12">
            <a:extLst>
              <a:ext uri="{FF2B5EF4-FFF2-40B4-BE49-F238E27FC236}">
                <a16:creationId xmlns:a16="http://schemas.microsoft.com/office/drawing/2014/main" id="{33F4FCDB-556E-C421-C625-4791F4388FF0}"/>
              </a:ext>
            </a:extLst>
          </p:cNvPr>
          <p:cNvSpPr>
            <a:spLocks noGrp="1"/>
          </p:cNvSpPr>
          <p:nvPr>
            <p:custDataLst>
              <p:tags r:id="rId120"/>
            </p:custDataLst>
          </p:nvPr>
        </p:nvSpPr>
        <p:spPr bwMode="auto">
          <a:xfrm>
            <a:off x="3097213"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5BC4BD2-6FA5-48A3-9595-BCD1606451D9}" type="datetime'''''''''''''''''''''''''''''''0''''''''''''''''8'''''''''">
              <a:rPr lang="ja-JP" altLang="en-US" sz="1000" b="0"/>
              <a:pPr algn="ctr">
                <a:spcBef>
                  <a:spcPct val="0"/>
                </a:spcBef>
                <a:spcAft>
                  <a:spcPct val="0"/>
                </a:spcAft>
              </a:pPr>
              <a:t>08</a:t>
            </a:fld>
            <a:endParaRPr kumimoji="0" lang="ja-JP" altLang="en-US" sz="1000" b="0" dirty="0">
              <a:sym typeface="+mn-lt"/>
            </a:endParaRPr>
          </a:p>
        </p:txBody>
      </p:sp>
      <p:sp>
        <p:nvSpPr>
          <p:cNvPr id="94" name="テキスト プレースホルダ 9">
            <a:extLst>
              <a:ext uri="{FF2B5EF4-FFF2-40B4-BE49-F238E27FC236}">
                <a16:creationId xmlns:a16="http://schemas.microsoft.com/office/drawing/2014/main" id="{0150B165-5B6C-65A7-4FEE-3F076701807F}"/>
              </a:ext>
            </a:extLst>
          </p:cNvPr>
          <p:cNvSpPr>
            <a:spLocks/>
          </p:cNvSpPr>
          <p:nvPr>
            <p:custDataLst>
              <p:tags r:id="rId121"/>
            </p:custDataLst>
          </p:nvPr>
        </p:nvSpPr>
        <p:spPr bwMode="gray">
          <a:xfrm>
            <a:off x="3324225" y="474980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4D53DE1-87B6-4F39-89B8-5D86D8366220}" type="datetime'''''''''''1''''''''''''''''''''''3.''''''''''''''''''''''1'">
              <a:rPr lang="en-US" altLang="en-US" sz="1000" smtClean="0">
                <a:effectLst/>
                <a:sym typeface="+mn-lt"/>
              </a:rPr>
              <a:pPr marL="0" lvl="0" indent="0" algn="ctr">
                <a:spcBef>
                  <a:spcPct val="0"/>
                </a:spcBef>
                <a:buNone/>
              </a:pPr>
              <a:t>13.1</a:t>
            </a:fld>
            <a:endParaRPr kumimoji="1" lang="en-US" altLang="ja-JP" sz="1000" dirty="0">
              <a:sym typeface="+mn-lt"/>
            </a:endParaRPr>
          </a:p>
        </p:txBody>
      </p:sp>
      <p:sp>
        <p:nvSpPr>
          <p:cNvPr id="95" name="テキスト プレースホルダ 9">
            <a:extLst>
              <a:ext uri="{FF2B5EF4-FFF2-40B4-BE49-F238E27FC236}">
                <a16:creationId xmlns:a16="http://schemas.microsoft.com/office/drawing/2014/main" id="{B89612CC-118E-81B8-05D8-5D9E871925AB}"/>
              </a:ext>
            </a:extLst>
          </p:cNvPr>
          <p:cNvSpPr>
            <a:spLocks/>
          </p:cNvSpPr>
          <p:nvPr>
            <p:custDataLst>
              <p:tags r:id="rId122"/>
            </p:custDataLst>
          </p:nvPr>
        </p:nvSpPr>
        <p:spPr bwMode="gray">
          <a:xfrm>
            <a:off x="3324225" y="53498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383523B-3236-421D-9C54-A9D6C23C71E8}" type="datetime'''''''''''''''''7''''''''1''''''''''''''.''''''''9'''''''">
              <a:rPr lang="en-US" altLang="en-US" sz="1000" smtClean="0">
                <a:effectLst/>
                <a:sym typeface="+mn-lt"/>
              </a:rPr>
              <a:pPr marL="0" lvl="0" indent="0" algn="ctr">
                <a:spcBef>
                  <a:spcPct val="0"/>
                </a:spcBef>
                <a:buNone/>
              </a:pPr>
              <a:t>71.9</a:t>
            </a:fld>
            <a:endParaRPr kumimoji="1" lang="en-US" altLang="ja-JP" sz="1000" dirty="0">
              <a:sym typeface="+mn-lt"/>
            </a:endParaRPr>
          </a:p>
        </p:txBody>
      </p:sp>
      <p:sp>
        <p:nvSpPr>
          <p:cNvPr id="96" name="テキスト プレースホルダ 9">
            <a:extLst>
              <a:ext uri="{FF2B5EF4-FFF2-40B4-BE49-F238E27FC236}">
                <a16:creationId xmlns:a16="http://schemas.microsoft.com/office/drawing/2014/main" id="{BA528E94-ABFA-1647-A139-D9456A149641}"/>
              </a:ext>
            </a:extLst>
          </p:cNvPr>
          <p:cNvSpPr>
            <a:spLocks/>
          </p:cNvSpPr>
          <p:nvPr>
            <p:custDataLst>
              <p:tags r:id="rId123"/>
            </p:custDataLst>
          </p:nvPr>
        </p:nvSpPr>
        <p:spPr bwMode="gray">
          <a:xfrm>
            <a:off x="3324225" y="59658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BE89535-E6C1-4FB1-AA75-2BA4C762FFC8}" type="datetime'''''''''''''''''''''''''''''1''5''''.''''''''0'">
              <a:rPr lang="en-US" altLang="en-US" sz="1000" smtClean="0">
                <a:solidFill>
                  <a:schemeClr val="bg1"/>
                </a:solidFill>
                <a:effectLst/>
                <a:sym typeface="+mn-lt"/>
              </a:rPr>
              <a:pPr marL="0" lvl="0" indent="0" algn="ctr">
                <a:spcBef>
                  <a:spcPct val="0"/>
                </a:spcBef>
                <a:buNone/>
              </a:pPr>
              <a:t>15.0</a:t>
            </a:fld>
            <a:endParaRPr kumimoji="1" lang="en-US" altLang="ja-JP" sz="1000" dirty="0">
              <a:solidFill>
                <a:schemeClr val="bg1"/>
              </a:solidFill>
              <a:sym typeface="+mn-lt"/>
            </a:endParaRPr>
          </a:p>
        </p:txBody>
      </p:sp>
      <p:sp>
        <p:nvSpPr>
          <p:cNvPr id="195" name="Text Placeholder 12">
            <a:extLst>
              <a:ext uri="{FF2B5EF4-FFF2-40B4-BE49-F238E27FC236}">
                <a16:creationId xmlns:a16="http://schemas.microsoft.com/office/drawing/2014/main" id="{C102BC11-1837-6D28-01D3-34F09F8A8FFE}"/>
              </a:ext>
            </a:extLst>
          </p:cNvPr>
          <p:cNvSpPr>
            <a:spLocks noGrp="1"/>
          </p:cNvSpPr>
          <p:nvPr>
            <p:custDataLst>
              <p:tags r:id="rId124"/>
            </p:custDataLst>
          </p:nvPr>
        </p:nvSpPr>
        <p:spPr bwMode="auto">
          <a:xfrm>
            <a:off x="3387725"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173EF0D-99BB-4970-8A17-A3304E095A90}" type="datetime'''''''''''''''''''''''''''''''0''9'''''''''''''''''">
              <a:rPr lang="ja-JP" altLang="en-US" sz="1000" b="0"/>
              <a:pPr algn="ctr">
                <a:spcBef>
                  <a:spcPct val="0"/>
                </a:spcBef>
                <a:spcAft>
                  <a:spcPct val="0"/>
                </a:spcAft>
              </a:pPr>
              <a:t>09</a:t>
            </a:fld>
            <a:endParaRPr kumimoji="0" lang="ja-JP" altLang="en-US" sz="1000" b="0" dirty="0">
              <a:sym typeface="+mn-lt"/>
            </a:endParaRPr>
          </a:p>
        </p:txBody>
      </p:sp>
      <p:sp>
        <p:nvSpPr>
          <p:cNvPr id="97" name="テキスト プレースホルダ 9">
            <a:extLst>
              <a:ext uri="{FF2B5EF4-FFF2-40B4-BE49-F238E27FC236}">
                <a16:creationId xmlns:a16="http://schemas.microsoft.com/office/drawing/2014/main" id="{3663DAB5-069A-EF6A-5C53-79D712ACC9BB}"/>
              </a:ext>
            </a:extLst>
          </p:cNvPr>
          <p:cNvSpPr>
            <a:spLocks/>
          </p:cNvSpPr>
          <p:nvPr>
            <p:custDataLst>
              <p:tags r:id="rId125"/>
            </p:custDataLst>
          </p:nvPr>
        </p:nvSpPr>
        <p:spPr bwMode="gray">
          <a:xfrm>
            <a:off x="3614738" y="474662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794D8B-3CF8-4437-BFAD-F6E4FC891FF5}" type="datetime'''''''''12''''''''''''''''''''''''''''''.7'''''">
              <a:rPr lang="en-US" altLang="en-US" sz="1000" smtClean="0">
                <a:effectLst/>
                <a:sym typeface="+mn-lt"/>
              </a:rPr>
              <a:pPr marL="0" lvl="0" indent="0" algn="ctr">
                <a:spcBef>
                  <a:spcPct val="0"/>
                </a:spcBef>
                <a:buNone/>
              </a:pPr>
              <a:t>12.7</a:t>
            </a:fld>
            <a:endParaRPr kumimoji="1" lang="en-US" altLang="ja-JP" sz="1000" dirty="0">
              <a:sym typeface="+mn-lt"/>
            </a:endParaRPr>
          </a:p>
        </p:txBody>
      </p:sp>
      <p:sp>
        <p:nvSpPr>
          <p:cNvPr id="98" name="テキスト プレースホルダ 9">
            <a:extLst>
              <a:ext uri="{FF2B5EF4-FFF2-40B4-BE49-F238E27FC236}">
                <a16:creationId xmlns:a16="http://schemas.microsoft.com/office/drawing/2014/main" id="{24001029-1749-7061-7659-071249E8E105}"/>
              </a:ext>
            </a:extLst>
          </p:cNvPr>
          <p:cNvSpPr>
            <a:spLocks/>
          </p:cNvSpPr>
          <p:nvPr>
            <p:custDataLst>
              <p:tags r:id="rId126"/>
            </p:custDataLst>
          </p:nvPr>
        </p:nvSpPr>
        <p:spPr bwMode="gray">
          <a:xfrm>
            <a:off x="3614738" y="53467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CBC42E7-A137-4CCD-B12B-F7056223446D}" type="datetime'''''''''''''''''''''''''''''''7''2''''.''''''''''''''''''1'">
              <a:rPr lang="en-US" altLang="en-US" sz="1000" smtClean="0">
                <a:effectLst/>
                <a:sym typeface="+mn-lt"/>
              </a:rPr>
              <a:pPr marL="0" lvl="0" indent="0" algn="ctr">
                <a:spcBef>
                  <a:spcPct val="0"/>
                </a:spcBef>
                <a:buNone/>
              </a:pPr>
              <a:t>72.1</a:t>
            </a:fld>
            <a:endParaRPr kumimoji="1" lang="en-US" altLang="ja-JP" sz="1000" dirty="0">
              <a:sym typeface="+mn-lt"/>
            </a:endParaRPr>
          </a:p>
        </p:txBody>
      </p:sp>
      <p:sp>
        <p:nvSpPr>
          <p:cNvPr id="99" name="テキスト プレースホルダ 9">
            <a:extLst>
              <a:ext uri="{FF2B5EF4-FFF2-40B4-BE49-F238E27FC236}">
                <a16:creationId xmlns:a16="http://schemas.microsoft.com/office/drawing/2014/main" id="{D49A70FF-91B9-7AC4-06F8-9019A7C5B7AF}"/>
              </a:ext>
            </a:extLst>
          </p:cNvPr>
          <p:cNvSpPr>
            <a:spLocks/>
          </p:cNvSpPr>
          <p:nvPr>
            <p:custDataLst>
              <p:tags r:id="rId127"/>
            </p:custDataLst>
          </p:nvPr>
        </p:nvSpPr>
        <p:spPr bwMode="gray">
          <a:xfrm>
            <a:off x="3614738" y="59642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8945AF0-CA9E-4793-ACAD-118A6BA3C24E}" type="datetime'''''''''1''''''5''''''''''''''''''''''''.''''''''2'''''''">
              <a:rPr lang="en-US" altLang="en-US" sz="1000" smtClean="0">
                <a:solidFill>
                  <a:schemeClr val="bg1"/>
                </a:solidFill>
                <a:effectLst/>
                <a:sym typeface="+mn-lt"/>
              </a:rPr>
              <a:pPr marL="0" lvl="0" indent="0" algn="ctr">
                <a:spcBef>
                  <a:spcPct val="0"/>
                </a:spcBef>
                <a:buNone/>
              </a:pPr>
              <a:t>15.2</a:t>
            </a:fld>
            <a:endParaRPr kumimoji="1" lang="en-US" altLang="ja-JP" sz="1000" dirty="0">
              <a:solidFill>
                <a:schemeClr val="bg1"/>
              </a:solidFill>
              <a:sym typeface="+mn-lt"/>
            </a:endParaRPr>
          </a:p>
        </p:txBody>
      </p:sp>
      <p:sp>
        <p:nvSpPr>
          <p:cNvPr id="196" name="Text Placeholder 12">
            <a:extLst>
              <a:ext uri="{FF2B5EF4-FFF2-40B4-BE49-F238E27FC236}">
                <a16:creationId xmlns:a16="http://schemas.microsoft.com/office/drawing/2014/main" id="{1EC37D0D-BDC1-F3A6-7595-E5ADD40EC23A}"/>
              </a:ext>
            </a:extLst>
          </p:cNvPr>
          <p:cNvSpPr>
            <a:spLocks noGrp="1"/>
          </p:cNvSpPr>
          <p:nvPr>
            <p:custDataLst>
              <p:tags r:id="rId128"/>
            </p:custDataLst>
          </p:nvPr>
        </p:nvSpPr>
        <p:spPr bwMode="auto">
          <a:xfrm>
            <a:off x="3678238"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ABA337D-F932-4B41-8945-C536B09A7A70}" type="datetime'''''''10'''''''''''''''''''''''''''''''''''''''''''''''''''">
              <a:rPr lang="ja-JP" altLang="en-US" sz="1000" b="0"/>
              <a:pPr algn="ctr">
                <a:spcBef>
                  <a:spcPct val="0"/>
                </a:spcBef>
                <a:spcAft>
                  <a:spcPct val="0"/>
                </a:spcAft>
              </a:pPr>
              <a:t>10</a:t>
            </a:fld>
            <a:endParaRPr kumimoji="0" lang="ja-JP" altLang="en-US" sz="1000" b="0" dirty="0">
              <a:sym typeface="+mn-lt"/>
            </a:endParaRPr>
          </a:p>
        </p:txBody>
      </p:sp>
      <p:sp>
        <p:nvSpPr>
          <p:cNvPr id="100" name="テキスト プレースホルダ 9">
            <a:extLst>
              <a:ext uri="{FF2B5EF4-FFF2-40B4-BE49-F238E27FC236}">
                <a16:creationId xmlns:a16="http://schemas.microsoft.com/office/drawing/2014/main" id="{8F9F4534-7ED7-27A1-ADFC-8FCDB811FA0F}"/>
              </a:ext>
            </a:extLst>
          </p:cNvPr>
          <p:cNvSpPr>
            <a:spLocks/>
          </p:cNvSpPr>
          <p:nvPr>
            <p:custDataLst>
              <p:tags r:id="rId129"/>
            </p:custDataLst>
          </p:nvPr>
        </p:nvSpPr>
        <p:spPr bwMode="gray">
          <a:xfrm>
            <a:off x="3905250" y="474662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5EFF5C4-80B9-4F8E-996C-3CF2FADADB16}" type="datetime'''''''''''''''''''''''1''''''2''''''''''''''''.''''6'''''">
              <a:rPr lang="en-US" altLang="en-US" sz="1000" smtClean="0">
                <a:effectLst/>
                <a:sym typeface="+mn-lt"/>
              </a:rPr>
              <a:pPr marL="0" lvl="0" indent="0" algn="ctr">
                <a:spcBef>
                  <a:spcPct val="0"/>
                </a:spcBef>
                <a:buNone/>
              </a:pPr>
              <a:t>12.6</a:t>
            </a:fld>
            <a:endParaRPr kumimoji="1" lang="en-US" altLang="ja-JP" sz="1000" dirty="0">
              <a:sym typeface="+mn-lt"/>
            </a:endParaRPr>
          </a:p>
        </p:txBody>
      </p:sp>
      <p:sp>
        <p:nvSpPr>
          <p:cNvPr id="101" name="テキスト プレースホルダ 9">
            <a:extLst>
              <a:ext uri="{FF2B5EF4-FFF2-40B4-BE49-F238E27FC236}">
                <a16:creationId xmlns:a16="http://schemas.microsoft.com/office/drawing/2014/main" id="{80CF6FA2-8F8F-EF4B-2987-9F0AD27F5F11}"/>
              </a:ext>
            </a:extLst>
          </p:cNvPr>
          <p:cNvSpPr>
            <a:spLocks/>
          </p:cNvSpPr>
          <p:nvPr>
            <p:custDataLst>
              <p:tags r:id="rId130"/>
            </p:custDataLst>
          </p:nvPr>
        </p:nvSpPr>
        <p:spPr bwMode="gray">
          <a:xfrm>
            <a:off x="3905250" y="53451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19461E5-2FF4-454C-A888-223426DF5747}" type="datetime'''''7''''''''2''''''''.''''''''''''''''0'''''''''''''''''''''">
              <a:rPr lang="en-US" altLang="en-US" sz="1000" smtClean="0">
                <a:effectLst/>
                <a:sym typeface="+mn-lt"/>
              </a:rPr>
              <a:pPr marL="0" lvl="0" indent="0" algn="ctr">
                <a:spcBef>
                  <a:spcPct val="0"/>
                </a:spcBef>
                <a:buNone/>
              </a:pPr>
              <a:t>72.0</a:t>
            </a:fld>
            <a:endParaRPr kumimoji="1" lang="en-US" altLang="ja-JP" sz="1000" dirty="0">
              <a:sym typeface="+mn-lt"/>
            </a:endParaRPr>
          </a:p>
        </p:txBody>
      </p:sp>
      <p:sp>
        <p:nvSpPr>
          <p:cNvPr id="102" name="テキスト プレースホルダ 9">
            <a:extLst>
              <a:ext uri="{FF2B5EF4-FFF2-40B4-BE49-F238E27FC236}">
                <a16:creationId xmlns:a16="http://schemas.microsoft.com/office/drawing/2014/main" id="{02A73AA9-389A-4875-096A-3FCCA992D6F5}"/>
              </a:ext>
            </a:extLst>
          </p:cNvPr>
          <p:cNvSpPr>
            <a:spLocks/>
          </p:cNvSpPr>
          <p:nvPr>
            <p:custDataLst>
              <p:tags r:id="rId131"/>
            </p:custDataLst>
          </p:nvPr>
        </p:nvSpPr>
        <p:spPr bwMode="gray">
          <a:xfrm>
            <a:off x="3905250" y="59626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87C730-9B17-4493-98CC-B5C9D2918FF9}" type="datetime'''''1''''5''''''''''''''''''''''''''''''''''''''''.4'''''''">
              <a:rPr lang="en-US" altLang="en-US" sz="1000" smtClean="0">
                <a:solidFill>
                  <a:schemeClr val="bg1"/>
                </a:solidFill>
                <a:effectLst/>
                <a:sym typeface="+mn-lt"/>
              </a:rPr>
              <a:pPr marL="0" lvl="0" indent="0" algn="ctr">
                <a:spcBef>
                  <a:spcPct val="0"/>
                </a:spcBef>
                <a:buNone/>
              </a:pPr>
              <a:t>15.4</a:t>
            </a:fld>
            <a:endParaRPr kumimoji="1" lang="en-US" altLang="ja-JP" sz="1000" dirty="0">
              <a:solidFill>
                <a:schemeClr val="bg1"/>
              </a:solidFill>
              <a:sym typeface="+mn-lt"/>
            </a:endParaRPr>
          </a:p>
        </p:txBody>
      </p:sp>
      <p:sp>
        <p:nvSpPr>
          <p:cNvPr id="197" name="Text Placeholder 12">
            <a:extLst>
              <a:ext uri="{FF2B5EF4-FFF2-40B4-BE49-F238E27FC236}">
                <a16:creationId xmlns:a16="http://schemas.microsoft.com/office/drawing/2014/main" id="{C24B25D0-5E3D-63EE-65BC-C299A2D97A27}"/>
              </a:ext>
            </a:extLst>
          </p:cNvPr>
          <p:cNvSpPr>
            <a:spLocks noGrp="1"/>
          </p:cNvSpPr>
          <p:nvPr>
            <p:custDataLst>
              <p:tags r:id="rId132"/>
            </p:custDataLst>
          </p:nvPr>
        </p:nvSpPr>
        <p:spPr bwMode="auto">
          <a:xfrm>
            <a:off x="3968750"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C65783F-915A-43B8-9094-20BB4925FD70}" type="datetime'''''''''''''''''''''''''''''''''''1''1'''">
              <a:rPr lang="ja-JP" altLang="en-US" sz="1000" b="0"/>
              <a:pPr algn="ctr">
                <a:spcBef>
                  <a:spcPct val="0"/>
                </a:spcBef>
                <a:spcAft>
                  <a:spcPct val="0"/>
                </a:spcAft>
              </a:pPr>
              <a:t>11</a:t>
            </a:fld>
            <a:endParaRPr kumimoji="0" lang="ja-JP" altLang="en-US" sz="1000" b="0" dirty="0">
              <a:sym typeface="+mn-lt"/>
            </a:endParaRPr>
          </a:p>
        </p:txBody>
      </p:sp>
      <p:sp>
        <p:nvSpPr>
          <p:cNvPr id="103" name="テキスト プレースホルダ 9">
            <a:extLst>
              <a:ext uri="{FF2B5EF4-FFF2-40B4-BE49-F238E27FC236}">
                <a16:creationId xmlns:a16="http://schemas.microsoft.com/office/drawing/2014/main" id="{78404D9C-CE6A-31D3-598D-9BE0C6155775}"/>
              </a:ext>
            </a:extLst>
          </p:cNvPr>
          <p:cNvSpPr>
            <a:spLocks/>
          </p:cNvSpPr>
          <p:nvPr>
            <p:custDataLst>
              <p:tags r:id="rId133"/>
            </p:custDataLst>
          </p:nvPr>
        </p:nvSpPr>
        <p:spPr bwMode="gray">
          <a:xfrm>
            <a:off x="4195763" y="474662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522B71F-BFDE-48AA-AF43-335FB86C8243}" type="datetime'''''''''''''1''2''.''''''7'''''''''">
              <a:rPr lang="en-US" altLang="en-US" sz="1000" smtClean="0">
                <a:effectLst/>
                <a:sym typeface="+mn-lt"/>
              </a:rPr>
              <a:pPr marL="0" lvl="0" indent="0" algn="ctr">
                <a:spcBef>
                  <a:spcPct val="0"/>
                </a:spcBef>
                <a:buNone/>
              </a:pPr>
              <a:t>12.7</a:t>
            </a:fld>
            <a:endParaRPr kumimoji="1" lang="en-US" altLang="ja-JP" sz="1000" dirty="0">
              <a:sym typeface="+mn-lt"/>
            </a:endParaRPr>
          </a:p>
        </p:txBody>
      </p:sp>
      <p:sp>
        <p:nvSpPr>
          <p:cNvPr id="104" name="テキスト プレースホルダ 9">
            <a:extLst>
              <a:ext uri="{FF2B5EF4-FFF2-40B4-BE49-F238E27FC236}">
                <a16:creationId xmlns:a16="http://schemas.microsoft.com/office/drawing/2014/main" id="{F9399153-0EF5-FB84-8805-BA55E2868A37}"/>
              </a:ext>
            </a:extLst>
          </p:cNvPr>
          <p:cNvSpPr>
            <a:spLocks/>
          </p:cNvSpPr>
          <p:nvPr>
            <p:custDataLst>
              <p:tags r:id="rId134"/>
            </p:custDataLst>
          </p:nvPr>
        </p:nvSpPr>
        <p:spPr bwMode="gray">
          <a:xfrm>
            <a:off x="4195763" y="53435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12C8A83-EBC4-413A-9727-D9E57FE33B94}" type="datetime'''''''''''''''''''''''''7''''''''1''.''''''''''''''''6'''''''">
              <a:rPr lang="en-US" altLang="en-US" sz="1000" smtClean="0">
                <a:effectLst/>
                <a:sym typeface="+mn-lt"/>
              </a:rPr>
              <a:pPr marL="0" lvl="0" indent="0" algn="ctr">
                <a:spcBef>
                  <a:spcPct val="0"/>
                </a:spcBef>
                <a:buNone/>
              </a:pPr>
              <a:t>71.6</a:t>
            </a:fld>
            <a:endParaRPr kumimoji="1" lang="en-US" altLang="ja-JP" sz="1000" dirty="0">
              <a:sym typeface="+mn-lt"/>
            </a:endParaRPr>
          </a:p>
        </p:txBody>
      </p:sp>
      <p:sp>
        <p:nvSpPr>
          <p:cNvPr id="105" name="テキスト プレースホルダ 9">
            <a:extLst>
              <a:ext uri="{FF2B5EF4-FFF2-40B4-BE49-F238E27FC236}">
                <a16:creationId xmlns:a16="http://schemas.microsoft.com/office/drawing/2014/main" id="{4E2C684A-C704-D172-1DCF-6F91F19B6442}"/>
              </a:ext>
            </a:extLst>
          </p:cNvPr>
          <p:cNvSpPr>
            <a:spLocks/>
          </p:cNvSpPr>
          <p:nvPr>
            <p:custDataLst>
              <p:tags r:id="rId135"/>
            </p:custDataLst>
          </p:nvPr>
        </p:nvSpPr>
        <p:spPr bwMode="gray">
          <a:xfrm>
            <a:off x="4195763" y="59610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5B58CA6-B9EA-419E-8BE1-9D7CB41C041B}" type="datetime'''1''''5''''''''''''''.''''''7'''''''''''''">
              <a:rPr lang="en-US" altLang="en-US" sz="1000" smtClean="0">
                <a:solidFill>
                  <a:schemeClr val="bg1"/>
                </a:solidFill>
                <a:effectLst/>
                <a:sym typeface="+mn-lt"/>
              </a:rPr>
              <a:pPr marL="0" lvl="0" indent="0" algn="ctr">
                <a:spcBef>
                  <a:spcPct val="0"/>
                </a:spcBef>
                <a:buNone/>
              </a:pPr>
              <a:t>15.7</a:t>
            </a:fld>
            <a:endParaRPr kumimoji="1" lang="en-US" altLang="ja-JP" sz="1000" dirty="0">
              <a:solidFill>
                <a:schemeClr val="bg1"/>
              </a:solidFill>
              <a:sym typeface="+mn-lt"/>
            </a:endParaRPr>
          </a:p>
        </p:txBody>
      </p:sp>
      <p:sp>
        <p:nvSpPr>
          <p:cNvPr id="179" name="Text Placeholder 12">
            <a:extLst>
              <a:ext uri="{FF2B5EF4-FFF2-40B4-BE49-F238E27FC236}">
                <a16:creationId xmlns:a16="http://schemas.microsoft.com/office/drawing/2014/main" id="{DB5C29D9-57C1-A4EE-BD29-595D02496B80}"/>
              </a:ext>
            </a:extLst>
          </p:cNvPr>
          <p:cNvSpPr>
            <a:spLocks noGrp="1"/>
          </p:cNvSpPr>
          <p:nvPr>
            <p:custDataLst>
              <p:tags r:id="rId136"/>
            </p:custDataLst>
          </p:nvPr>
        </p:nvSpPr>
        <p:spPr bwMode="auto">
          <a:xfrm>
            <a:off x="4259263"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725DB43-6224-4EB1-9D24-64F19EAB27E1}" type="datetime'''1''''''''''''''2'''''''''">
              <a:rPr lang="ja-JP" altLang="en-US" sz="1000" b="0"/>
              <a:pPr algn="ctr">
                <a:spcBef>
                  <a:spcPct val="0"/>
                </a:spcBef>
                <a:spcAft>
                  <a:spcPct val="0"/>
                </a:spcAft>
              </a:pPr>
              <a:t>12</a:t>
            </a:fld>
            <a:endParaRPr kumimoji="0" lang="ja-JP" altLang="en-US" sz="1000" b="0" dirty="0">
              <a:sym typeface="+mn-lt"/>
            </a:endParaRPr>
          </a:p>
        </p:txBody>
      </p:sp>
      <p:sp>
        <p:nvSpPr>
          <p:cNvPr id="106" name="テキスト プレースホルダ 9">
            <a:extLst>
              <a:ext uri="{FF2B5EF4-FFF2-40B4-BE49-F238E27FC236}">
                <a16:creationId xmlns:a16="http://schemas.microsoft.com/office/drawing/2014/main" id="{9DCE93F2-DAC1-52F7-51B1-4E84D989E2B5}"/>
              </a:ext>
            </a:extLst>
          </p:cNvPr>
          <p:cNvSpPr>
            <a:spLocks/>
          </p:cNvSpPr>
          <p:nvPr>
            <p:custDataLst>
              <p:tags r:id="rId137"/>
            </p:custDataLst>
          </p:nvPr>
        </p:nvSpPr>
        <p:spPr bwMode="gray">
          <a:xfrm>
            <a:off x="4486275" y="4748213"/>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9EC0D75-57F9-43C9-8CBC-DF6E4EF5157A}" type="datetime'''1''''''2''.9'''''''''''''''''''''''''''''''''''''">
              <a:rPr lang="en-US" altLang="en-US" sz="1000" smtClean="0">
                <a:effectLst/>
                <a:sym typeface="+mn-lt"/>
              </a:rPr>
              <a:pPr marL="0" lvl="0" indent="0" algn="ctr">
                <a:spcBef>
                  <a:spcPct val="0"/>
                </a:spcBef>
                <a:buNone/>
              </a:pPr>
              <a:t>12.9</a:t>
            </a:fld>
            <a:endParaRPr kumimoji="1" lang="en-US" altLang="ja-JP" sz="1000" dirty="0">
              <a:sym typeface="+mn-lt"/>
            </a:endParaRPr>
          </a:p>
        </p:txBody>
      </p:sp>
      <p:sp>
        <p:nvSpPr>
          <p:cNvPr id="107" name="テキスト プレースホルダ 9">
            <a:extLst>
              <a:ext uri="{FF2B5EF4-FFF2-40B4-BE49-F238E27FC236}">
                <a16:creationId xmlns:a16="http://schemas.microsoft.com/office/drawing/2014/main" id="{C86213EF-B769-19EA-CAD8-7402305E2E81}"/>
              </a:ext>
            </a:extLst>
          </p:cNvPr>
          <p:cNvSpPr>
            <a:spLocks/>
          </p:cNvSpPr>
          <p:nvPr>
            <p:custDataLst>
              <p:tags r:id="rId138"/>
            </p:custDataLst>
          </p:nvPr>
        </p:nvSpPr>
        <p:spPr bwMode="gray">
          <a:xfrm>
            <a:off x="4486275" y="53419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C2B263A-5FFF-48B3-BEDE-7815D8502E29}" type="datetime'''''''''''''''7''''''''1''''''''''''''.''''0'''''''''''">
              <a:rPr lang="en-US" altLang="en-US" sz="1000" smtClean="0">
                <a:effectLst/>
                <a:sym typeface="+mn-lt"/>
              </a:rPr>
              <a:pPr marL="0" lvl="0" indent="0" algn="ctr">
                <a:spcBef>
                  <a:spcPct val="0"/>
                </a:spcBef>
                <a:buNone/>
              </a:pPr>
              <a:t>71.0</a:t>
            </a:fld>
            <a:endParaRPr kumimoji="1" lang="en-US" altLang="ja-JP" sz="1000" dirty="0">
              <a:sym typeface="+mn-lt"/>
            </a:endParaRPr>
          </a:p>
        </p:txBody>
      </p:sp>
      <p:sp>
        <p:nvSpPr>
          <p:cNvPr id="108" name="テキスト プレースホルダ 9">
            <a:extLst>
              <a:ext uri="{FF2B5EF4-FFF2-40B4-BE49-F238E27FC236}">
                <a16:creationId xmlns:a16="http://schemas.microsoft.com/office/drawing/2014/main" id="{59BB3282-6B02-CDE3-0590-619164CD1AB6}"/>
              </a:ext>
            </a:extLst>
          </p:cNvPr>
          <p:cNvSpPr>
            <a:spLocks/>
          </p:cNvSpPr>
          <p:nvPr>
            <p:custDataLst>
              <p:tags r:id="rId139"/>
            </p:custDataLst>
          </p:nvPr>
        </p:nvSpPr>
        <p:spPr bwMode="gray">
          <a:xfrm>
            <a:off x="4486275" y="59578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8FD1E2-77C7-479F-9E7C-648261738B3A}" type="datetime'1''''''''''''''''''''''6''''''''''''''''.''1'''''''''''">
              <a:rPr lang="en-US" altLang="en-US" sz="1000" smtClean="0">
                <a:solidFill>
                  <a:schemeClr val="bg1"/>
                </a:solidFill>
                <a:effectLst/>
                <a:sym typeface="+mn-lt"/>
              </a:rPr>
              <a:pPr marL="0" lvl="0" indent="0" algn="ctr">
                <a:spcBef>
                  <a:spcPct val="0"/>
                </a:spcBef>
                <a:buNone/>
              </a:pPr>
              <a:t>16.1</a:t>
            </a:fld>
            <a:endParaRPr kumimoji="1" lang="en-US" altLang="ja-JP" sz="1000" dirty="0">
              <a:solidFill>
                <a:schemeClr val="bg1"/>
              </a:solidFill>
              <a:sym typeface="+mn-lt"/>
            </a:endParaRPr>
          </a:p>
        </p:txBody>
      </p:sp>
      <p:sp>
        <p:nvSpPr>
          <p:cNvPr id="199" name="Text Placeholder 12">
            <a:extLst>
              <a:ext uri="{FF2B5EF4-FFF2-40B4-BE49-F238E27FC236}">
                <a16:creationId xmlns:a16="http://schemas.microsoft.com/office/drawing/2014/main" id="{EEFE7651-052B-8EA4-9F21-1439FD81BE5F}"/>
              </a:ext>
            </a:extLst>
          </p:cNvPr>
          <p:cNvSpPr>
            <a:spLocks noGrp="1"/>
          </p:cNvSpPr>
          <p:nvPr>
            <p:custDataLst>
              <p:tags r:id="rId140"/>
            </p:custDataLst>
          </p:nvPr>
        </p:nvSpPr>
        <p:spPr bwMode="auto">
          <a:xfrm>
            <a:off x="4549775"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B31A926-D0FC-41F3-BD37-266D32C09608}" type="datetime'''''''''''''''''''1''''''''''''3'''">
              <a:rPr lang="ja-JP" altLang="en-US" sz="1000" b="0"/>
              <a:pPr algn="ctr">
                <a:spcBef>
                  <a:spcPct val="0"/>
                </a:spcBef>
                <a:spcAft>
                  <a:spcPct val="0"/>
                </a:spcAft>
              </a:pPr>
              <a:t>13</a:t>
            </a:fld>
            <a:endParaRPr kumimoji="0" lang="ja-JP" altLang="en-US" sz="1000" b="0" dirty="0">
              <a:sym typeface="+mn-lt"/>
            </a:endParaRPr>
          </a:p>
        </p:txBody>
      </p:sp>
      <p:sp>
        <p:nvSpPr>
          <p:cNvPr id="112" name="テキスト プレースホルダ 9">
            <a:extLst>
              <a:ext uri="{FF2B5EF4-FFF2-40B4-BE49-F238E27FC236}">
                <a16:creationId xmlns:a16="http://schemas.microsoft.com/office/drawing/2014/main" id="{658FD218-291F-8C74-14AF-90529F96DB70}"/>
              </a:ext>
            </a:extLst>
          </p:cNvPr>
          <p:cNvSpPr>
            <a:spLocks/>
          </p:cNvSpPr>
          <p:nvPr>
            <p:custDataLst>
              <p:tags r:id="rId141"/>
            </p:custDataLst>
          </p:nvPr>
        </p:nvSpPr>
        <p:spPr bwMode="gray">
          <a:xfrm>
            <a:off x="4776788" y="474980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F4B3AB-7ECE-4DF2-ACFC-DB5B1041719D}" type="datetime'''''''''''1''3''''''''''''''''.''''''''2'''''''''''">
              <a:rPr lang="en-US" altLang="en-US" sz="1000" smtClean="0">
                <a:effectLst/>
                <a:sym typeface="+mn-lt"/>
              </a:rPr>
              <a:pPr marL="0" lvl="0" indent="0" algn="ctr">
                <a:spcBef>
                  <a:spcPct val="0"/>
                </a:spcBef>
                <a:buNone/>
              </a:pPr>
              <a:t>13.2</a:t>
            </a:fld>
            <a:endParaRPr kumimoji="1" lang="en-US" altLang="ja-JP" sz="1000" dirty="0">
              <a:sym typeface="+mn-lt"/>
            </a:endParaRPr>
          </a:p>
        </p:txBody>
      </p:sp>
      <p:sp>
        <p:nvSpPr>
          <p:cNvPr id="113" name="テキスト プレースホルダ 9">
            <a:extLst>
              <a:ext uri="{FF2B5EF4-FFF2-40B4-BE49-F238E27FC236}">
                <a16:creationId xmlns:a16="http://schemas.microsoft.com/office/drawing/2014/main" id="{3CDBEA54-C9EF-17E6-076C-BB22A91DB0F1}"/>
              </a:ext>
            </a:extLst>
          </p:cNvPr>
          <p:cNvSpPr>
            <a:spLocks/>
          </p:cNvSpPr>
          <p:nvPr>
            <p:custDataLst>
              <p:tags r:id="rId142"/>
            </p:custDataLst>
          </p:nvPr>
        </p:nvSpPr>
        <p:spPr bwMode="gray">
          <a:xfrm>
            <a:off x="4776788" y="53403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72977E-1633-4A2B-8486-4B9F04466942}" type="datetime'''7''0''''''''''''''''''''''''''''.''''''''''''''''''''4'''''">
              <a:rPr lang="en-US" altLang="en-US" sz="1000" smtClean="0">
                <a:effectLst/>
                <a:sym typeface="+mn-lt"/>
              </a:rPr>
              <a:pPr marL="0" lvl="0" indent="0" algn="ctr">
                <a:spcBef>
                  <a:spcPct val="0"/>
                </a:spcBef>
                <a:buNone/>
              </a:pPr>
              <a:t>70.4</a:t>
            </a:fld>
            <a:endParaRPr kumimoji="1" lang="en-US" altLang="ja-JP" sz="1000" dirty="0">
              <a:sym typeface="+mn-lt"/>
            </a:endParaRPr>
          </a:p>
        </p:txBody>
      </p:sp>
      <p:sp>
        <p:nvSpPr>
          <p:cNvPr id="114" name="テキスト プレースホルダ 9">
            <a:extLst>
              <a:ext uri="{FF2B5EF4-FFF2-40B4-BE49-F238E27FC236}">
                <a16:creationId xmlns:a16="http://schemas.microsoft.com/office/drawing/2014/main" id="{EE347DB3-4DAE-C562-8B5E-B8887A94DE38}"/>
              </a:ext>
            </a:extLst>
          </p:cNvPr>
          <p:cNvSpPr>
            <a:spLocks/>
          </p:cNvSpPr>
          <p:nvPr>
            <p:custDataLst>
              <p:tags r:id="rId143"/>
            </p:custDataLst>
          </p:nvPr>
        </p:nvSpPr>
        <p:spPr bwMode="gray">
          <a:xfrm>
            <a:off x="4776788" y="59547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9A3A66F-CFE8-471A-B463-09B90D51ECF5}" type="datetime'''''16''''''''''''.''''''5'''''''''''''">
              <a:rPr lang="en-US" altLang="en-US" sz="1000" smtClean="0">
                <a:solidFill>
                  <a:schemeClr val="bg1"/>
                </a:solidFill>
                <a:effectLst/>
                <a:sym typeface="+mn-lt"/>
              </a:rPr>
              <a:pPr marL="0" lvl="0" indent="0" algn="ctr">
                <a:spcBef>
                  <a:spcPct val="0"/>
                </a:spcBef>
                <a:buNone/>
              </a:pPr>
              <a:t>16.5</a:t>
            </a:fld>
            <a:endParaRPr kumimoji="1" lang="en-US" altLang="ja-JP" sz="1000" dirty="0">
              <a:solidFill>
                <a:schemeClr val="bg1"/>
              </a:solidFill>
              <a:sym typeface="+mn-lt"/>
            </a:endParaRPr>
          </a:p>
        </p:txBody>
      </p:sp>
      <p:sp>
        <p:nvSpPr>
          <p:cNvPr id="200" name="Text Placeholder 12">
            <a:extLst>
              <a:ext uri="{FF2B5EF4-FFF2-40B4-BE49-F238E27FC236}">
                <a16:creationId xmlns:a16="http://schemas.microsoft.com/office/drawing/2014/main" id="{F685F140-BC6E-20FE-7140-702E3F713E67}"/>
              </a:ext>
            </a:extLst>
          </p:cNvPr>
          <p:cNvSpPr>
            <a:spLocks noGrp="1"/>
          </p:cNvSpPr>
          <p:nvPr>
            <p:custDataLst>
              <p:tags r:id="rId144"/>
            </p:custDataLst>
          </p:nvPr>
        </p:nvSpPr>
        <p:spPr bwMode="auto">
          <a:xfrm>
            <a:off x="4840288"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BD0EB2F9-BC53-4B77-8407-683ED0C57625}" type="datetime'''1''''4'''''''''''''''''">
              <a:rPr lang="ja-JP" altLang="en-US" sz="1000" b="0"/>
              <a:pPr algn="ctr">
                <a:spcBef>
                  <a:spcPct val="0"/>
                </a:spcBef>
                <a:spcAft>
                  <a:spcPct val="0"/>
                </a:spcAft>
              </a:pPr>
              <a:t>14</a:t>
            </a:fld>
            <a:endParaRPr kumimoji="0" lang="ja-JP" altLang="en-US" sz="1000" b="0" dirty="0">
              <a:sym typeface="+mn-lt"/>
            </a:endParaRPr>
          </a:p>
        </p:txBody>
      </p:sp>
      <p:sp>
        <p:nvSpPr>
          <p:cNvPr id="115" name="テキスト プレースホルダ 9">
            <a:extLst>
              <a:ext uri="{FF2B5EF4-FFF2-40B4-BE49-F238E27FC236}">
                <a16:creationId xmlns:a16="http://schemas.microsoft.com/office/drawing/2014/main" id="{E7CB6D1F-0D87-8496-B32F-15BB9830D724}"/>
              </a:ext>
            </a:extLst>
          </p:cNvPr>
          <p:cNvSpPr>
            <a:spLocks/>
          </p:cNvSpPr>
          <p:nvPr>
            <p:custDataLst>
              <p:tags r:id="rId145"/>
            </p:custDataLst>
          </p:nvPr>
        </p:nvSpPr>
        <p:spPr bwMode="gray">
          <a:xfrm>
            <a:off x="5067300" y="475297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497FF91-99F0-4349-B04D-373CE2D9674B}" type="datetime'''''''''''''''''''''13''''''''''.''''''''5'''''''''''''''''''">
              <a:rPr lang="en-US" altLang="en-US" sz="1000" smtClean="0">
                <a:effectLst/>
                <a:sym typeface="+mn-lt"/>
              </a:rPr>
              <a:pPr marL="0" lvl="0" indent="0" algn="ctr">
                <a:spcBef>
                  <a:spcPct val="0"/>
                </a:spcBef>
                <a:buNone/>
              </a:pPr>
              <a:t>13.5</a:t>
            </a:fld>
            <a:endParaRPr kumimoji="1" lang="en-US" altLang="ja-JP" sz="1000" dirty="0">
              <a:sym typeface="+mn-lt"/>
            </a:endParaRPr>
          </a:p>
        </p:txBody>
      </p:sp>
      <p:sp>
        <p:nvSpPr>
          <p:cNvPr id="116" name="テキスト プレースホルダ 9">
            <a:extLst>
              <a:ext uri="{FF2B5EF4-FFF2-40B4-BE49-F238E27FC236}">
                <a16:creationId xmlns:a16="http://schemas.microsoft.com/office/drawing/2014/main" id="{2C31D7F0-039A-7FCF-6EC6-E2DF5E35527D}"/>
              </a:ext>
            </a:extLst>
          </p:cNvPr>
          <p:cNvSpPr>
            <a:spLocks/>
          </p:cNvSpPr>
          <p:nvPr>
            <p:custDataLst>
              <p:tags r:id="rId146"/>
            </p:custDataLst>
          </p:nvPr>
        </p:nvSpPr>
        <p:spPr bwMode="gray">
          <a:xfrm>
            <a:off x="5067300" y="53419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78360A-E580-4769-8550-A6567815F1C1}" type="datetime'''''''''''''''6''''''''''''''''''''9''''''''.''''''6'''''''''">
              <a:rPr lang="en-US" altLang="en-US" sz="1000" smtClean="0">
                <a:effectLst/>
                <a:sym typeface="+mn-lt"/>
              </a:rPr>
              <a:pPr marL="0" lvl="0" indent="0" algn="ctr">
                <a:spcBef>
                  <a:spcPct val="0"/>
                </a:spcBef>
                <a:buNone/>
              </a:pPr>
              <a:t>69.6</a:t>
            </a:fld>
            <a:endParaRPr kumimoji="1" lang="en-US" altLang="ja-JP" sz="1000" dirty="0">
              <a:sym typeface="+mn-lt"/>
            </a:endParaRPr>
          </a:p>
        </p:txBody>
      </p:sp>
      <p:sp>
        <p:nvSpPr>
          <p:cNvPr id="117" name="テキスト プレースホルダ 9">
            <a:extLst>
              <a:ext uri="{FF2B5EF4-FFF2-40B4-BE49-F238E27FC236}">
                <a16:creationId xmlns:a16="http://schemas.microsoft.com/office/drawing/2014/main" id="{0457F8D6-73A8-88F7-579F-581C654AB8CA}"/>
              </a:ext>
            </a:extLst>
          </p:cNvPr>
          <p:cNvSpPr>
            <a:spLocks/>
          </p:cNvSpPr>
          <p:nvPr>
            <p:custDataLst>
              <p:tags r:id="rId147"/>
            </p:custDataLst>
          </p:nvPr>
        </p:nvSpPr>
        <p:spPr bwMode="gray">
          <a:xfrm>
            <a:off x="5067300" y="59531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6761E5-3D1B-42E1-AD37-C3FDF28AAE3F}" type="datetime'''''''''1''''''6''.''''''9'">
              <a:rPr lang="en-US" altLang="en-US" sz="1000" smtClean="0">
                <a:solidFill>
                  <a:schemeClr val="bg1"/>
                </a:solidFill>
                <a:effectLst/>
                <a:sym typeface="+mn-lt"/>
              </a:rPr>
              <a:pPr marL="0" lvl="0" indent="0" algn="ctr">
                <a:spcBef>
                  <a:spcPct val="0"/>
                </a:spcBef>
                <a:buNone/>
              </a:pPr>
              <a:t>16.9</a:t>
            </a:fld>
            <a:endParaRPr kumimoji="1" lang="en-US" altLang="ja-JP" sz="1000" dirty="0">
              <a:solidFill>
                <a:schemeClr val="bg1"/>
              </a:solidFill>
              <a:sym typeface="+mn-lt"/>
            </a:endParaRPr>
          </a:p>
        </p:txBody>
      </p:sp>
      <p:sp>
        <p:nvSpPr>
          <p:cNvPr id="183" name="Text Placeholder 12">
            <a:extLst>
              <a:ext uri="{FF2B5EF4-FFF2-40B4-BE49-F238E27FC236}">
                <a16:creationId xmlns:a16="http://schemas.microsoft.com/office/drawing/2014/main" id="{AA821171-E49A-2C0D-5D04-57A7C4812171}"/>
              </a:ext>
            </a:extLst>
          </p:cNvPr>
          <p:cNvSpPr>
            <a:spLocks noGrp="1"/>
          </p:cNvSpPr>
          <p:nvPr>
            <p:custDataLst>
              <p:tags r:id="rId148"/>
            </p:custDataLst>
          </p:nvPr>
        </p:nvSpPr>
        <p:spPr bwMode="auto">
          <a:xfrm>
            <a:off x="5130800"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2E0334D-BE6F-4384-B249-BEEE8848A4C4}" type="datetime'''''''''''''''''''''''''''''''''''''''1''''''''5'''''''''''''">
              <a:rPr lang="ja-JP" altLang="en-US" sz="1000" b="0"/>
              <a:pPr algn="ctr">
                <a:spcBef>
                  <a:spcPct val="0"/>
                </a:spcBef>
                <a:spcAft>
                  <a:spcPct val="0"/>
                </a:spcAft>
              </a:pPr>
              <a:t>15</a:t>
            </a:fld>
            <a:endParaRPr kumimoji="0" lang="ja-JP" altLang="en-US" sz="1000" b="0" dirty="0">
              <a:sym typeface="+mn-lt"/>
            </a:endParaRPr>
          </a:p>
        </p:txBody>
      </p:sp>
      <p:sp>
        <p:nvSpPr>
          <p:cNvPr id="118" name="テキスト プレースホルダ 9">
            <a:extLst>
              <a:ext uri="{FF2B5EF4-FFF2-40B4-BE49-F238E27FC236}">
                <a16:creationId xmlns:a16="http://schemas.microsoft.com/office/drawing/2014/main" id="{D016B257-BA91-9776-5731-2AC65E355F14}"/>
              </a:ext>
            </a:extLst>
          </p:cNvPr>
          <p:cNvSpPr>
            <a:spLocks/>
          </p:cNvSpPr>
          <p:nvPr>
            <p:custDataLst>
              <p:tags r:id="rId149"/>
            </p:custDataLst>
          </p:nvPr>
        </p:nvSpPr>
        <p:spPr bwMode="gray">
          <a:xfrm>
            <a:off x="5357813" y="475615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C0563A5-4964-4BDF-A015-2A25760FD276}" type="datetime'1''''3''''''''''''''''''''''''''.''''''''''9'''''">
              <a:rPr lang="en-US" altLang="en-US" sz="1000" smtClean="0">
                <a:effectLst/>
                <a:sym typeface="+mn-lt"/>
              </a:rPr>
              <a:pPr marL="0" lvl="0" indent="0" algn="ctr">
                <a:spcBef>
                  <a:spcPct val="0"/>
                </a:spcBef>
                <a:buNone/>
              </a:pPr>
              <a:t>13.9</a:t>
            </a:fld>
            <a:endParaRPr kumimoji="1" lang="en-US" altLang="ja-JP" sz="1000" dirty="0">
              <a:sym typeface="+mn-lt"/>
            </a:endParaRPr>
          </a:p>
        </p:txBody>
      </p:sp>
      <p:sp>
        <p:nvSpPr>
          <p:cNvPr id="119" name="テキスト プレースホルダ 9">
            <a:extLst>
              <a:ext uri="{FF2B5EF4-FFF2-40B4-BE49-F238E27FC236}">
                <a16:creationId xmlns:a16="http://schemas.microsoft.com/office/drawing/2014/main" id="{6B8909D1-04EF-6C06-49C0-A7DFD832DFAA}"/>
              </a:ext>
            </a:extLst>
          </p:cNvPr>
          <p:cNvSpPr>
            <a:spLocks/>
          </p:cNvSpPr>
          <p:nvPr>
            <p:custDataLst>
              <p:tags r:id="rId150"/>
            </p:custDataLst>
          </p:nvPr>
        </p:nvSpPr>
        <p:spPr bwMode="gray">
          <a:xfrm>
            <a:off x="5357813" y="53419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8C92708-D99E-4D79-93CF-52139337CEC1}" type="datetime'''''''''''''''''''6''''''8.''''''''''''9'''''">
              <a:rPr lang="en-US" altLang="en-US" sz="1000" smtClean="0">
                <a:effectLst/>
                <a:sym typeface="+mn-lt"/>
              </a:rPr>
              <a:pPr marL="0" lvl="0" indent="0" algn="ctr">
                <a:spcBef>
                  <a:spcPct val="0"/>
                </a:spcBef>
                <a:buNone/>
              </a:pPr>
              <a:t>68.9</a:t>
            </a:fld>
            <a:endParaRPr kumimoji="1" lang="en-US" altLang="ja-JP" sz="1000" dirty="0">
              <a:sym typeface="+mn-lt"/>
            </a:endParaRPr>
          </a:p>
        </p:txBody>
      </p:sp>
      <p:sp>
        <p:nvSpPr>
          <p:cNvPr id="120" name="テキスト プレースホルダ 9">
            <a:extLst>
              <a:ext uri="{FF2B5EF4-FFF2-40B4-BE49-F238E27FC236}">
                <a16:creationId xmlns:a16="http://schemas.microsoft.com/office/drawing/2014/main" id="{58FB93E9-63BA-E6D2-A136-99FFBC66CD7C}"/>
              </a:ext>
            </a:extLst>
          </p:cNvPr>
          <p:cNvSpPr>
            <a:spLocks/>
          </p:cNvSpPr>
          <p:nvPr>
            <p:custDataLst>
              <p:tags r:id="rId151"/>
            </p:custDataLst>
          </p:nvPr>
        </p:nvSpPr>
        <p:spPr bwMode="gray">
          <a:xfrm>
            <a:off x="5357813" y="59499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4D0FE2-DEB3-4D2A-9E46-D3C32ABE8681}" type="datetime'''''''''''''''''''1''''''''''7''.''''2'''''''''''">
              <a:rPr lang="en-US" altLang="en-US" sz="1000" smtClean="0">
                <a:solidFill>
                  <a:schemeClr val="bg1"/>
                </a:solidFill>
                <a:effectLst/>
                <a:sym typeface="+mn-lt"/>
              </a:rPr>
              <a:pPr marL="0" lvl="0" indent="0" algn="ctr">
                <a:spcBef>
                  <a:spcPct val="0"/>
                </a:spcBef>
                <a:buNone/>
              </a:pPr>
              <a:t>17.2</a:t>
            </a:fld>
            <a:endParaRPr kumimoji="1" lang="en-US" altLang="ja-JP" sz="1000" dirty="0">
              <a:solidFill>
                <a:schemeClr val="bg1"/>
              </a:solidFill>
              <a:sym typeface="+mn-lt"/>
            </a:endParaRPr>
          </a:p>
        </p:txBody>
      </p:sp>
      <p:sp>
        <p:nvSpPr>
          <p:cNvPr id="201" name="Text Placeholder 12">
            <a:extLst>
              <a:ext uri="{FF2B5EF4-FFF2-40B4-BE49-F238E27FC236}">
                <a16:creationId xmlns:a16="http://schemas.microsoft.com/office/drawing/2014/main" id="{7229DFE0-A269-21D4-79A9-DC295DCDA17B}"/>
              </a:ext>
            </a:extLst>
          </p:cNvPr>
          <p:cNvSpPr>
            <a:spLocks noGrp="1"/>
          </p:cNvSpPr>
          <p:nvPr>
            <p:custDataLst>
              <p:tags r:id="rId152"/>
            </p:custDataLst>
          </p:nvPr>
        </p:nvSpPr>
        <p:spPr bwMode="auto">
          <a:xfrm>
            <a:off x="5421313"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FF2E021-4C3E-40FE-B6D5-62C4828B0101}" type="datetime'''''''''''''''''''''''''''''''1''''''''6'''''''''''''">
              <a:rPr lang="ja-JP" altLang="en-US" sz="1000" b="0"/>
              <a:pPr algn="ctr">
                <a:spcBef>
                  <a:spcPct val="0"/>
                </a:spcBef>
                <a:spcAft>
                  <a:spcPct val="0"/>
                </a:spcAft>
              </a:pPr>
              <a:t>16</a:t>
            </a:fld>
            <a:endParaRPr kumimoji="0" lang="ja-JP" altLang="en-US" sz="1000" b="0" dirty="0">
              <a:sym typeface="+mn-lt"/>
            </a:endParaRPr>
          </a:p>
        </p:txBody>
      </p:sp>
      <p:sp>
        <p:nvSpPr>
          <p:cNvPr id="121" name="テキスト プレースホルダ 9">
            <a:extLst>
              <a:ext uri="{FF2B5EF4-FFF2-40B4-BE49-F238E27FC236}">
                <a16:creationId xmlns:a16="http://schemas.microsoft.com/office/drawing/2014/main" id="{30724D8F-D569-ABF9-A446-3813A0DBEEA0}"/>
              </a:ext>
            </a:extLst>
          </p:cNvPr>
          <p:cNvSpPr>
            <a:spLocks/>
          </p:cNvSpPr>
          <p:nvPr>
            <p:custDataLst>
              <p:tags r:id="rId153"/>
            </p:custDataLst>
          </p:nvPr>
        </p:nvSpPr>
        <p:spPr bwMode="gray">
          <a:xfrm>
            <a:off x="5648325" y="475773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F54516C-65EB-4E28-9E13-E55FC2B4635A}" type="datetime'''14''''''''''''''''''.''2'''''''''''''''''''''''">
              <a:rPr lang="en-US" altLang="en-US" sz="1000" smtClean="0">
                <a:effectLst/>
                <a:sym typeface="+mn-lt"/>
              </a:rPr>
              <a:pPr marL="0" lvl="0" indent="0" algn="ctr">
                <a:spcBef>
                  <a:spcPct val="0"/>
                </a:spcBef>
                <a:buNone/>
              </a:pPr>
              <a:t>14.2</a:t>
            </a:fld>
            <a:endParaRPr kumimoji="1" lang="en-US" altLang="ja-JP" sz="1000" dirty="0">
              <a:sym typeface="+mn-lt"/>
            </a:endParaRPr>
          </a:p>
        </p:txBody>
      </p:sp>
      <p:sp>
        <p:nvSpPr>
          <p:cNvPr id="122" name="テキスト プレースホルダ 9">
            <a:extLst>
              <a:ext uri="{FF2B5EF4-FFF2-40B4-BE49-F238E27FC236}">
                <a16:creationId xmlns:a16="http://schemas.microsoft.com/office/drawing/2014/main" id="{9D3F7711-8C18-18EC-3764-3A6ED920394C}"/>
              </a:ext>
            </a:extLst>
          </p:cNvPr>
          <p:cNvSpPr>
            <a:spLocks/>
          </p:cNvSpPr>
          <p:nvPr>
            <p:custDataLst>
              <p:tags r:id="rId154"/>
            </p:custDataLst>
          </p:nvPr>
        </p:nvSpPr>
        <p:spPr bwMode="gray">
          <a:xfrm>
            <a:off x="5648325" y="53419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FABA4DA-6481-4889-8EEC-2D8E1ECF2D96}" type="datetime'''''''6''''''''''''''''''''''8.''''''''''''''''''3'''''''''''">
              <a:rPr lang="en-US" altLang="en-US" sz="1000" smtClean="0">
                <a:effectLst/>
                <a:sym typeface="+mn-lt"/>
              </a:rPr>
              <a:pPr marL="0" lvl="0" indent="0" algn="ctr">
                <a:spcBef>
                  <a:spcPct val="0"/>
                </a:spcBef>
                <a:buNone/>
              </a:pPr>
              <a:t>68.3</a:t>
            </a:fld>
            <a:endParaRPr kumimoji="1" lang="en-US" altLang="ja-JP" sz="1000" dirty="0">
              <a:sym typeface="+mn-lt"/>
            </a:endParaRPr>
          </a:p>
        </p:txBody>
      </p:sp>
      <p:sp>
        <p:nvSpPr>
          <p:cNvPr id="123" name="テキスト プレースホルダ 9">
            <a:extLst>
              <a:ext uri="{FF2B5EF4-FFF2-40B4-BE49-F238E27FC236}">
                <a16:creationId xmlns:a16="http://schemas.microsoft.com/office/drawing/2014/main" id="{5480571D-DA4B-FBD4-C309-29A625D5F322}"/>
              </a:ext>
            </a:extLst>
          </p:cNvPr>
          <p:cNvSpPr>
            <a:spLocks/>
          </p:cNvSpPr>
          <p:nvPr>
            <p:custDataLst>
              <p:tags r:id="rId155"/>
            </p:custDataLst>
          </p:nvPr>
        </p:nvSpPr>
        <p:spPr bwMode="gray">
          <a:xfrm>
            <a:off x="5648325" y="59483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1700177-9742-4F06-96CF-C806378AFF52}" type="datetime'''''''''''''''''''''''''''''1''''''''''''''''''7''''''''.5'''">
              <a:rPr lang="en-US" altLang="en-US" sz="1000" smtClean="0">
                <a:solidFill>
                  <a:schemeClr val="bg1"/>
                </a:solidFill>
                <a:effectLst/>
                <a:sym typeface="+mn-lt"/>
              </a:rPr>
              <a:pPr marL="0" lvl="0" indent="0" algn="ctr">
                <a:spcBef>
                  <a:spcPct val="0"/>
                </a:spcBef>
                <a:buNone/>
              </a:pPr>
              <a:t>17.5</a:t>
            </a:fld>
            <a:endParaRPr kumimoji="1" lang="en-US" altLang="ja-JP" sz="1000" dirty="0">
              <a:solidFill>
                <a:schemeClr val="bg1"/>
              </a:solidFill>
              <a:sym typeface="+mn-lt"/>
            </a:endParaRPr>
          </a:p>
        </p:txBody>
      </p:sp>
      <p:sp>
        <p:nvSpPr>
          <p:cNvPr id="204" name="Text Placeholder 12">
            <a:extLst>
              <a:ext uri="{FF2B5EF4-FFF2-40B4-BE49-F238E27FC236}">
                <a16:creationId xmlns:a16="http://schemas.microsoft.com/office/drawing/2014/main" id="{936583C5-357E-5B81-47A6-5104B1F98F8D}"/>
              </a:ext>
            </a:extLst>
          </p:cNvPr>
          <p:cNvSpPr>
            <a:spLocks noGrp="1"/>
          </p:cNvSpPr>
          <p:nvPr>
            <p:custDataLst>
              <p:tags r:id="rId156"/>
            </p:custDataLst>
          </p:nvPr>
        </p:nvSpPr>
        <p:spPr bwMode="auto">
          <a:xfrm>
            <a:off x="5711825"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CDC8CB2-AE82-4BF2-BD31-D1275C2578CB}" type="datetime'''''''''''''''''''''1''''7'''''''''">
              <a:rPr lang="ja-JP" altLang="en-US" sz="1000" b="0" smtClean="0"/>
              <a:pPr algn="ctr">
                <a:spcBef>
                  <a:spcPct val="0"/>
                </a:spcBef>
                <a:spcAft>
                  <a:spcPct val="0"/>
                </a:spcAft>
              </a:pPr>
              <a:t>17</a:t>
            </a:fld>
            <a:endParaRPr kumimoji="0" lang="ja-JP" altLang="en-US" sz="1000" b="0" dirty="0">
              <a:sym typeface="+mn-lt"/>
            </a:endParaRPr>
          </a:p>
        </p:txBody>
      </p:sp>
      <p:sp>
        <p:nvSpPr>
          <p:cNvPr id="124" name="テキスト プレースホルダ 9">
            <a:extLst>
              <a:ext uri="{FF2B5EF4-FFF2-40B4-BE49-F238E27FC236}">
                <a16:creationId xmlns:a16="http://schemas.microsoft.com/office/drawing/2014/main" id="{BE68C936-3071-C3CA-3A3A-A38B2DCCDD28}"/>
              </a:ext>
            </a:extLst>
          </p:cNvPr>
          <p:cNvSpPr>
            <a:spLocks/>
          </p:cNvSpPr>
          <p:nvPr>
            <p:custDataLst>
              <p:tags r:id="rId157"/>
            </p:custDataLst>
          </p:nvPr>
        </p:nvSpPr>
        <p:spPr bwMode="gray">
          <a:xfrm>
            <a:off x="5938838" y="4760913"/>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9C9AF11-45A2-4083-83DD-9E218D6B6424}" type="datetime'''''''1''''''''''''''''''''''''''4.6'''''''''''''''''''">
              <a:rPr lang="en-US" altLang="en-US" sz="1000" smtClean="0">
                <a:effectLst/>
                <a:sym typeface="+mn-lt"/>
              </a:rPr>
              <a:pPr marL="0" lvl="0" indent="0" algn="ctr">
                <a:spcBef>
                  <a:spcPct val="0"/>
                </a:spcBef>
                <a:buNone/>
              </a:pPr>
              <a:t>14.6</a:t>
            </a:fld>
            <a:endParaRPr kumimoji="1" lang="en-US" altLang="ja-JP" sz="1000" dirty="0">
              <a:sym typeface="+mn-lt"/>
            </a:endParaRPr>
          </a:p>
        </p:txBody>
      </p:sp>
      <p:sp>
        <p:nvSpPr>
          <p:cNvPr id="125" name="テキスト プレースホルダ 9">
            <a:extLst>
              <a:ext uri="{FF2B5EF4-FFF2-40B4-BE49-F238E27FC236}">
                <a16:creationId xmlns:a16="http://schemas.microsoft.com/office/drawing/2014/main" id="{588CBC0F-CE30-A835-1C30-F4A5411933A4}"/>
              </a:ext>
            </a:extLst>
          </p:cNvPr>
          <p:cNvSpPr>
            <a:spLocks/>
          </p:cNvSpPr>
          <p:nvPr>
            <p:custDataLst>
              <p:tags r:id="rId158"/>
            </p:custDataLst>
          </p:nvPr>
        </p:nvSpPr>
        <p:spPr bwMode="gray">
          <a:xfrm>
            <a:off x="5938838" y="53435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23110A0-1674-41C0-B040-E9D68EAEDEEC}" type="datetime'''''''6''''''7''''''''''''''''''''''.''''''''8'''''">
              <a:rPr lang="en-US" altLang="en-US" sz="1000" smtClean="0">
                <a:effectLst/>
                <a:sym typeface="+mn-lt"/>
              </a:rPr>
              <a:pPr marL="0" lvl="0" indent="0" algn="ctr">
                <a:spcBef>
                  <a:spcPct val="0"/>
                </a:spcBef>
                <a:buNone/>
              </a:pPr>
              <a:t>67.8</a:t>
            </a:fld>
            <a:endParaRPr kumimoji="1" lang="en-US" altLang="ja-JP" sz="1000" dirty="0">
              <a:sym typeface="+mn-lt"/>
            </a:endParaRPr>
          </a:p>
        </p:txBody>
      </p:sp>
      <p:sp>
        <p:nvSpPr>
          <p:cNvPr id="126" name="テキスト プレースホルダ 9">
            <a:extLst>
              <a:ext uri="{FF2B5EF4-FFF2-40B4-BE49-F238E27FC236}">
                <a16:creationId xmlns:a16="http://schemas.microsoft.com/office/drawing/2014/main" id="{CEDE9628-5029-AE5E-7FCE-90C883485AF0}"/>
              </a:ext>
            </a:extLst>
          </p:cNvPr>
          <p:cNvSpPr>
            <a:spLocks/>
          </p:cNvSpPr>
          <p:nvPr>
            <p:custDataLst>
              <p:tags r:id="rId159"/>
            </p:custDataLst>
          </p:nvPr>
        </p:nvSpPr>
        <p:spPr bwMode="gray">
          <a:xfrm>
            <a:off x="5938838" y="59467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05E4F59-DD0E-4E0D-8CBA-B5D8B78EC8BB}" type="datetime'1''''7''''''''''''''''.''''''''''''''''''''6'''">
              <a:rPr lang="en-US" altLang="en-US" sz="1000" smtClean="0">
                <a:solidFill>
                  <a:schemeClr val="bg1"/>
                </a:solidFill>
                <a:effectLst/>
                <a:sym typeface="+mn-lt"/>
              </a:rPr>
              <a:pPr marL="0" lvl="0" indent="0" algn="ctr">
                <a:spcBef>
                  <a:spcPct val="0"/>
                </a:spcBef>
                <a:buNone/>
              </a:pPr>
              <a:t>17.6</a:t>
            </a:fld>
            <a:endParaRPr kumimoji="1" lang="en-US" altLang="ja-JP" sz="1000" dirty="0">
              <a:solidFill>
                <a:schemeClr val="bg1"/>
              </a:solidFill>
              <a:sym typeface="+mn-lt"/>
            </a:endParaRPr>
          </a:p>
        </p:txBody>
      </p:sp>
      <p:sp>
        <p:nvSpPr>
          <p:cNvPr id="210" name="Text Placeholder 12">
            <a:extLst>
              <a:ext uri="{FF2B5EF4-FFF2-40B4-BE49-F238E27FC236}">
                <a16:creationId xmlns:a16="http://schemas.microsoft.com/office/drawing/2014/main" id="{8ED475AC-8A8F-B620-A9F7-087E02FC67CC}"/>
              </a:ext>
            </a:extLst>
          </p:cNvPr>
          <p:cNvSpPr>
            <a:spLocks noGrp="1"/>
          </p:cNvSpPr>
          <p:nvPr>
            <p:custDataLst>
              <p:tags r:id="rId160"/>
            </p:custDataLst>
          </p:nvPr>
        </p:nvSpPr>
        <p:spPr bwMode="auto">
          <a:xfrm>
            <a:off x="6002338"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r>
              <a:rPr lang="en-US" altLang="en-US" sz="1000" b="0" dirty="0"/>
              <a:t>18</a:t>
            </a:r>
            <a:endParaRPr kumimoji="0" lang="ja-JP" altLang="en-US" sz="1000" b="0" dirty="0">
              <a:sym typeface="+mn-lt"/>
            </a:endParaRPr>
          </a:p>
        </p:txBody>
      </p:sp>
      <p:sp>
        <p:nvSpPr>
          <p:cNvPr id="127" name="テキスト プレースホルダ 9">
            <a:extLst>
              <a:ext uri="{FF2B5EF4-FFF2-40B4-BE49-F238E27FC236}">
                <a16:creationId xmlns:a16="http://schemas.microsoft.com/office/drawing/2014/main" id="{DE8A8E8C-F213-B768-5D40-30675BF725C9}"/>
              </a:ext>
            </a:extLst>
          </p:cNvPr>
          <p:cNvSpPr>
            <a:spLocks/>
          </p:cNvSpPr>
          <p:nvPr>
            <p:custDataLst>
              <p:tags r:id="rId161"/>
            </p:custDataLst>
          </p:nvPr>
        </p:nvSpPr>
        <p:spPr bwMode="gray">
          <a:xfrm>
            <a:off x="6229350" y="476408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4E0663E-3774-49A3-9C48-80F09975507D}" type="datetime'''''''''''1''''''5''''''''''''''.''''''''''''''1'''''''''">
              <a:rPr lang="en-US" altLang="en-US" sz="1000" smtClean="0">
                <a:effectLst/>
                <a:sym typeface="+mn-lt"/>
              </a:rPr>
              <a:pPr marL="0" lvl="0" indent="0" algn="ctr">
                <a:spcBef>
                  <a:spcPct val="0"/>
                </a:spcBef>
                <a:buNone/>
              </a:pPr>
              <a:t>15.1</a:t>
            </a:fld>
            <a:endParaRPr kumimoji="1" lang="en-US" altLang="ja-JP" sz="1000" dirty="0">
              <a:sym typeface="+mn-lt"/>
            </a:endParaRPr>
          </a:p>
        </p:txBody>
      </p:sp>
      <p:sp>
        <p:nvSpPr>
          <p:cNvPr id="512" name="テキスト プレースホルダ 9">
            <a:extLst>
              <a:ext uri="{FF2B5EF4-FFF2-40B4-BE49-F238E27FC236}">
                <a16:creationId xmlns:a16="http://schemas.microsoft.com/office/drawing/2014/main" id="{66E797A9-788A-90FA-B260-41F4DF180929}"/>
              </a:ext>
            </a:extLst>
          </p:cNvPr>
          <p:cNvSpPr>
            <a:spLocks/>
          </p:cNvSpPr>
          <p:nvPr>
            <p:custDataLst>
              <p:tags r:id="rId162"/>
            </p:custDataLst>
          </p:nvPr>
        </p:nvSpPr>
        <p:spPr bwMode="gray">
          <a:xfrm>
            <a:off x="6229350" y="53467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47E2EE-6803-405A-B764-C9685ACDFA1F}" type="datetime'''''''''''''6''''''''''''''''''''''''''''''''''''7.''''3'">
              <a:rPr lang="en-US" altLang="en-US" sz="1000" smtClean="0">
                <a:effectLst/>
                <a:sym typeface="+mn-lt"/>
              </a:rPr>
              <a:pPr marL="0" lvl="0" indent="0" algn="ctr">
                <a:spcBef>
                  <a:spcPct val="0"/>
                </a:spcBef>
                <a:buNone/>
              </a:pPr>
              <a:t>67.3</a:t>
            </a:fld>
            <a:endParaRPr kumimoji="1" lang="en-US" altLang="ja-JP" sz="1000" dirty="0">
              <a:sym typeface="+mn-lt"/>
            </a:endParaRPr>
          </a:p>
        </p:txBody>
      </p:sp>
      <p:sp>
        <p:nvSpPr>
          <p:cNvPr id="513" name="テキスト プレースホルダ 9">
            <a:extLst>
              <a:ext uri="{FF2B5EF4-FFF2-40B4-BE49-F238E27FC236}">
                <a16:creationId xmlns:a16="http://schemas.microsoft.com/office/drawing/2014/main" id="{7AFBBA62-B9E0-F843-0D7F-EF5938D2D166}"/>
              </a:ext>
            </a:extLst>
          </p:cNvPr>
          <p:cNvSpPr>
            <a:spLocks/>
          </p:cNvSpPr>
          <p:nvPr>
            <p:custDataLst>
              <p:tags r:id="rId163"/>
            </p:custDataLst>
          </p:nvPr>
        </p:nvSpPr>
        <p:spPr bwMode="gray">
          <a:xfrm>
            <a:off x="6229350" y="59467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F923E74-528F-4E5B-B090-16ACBEEB1595}" type="datetime'''''''''''''''''''''''''''''''17''''''''''''.6'''''''">
              <a:rPr lang="en-US" altLang="en-US" sz="1000" smtClean="0">
                <a:solidFill>
                  <a:schemeClr val="bg1"/>
                </a:solidFill>
                <a:effectLst/>
                <a:sym typeface="+mn-lt"/>
              </a:rPr>
              <a:pPr marL="0" lvl="0" indent="0" algn="ctr">
                <a:spcBef>
                  <a:spcPct val="0"/>
                </a:spcBef>
                <a:buNone/>
              </a:pPr>
              <a:t>17.6</a:t>
            </a:fld>
            <a:endParaRPr kumimoji="1" lang="en-US" altLang="ja-JP" sz="1000" dirty="0">
              <a:solidFill>
                <a:schemeClr val="bg1"/>
              </a:solidFill>
              <a:sym typeface="+mn-lt"/>
            </a:endParaRPr>
          </a:p>
        </p:txBody>
      </p:sp>
      <p:sp>
        <p:nvSpPr>
          <p:cNvPr id="547" name="Text Placeholder 12">
            <a:extLst>
              <a:ext uri="{FF2B5EF4-FFF2-40B4-BE49-F238E27FC236}">
                <a16:creationId xmlns:a16="http://schemas.microsoft.com/office/drawing/2014/main" id="{974A34A5-A740-7A4A-D476-87B41D8DC34E}"/>
              </a:ext>
            </a:extLst>
          </p:cNvPr>
          <p:cNvSpPr>
            <a:spLocks noGrp="1"/>
          </p:cNvSpPr>
          <p:nvPr>
            <p:custDataLst>
              <p:tags r:id="rId164"/>
            </p:custDataLst>
          </p:nvPr>
        </p:nvSpPr>
        <p:spPr bwMode="auto">
          <a:xfrm>
            <a:off x="6292850"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9CA6DD6-E5DD-4218-8D0C-B5E564952210}" type="datetime'''''''''''''''''''''''1''''9'''''''''''''''">
              <a:rPr lang="en-US" altLang="en-US" sz="1000" b="0" smtClean="0"/>
              <a:pPr/>
              <a:t>19</a:t>
            </a:fld>
            <a:endParaRPr lang="ja-JP" altLang="en-US" sz="1000" b="0" dirty="0">
              <a:sym typeface="+mn-lt"/>
            </a:endParaRPr>
          </a:p>
        </p:txBody>
      </p:sp>
      <p:sp>
        <p:nvSpPr>
          <p:cNvPr id="514" name="テキスト プレースホルダ 9">
            <a:extLst>
              <a:ext uri="{FF2B5EF4-FFF2-40B4-BE49-F238E27FC236}">
                <a16:creationId xmlns:a16="http://schemas.microsoft.com/office/drawing/2014/main" id="{4AB006E5-C0E1-E636-1828-A33A358317EF}"/>
              </a:ext>
            </a:extLst>
          </p:cNvPr>
          <p:cNvSpPr>
            <a:spLocks/>
          </p:cNvSpPr>
          <p:nvPr>
            <p:custDataLst>
              <p:tags r:id="rId165"/>
            </p:custDataLst>
          </p:nvPr>
        </p:nvSpPr>
        <p:spPr bwMode="gray">
          <a:xfrm>
            <a:off x="6519863" y="4767263"/>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4AEC48-5F8A-4CFD-890F-A41EC038AD53}" type="datetime'''''''''''''''''''''15.''''''''''''5'''''''''''''">
              <a:rPr lang="en-US" altLang="en-US" sz="1000" smtClean="0">
                <a:effectLst/>
                <a:sym typeface="+mn-lt"/>
              </a:rPr>
              <a:pPr marL="0" lvl="0" indent="0" algn="ctr">
                <a:spcBef>
                  <a:spcPct val="0"/>
                </a:spcBef>
                <a:buNone/>
              </a:pPr>
              <a:t>15.5</a:t>
            </a:fld>
            <a:endParaRPr kumimoji="1" lang="en-US" altLang="ja-JP" sz="1000" dirty="0">
              <a:sym typeface="+mn-lt"/>
            </a:endParaRPr>
          </a:p>
        </p:txBody>
      </p:sp>
      <p:sp>
        <p:nvSpPr>
          <p:cNvPr id="515" name="テキスト プレースホルダ 9">
            <a:extLst>
              <a:ext uri="{FF2B5EF4-FFF2-40B4-BE49-F238E27FC236}">
                <a16:creationId xmlns:a16="http://schemas.microsoft.com/office/drawing/2014/main" id="{8B640A0C-E392-E1B7-519B-A8E04FED3FAC}"/>
              </a:ext>
            </a:extLst>
          </p:cNvPr>
          <p:cNvSpPr>
            <a:spLocks/>
          </p:cNvSpPr>
          <p:nvPr>
            <p:custDataLst>
              <p:tags r:id="rId166"/>
            </p:custDataLst>
          </p:nvPr>
        </p:nvSpPr>
        <p:spPr bwMode="gray">
          <a:xfrm>
            <a:off x="6519863" y="53498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455D221-0785-43FC-8B41-7BAF3F5C2786}" type="datetime'''''6''''''''''''''6''''''''.''''''''''''''''''9'''''">
              <a:rPr lang="en-US" altLang="en-US" sz="1000" smtClean="0">
                <a:effectLst/>
                <a:sym typeface="+mn-lt"/>
              </a:rPr>
              <a:pPr marL="0" lvl="0" indent="0" algn="ctr">
                <a:spcBef>
                  <a:spcPct val="0"/>
                </a:spcBef>
                <a:buNone/>
              </a:pPr>
              <a:t>66.9</a:t>
            </a:fld>
            <a:endParaRPr kumimoji="1" lang="en-US" altLang="ja-JP" sz="1000" dirty="0">
              <a:sym typeface="+mn-lt"/>
            </a:endParaRPr>
          </a:p>
        </p:txBody>
      </p:sp>
      <p:sp>
        <p:nvSpPr>
          <p:cNvPr id="516" name="テキスト プレースホルダ 9">
            <a:extLst>
              <a:ext uri="{FF2B5EF4-FFF2-40B4-BE49-F238E27FC236}">
                <a16:creationId xmlns:a16="http://schemas.microsoft.com/office/drawing/2014/main" id="{4112C49F-0429-40F5-0880-7B1AB85ED3CE}"/>
              </a:ext>
            </a:extLst>
          </p:cNvPr>
          <p:cNvSpPr>
            <a:spLocks/>
          </p:cNvSpPr>
          <p:nvPr>
            <p:custDataLst>
              <p:tags r:id="rId167"/>
            </p:custDataLst>
          </p:nvPr>
        </p:nvSpPr>
        <p:spPr bwMode="gray">
          <a:xfrm>
            <a:off x="6519863" y="59467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2253EE-1659-4743-AD2B-940AA362BD6B}" type="datetime'''''''''''''''''17''''.''''''''''''7'''''''''''''''''">
              <a:rPr lang="en-US" altLang="en-US" sz="1000" smtClean="0">
                <a:solidFill>
                  <a:schemeClr val="bg1"/>
                </a:solidFill>
                <a:effectLst/>
                <a:sym typeface="+mn-lt"/>
              </a:rPr>
              <a:pPr marL="0" lvl="0" indent="0" algn="ctr">
                <a:spcBef>
                  <a:spcPct val="0"/>
                </a:spcBef>
                <a:buNone/>
              </a:pPr>
              <a:t>17.7</a:t>
            </a:fld>
            <a:endParaRPr kumimoji="1" lang="en-US" altLang="ja-JP" sz="1000" dirty="0">
              <a:solidFill>
                <a:schemeClr val="bg1"/>
              </a:solidFill>
              <a:sym typeface="+mn-lt"/>
            </a:endParaRPr>
          </a:p>
        </p:txBody>
      </p:sp>
      <p:sp>
        <p:nvSpPr>
          <p:cNvPr id="207" name="Text Placeholder 12">
            <a:extLst>
              <a:ext uri="{FF2B5EF4-FFF2-40B4-BE49-F238E27FC236}">
                <a16:creationId xmlns:a16="http://schemas.microsoft.com/office/drawing/2014/main" id="{955F742A-DD27-F40A-495C-D3109975198A}"/>
              </a:ext>
            </a:extLst>
          </p:cNvPr>
          <p:cNvSpPr>
            <a:spLocks noGrp="1"/>
          </p:cNvSpPr>
          <p:nvPr>
            <p:custDataLst>
              <p:tags r:id="rId168"/>
            </p:custDataLst>
          </p:nvPr>
        </p:nvSpPr>
        <p:spPr bwMode="auto">
          <a:xfrm>
            <a:off x="6583363"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77663A9-30F1-413F-9F56-C8AD60603B93}" type="datetime'''''''''''''2''''''''''''''''''''''''''''''0'''''''''''''''''">
              <a:rPr lang="ja-JP" altLang="en-US" sz="1000" b="0"/>
              <a:pPr algn="ctr">
                <a:spcBef>
                  <a:spcPct val="0"/>
                </a:spcBef>
                <a:spcAft>
                  <a:spcPct val="0"/>
                </a:spcAft>
              </a:pPr>
              <a:t>20</a:t>
            </a:fld>
            <a:endParaRPr kumimoji="0" lang="ja-JP" altLang="en-US" sz="1000" b="0" dirty="0">
              <a:sym typeface="+mn-lt"/>
            </a:endParaRPr>
          </a:p>
        </p:txBody>
      </p:sp>
      <p:sp>
        <p:nvSpPr>
          <p:cNvPr id="517" name="テキスト プレースホルダ 9">
            <a:extLst>
              <a:ext uri="{FF2B5EF4-FFF2-40B4-BE49-F238E27FC236}">
                <a16:creationId xmlns:a16="http://schemas.microsoft.com/office/drawing/2014/main" id="{C94B01F4-3280-5185-38D1-EA0DFD9C0F0D}"/>
              </a:ext>
            </a:extLst>
          </p:cNvPr>
          <p:cNvSpPr>
            <a:spLocks/>
          </p:cNvSpPr>
          <p:nvPr>
            <p:custDataLst>
              <p:tags r:id="rId169"/>
            </p:custDataLst>
          </p:nvPr>
        </p:nvSpPr>
        <p:spPr bwMode="gray">
          <a:xfrm>
            <a:off x="6810375" y="476885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3062426-08FB-4E0C-96E6-E739390B5E49}" type="datetime'''''''''''''''''''''''1''5''''''''.''''7'''''''''''''">
              <a:rPr lang="en-US" altLang="en-US" sz="1000" smtClean="0">
                <a:effectLst/>
                <a:sym typeface="+mn-lt"/>
              </a:rPr>
              <a:pPr marL="0" lvl="0" indent="0" algn="ctr">
                <a:spcBef>
                  <a:spcPct val="0"/>
                </a:spcBef>
                <a:buNone/>
              </a:pPr>
              <a:t>15.7</a:t>
            </a:fld>
            <a:endParaRPr kumimoji="1" lang="en-US" altLang="ja-JP" sz="1000" dirty="0">
              <a:sym typeface="+mn-lt"/>
            </a:endParaRPr>
          </a:p>
        </p:txBody>
      </p:sp>
      <p:sp>
        <p:nvSpPr>
          <p:cNvPr id="518" name="テキスト プレースホルダ 9">
            <a:extLst>
              <a:ext uri="{FF2B5EF4-FFF2-40B4-BE49-F238E27FC236}">
                <a16:creationId xmlns:a16="http://schemas.microsoft.com/office/drawing/2014/main" id="{B334A903-4D82-90E7-1A31-75FB931C886F}"/>
              </a:ext>
            </a:extLst>
          </p:cNvPr>
          <p:cNvSpPr>
            <a:spLocks/>
          </p:cNvSpPr>
          <p:nvPr>
            <p:custDataLst>
              <p:tags r:id="rId170"/>
            </p:custDataLst>
          </p:nvPr>
        </p:nvSpPr>
        <p:spPr bwMode="gray">
          <a:xfrm>
            <a:off x="6810375" y="53498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B6095F7-C12E-4E11-A87B-15F5326664ED}" type="datetime'''''''''''''''66''''.''''''''5'''''''''''">
              <a:rPr lang="en-US" altLang="en-US" sz="1000" smtClean="0">
                <a:effectLst/>
                <a:sym typeface="+mn-lt"/>
              </a:rPr>
              <a:pPr marL="0" lvl="0" indent="0" algn="ctr">
                <a:spcBef>
                  <a:spcPct val="0"/>
                </a:spcBef>
                <a:buNone/>
              </a:pPr>
              <a:t>66.5</a:t>
            </a:fld>
            <a:endParaRPr kumimoji="1" lang="en-US" altLang="ja-JP" sz="1000" dirty="0">
              <a:sym typeface="+mn-lt"/>
            </a:endParaRPr>
          </a:p>
        </p:txBody>
      </p:sp>
      <p:sp>
        <p:nvSpPr>
          <p:cNvPr id="519" name="テキスト プレースホルダ 9">
            <a:extLst>
              <a:ext uri="{FF2B5EF4-FFF2-40B4-BE49-F238E27FC236}">
                <a16:creationId xmlns:a16="http://schemas.microsoft.com/office/drawing/2014/main" id="{5D5A7339-99C8-B654-21C7-9E611495587F}"/>
              </a:ext>
            </a:extLst>
          </p:cNvPr>
          <p:cNvSpPr>
            <a:spLocks/>
          </p:cNvSpPr>
          <p:nvPr>
            <p:custDataLst>
              <p:tags r:id="rId171"/>
            </p:custDataLst>
          </p:nvPr>
        </p:nvSpPr>
        <p:spPr bwMode="gray">
          <a:xfrm>
            <a:off x="6810375" y="59467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2501FA-0C26-4D65-BA08-5354AB679F8D}" type="datetime'''''''''''''''''''''''''''''''''''1''''''7''.''''7'''''">
              <a:rPr lang="en-US" altLang="en-US" sz="1000" smtClean="0">
                <a:solidFill>
                  <a:schemeClr val="bg1"/>
                </a:solidFill>
                <a:effectLst/>
                <a:sym typeface="+mn-lt"/>
              </a:rPr>
              <a:pPr marL="0" lvl="0" indent="0" algn="ctr">
                <a:spcBef>
                  <a:spcPct val="0"/>
                </a:spcBef>
                <a:buNone/>
              </a:pPr>
              <a:t>17.7</a:t>
            </a:fld>
            <a:endParaRPr kumimoji="1" lang="en-US" altLang="ja-JP" sz="1000" dirty="0">
              <a:solidFill>
                <a:schemeClr val="bg1"/>
              </a:solidFill>
              <a:sym typeface="+mn-lt"/>
            </a:endParaRPr>
          </a:p>
        </p:txBody>
      </p:sp>
      <p:sp>
        <p:nvSpPr>
          <p:cNvPr id="529" name="Text Placeholder 12">
            <a:extLst>
              <a:ext uri="{FF2B5EF4-FFF2-40B4-BE49-F238E27FC236}">
                <a16:creationId xmlns:a16="http://schemas.microsoft.com/office/drawing/2014/main" id="{9E55668C-BD53-FBC5-A244-D4049D9F53CE}"/>
              </a:ext>
            </a:extLst>
          </p:cNvPr>
          <p:cNvSpPr>
            <a:spLocks noGrp="1"/>
          </p:cNvSpPr>
          <p:nvPr>
            <p:custDataLst>
              <p:tags r:id="rId172"/>
            </p:custDataLst>
          </p:nvPr>
        </p:nvSpPr>
        <p:spPr bwMode="auto">
          <a:xfrm>
            <a:off x="6873875"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B6ED3DF8-0627-4818-869E-7B7AB56CBEDA}" type="datetime'2''''''''1'''''''''''''''''''''''''">
              <a:rPr lang="en-US" altLang="en-US" sz="1000" b="0" smtClean="0"/>
              <a:pPr/>
              <a:t>21</a:t>
            </a:fld>
            <a:endParaRPr lang="ja-JP" altLang="en-US" sz="1000" b="0" dirty="0">
              <a:sym typeface="+mn-lt"/>
            </a:endParaRPr>
          </a:p>
        </p:txBody>
      </p:sp>
      <p:sp>
        <p:nvSpPr>
          <p:cNvPr id="520" name="テキスト プレースホルダ 9">
            <a:extLst>
              <a:ext uri="{FF2B5EF4-FFF2-40B4-BE49-F238E27FC236}">
                <a16:creationId xmlns:a16="http://schemas.microsoft.com/office/drawing/2014/main" id="{894FBEAC-DDEB-EB20-43AB-5D54F7F10793}"/>
              </a:ext>
            </a:extLst>
          </p:cNvPr>
          <p:cNvSpPr>
            <a:spLocks/>
          </p:cNvSpPr>
          <p:nvPr>
            <p:custDataLst>
              <p:tags r:id="rId173"/>
            </p:custDataLst>
          </p:nvPr>
        </p:nvSpPr>
        <p:spPr bwMode="gray">
          <a:xfrm>
            <a:off x="7100888" y="477043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34CA79-2349-47B4-9379-5E7A7F8B5699}" type="datetime'''''''''''''''1''6''''''''''''''''''''''''''.''''''''''1'">
              <a:rPr lang="en-US" altLang="en-US" sz="1000" smtClean="0">
                <a:effectLst/>
                <a:sym typeface="+mn-lt"/>
              </a:rPr>
              <a:pPr marL="0" lvl="0" indent="0" algn="ctr">
                <a:spcBef>
                  <a:spcPct val="0"/>
                </a:spcBef>
                <a:buNone/>
              </a:pPr>
              <a:t>16.1</a:t>
            </a:fld>
            <a:endParaRPr kumimoji="1" lang="en-US" altLang="ja-JP" sz="1000" dirty="0">
              <a:sym typeface="+mn-lt"/>
            </a:endParaRPr>
          </a:p>
        </p:txBody>
      </p:sp>
      <p:sp>
        <p:nvSpPr>
          <p:cNvPr id="87" name="Text Placeholder 12"/>
          <p:cNvSpPr>
            <a:spLocks noGrp="1"/>
          </p:cNvSpPr>
          <p:nvPr>
            <p:custDataLst>
              <p:tags r:id="rId174"/>
            </p:custDataLst>
          </p:nvPr>
        </p:nvSpPr>
        <p:spPr bwMode="auto">
          <a:xfrm>
            <a:off x="261938" y="44037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522" name="テキスト プレースホルダ 9">
            <a:extLst>
              <a:ext uri="{FF2B5EF4-FFF2-40B4-BE49-F238E27FC236}">
                <a16:creationId xmlns:a16="http://schemas.microsoft.com/office/drawing/2014/main" id="{56A31E94-A9DA-FA37-E023-D78A2151EF7E}"/>
              </a:ext>
            </a:extLst>
          </p:cNvPr>
          <p:cNvSpPr>
            <a:spLocks/>
          </p:cNvSpPr>
          <p:nvPr>
            <p:custDataLst>
              <p:tags r:id="rId175"/>
            </p:custDataLst>
          </p:nvPr>
        </p:nvSpPr>
        <p:spPr bwMode="gray">
          <a:xfrm>
            <a:off x="7100888" y="59467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9C98A7F-7DFD-4D49-809C-5EE9C9DA7B5D}" type="datetime'''''''''''''1''''''''''''''''''''''7''''''''''''.7'''''''''">
              <a:rPr lang="en-US" altLang="en-US" sz="1000" smtClean="0">
                <a:solidFill>
                  <a:schemeClr val="bg1"/>
                </a:solidFill>
                <a:effectLst/>
                <a:sym typeface="+mn-lt"/>
              </a:rPr>
              <a:pPr marL="0" lvl="0" indent="0" algn="ctr">
                <a:spcBef>
                  <a:spcPct val="0"/>
                </a:spcBef>
                <a:buNone/>
              </a:pPr>
              <a:t>17.7</a:t>
            </a:fld>
            <a:endParaRPr kumimoji="1" lang="en-US" altLang="ja-JP" sz="1000" dirty="0">
              <a:solidFill>
                <a:schemeClr val="bg1"/>
              </a:solidFill>
              <a:sym typeface="+mn-lt"/>
            </a:endParaRPr>
          </a:p>
        </p:txBody>
      </p:sp>
      <p:sp>
        <p:nvSpPr>
          <p:cNvPr id="532" name="Text Placeholder 12">
            <a:extLst>
              <a:ext uri="{FF2B5EF4-FFF2-40B4-BE49-F238E27FC236}">
                <a16:creationId xmlns:a16="http://schemas.microsoft.com/office/drawing/2014/main" id="{1D0B7D9C-179F-4A3E-7ABF-6A1D7A641641}"/>
              </a:ext>
            </a:extLst>
          </p:cNvPr>
          <p:cNvSpPr>
            <a:spLocks noGrp="1"/>
          </p:cNvSpPr>
          <p:nvPr>
            <p:custDataLst>
              <p:tags r:id="rId176"/>
            </p:custDataLst>
          </p:nvPr>
        </p:nvSpPr>
        <p:spPr bwMode="auto">
          <a:xfrm>
            <a:off x="7164388"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65D305B-77C1-4B08-99C2-9D3B70AB40AF}" type="datetime'''''''''''''''''''''''''''''''''''''''''2''''2'''''''">
              <a:rPr lang="en-US" altLang="en-US" sz="1000" b="0" smtClean="0"/>
              <a:pPr/>
              <a:t>22</a:t>
            </a:fld>
            <a:endParaRPr lang="ja-JP" altLang="en-US" sz="1000" b="0" dirty="0">
              <a:sym typeface="+mn-lt"/>
            </a:endParaRPr>
          </a:p>
        </p:txBody>
      </p:sp>
      <p:sp>
        <p:nvSpPr>
          <p:cNvPr id="523" name="テキスト プレースホルダ 9">
            <a:extLst>
              <a:ext uri="{FF2B5EF4-FFF2-40B4-BE49-F238E27FC236}">
                <a16:creationId xmlns:a16="http://schemas.microsoft.com/office/drawing/2014/main" id="{EC04ECE2-9CAF-A06D-EC88-3A6A81F4FE4F}"/>
              </a:ext>
            </a:extLst>
          </p:cNvPr>
          <p:cNvSpPr>
            <a:spLocks/>
          </p:cNvSpPr>
          <p:nvPr>
            <p:custDataLst>
              <p:tags r:id="rId177"/>
            </p:custDataLst>
          </p:nvPr>
        </p:nvSpPr>
        <p:spPr bwMode="gray">
          <a:xfrm>
            <a:off x="7391400" y="477520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B085504-6956-4D6D-A495-F18375DAA47A}" type="datetime'''''''''''''''''''''''''''''''''''16''''''''''''.6'''">
              <a:rPr lang="en-US" altLang="en-US" sz="1000" smtClean="0">
                <a:effectLst/>
                <a:sym typeface="+mn-lt"/>
              </a:rPr>
              <a:pPr marL="0" lvl="0" indent="0" algn="ctr">
                <a:spcBef>
                  <a:spcPct val="0"/>
                </a:spcBef>
                <a:buNone/>
              </a:pPr>
              <a:t>16.6</a:t>
            </a:fld>
            <a:endParaRPr kumimoji="1" lang="en-US" altLang="ja-JP" sz="1000" dirty="0">
              <a:sym typeface="+mn-lt"/>
            </a:endParaRPr>
          </a:p>
        </p:txBody>
      </p:sp>
      <p:sp>
        <p:nvSpPr>
          <p:cNvPr id="524" name="テキスト プレースホルダ 9">
            <a:extLst>
              <a:ext uri="{FF2B5EF4-FFF2-40B4-BE49-F238E27FC236}">
                <a16:creationId xmlns:a16="http://schemas.microsoft.com/office/drawing/2014/main" id="{54D6ACC1-F780-C2F6-9315-A60BD39F96B7}"/>
              </a:ext>
            </a:extLst>
          </p:cNvPr>
          <p:cNvSpPr>
            <a:spLocks/>
          </p:cNvSpPr>
          <p:nvPr>
            <p:custDataLst>
              <p:tags r:id="rId178"/>
            </p:custDataLst>
          </p:nvPr>
        </p:nvSpPr>
        <p:spPr bwMode="gray">
          <a:xfrm>
            <a:off x="7391400" y="53578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E8D63F-8281-4D8E-9DA8-46A77777B906}" type="datetime'''''''''''''''6''''''5''''''''''''''.''''''''9'''''''''''">
              <a:rPr lang="en-US" altLang="en-US" sz="1000" smtClean="0">
                <a:effectLst/>
                <a:sym typeface="+mn-lt"/>
              </a:rPr>
              <a:pPr marL="0" lvl="0" indent="0" algn="ctr">
                <a:spcBef>
                  <a:spcPct val="0"/>
                </a:spcBef>
                <a:buNone/>
              </a:pPr>
              <a:t>65.9</a:t>
            </a:fld>
            <a:endParaRPr kumimoji="1" lang="en-US" altLang="ja-JP" sz="1000" dirty="0">
              <a:sym typeface="+mn-lt"/>
            </a:endParaRPr>
          </a:p>
        </p:txBody>
      </p:sp>
      <p:sp>
        <p:nvSpPr>
          <p:cNvPr id="525" name="テキスト プレースホルダ 9">
            <a:extLst>
              <a:ext uri="{FF2B5EF4-FFF2-40B4-BE49-F238E27FC236}">
                <a16:creationId xmlns:a16="http://schemas.microsoft.com/office/drawing/2014/main" id="{EE049F0E-2143-D550-3803-8FFBDA719706}"/>
              </a:ext>
            </a:extLst>
          </p:cNvPr>
          <p:cNvSpPr>
            <a:spLocks/>
          </p:cNvSpPr>
          <p:nvPr>
            <p:custDataLst>
              <p:tags r:id="rId179"/>
            </p:custDataLst>
          </p:nvPr>
        </p:nvSpPr>
        <p:spPr bwMode="gray">
          <a:xfrm>
            <a:off x="7391400" y="59483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7341ED-ADAF-4F85-8F81-01479AC0AC7D}" type="datetime'''''''''''1''''7.''''''''5'''''''">
              <a:rPr lang="en-US" altLang="en-US" sz="1000" smtClean="0">
                <a:solidFill>
                  <a:schemeClr val="bg1"/>
                </a:solidFill>
                <a:effectLst/>
                <a:sym typeface="+mn-lt"/>
              </a:rPr>
              <a:pPr marL="0" lvl="0" indent="0" algn="ctr">
                <a:spcBef>
                  <a:spcPct val="0"/>
                </a:spcBef>
                <a:buNone/>
              </a:pPr>
              <a:t>17.5</a:t>
            </a:fld>
            <a:endParaRPr kumimoji="1" lang="en-US" altLang="ja-JP" sz="1000" dirty="0">
              <a:solidFill>
                <a:schemeClr val="bg1"/>
              </a:solidFill>
              <a:sym typeface="+mn-lt"/>
            </a:endParaRPr>
          </a:p>
        </p:txBody>
      </p:sp>
      <p:sp>
        <p:nvSpPr>
          <p:cNvPr id="535" name="Text Placeholder 12">
            <a:extLst>
              <a:ext uri="{FF2B5EF4-FFF2-40B4-BE49-F238E27FC236}">
                <a16:creationId xmlns:a16="http://schemas.microsoft.com/office/drawing/2014/main" id="{A48CA86D-0DE2-D047-19A0-6B3A59BFB987}"/>
              </a:ext>
            </a:extLst>
          </p:cNvPr>
          <p:cNvSpPr>
            <a:spLocks noGrp="1"/>
          </p:cNvSpPr>
          <p:nvPr>
            <p:custDataLst>
              <p:tags r:id="rId180"/>
            </p:custDataLst>
          </p:nvPr>
        </p:nvSpPr>
        <p:spPr bwMode="auto">
          <a:xfrm>
            <a:off x="7454900"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23DF16D-9549-4711-9F1E-95423863584B}" type="datetime'''''''''''''''''''''''''''''23'''''''''''''''''''">
              <a:rPr lang="en-US" altLang="en-US" sz="1000" b="0" smtClean="0"/>
              <a:pPr/>
              <a:t>23</a:t>
            </a:fld>
            <a:endParaRPr lang="ja-JP" altLang="en-US" sz="1000" b="0" dirty="0">
              <a:sym typeface="+mn-lt"/>
            </a:endParaRPr>
          </a:p>
        </p:txBody>
      </p:sp>
      <p:sp>
        <p:nvSpPr>
          <p:cNvPr id="526" name="テキスト プレースホルダ 9">
            <a:extLst>
              <a:ext uri="{FF2B5EF4-FFF2-40B4-BE49-F238E27FC236}">
                <a16:creationId xmlns:a16="http://schemas.microsoft.com/office/drawing/2014/main" id="{67753951-73CD-3F92-D68E-062CD19BCAD8}"/>
              </a:ext>
            </a:extLst>
          </p:cNvPr>
          <p:cNvSpPr>
            <a:spLocks/>
          </p:cNvSpPr>
          <p:nvPr>
            <p:custDataLst>
              <p:tags r:id="rId181"/>
            </p:custDataLst>
          </p:nvPr>
        </p:nvSpPr>
        <p:spPr bwMode="gray">
          <a:xfrm>
            <a:off x="8262938" y="479742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AFADB5-8D5C-404E-B3A1-656B0B24A1DB}" type="datetime'''''''''''''1''''''''''''''''9''''''''''''''''''''''''.''8'''">
              <a:rPr lang="en-US" altLang="en-US" sz="1000" smtClean="0">
                <a:effectLst/>
                <a:sym typeface="+mn-lt"/>
              </a:rPr>
              <a:pPr marL="0" lvl="0" indent="0" algn="ctr">
                <a:spcBef>
                  <a:spcPct val="0"/>
                </a:spcBef>
                <a:buNone/>
              </a:pPr>
              <a:t>19.8</a:t>
            </a:fld>
            <a:endParaRPr kumimoji="1" lang="en-US" altLang="ja-JP" sz="1000" dirty="0">
              <a:sym typeface="+mn-lt"/>
            </a:endParaRPr>
          </a:p>
        </p:txBody>
      </p:sp>
      <p:sp>
        <p:nvSpPr>
          <p:cNvPr id="527" name="テキスト プレースホルダ 9">
            <a:extLst>
              <a:ext uri="{FF2B5EF4-FFF2-40B4-BE49-F238E27FC236}">
                <a16:creationId xmlns:a16="http://schemas.microsoft.com/office/drawing/2014/main" id="{3659D19A-EB06-FD45-5E10-6C5B0538AF29}"/>
              </a:ext>
            </a:extLst>
          </p:cNvPr>
          <p:cNvSpPr>
            <a:spLocks/>
          </p:cNvSpPr>
          <p:nvPr>
            <p:custDataLst>
              <p:tags r:id="rId182"/>
            </p:custDataLst>
          </p:nvPr>
        </p:nvSpPr>
        <p:spPr bwMode="gray">
          <a:xfrm>
            <a:off x="8262938" y="53975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C13D126-F537-409B-BA97-AA99E655DFD0}" type="datetime'''''6''''5''''''.''''''''2'''">
              <a:rPr lang="en-US" altLang="en-US" sz="1000" smtClean="0">
                <a:effectLst/>
                <a:sym typeface="+mn-lt"/>
              </a:rPr>
              <a:pPr marL="0" lvl="0" indent="0" algn="ctr">
                <a:spcBef>
                  <a:spcPct val="0"/>
                </a:spcBef>
                <a:buNone/>
              </a:pPr>
              <a:t>65.2</a:t>
            </a:fld>
            <a:endParaRPr kumimoji="1" lang="en-US" altLang="ja-JP" sz="1000" dirty="0">
              <a:sym typeface="+mn-lt"/>
            </a:endParaRPr>
          </a:p>
        </p:txBody>
      </p:sp>
      <p:sp>
        <p:nvSpPr>
          <p:cNvPr id="528" name="テキスト プレースホルダ 9">
            <a:extLst>
              <a:ext uri="{FF2B5EF4-FFF2-40B4-BE49-F238E27FC236}">
                <a16:creationId xmlns:a16="http://schemas.microsoft.com/office/drawing/2014/main" id="{98250F1E-B2EF-5501-988D-9E5C0645D8A8}"/>
              </a:ext>
            </a:extLst>
          </p:cNvPr>
          <p:cNvSpPr>
            <a:spLocks/>
          </p:cNvSpPr>
          <p:nvPr>
            <p:custDataLst>
              <p:tags r:id="rId183"/>
            </p:custDataLst>
          </p:nvPr>
        </p:nvSpPr>
        <p:spPr bwMode="gray">
          <a:xfrm>
            <a:off x="8262938" y="59658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090FA7-214E-4FA2-8D58-8F366900FB1F}" type="datetime'''''''''''''''''''''1''5.''''''0'''''''''''''''''''''''''''">
              <a:rPr lang="en-US" altLang="en-US" sz="1000" smtClean="0">
                <a:solidFill>
                  <a:schemeClr val="bg1"/>
                </a:solidFill>
                <a:effectLst/>
                <a:sym typeface="+mn-lt"/>
              </a:rPr>
              <a:pPr marL="0" lvl="0" indent="0" algn="ctr">
                <a:spcBef>
                  <a:spcPct val="0"/>
                </a:spcBef>
                <a:buNone/>
              </a:pPr>
              <a:t>15.0</a:t>
            </a:fld>
            <a:endParaRPr kumimoji="1" lang="en-US" altLang="ja-JP" sz="1000" dirty="0">
              <a:solidFill>
                <a:schemeClr val="bg1"/>
              </a:solidFill>
              <a:sym typeface="+mn-lt"/>
            </a:endParaRPr>
          </a:p>
        </p:txBody>
      </p:sp>
      <p:sp>
        <p:nvSpPr>
          <p:cNvPr id="185" name="Text Placeholder 12">
            <a:extLst>
              <a:ext uri="{FF2B5EF4-FFF2-40B4-BE49-F238E27FC236}">
                <a16:creationId xmlns:a16="http://schemas.microsoft.com/office/drawing/2014/main" id="{4DE3ABEC-E638-C00E-99BC-EBA49DD360C7}"/>
              </a:ext>
            </a:extLst>
          </p:cNvPr>
          <p:cNvSpPr>
            <a:spLocks noGrp="1"/>
          </p:cNvSpPr>
          <p:nvPr>
            <p:custDataLst>
              <p:tags r:id="rId184"/>
            </p:custDataLst>
          </p:nvPr>
        </p:nvSpPr>
        <p:spPr bwMode="auto">
          <a:xfrm>
            <a:off x="8326438"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20A7DD6-28BB-4099-B734-33A3B4E3ACDC}" type="datetime'''''''3''''''''''''0'''''''''''''''''''''''''''''''''">
              <a:rPr lang="ja-JP" altLang="en-US" sz="1000" b="0"/>
              <a:pPr algn="ctr">
                <a:spcBef>
                  <a:spcPct val="0"/>
                </a:spcBef>
                <a:spcAft>
                  <a:spcPct val="0"/>
                </a:spcAft>
              </a:pPr>
              <a:t>30</a:t>
            </a:fld>
            <a:endParaRPr kumimoji="0" lang="ja-JP" altLang="en-US" sz="1000" b="0" dirty="0">
              <a:sym typeface="+mn-lt"/>
            </a:endParaRPr>
          </a:p>
        </p:txBody>
      </p:sp>
      <p:sp>
        <p:nvSpPr>
          <p:cNvPr id="530" name="テキスト プレースホルダ 9">
            <a:extLst>
              <a:ext uri="{FF2B5EF4-FFF2-40B4-BE49-F238E27FC236}">
                <a16:creationId xmlns:a16="http://schemas.microsoft.com/office/drawing/2014/main" id="{3068C721-4082-38F9-5300-64C09E3C801B}"/>
              </a:ext>
            </a:extLst>
          </p:cNvPr>
          <p:cNvSpPr>
            <a:spLocks/>
          </p:cNvSpPr>
          <p:nvPr>
            <p:custDataLst>
              <p:tags r:id="rId185"/>
            </p:custDataLst>
          </p:nvPr>
        </p:nvSpPr>
        <p:spPr bwMode="gray">
          <a:xfrm>
            <a:off x="8553450" y="480853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D5AC51-368A-45DF-B38F-BB46DE12CFD6}" type="datetime'''''''''2''1''.''''3'''''''''''''''">
              <a:rPr lang="en-US" altLang="en-US" sz="1000" smtClean="0">
                <a:effectLst/>
                <a:sym typeface="+mn-lt"/>
              </a:rPr>
              <a:pPr marL="0" lvl="0" indent="0" algn="ctr">
                <a:spcBef>
                  <a:spcPct val="0"/>
                </a:spcBef>
                <a:buNone/>
              </a:pPr>
              <a:t>21.3</a:t>
            </a:fld>
            <a:endParaRPr kumimoji="1" lang="en-US" altLang="ja-JP" sz="1000" dirty="0">
              <a:sym typeface="+mn-lt"/>
            </a:endParaRPr>
          </a:p>
        </p:txBody>
      </p:sp>
      <p:sp>
        <p:nvSpPr>
          <p:cNvPr id="531" name="テキスト プレースホルダ 9">
            <a:extLst>
              <a:ext uri="{FF2B5EF4-FFF2-40B4-BE49-F238E27FC236}">
                <a16:creationId xmlns:a16="http://schemas.microsoft.com/office/drawing/2014/main" id="{E83901C0-3089-2755-ECC7-23F3D8AFC940}"/>
              </a:ext>
            </a:extLst>
          </p:cNvPr>
          <p:cNvSpPr>
            <a:spLocks/>
          </p:cNvSpPr>
          <p:nvPr>
            <p:custDataLst>
              <p:tags r:id="rId186"/>
            </p:custDataLst>
          </p:nvPr>
        </p:nvSpPr>
        <p:spPr bwMode="gray">
          <a:xfrm>
            <a:off x="8553450" y="54181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F0BA9C7-D009-4104-B340-4270F6F08F0B}" type="datetime'6''''''''''''''4''''''''''''''''''''''''''''''''''.''''''''8'">
              <a:rPr lang="en-US" altLang="en-US" sz="1000" smtClean="0">
                <a:effectLst/>
                <a:sym typeface="+mn-lt"/>
              </a:rPr>
              <a:pPr marL="0" lvl="0" indent="0" algn="ctr">
                <a:spcBef>
                  <a:spcPct val="0"/>
                </a:spcBef>
                <a:buNone/>
              </a:pPr>
              <a:t>64.8</a:t>
            </a:fld>
            <a:endParaRPr kumimoji="1" lang="en-US" altLang="ja-JP" sz="1000" dirty="0">
              <a:sym typeface="+mn-lt"/>
            </a:endParaRPr>
          </a:p>
        </p:txBody>
      </p:sp>
      <p:sp>
        <p:nvSpPr>
          <p:cNvPr id="533" name="テキスト プレースホルダ 9">
            <a:extLst>
              <a:ext uri="{FF2B5EF4-FFF2-40B4-BE49-F238E27FC236}">
                <a16:creationId xmlns:a16="http://schemas.microsoft.com/office/drawing/2014/main" id="{0049DAC7-6A90-40F7-1184-FC159A820DD9}"/>
              </a:ext>
            </a:extLst>
          </p:cNvPr>
          <p:cNvSpPr>
            <a:spLocks/>
          </p:cNvSpPr>
          <p:nvPr>
            <p:custDataLst>
              <p:tags r:id="rId187"/>
            </p:custDataLst>
          </p:nvPr>
        </p:nvSpPr>
        <p:spPr bwMode="gray">
          <a:xfrm>
            <a:off x="8553450" y="59737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0D45453-A0A6-4349-8291-1CAD2FE4E2E2}" type="datetime'1''''3''''''''''''''''''''''''''''.9'''''''''''">
              <a:rPr lang="en-US" altLang="en-US" sz="1000" smtClean="0">
                <a:solidFill>
                  <a:schemeClr val="bg1"/>
                </a:solidFill>
                <a:effectLst/>
                <a:sym typeface="+mn-lt"/>
              </a:rPr>
              <a:pPr marL="0" lvl="0" indent="0" algn="ctr">
                <a:spcBef>
                  <a:spcPct val="0"/>
                </a:spcBef>
                <a:buNone/>
              </a:pPr>
              <a:t>13.9</a:t>
            </a:fld>
            <a:endParaRPr kumimoji="1" lang="en-US" altLang="ja-JP" sz="1000" dirty="0">
              <a:solidFill>
                <a:schemeClr val="bg1"/>
              </a:solidFill>
              <a:sym typeface="+mn-lt"/>
            </a:endParaRPr>
          </a:p>
        </p:txBody>
      </p:sp>
      <p:sp>
        <p:nvSpPr>
          <p:cNvPr id="208" name="Text Placeholder 12">
            <a:extLst>
              <a:ext uri="{FF2B5EF4-FFF2-40B4-BE49-F238E27FC236}">
                <a16:creationId xmlns:a16="http://schemas.microsoft.com/office/drawing/2014/main" id="{6831D9C5-CFDC-212C-E155-40D7A4F06B01}"/>
              </a:ext>
            </a:extLst>
          </p:cNvPr>
          <p:cNvSpPr>
            <a:spLocks noGrp="1"/>
          </p:cNvSpPr>
          <p:nvPr>
            <p:custDataLst>
              <p:tags r:id="rId188"/>
            </p:custDataLst>
          </p:nvPr>
        </p:nvSpPr>
        <p:spPr bwMode="auto">
          <a:xfrm>
            <a:off x="8616950"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72189DE-D1B4-4A20-885D-2955D1907BED}" type="datetime'''''''''''''''''''''''4''''''''0'''''''''''''''''''''''''">
              <a:rPr lang="ja-JP" altLang="en-US" sz="1000" b="0"/>
              <a:pPr algn="ctr">
                <a:spcBef>
                  <a:spcPct val="0"/>
                </a:spcBef>
                <a:spcAft>
                  <a:spcPct val="0"/>
                </a:spcAft>
              </a:pPr>
              <a:t>40</a:t>
            </a:fld>
            <a:endParaRPr kumimoji="0" lang="ja-JP" altLang="en-US" sz="1000" b="0" dirty="0">
              <a:sym typeface="+mn-lt"/>
            </a:endParaRPr>
          </a:p>
        </p:txBody>
      </p:sp>
      <p:sp>
        <p:nvSpPr>
          <p:cNvPr id="521" name="テキスト プレースホルダ 9">
            <a:extLst>
              <a:ext uri="{FF2B5EF4-FFF2-40B4-BE49-F238E27FC236}">
                <a16:creationId xmlns:a16="http://schemas.microsoft.com/office/drawing/2014/main" id="{56B7FC22-E443-8B7F-579E-3D911651534A}"/>
              </a:ext>
            </a:extLst>
          </p:cNvPr>
          <p:cNvSpPr>
            <a:spLocks/>
          </p:cNvSpPr>
          <p:nvPr>
            <p:custDataLst>
              <p:tags r:id="rId189"/>
            </p:custDataLst>
          </p:nvPr>
        </p:nvSpPr>
        <p:spPr bwMode="gray">
          <a:xfrm>
            <a:off x="7100888" y="53530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BC2274E-8D41-4ED9-B595-73847CEC8897}" type="datetime'''6''''''''''6''''''''''''''''''''''.''''''''''''2'">
              <a:rPr lang="en-US" altLang="en-US" sz="1000" smtClean="0">
                <a:effectLst/>
                <a:sym typeface="+mn-lt"/>
              </a:rPr>
              <a:pPr marL="0" lvl="0" indent="0" algn="ctr">
                <a:spcBef>
                  <a:spcPct val="0"/>
                </a:spcBef>
                <a:buNone/>
              </a:pPr>
              <a:t>66.2</a:t>
            </a:fld>
            <a:endParaRPr kumimoji="1" lang="en-US" altLang="ja-JP" sz="1000" dirty="0">
              <a:sym typeface="+mn-lt"/>
            </a:endParaRPr>
          </a:p>
        </p:txBody>
      </p:sp>
      <p:sp>
        <p:nvSpPr>
          <p:cNvPr id="536" name="テキスト プレースホルダ 9">
            <a:extLst>
              <a:ext uri="{FF2B5EF4-FFF2-40B4-BE49-F238E27FC236}">
                <a16:creationId xmlns:a16="http://schemas.microsoft.com/office/drawing/2014/main" id="{02300731-F88F-CBB2-2416-85C5020AAD02}"/>
              </a:ext>
            </a:extLst>
          </p:cNvPr>
          <p:cNvSpPr>
            <a:spLocks/>
          </p:cNvSpPr>
          <p:nvPr>
            <p:custDataLst>
              <p:tags r:id="rId190"/>
            </p:custDataLst>
          </p:nvPr>
        </p:nvSpPr>
        <p:spPr bwMode="gray">
          <a:xfrm>
            <a:off x="8843963" y="54229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4F05E2-9249-4851-9C27-F7BDA673F3F9}" type="datetime'''6''''''''''''0.''5'''''''''">
              <a:rPr lang="en-US" altLang="en-US" sz="1000" smtClean="0">
                <a:effectLst/>
                <a:sym typeface="+mn-lt"/>
              </a:rPr>
              <a:pPr marL="0" lvl="0" indent="0" algn="ctr">
                <a:spcBef>
                  <a:spcPct val="0"/>
                </a:spcBef>
                <a:buNone/>
              </a:pPr>
              <a:t>60.5</a:t>
            </a:fld>
            <a:endParaRPr kumimoji="1" lang="en-US" altLang="ja-JP" sz="1000" dirty="0">
              <a:sym typeface="+mn-lt"/>
            </a:endParaRPr>
          </a:p>
        </p:txBody>
      </p:sp>
      <p:sp>
        <p:nvSpPr>
          <p:cNvPr id="537" name="テキスト プレースホルダ 9">
            <a:extLst>
              <a:ext uri="{FF2B5EF4-FFF2-40B4-BE49-F238E27FC236}">
                <a16:creationId xmlns:a16="http://schemas.microsoft.com/office/drawing/2014/main" id="{067CA5D4-42F2-A2F6-30D3-2BB11E7AB784}"/>
              </a:ext>
            </a:extLst>
          </p:cNvPr>
          <p:cNvSpPr>
            <a:spLocks/>
          </p:cNvSpPr>
          <p:nvPr>
            <p:custDataLst>
              <p:tags r:id="rId191"/>
            </p:custDataLst>
          </p:nvPr>
        </p:nvSpPr>
        <p:spPr bwMode="gray">
          <a:xfrm>
            <a:off x="8843963" y="59610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527DFA-54A8-419D-A11B-096881FC7D9F}" type="datetime'''''1''''''''''''''''''''''''''5''''''''.''''''7'">
              <a:rPr lang="en-US" altLang="en-US" sz="1000" smtClean="0">
                <a:solidFill>
                  <a:schemeClr val="bg1"/>
                </a:solidFill>
                <a:effectLst/>
                <a:sym typeface="+mn-lt"/>
              </a:rPr>
              <a:pPr marL="0" lvl="0" indent="0" algn="ctr">
                <a:spcBef>
                  <a:spcPct val="0"/>
                </a:spcBef>
                <a:buNone/>
              </a:pPr>
              <a:t>15.7</a:t>
            </a:fld>
            <a:endParaRPr kumimoji="1" lang="en-US" altLang="ja-JP" sz="1000" dirty="0">
              <a:solidFill>
                <a:schemeClr val="bg1"/>
              </a:solidFill>
              <a:sym typeface="+mn-lt"/>
            </a:endParaRPr>
          </a:p>
        </p:txBody>
      </p:sp>
      <p:sp>
        <p:nvSpPr>
          <p:cNvPr id="209" name="Text Placeholder 12">
            <a:extLst>
              <a:ext uri="{FF2B5EF4-FFF2-40B4-BE49-F238E27FC236}">
                <a16:creationId xmlns:a16="http://schemas.microsoft.com/office/drawing/2014/main" id="{828462A4-7C68-3916-2199-4C0C16B709C0}"/>
              </a:ext>
            </a:extLst>
          </p:cNvPr>
          <p:cNvSpPr>
            <a:spLocks noGrp="1"/>
          </p:cNvSpPr>
          <p:nvPr>
            <p:custDataLst>
              <p:tags r:id="rId192"/>
            </p:custDataLst>
          </p:nvPr>
        </p:nvSpPr>
        <p:spPr bwMode="auto">
          <a:xfrm>
            <a:off x="8907463"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98B4AF7-7F36-488B-8ADD-4B7FAB3A2B03}" type="datetime'''''''''''''''''''''''''''''''''''''''''''5''''''''''''0'''">
              <a:rPr lang="ja-JP" altLang="en-US" sz="1000" b="0"/>
              <a:pPr algn="ctr">
                <a:spcBef>
                  <a:spcPct val="0"/>
                </a:spcBef>
                <a:spcAft>
                  <a:spcPct val="0"/>
                </a:spcAft>
              </a:pPr>
              <a:t>50</a:t>
            </a:fld>
            <a:endParaRPr kumimoji="0" lang="ja-JP" altLang="en-US" sz="1000" b="0" dirty="0">
              <a:sym typeface="+mn-lt"/>
            </a:endParaRPr>
          </a:p>
        </p:txBody>
      </p:sp>
      <p:sp>
        <p:nvSpPr>
          <p:cNvPr id="109" name="Text Placeholder 12"/>
          <p:cNvSpPr>
            <a:spLocks noGrp="1"/>
          </p:cNvSpPr>
          <p:nvPr>
            <p:custDataLst>
              <p:tags r:id="rId193"/>
            </p:custDataLst>
          </p:nvPr>
        </p:nvSpPr>
        <p:spPr bwMode="auto">
          <a:xfrm>
            <a:off x="9177338" y="4826000"/>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8B166BDD-B092-4694-A822-7D365B11DC0D}" type="datetime'''''''''6''''''''''''5歳''''''''''''''''''''''以''''''上'''''''''">
              <a:rPr lang="ja-JP" altLang="en-US" sz="1000" b="0"/>
              <a:pPr>
                <a:spcBef>
                  <a:spcPct val="0"/>
                </a:spcBef>
                <a:spcAft>
                  <a:spcPct val="0"/>
                </a:spcAft>
              </a:pPr>
              <a:t>65歳以上</a:t>
            </a:fld>
            <a:endParaRPr kumimoji="0" lang="ja-JP" altLang="en-US" sz="1000" b="0" dirty="0">
              <a:sym typeface="+mn-lt"/>
            </a:endParaRPr>
          </a:p>
        </p:txBody>
      </p:sp>
      <p:sp>
        <p:nvSpPr>
          <p:cNvPr id="110" name="Text Placeholder 12"/>
          <p:cNvSpPr>
            <a:spLocks noGrp="1"/>
          </p:cNvSpPr>
          <p:nvPr>
            <p:custDataLst>
              <p:tags r:id="rId194"/>
            </p:custDataLst>
          </p:nvPr>
        </p:nvSpPr>
        <p:spPr bwMode="auto">
          <a:xfrm>
            <a:off x="9177338" y="5422900"/>
            <a:ext cx="533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83F37BD6-91D3-4AEF-AC61-51F23FA86E85}" type="datetime'''''''''''''''''''''''''''''''''''''''1''''''5''～''64''歳'''''">
              <a:rPr lang="ja-JP" altLang="en-US" sz="1000" b="0"/>
              <a:pPr>
                <a:spcBef>
                  <a:spcPct val="0"/>
                </a:spcBef>
                <a:spcAft>
                  <a:spcPct val="0"/>
                </a:spcAft>
              </a:pPr>
              <a:t>15～64歳</a:t>
            </a:fld>
            <a:endParaRPr kumimoji="0" lang="ja-JP" altLang="en-US" sz="1000" b="0" dirty="0">
              <a:sym typeface="+mn-lt"/>
            </a:endParaRPr>
          </a:p>
        </p:txBody>
      </p:sp>
      <p:sp>
        <p:nvSpPr>
          <p:cNvPr id="111" name="Text Placeholder 12"/>
          <p:cNvSpPr>
            <a:spLocks noGrp="1"/>
          </p:cNvSpPr>
          <p:nvPr>
            <p:custDataLst>
              <p:tags r:id="rId195"/>
            </p:custDataLst>
          </p:nvPr>
        </p:nvSpPr>
        <p:spPr bwMode="auto">
          <a:xfrm>
            <a:off x="9177338" y="5961063"/>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C2675FEB-7B62-4A78-97EE-3629DF6BF444}" type="datetime'1''''5''''''''''''''歳''未''''''''''''''''満'">
              <a:rPr lang="ja-JP" altLang="en-US" sz="1000" b="0"/>
              <a:pPr>
                <a:spcBef>
                  <a:spcPct val="0"/>
                </a:spcBef>
                <a:spcAft>
                  <a:spcPct val="0"/>
                </a:spcAft>
              </a:pPr>
              <a:t>15歳未満</a:t>
            </a:fld>
            <a:endParaRPr kumimoji="0" lang="ja-JP" altLang="en-US" sz="1000" b="0" dirty="0">
              <a:sym typeface="+mn-lt"/>
            </a:endParaRPr>
          </a:p>
        </p:txBody>
      </p:sp>
      <p:sp>
        <p:nvSpPr>
          <p:cNvPr id="157" name="Text Placeholder 12">
            <a:extLst>
              <a:ext uri="{FF2B5EF4-FFF2-40B4-BE49-F238E27FC236}">
                <a16:creationId xmlns:a16="http://schemas.microsoft.com/office/drawing/2014/main" id="{C0D80AB9-E0FD-997F-078C-7ED701B950A1}"/>
              </a:ext>
            </a:extLst>
          </p:cNvPr>
          <p:cNvSpPr>
            <a:spLocks noGrp="1"/>
          </p:cNvSpPr>
          <p:nvPr>
            <p:custDataLst>
              <p:tags r:id="rId196"/>
            </p:custDataLst>
          </p:nvPr>
        </p:nvSpPr>
        <p:spPr bwMode="auto">
          <a:xfrm>
            <a:off x="7745413"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54CE4D3-41CB-413D-B188-66739594121C}" type="datetime'''''''''''''''''''''''''''2''''''''''''4'''''''''''''''''">
              <a:rPr lang="en-US" altLang="en-US" sz="1000" b="0" smtClean="0"/>
              <a:pPr/>
              <a:t>24</a:t>
            </a:fld>
            <a:endParaRPr lang="ja-JP" altLang="en-US" sz="1000" b="0" dirty="0">
              <a:sym typeface="+mn-lt"/>
            </a:endParaRPr>
          </a:p>
        </p:txBody>
      </p:sp>
      <p:sp>
        <p:nvSpPr>
          <p:cNvPr id="160" name="Text Placeholder 12">
            <a:extLst>
              <a:ext uri="{FF2B5EF4-FFF2-40B4-BE49-F238E27FC236}">
                <a16:creationId xmlns:a16="http://schemas.microsoft.com/office/drawing/2014/main" id="{FE79B272-3A55-07E4-5591-4CACA3854D09}"/>
              </a:ext>
            </a:extLst>
          </p:cNvPr>
          <p:cNvSpPr>
            <a:spLocks noGrp="1"/>
          </p:cNvSpPr>
          <p:nvPr>
            <p:custDataLst>
              <p:tags r:id="rId197"/>
            </p:custDataLst>
          </p:nvPr>
        </p:nvSpPr>
        <p:spPr bwMode="auto">
          <a:xfrm>
            <a:off x="8035925"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3CC8240-A448-487B-B3DC-4CEA389586AE}" type="datetime'''''''2''''''''''''''''''5'''''''''''''''''''''''''''''''''''">
              <a:rPr lang="en-US" altLang="en-US" sz="1000" b="0" smtClean="0"/>
              <a:pPr/>
              <a:t>25</a:t>
            </a:fld>
            <a:endParaRPr lang="ja-JP" altLang="en-US" sz="1000" b="0" dirty="0">
              <a:sym typeface="+mn-lt"/>
            </a:endParaRPr>
          </a:p>
        </p:txBody>
      </p:sp>
      <p:sp>
        <p:nvSpPr>
          <p:cNvPr id="163" name="テキスト プレースホルダ 9">
            <a:extLst>
              <a:ext uri="{FF2B5EF4-FFF2-40B4-BE49-F238E27FC236}">
                <a16:creationId xmlns:a16="http://schemas.microsoft.com/office/drawing/2014/main" id="{60F50D90-8378-09F0-D241-A3B8896F57A1}"/>
              </a:ext>
            </a:extLst>
          </p:cNvPr>
          <p:cNvSpPr>
            <a:spLocks/>
          </p:cNvSpPr>
          <p:nvPr>
            <p:custDataLst>
              <p:tags r:id="rId198"/>
            </p:custDataLst>
          </p:nvPr>
        </p:nvSpPr>
        <p:spPr bwMode="gray">
          <a:xfrm>
            <a:off x="7681913" y="477837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D2E04E-5909-44E6-ABE1-515F704844A8}" type="datetime'''''''''''''''''''''''''''''17.''''''2'''''''''''''''">
              <a:rPr lang="en-US" altLang="en-US" sz="1000" smtClean="0">
                <a:effectLst/>
              </a:rPr>
              <a:pPr/>
              <a:t>17.2</a:t>
            </a:fld>
            <a:endParaRPr kumimoji="1" lang="en-US" altLang="ja-JP" sz="1000" dirty="0">
              <a:sym typeface="+mn-lt"/>
            </a:endParaRPr>
          </a:p>
        </p:txBody>
      </p:sp>
      <p:sp>
        <p:nvSpPr>
          <p:cNvPr id="164" name="テキスト プレースホルダ 9">
            <a:extLst>
              <a:ext uri="{FF2B5EF4-FFF2-40B4-BE49-F238E27FC236}">
                <a16:creationId xmlns:a16="http://schemas.microsoft.com/office/drawing/2014/main" id="{1D313A94-EB79-A477-A80E-0E10C925F79A}"/>
              </a:ext>
            </a:extLst>
          </p:cNvPr>
          <p:cNvSpPr>
            <a:spLocks/>
          </p:cNvSpPr>
          <p:nvPr>
            <p:custDataLst>
              <p:tags r:id="rId199"/>
            </p:custDataLst>
          </p:nvPr>
        </p:nvSpPr>
        <p:spPr bwMode="gray">
          <a:xfrm>
            <a:off x="7972425" y="478313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7163AE-0358-4CF2-9E00-6975FE20337D}" type="datetime'''''''''''''1''''''7''''''''''''''.8'''''''''''''''''''''">
              <a:rPr lang="en-US" altLang="en-US" sz="1000" smtClean="0">
                <a:effectLst/>
              </a:rPr>
              <a:pPr/>
              <a:t>17.8</a:t>
            </a:fld>
            <a:endParaRPr kumimoji="1" lang="en-US" altLang="ja-JP" sz="1000" dirty="0">
              <a:sym typeface="+mn-lt"/>
            </a:endParaRPr>
          </a:p>
        </p:txBody>
      </p:sp>
      <p:sp>
        <p:nvSpPr>
          <p:cNvPr id="167" name="テキスト プレースホルダ 9">
            <a:extLst>
              <a:ext uri="{FF2B5EF4-FFF2-40B4-BE49-F238E27FC236}">
                <a16:creationId xmlns:a16="http://schemas.microsoft.com/office/drawing/2014/main" id="{6A9CFD26-1149-5170-C1A4-192D5B76F7B2}"/>
              </a:ext>
            </a:extLst>
          </p:cNvPr>
          <p:cNvSpPr>
            <a:spLocks/>
          </p:cNvSpPr>
          <p:nvPr>
            <p:custDataLst>
              <p:tags r:id="rId200"/>
            </p:custDataLst>
          </p:nvPr>
        </p:nvSpPr>
        <p:spPr bwMode="gray">
          <a:xfrm>
            <a:off x="7681913" y="53641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C60216-30AA-4D61-92C5-4B8DB03EA828}" type="datetime'''''''''''''''''''''''''''''6''5.''''''''''''''5'''''">
              <a:rPr lang="en-US" altLang="en-US" sz="1000" smtClean="0">
                <a:effectLst/>
              </a:rPr>
              <a:pPr/>
              <a:t>65.5</a:t>
            </a:fld>
            <a:endParaRPr kumimoji="1" lang="en-US" altLang="ja-JP" sz="1000" dirty="0">
              <a:sym typeface="+mn-lt"/>
            </a:endParaRPr>
          </a:p>
        </p:txBody>
      </p:sp>
      <p:sp>
        <p:nvSpPr>
          <p:cNvPr id="168" name="テキスト プレースホルダ 9">
            <a:extLst>
              <a:ext uri="{FF2B5EF4-FFF2-40B4-BE49-F238E27FC236}">
                <a16:creationId xmlns:a16="http://schemas.microsoft.com/office/drawing/2014/main" id="{48A5EB57-7F6A-D8B5-5AFB-A11C5F27D29F}"/>
              </a:ext>
            </a:extLst>
          </p:cNvPr>
          <p:cNvSpPr>
            <a:spLocks/>
          </p:cNvSpPr>
          <p:nvPr>
            <p:custDataLst>
              <p:tags r:id="rId201"/>
            </p:custDataLst>
          </p:nvPr>
        </p:nvSpPr>
        <p:spPr bwMode="gray">
          <a:xfrm>
            <a:off x="7972425" y="53705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E3B735F-3D55-4A4C-8347-445F33A15305}" type="datetime'''''''''''65''.''''''''''''''''''''''''''''''''''2'''''''''">
              <a:rPr lang="en-US" altLang="en-US" sz="1000" smtClean="0">
                <a:effectLst/>
              </a:rPr>
              <a:pPr/>
              <a:t>65.2</a:t>
            </a:fld>
            <a:endParaRPr kumimoji="1" lang="en-US" altLang="ja-JP" sz="1000" dirty="0">
              <a:sym typeface="+mn-lt"/>
            </a:endParaRPr>
          </a:p>
        </p:txBody>
      </p:sp>
      <p:sp>
        <p:nvSpPr>
          <p:cNvPr id="171" name="テキスト プレースホルダ 9">
            <a:extLst>
              <a:ext uri="{FF2B5EF4-FFF2-40B4-BE49-F238E27FC236}">
                <a16:creationId xmlns:a16="http://schemas.microsoft.com/office/drawing/2014/main" id="{CF5A212A-FC73-2A05-2D59-DCF32E304461}"/>
              </a:ext>
            </a:extLst>
          </p:cNvPr>
          <p:cNvSpPr>
            <a:spLocks/>
          </p:cNvSpPr>
          <p:nvPr>
            <p:custDataLst>
              <p:tags r:id="rId202"/>
            </p:custDataLst>
          </p:nvPr>
        </p:nvSpPr>
        <p:spPr bwMode="gray">
          <a:xfrm>
            <a:off x="7681913" y="59499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1F4627-3BAE-4A4C-82B1-47EF428E0F47}" type="datetime'''''''''1''''7''.''''''''''''''''''''''''''''3'''''''''''''">
              <a:rPr lang="en-US" altLang="en-US" sz="1000" smtClean="0">
                <a:solidFill>
                  <a:schemeClr val="bg1"/>
                </a:solidFill>
                <a:effectLst/>
                <a:sym typeface="+mn-lt"/>
              </a:rPr>
              <a:pPr/>
              <a:t>17.3</a:t>
            </a:fld>
            <a:endParaRPr kumimoji="1" lang="en-US" altLang="ja-JP" sz="1000" dirty="0">
              <a:solidFill>
                <a:schemeClr val="bg1"/>
              </a:solidFill>
              <a:sym typeface="+mn-lt"/>
            </a:endParaRPr>
          </a:p>
        </p:txBody>
      </p:sp>
      <p:sp>
        <p:nvSpPr>
          <p:cNvPr id="172" name="テキスト プレースホルダ 9">
            <a:extLst>
              <a:ext uri="{FF2B5EF4-FFF2-40B4-BE49-F238E27FC236}">
                <a16:creationId xmlns:a16="http://schemas.microsoft.com/office/drawing/2014/main" id="{571B6973-AB97-4C2F-B409-1070087FDB98}"/>
              </a:ext>
            </a:extLst>
          </p:cNvPr>
          <p:cNvSpPr>
            <a:spLocks/>
          </p:cNvSpPr>
          <p:nvPr>
            <p:custDataLst>
              <p:tags r:id="rId203"/>
            </p:custDataLst>
          </p:nvPr>
        </p:nvSpPr>
        <p:spPr bwMode="gray">
          <a:xfrm>
            <a:off x="7972425" y="59515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60D0446-9EB2-4FE7-BEB5-C930F53477D2}" type="datetime'''''1''''''''''''''''''''''''''''7''''''''''''.''''''0'''''">
              <a:rPr lang="en-US" altLang="en-US" sz="1000" smtClean="0">
                <a:solidFill>
                  <a:schemeClr val="bg1"/>
                </a:solidFill>
                <a:effectLst/>
                <a:sym typeface="+mn-lt"/>
              </a:rPr>
              <a:pPr/>
              <a:t>17.0</a:t>
            </a:fld>
            <a:endParaRPr kumimoji="1" lang="en-US" altLang="ja-JP" sz="1000" dirty="0">
              <a:solidFill>
                <a:schemeClr val="bg1"/>
              </a:solidFill>
              <a:sym typeface="+mn-lt"/>
            </a:endParaRPr>
          </a:p>
        </p:txBody>
      </p:sp>
      <p:sp>
        <p:nvSpPr>
          <p:cNvPr id="534" name="テキスト プレースホルダ 9">
            <a:extLst>
              <a:ext uri="{FF2B5EF4-FFF2-40B4-BE49-F238E27FC236}">
                <a16:creationId xmlns:a16="http://schemas.microsoft.com/office/drawing/2014/main" id="{0E08D4E1-C45C-9A1E-D6BF-AF122FBF8479}"/>
              </a:ext>
            </a:extLst>
          </p:cNvPr>
          <p:cNvSpPr>
            <a:spLocks/>
          </p:cNvSpPr>
          <p:nvPr>
            <p:custDataLst>
              <p:tags r:id="rId204"/>
            </p:custDataLst>
          </p:nvPr>
        </p:nvSpPr>
        <p:spPr bwMode="gray">
          <a:xfrm>
            <a:off x="8843963" y="482600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C13BA2B-4359-4AA0-A7F5-F8BB3D23DFE1}" type="datetime'''2''''''''''3.''''''''''''''8'''''''''">
              <a:rPr lang="en-US" altLang="en-US" sz="1000" smtClean="0">
                <a:effectLst/>
                <a:sym typeface="+mn-lt"/>
              </a:rPr>
              <a:pPr marL="0" lvl="0" indent="0" algn="ctr">
                <a:spcBef>
                  <a:spcPct val="0"/>
                </a:spcBef>
                <a:buNone/>
              </a:pPr>
              <a:t>23.8</a:t>
            </a:fld>
            <a:endParaRPr kumimoji="1" lang="en-US" altLang="ja-JP" sz="1000" dirty="0">
              <a:sym typeface="+mn-lt"/>
            </a:endParaRPr>
          </a:p>
        </p:txBody>
      </p:sp>
    </p:spTree>
    <p:extLst>
      <p:ext uri="{BB962C8B-B14F-4D97-AF65-F5344CB8AC3E}">
        <p14:creationId xmlns:p14="http://schemas.microsoft.com/office/powerpoint/2010/main" val="19658792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noChangeAspect="1"/>
          </p:cNvGraphicFramePr>
          <p:nvPr>
            <p:custDataLst>
              <p:tags r:id="rId1"/>
            </p:custDataLst>
            <p:extLst>
              <p:ext uri="{D42A27DB-BD31-4B8C-83A1-F6EECF244321}">
                <p14:modId xmlns:p14="http://schemas.microsoft.com/office/powerpoint/2010/main" val="37140292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ロシア／医療関連／その他</a:t>
            </a:r>
            <a:endParaRPr kumimoji="1" lang="en-US" dirty="0"/>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オンライン診療の主要プラットフォーマー</a:t>
            </a:r>
            <a:endParaRPr kumimoji="1" 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（出所）各社ホームページ</a:t>
            </a:r>
          </a:p>
        </p:txBody>
      </p:sp>
      <p:graphicFrame>
        <p:nvGraphicFramePr>
          <p:cNvPr id="13" name="表 9">
            <a:extLst>
              <a:ext uri="{FF2B5EF4-FFF2-40B4-BE49-F238E27FC236}">
                <a16:creationId xmlns:a16="http://schemas.microsoft.com/office/drawing/2014/main" id="{E56C1DBB-AC5D-4F22-AE30-976B03E32DD0}"/>
              </a:ext>
            </a:extLst>
          </p:cNvPr>
          <p:cNvGraphicFramePr>
            <a:graphicFrameLocks noGrp="1"/>
          </p:cNvGraphicFramePr>
          <p:nvPr>
            <p:extLst>
              <p:ext uri="{D42A27DB-BD31-4B8C-83A1-F6EECF244321}">
                <p14:modId xmlns:p14="http://schemas.microsoft.com/office/powerpoint/2010/main" val="1698990127"/>
              </p:ext>
            </p:extLst>
          </p:nvPr>
        </p:nvGraphicFramePr>
        <p:xfrm>
          <a:off x="272480" y="1076122"/>
          <a:ext cx="9433047" cy="2064846"/>
        </p:xfrm>
        <a:graphic>
          <a:graphicData uri="http://schemas.openxmlformats.org/drawingml/2006/table">
            <a:tbl>
              <a:tblPr firstRow="1" bandRow="1">
                <a:tableStyleId>{2D5ABB26-0587-4C30-8999-92F81FD0307C}</a:tableStyleId>
              </a:tblPr>
              <a:tblGrid>
                <a:gridCol w="364630">
                  <a:extLst>
                    <a:ext uri="{9D8B030D-6E8A-4147-A177-3AD203B41FA5}">
                      <a16:colId xmlns:a16="http://schemas.microsoft.com/office/drawing/2014/main" val="20000"/>
                    </a:ext>
                  </a:extLst>
                </a:gridCol>
                <a:gridCol w="1363562">
                  <a:extLst>
                    <a:ext uri="{9D8B030D-6E8A-4147-A177-3AD203B41FA5}">
                      <a16:colId xmlns:a16="http://schemas.microsoft.com/office/drawing/2014/main" val="20001"/>
                    </a:ext>
                  </a:extLst>
                </a:gridCol>
                <a:gridCol w="432048">
                  <a:extLst>
                    <a:ext uri="{9D8B030D-6E8A-4147-A177-3AD203B41FA5}">
                      <a16:colId xmlns:a16="http://schemas.microsoft.com/office/drawing/2014/main" val="3198879459"/>
                    </a:ext>
                  </a:extLst>
                </a:gridCol>
                <a:gridCol w="360040">
                  <a:extLst>
                    <a:ext uri="{9D8B030D-6E8A-4147-A177-3AD203B41FA5}">
                      <a16:colId xmlns:a16="http://schemas.microsoft.com/office/drawing/2014/main" val="40798830"/>
                    </a:ext>
                  </a:extLst>
                </a:gridCol>
                <a:gridCol w="720080">
                  <a:extLst>
                    <a:ext uri="{9D8B030D-6E8A-4147-A177-3AD203B41FA5}">
                      <a16:colId xmlns:a16="http://schemas.microsoft.com/office/drawing/2014/main" val="2099324750"/>
                    </a:ext>
                  </a:extLst>
                </a:gridCol>
                <a:gridCol w="576064">
                  <a:extLst>
                    <a:ext uri="{9D8B030D-6E8A-4147-A177-3AD203B41FA5}">
                      <a16:colId xmlns:a16="http://schemas.microsoft.com/office/drawing/2014/main" val="3109555531"/>
                    </a:ext>
                  </a:extLst>
                </a:gridCol>
                <a:gridCol w="504056">
                  <a:extLst>
                    <a:ext uri="{9D8B030D-6E8A-4147-A177-3AD203B41FA5}">
                      <a16:colId xmlns:a16="http://schemas.microsoft.com/office/drawing/2014/main" val="1744547167"/>
                    </a:ext>
                  </a:extLst>
                </a:gridCol>
                <a:gridCol w="504056">
                  <a:extLst>
                    <a:ext uri="{9D8B030D-6E8A-4147-A177-3AD203B41FA5}">
                      <a16:colId xmlns:a16="http://schemas.microsoft.com/office/drawing/2014/main" val="352305932"/>
                    </a:ext>
                  </a:extLst>
                </a:gridCol>
                <a:gridCol w="504056">
                  <a:extLst>
                    <a:ext uri="{9D8B030D-6E8A-4147-A177-3AD203B41FA5}">
                      <a16:colId xmlns:a16="http://schemas.microsoft.com/office/drawing/2014/main" val="3028484498"/>
                    </a:ext>
                  </a:extLst>
                </a:gridCol>
                <a:gridCol w="576064">
                  <a:extLst>
                    <a:ext uri="{9D8B030D-6E8A-4147-A177-3AD203B41FA5}">
                      <a16:colId xmlns:a16="http://schemas.microsoft.com/office/drawing/2014/main" val="519753452"/>
                    </a:ext>
                  </a:extLst>
                </a:gridCol>
                <a:gridCol w="3528391">
                  <a:extLst>
                    <a:ext uri="{9D8B030D-6E8A-4147-A177-3AD203B41FA5}">
                      <a16:colId xmlns:a16="http://schemas.microsoft.com/office/drawing/2014/main" val="20002"/>
                    </a:ext>
                  </a:extLst>
                </a:gridCol>
              </a:tblGrid>
              <a:tr h="396149">
                <a:tc>
                  <a:txBody>
                    <a:bodyPr/>
                    <a:lstStyle/>
                    <a:p>
                      <a:pPr algn="ctr" fontAlgn="ctr"/>
                      <a:r>
                        <a:rPr kumimoji="1" lang="en-US" altLang="ja-JP" sz="105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endParaRPr kumimoji="1" lang="ja-JP" altLang="en-US" sz="105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企業名</a:t>
                      </a:r>
                    </a:p>
                  </a:txBody>
                  <a:tcPr marL="0" marR="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設立年</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内資</a:t>
                      </a:r>
                      <a:r>
                        <a:rPr lang="en-US" altLang="ja-JP" sz="1000" b="1" i="0" u="none" strike="noStrike" dirty="0">
                          <a:solidFill>
                            <a:srgbClr val="FFFFFF"/>
                          </a:solidFill>
                          <a:effectLst/>
                          <a:latin typeface="Arial" panose="020B0604020202020204" pitchFamily="34" charset="0"/>
                        </a:rPr>
                        <a:t>/</a:t>
                      </a:r>
                      <a:br>
                        <a:rPr lang="en-US" altLang="ja-JP" sz="1000" b="1" i="0" u="none" strike="noStrike" dirty="0">
                          <a:solidFill>
                            <a:srgbClr val="FFFFFF"/>
                          </a:solidFill>
                          <a:effectLst/>
                          <a:latin typeface="Arial" panose="020B0604020202020204" pitchFamily="34" charset="0"/>
                        </a:rPr>
                      </a:br>
                      <a:r>
                        <a:rPr lang="ja-JP" altLang="en-US" sz="1000" b="1" i="0" u="none" strike="noStrike" dirty="0">
                          <a:solidFill>
                            <a:srgbClr val="FFFFFF"/>
                          </a:solidFill>
                          <a:effectLst/>
                          <a:latin typeface="MS Pゴシック"/>
                        </a:rPr>
                        <a:t>外資</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株式公開</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従業員数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売上</a:t>
                      </a:r>
                      <a:br>
                        <a:rPr lang="en-US" altLang="ja-JP" sz="1000" b="1" i="0" u="none" strike="noStrike" dirty="0">
                          <a:solidFill>
                            <a:srgbClr val="FFFFFF"/>
                          </a:solidFill>
                          <a:effectLst/>
                          <a:latin typeface="MS Pゴシック"/>
                        </a:rPr>
                      </a:br>
                      <a:r>
                        <a:rPr lang="en-US" altLang="ja-JP" sz="1000" b="1" i="0" u="none" strike="noStrike" dirty="0">
                          <a:solidFill>
                            <a:srgbClr val="FFFFFF"/>
                          </a:solidFill>
                          <a:effectLst/>
                          <a:latin typeface="MS Pゴシック"/>
                        </a:rPr>
                        <a:t>(M US$)</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累計</a:t>
                      </a:r>
                      <a:br>
                        <a:rPr lang="en-US" altLang="ja-JP" sz="1000" b="1" i="0" u="none" strike="noStrike" dirty="0">
                          <a:solidFill>
                            <a:srgbClr val="FFFFFF"/>
                          </a:solidFill>
                          <a:effectLst/>
                          <a:latin typeface="MS Pゴシック"/>
                        </a:rPr>
                      </a:br>
                      <a:r>
                        <a:rPr lang="ja-JP" altLang="en-US" sz="1000" b="1" i="0" u="none" strike="noStrike" dirty="0">
                          <a:solidFill>
                            <a:srgbClr val="FFFFFF"/>
                          </a:solidFill>
                          <a:effectLst/>
                          <a:latin typeface="MS Pゴシック"/>
                        </a:rPr>
                        <a:t>患者数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提携</a:t>
                      </a:r>
                      <a:br>
                        <a:rPr lang="en-US" altLang="ja-JP" sz="1000" b="1" i="0" u="none" strike="noStrike" dirty="0">
                          <a:solidFill>
                            <a:srgbClr val="FFFFFF"/>
                          </a:solidFill>
                          <a:effectLst/>
                          <a:latin typeface="MS Pゴシック"/>
                        </a:rPr>
                      </a:br>
                      <a:r>
                        <a:rPr lang="ja-JP" altLang="en-US" sz="1000" b="1" i="0" u="none" strike="noStrike" dirty="0">
                          <a:solidFill>
                            <a:srgbClr val="FFFFFF"/>
                          </a:solidFill>
                          <a:effectLst/>
                          <a:latin typeface="MS Pゴシック"/>
                        </a:rPr>
                        <a:t>病院数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提携</a:t>
                      </a:r>
                      <a:br>
                        <a:rPr lang="en-US" altLang="ja-JP" sz="1000" b="1" i="0" u="none" strike="noStrike" dirty="0">
                          <a:solidFill>
                            <a:srgbClr val="FFFFFF"/>
                          </a:solidFill>
                          <a:effectLst/>
                          <a:latin typeface="MS Pゴシック"/>
                        </a:rPr>
                      </a:br>
                      <a:r>
                        <a:rPr lang="ja-JP" altLang="en-US" sz="1000" b="1" i="0" u="none" strike="noStrike" dirty="0">
                          <a:solidFill>
                            <a:srgbClr val="FFFFFF"/>
                          </a:solidFill>
                          <a:effectLst/>
                          <a:latin typeface="MS Pゴシック"/>
                        </a:rPr>
                        <a:t>医者数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事業概要</a:t>
                      </a:r>
                      <a:endParaRPr kumimoji="1" lang="en-US" altLang="ja-JP"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solidFill>
                      <a:prstDash val="solid"/>
                      <a:round/>
                      <a:headEnd type="none" w="med" len="med"/>
                      <a:tailEnd type="none" w="med" len="med"/>
                    </a:lnL>
                    <a:solidFill>
                      <a:srgbClr val="3D6AA7"/>
                    </a:solidFill>
                  </a:tcPr>
                </a:tc>
                <a:extLst>
                  <a:ext uri="{0D108BD9-81ED-4DB2-BD59-A6C34878D82A}">
                    <a16:rowId xmlns:a16="http://schemas.microsoft.com/office/drawing/2014/main" val="10000"/>
                  </a:ext>
                </a:extLst>
              </a:tr>
              <a:tr h="764680">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solidFill>
                      <a:srgbClr val="E8E8E8"/>
                    </a:solidFill>
                  </a:tcPr>
                </a:tc>
                <a:tc>
                  <a:txBody>
                    <a:bodyPr/>
                    <a:lstStyle/>
                    <a:p>
                      <a:pPr algn="ctr" fontAlgn="b"/>
                      <a:r>
                        <a:rPr kumimoji="1" lang="en-US" sz="105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ONDOC</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2013</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chemeClr val="tx1"/>
                          </a:solidFill>
                          <a:effectLst/>
                          <a:latin typeface="MS Pゴシック"/>
                        </a:rPr>
                        <a:t>内資</a:t>
                      </a:r>
                      <a:endParaRPr lang="ja-JP" altLang="en-US" sz="1000" b="0" i="0" u="none" strike="noStrike" dirty="0">
                        <a:solidFill>
                          <a:schemeClr val="tx1"/>
                        </a:solidFill>
                        <a:effectLst/>
                        <a:latin typeface="Arial" panose="020B0604020202020204" pitchFamily="34" charset="0"/>
                      </a:endParaRPr>
                    </a:p>
                  </a:txBody>
                  <a:tcPr marL="7620" marR="7620" marT="7620" marB="0" anchor="ctr">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非公開</a:t>
                      </a:r>
                      <a:endParaRPr lang="en-US"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11-50</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50</a:t>
                      </a:r>
                      <a:r>
                        <a:rPr lang="ja-JP" altLang="en-US" sz="1000" b="0" i="0" u="none" strike="noStrike" dirty="0">
                          <a:solidFill>
                            <a:srgbClr val="000000"/>
                          </a:solidFill>
                          <a:effectLst/>
                          <a:latin typeface="Arial" panose="020B0604020202020204" pitchFamily="34" charset="0"/>
                        </a:rPr>
                        <a:t>万人</a:t>
                      </a:r>
                      <a:endParaRPr lang="en-US"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B w="9525" cap="flat" cmpd="sng" algn="ctr">
                      <a:solidFill>
                        <a:srgbClr val="868686"/>
                      </a:solidFill>
                      <a:prstDash val="solid"/>
                      <a:round/>
                      <a:headEnd type="none" w="med" len="med"/>
                      <a:tailEnd type="none" w="med" len="med"/>
                    </a:lnB>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病院の診療予約、遠隔診療に加えて、自身を医療関連情報を管理することのできる機能を備えたデジタルヘルスプラットフォーム。</a:t>
                      </a:r>
                      <a:endParaRPr kumimoji="1" lang="en-US" altLang="ja-JP" sz="1200" kern="1200" dirty="0">
                        <a:solidFill>
                          <a:schemeClr val="tx1"/>
                        </a:solidFill>
                        <a:latin typeface="+mn-lt"/>
                        <a:ea typeface="+mn-ea"/>
                        <a:cs typeface="+mn-cs"/>
                      </a:endParaRPr>
                    </a:p>
                  </a:txBody>
                  <a:tcPr marL="0" marR="0" marT="0" marB="0" anchor="ctr">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904017">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algn="ctr" fontAlgn="b"/>
                      <a:r>
                        <a:rPr kumimoji="1" lang="en-US"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SberHealth</a:t>
                      </a:r>
                      <a:endPar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2012</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chemeClr val="tx1"/>
                          </a:solidFill>
                          <a:effectLst/>
                          <a:latin typeface="Arial" panose="020B0604020202020204" pitchFamily="34" charset="0"/>
                        </a:rPr>
                        <a:t>内資</a:t>
                      </a:r>
                      <a:endParaRPr lang="en-US" sz="1000" b="0" i="0" u="none" strike="noStrike" dirty="0">
                        <a:solidFill>
                          <a:schemeClr val="tx1"/>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600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1400</a:t>
                      </a:r>
                      <a:br>
                        <a:rPr lang="en-US" sz="1000" b="0" i="0" u="none" strike="noStrike" dirty="0">
                          <a:solidFill>
                            <a:srgbClr val="000000"/>
                          </a:solidFill>
                          <a:effectLst/>
                          <a:latin typeface="Arial" panose="020B0604020202020204" pitchFamily="34" charset="0"/>
                        </a:rPr>
                      </a:br>
                      <a:r>
                        <a:rPr lang="ja-JP" altLang="en-US" sz="1000" b="0" i="0" u="none" strike="noStrike" dirty="0">
                          <a:solidFill>
                            <a:srgbClr val="000000"/>
                          </a:solidFill>
                          <a:effectLst/>
                          <a:latin typeface="Arial" panose="020B0604020202020204" pitchFamily="34" charset="0"/>
                        </a:rPr>
                        <a:t>万人</a:t>
                      </a:r>
                      <a:r>
                        <a:rPr lang="en-US" altLang="ja-JP" sz="1000" b="0" i="0" u="none" strike="noStrike" dirty="0">
                          <a:solidFill>
                            <a:srgbClr val="000000"/>
                          </a:solidFill>
                          <a:effectLst/>
                          <a:latin typeface="Arial" panose="020B0604020202020204" pitchFamily="34" charset="0"/>
                        </a:rPr>
                        <a:t>~</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4,000~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495,000~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err="1">
                          <a:solidFill>
                            <a:schemeClr val="tx1"/>
                          </a:solidFill>
                          <a:latin typeface="+mn-lt"/>
                          <a:ea typeface="+mn-ea"/>
                          <a:cs typeface="+mn-cs"/>
                        </a:rPr>
                        <a:t>SberBank</a:t>
                      </a:r>
                      <a:r>
                        <a:rPr kumimoji="1" lang="ja-JP" altLang="en-US" sz="1200" kern="1200" dirty="0">
                          <a:solidFill>
                            <a:schemeClr val="tx1"/>
                          </a:solidFill>
                          <a:latin typeface="+mn-lt"/>
                          <a:ea typeface="+mn-ea"/>
                          <a:cs typeface="+mn-cs"/>
                        </a:rPr>
                        <a:t>が</a:t>
                      </a:r>
                      <a:r>
                        <a:rPr kumimoji="1" lang="en-US" altLang="ja-JP" sz="1200" kern="1200" dirty="0">
                          <a:solidFill>
                            <a:schemeClr val="tx1"/>
                          </a:solidFill>
                          <a:latin typeface="+mn-lt"/>
                          <a:ea typeface="+mn-ea"/>
                          <a:cs typeface="+mn-cs"/>
                        </a:rPr>
                        <a:t>2020</a:t>
                      </a:r>
                      <a:r>
                        <a:rPr kumimoji="1" lang="ja-JP" altLang="en-US" sz="1200" kern="1200" dirty="0">
                          <a:solidFill>
                            <a:schemeClr val="tx1"/>
                          </a:solidFill>
                          <a:latin typeface="+mn-lt"/>
                          <a:ea typeface="+mn-ea"/>
                          <a:cs typeface="+mn-cs"/>
                        </a:rPr>
                        <a:t>年から戦略事業として展開する、オンラインヘルスケアプラットフォーム。診療予約、オンラン診療、オンライン薬局等を利用できる。</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6484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ロシア／医療関連／その他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solidFill>
                  <a:srgbClr val="000000"/>
                </a:solidFill>
                <a:latin typeface="+mn-ea"/>
              </a:rPr>
              <a:t>医師会および業界団体</a:t>
            </a:r>
            <a:endParaRPr lang="ja-JP" altLang="en-US" dirty="0"/>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主要な医師会としてロシア医師会、主要な業界団体としてロシア国際医療機器製造業協会が挙げられる。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 name="表 4"/>
          <p:cNvGraphicFramePr>
            <a:graphicFrameLocks noGrp="1"/>
          </p:cNvGraphicFramePr>
          <p:nvPr>
            <p:extLst>
              <p:ext uri="{D42A27DB-BD31-4B8C-83A1-F6EECF244321}">
                <p14:modId xmlns:p14="http://schemas.microsoft.com/office/powerpoint/2010/main" val="582643143"/>
              </p:ext>
            </p:extLst>
          </p:nvPr>
        </p:nvGraphicFramePr>
        <p:xfrm>
          <a:off x="1893000" y="1844824"/>
          <a:ext cx="6120000" cy="4318193"/>
        </p:xfrm>
        <a:graphic>
          <a:graphicData uri="http://schemas.openxmlformats.org/drawingml/2006/table">
            <a:tbl>
              <a:tblPr firstRow="1" bandRow="1">
                <a:tableStyleId>{5C22544A-7EE6-4342-B048-85BDC9FD1C3A}</a:tableStyleId>
              </a:tblPr>
              <a:tblGrid>
                <a:gridCol w="1224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4248000">
                  <a:extLst>
                    <a:ext uri="{9D8B030D-6E8A-4147-A177-3AD203B41FA5}">
                      <a16:colId xmlns:a16="http://schemas.microsoft.com/office/drawing/2014/main" val="20002"/>
                    </a:ext>
                  </a:extLst>
                </a:gridCol>
              </a:tblGrid>
              <a:tr h="430193">
                <a:tc>
                  <a:txBody>
                    <a:bodyPr/>
                    <a:lstStyle/>
                    <a:p>
                      <a:pPr 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カテゴリー</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名</a:t>
                      </a:r>
                      <a:r>
                        <a:rPr kumimoji="1" lang="ja-JP" altLang="en-US" sz="1200" b="0">
                          <a:solidFill>
                            <a:schemeClr val="bg1"/>
                          </a:solidFill>
                          <a:latin typeface="HGP創英角ｺﾞｼｯｸUB" panose="020B0900000000000000" pitchFamily="50" charset="-128"/>
                          <a:ea typeface="HGP創英角ｺﾞｼｯｸUB" panose="020B0900000000000000" pitchFamily="50" charset="-128"/>
                        </a:rPr>
                        <a:t>　称</a:t>
                      </a:r>
                      <a:endPar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432000">
                <a:tc rowSpan="4">
                  <a:txBody>
                    <a:bodyPr/>
                    <a:lstStyle/>
                    <a:p>
                      <a:pPr algn="ctr">
                        <a:spcAft>
                          <a:spcPts val="0"/>
                        </a:spcAft>
                      </a:pPr>
                      <a:r>
                        <a:rPr lang="ja-JP" altLang="en-US" sz="1200" b="1" kern="100" dirty="0">
                          <a:effectLst/>
                          <a:latin typeface="+mn-ea"/>
                          <a:ea typeface="+mn-ea"/>
                          <a:cs typeface="Arial" panose="020B0604020202020204" pitchFamily="34" charset="0"/>
                        </a:rPr>
                        <a:t>医師会</a:t>
                      </a:r>
                      <a:endParaRPr lang="ja-JP" sz="1200" b="1" kern="100" dirty="0">
                        <a:effectLst/>
                        <a:latin typeface="+mn-ea"/>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a:r>
                        <a:rPr lang="en-US" altLang="ja-JP" sz="1200" b="1" kern="100" dirty="0">
                          <a:effectLst/>
                          <a:latin typeface="Arial" panose="020B0604020202020204" pitchFamily="34" charset="0"/>
                          <a:ea typeface="+mn-ea"/>
                          <a:cs typeface="Arial" panose="020B0604020202020204" pitchFamily="34" charset="0"/>
                        </a:rPr>
                        <a:t>1</a:t>
                      </a:r>
                      <a:endParaRPr lang="ja-JP" sz="1200" b="1" kern="100" dirty="0">
                        <a:effectLst/>
                        <a:latin typeface="Arial" panose="020B0604020202020204" pitchFamily="34" charset="0"/>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a:r>
                        <a:rPr lang="ja-JP" altLang="ja-JP" sz="1200" dirty="0"/>
                        <a:t>ロシア医師会（</a:t>
                      </a:r>
                      <a:r>
                        <a:rPr lang="en-US" altLang="ja-JP" sz="1200" dirty="0"/>
                        <a:t>Russian Medical Society</a:t>
                      </a:r>
                      <a:r>
                        <a:rPr lang="ja-JP" altLang="ja-JP" sz="1200" dirty="0"/>
                        <a:t>）</a:t>
                      </a:r>
                      <a:endParaRPr lang="ja-JP" sz="1200" kern="100" dirty="0">
                        <a:effectLst/>
                        <a:latin typeface="+mn-lt"/>
                        <a:ea typeface="+mn-ea"/>
                        <a:cs typeface="Arial" panose="020B0604020202020204" pitchFamily="34" charset="0"/>
                      </a:endParaRP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3200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50" kern="100" dirty="0">
                        <a:effectLst/>
                        <a:latin typeface="+mn-ea"/>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ctr"/>
                      <a:r>
                        <a:rPr lang="en-US" altLang="ja-JP" sz="1200" b="1" dirty="0">
                          <a:latin typeface="Arial" panose="020B0604020202020204" pitchFamily="34" charset="0"/>
                          <a:cs typeface="Arial" panose="020B0604020202020204" pitchFamily="34" charset="0"/>
                        </a:rPr>
                        <a:t>2</a:t>
                      </a:r>
                      <a:endParaRPr lang="ja-JP" altLang="ja-JP" sz="1200" b="1" dirty="0">
                        <a:latin typeface="Arial" panose="020B06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a:r>
                        <a:rPr lang="en-US" altLang="ja-JP" sz="1200" dirty="0"/>
                        <a:t>Russian American Medical Association</a:t>
                      </a:r>
                      <a:endParaRPr lang="ja-JP" altLang="ja-JP" sz="1200" dirty="0"/>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32000">
                <a:tc vMerge="1">
                  <a:txBody>
                    <a:bodyPr/>
                    <a:lstStyle/>
                    <a:p>
                      <a:pPr algn="ctr">
                        <a:spcAft>
                          <a:spcPts val="0"/>
                        </a:spcAft>
                      </a:pPr>
                      <a:endParaRPr lang="ja-JP" sz="1050" kern="100" dirty="0">
                        <a:effectLst/>
                        <a:latin typeface="+mn-ea"/>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altLang="ja-JP" sz="1200" b="1" kern="100" dirty="0">
                          <a:effectLst/>
                          <a:latin typeface="Arial" panose="020B0604020202020204" pitchFamily="34" charset="0"/>
                          <a:ea typeface="ＭＳ Ｐゴシック" panose="020B0600070205080204" pitchFamily="50" charset="-128"/>
                          <a:cs typeface="Arial" panose="020B0604020202020204" pitchFamily="34" charset="0"/>
                        </a:rPr>
                        <a:t>3</a:t>
                      </a:r>
                      <a:endParaRPr lang="ja-JP" altLang="ja-JP" sz="120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a:spcAft>
                          <a:spcPts val="0"/>
                        </a:spcAft>
                      </a:pPr>
                      <a:r>
                        <a:rPr lang="en-US" altLang="ja-JP" sz="1200" dirty="0"/>
                        <a:t>Quantum Medicine Association</a:t>
                      </a:r>
                      <a:endParaRPr lang="ja-JP" altLang="ja-JP" sz="12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32000">
                <a:tc vMerge="1">
                  <a:txBody>
                    <a:bodyPr/>
                    <a:lstStyle/>
                    <a:p>
                      <a:pPr algn="ctr">
                        <a:spcAft>
                          <a:spcPts val="0"/>
                        </a:spcAft>
                      </a:pPr>
                      <a:endParaRPr lang="ja-JP" sz="1050" kern="100" dirty="0">
                        <a:effectLst/>
                        <a:latin typeface="+mn-ea"/>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altLang="ja-JP" sz="1200" b="1" kern="100" dirty="0">
                          <a:effectLst/>
                          <a:latin typeface="Arial" panose="020B0604020202020204" pitchFamily="34" charset="0"/>
                          <a:ea typeface="ＭＳ Ｐゴシック" panose="020B0600070205080204" pitchFamily="50" charset="-128"/>
                          <a:cs typeface="Arial" panose="020B0604020202020204" pitchFamily="34" charset="0"/>
                        </a:rPr>
                        <a:t>4</a:t>
                      </a:r>
                      <a:endParaRPr lang="ja-JP" altLang="ja-JP" sz="120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190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a:spcAft>
                          <a:spcPts val="0"/>
                        </a:spcAft>
                      </a:pPr>
                      <a:r>
                        <a:rPr lang="en-US" altLang="ja-JP" sz="1200" dirty="0"/>
                        <a:t>Association of Medical Societies for Quality</a:t>
                      </a:r>
                      <a:endParaRPr lang="ja-JP" altLang="ja-JP" sz="12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190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32000">
                <a:tc row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b="1" kern="100" dirty="0">
                          <a:effectLst/>
                          <a:latin typeface="+mn-ea"/>
                          <a:ea typeface="+mn-ea"/>
                          <a:cs typeface="Arial" panose="020B0604020202020204" pitchFamily="34" charset="0"/>
                        </a:rPr>
                        <a:t>業界団体</a:t>
                      </a:r>
                      <a:endParaRPr lang="ja-JP" altLang="ja-JP" sz="1200" b="1" kern="100" dirty="0">
                        <a:effectLst/>
                        <a:latin typeface="+mn-ea"/>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868686"/>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a:r>
                        <a:rPr lang="en-US" altLang="ja-JP" sz="1200" b="1" dirty="0">
                          <a:latin typeface="Arial" panose="020B0604020202020204" pitchFamily="34" charset="0"/>
                          <a:cs typeface="Arial" panose="020B0604020202020204" pitchFamily="34" charset="0"/>
                        </a:rPr>
                        <a:t>5</a:t>
                      </a:r>
                      <a:endParaRPr lang="ja-JP" altLang="ja-JP" sz="1200" b="1" dirty="0">
                        <a:latin typeface="Arial" panose="020B06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a:r>
                        <a:rPr lang="ja-JP" altLang="ja-JP" sz="1200" dirty="0"/>
                        <a:t>ロシア国際医療機器製造業協会</a:t>
                      </a:r>
                      <a:r>
                        <a:rPr lang="ja-JP" altLang="en-US" sz="1200" dirty="0"/>
                        <a:t>（</a:t>
                      </a:r>
                      <a:r>
                        <a:rPr lang="en-US" altLang="ja-JP" sz="1200" dirty="0"/>
                        <a:t>IMEDA</a:t>
                      </a:r>
                      <a:r>
                        <a:rPr lang="ja-JP" altLang="en-US" sz="1200" dirty="0"/>
                        <a:t>）</a:t>
                      </a:r>
                      <a:endParaRPr lang="ja-JP" altLang="ja-JP" sz="1200" dirty="0"/>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3200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50" kern="100" dirty="0">
                        <a:effectLst/>
                        <a:latin typeface="+mn-ea"/>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ctr"/>
                      <a:r>
                        <a:rPr lang="en-US" altLang="ja-JP" sz="1200" b="1" dirty="0">
                          <a:latin typeface="Arial" panose="020B0604020202020204" pitchFamily="34" charset="0"/>
                          <a:cs typeface="Arial" panose="020B0604020202020204" pitchFamily="34" charset="0"/>
                        </a:rPr>
                        <a:t>6</a:t>
                      </a:r>
                      <a:endParaRPr lang="ja-JP" altLang="ja-JP" sz="1200" b="1" dirty="0">
                        <a:latin typeface="Arial" panose="020B06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a:r>
                        <a:rPr lang="ja-JP" altLang="ja-JP" sz="1200" dirty="0"/>
                        <a:t>医療機器産業協会連合</a:t>
                      </a:r>
                      <a:r>
                        <a:rPr lang="ja-JP" altLang="en-US" sz="1200" dirty="0"/>
                        <a:t>（</a:t>
                      </a:r>
                      <a:r>
                        <a:rPr lang="en-US" altLang="ja-JP" sz="1200" dirty="0"/>
                        <a:t>Medical industry association union</a:t>
                      </a:r>
                      <a:r>
                        <a:rPr lang="ja-JP" altLang="en-US" sz="1200" dirty="0"/>
                        <a:t>）</a:t>
                      </a:r>
                      <a:endParaRPr lang="ja-JP" altLang="ja-JP" sz="1200" dirty="0"/>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3200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ctr"/>
                      <a:r>
                        <a:rPr lang="en-US" altLang="ja-JP" sz="1200" b="1" dirty="0">
                          <a:latin typeface="Arial" panose="020B0604020202020204" pitchFamily="34" charset="0"/>
                          <a:cs typeface="Arial" panose="020B0604020202020204" pitchFamily="34" charset="0"/>
                        </a:rPr>
                        <a:t>7</a:t>
                      </a:r>
                      <a:endParaRPr lang="ja-JP" altLang="ja-JP" sz="1200" b="1" dirty="0">
                        <a:latin typeface="Arial" panose="020B06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a:r>
                        <a:rPr lang="ja-JP" altLang="ja-JP" sz="1200" dirty="0"/>
                        <a:t>ロシア医療診断研究所協会（</a:t>
                      </a:r>
                      <a:r>
                        <a:rPr lang="en-US" altLang="ja-JP" sz="1200" dirty="0"/>
                        <a:t>RAMLD</a:t>
                      </a:r>
                      <a:r>
                        <a:rPr lang="ja-JP" altLang="en-US" sz="1200" dirty="0"/>
                        <a:t>）</a:t>
                      </a:r>
                      <a:endParaRPr lang="ja-JP" altLang="ja-JP" sz="1200" dirty="0"/>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3200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50" kern="100" dirty="0">
                        <a:effectLst/>
                        <a:latin typeface="+mn-ea"/>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ctr"/>
                      <a:r>
                        <a:rPr lang="en-US" altLang="ja-JP" sz="1200" b="1" dirty="0">
                          <a:latin typeface="Arial" panose="020B0604020202020204" pitchFamily="34" charset="0"/>
                          <a:cs typeface="Arial" panose="020B0604020202020204" pitchFamily="34" charset="0"/>
                        </a:rPr>
                        <a:t>8</a:t>
                      </a:r>
                      <a:endParaRPr lang="ja-JP" altLang="ja-JP" sz="1200" b="1" dirty="0">
                        <a:latin typeface="Arial" panose="020B06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a:r>
                        <a:rPr lang="ja-JP" altLang="ja-JP" sz="1200" dirty="0"/>
                        <a:t>ロシア医療機器販売・サービス企業協会（</a:t>
                      </a:r>
                      <a:r>
                        <a:rPr lang="en-US" altLang="ja-JP" sz="1200" dirty="0"/>
                        <a:t>RAPMED</a:t>
                      </a:r>
                      <a:r>
                        <a:rPr lang="ja-JP" altLang="en-US" sz="1200" dirty="0"/>
                        <a:t>）</a:t>
                      </a:r>
                      <a:endParaRPr lang="ja-JP" altLang="ja-JP" sz="1200" dirty="0"/>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3200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50" kern="100" dirty="0">
                        <a:effectLst/>
                        <a:latin typeface="+mn-ea"/>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200" b="1" dirty="0">
                          <a:latin typeface="Arial" panose="020B0604020202020204" pitchFamily="34" charset="0"/>
                          <a:cs typeface="Arial" panose="020B0604020202020204" pitchFamily="34" charset="0"/>
                        </a:rPr>
                        <a:t>9</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1200" dirty="0"/>
                        <a:t>ロシア口腔学協会</a:t>
                      </a:r>
                      <a:r>
                        <a:rPr lang="ja-JP" altLang="en-US" sz="1200" dirty="0"/>
                        <a:t>（</a:t>
                      </a:r>
                      <a:r>
                        <a:rPr lang="en-US" altLang="ja-JP" sz="1200" dirty="0"/>
                        <a:t>STAR</a:t>
                      </a:r>
                      <a:r>
                        <a:rPr lang="ja-JP" altLang="en-US" sz="1200" dirty="0"/>
                        <a:t>）</a:t>
                      </a:r>
                      <a:endParaRPr lang="en-US" altLang="ja-JP" sz="1200" dirty="0"/>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6" name="テキスト ボックス 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41295112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ロシア／医療関連／その他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医薬品・医療機器関連イベント</a:t>
            </a:r>
          </a:p>
        </p:txBody>
      </p:sp>
      <p:sp>
        <p:nvSpPr>
          <p:cNvPr id="4" name="テキスト ボックス 3"/>
          <p:cNvSpPr txBox="1"/>
          <p:nvPr/>
        </p:nvSpPr>
        <p:spPr>
          <a:xfrm>
            <a:off x="200472" y="1124744"/>
            <a:ext cx="9505056" cy="69063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保健省、および産業貿易省後援の「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International Exhibition for Healthcare, Medical Engineering and Pharmaceuticals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では、医療機器や消耗品、医療</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など幅広い医療関連製品が展示される。政府関係者や病院、代理店も来場しているため、コンタクトすることが可能である。</a:t>
            </a:r>
          </a:p>
        </p:txBody>
      </p:sp>
      <p:sp>
        <p:nvSpPr>
          <p:cNvPr id="5" name="Rectangle 6"/>
          <p:cNvSpPr>
            <a:spLocks noChangeArrowheads="1"/>
          </p:cNvSpPr>
          <p:nvPr/>
        </p:nvSpPr>
        <p:spPr bwMode="auto">
          <a:xfrm>
            <a:off x="306036" y="1844824"/>
            <a:ext cx="9288000" cy="41527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医薬品・医療機器関連イベント一覧</a:t>
            </a:r>
            <a:endParaRPr lang="en-US" altLang="ko-KR" sz="1400" dirty="0">
              <a:solidFill>
                <a:srgbClr val="000000"/>
              </a:solidFill>
              <a:latin typeface="Arial Black" pitchFamily="34" charset="0"/>
              <a:ea typeface="HGP創英角ｺﾞｼｯｸUB"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214515274"/>
              </p:ext>
            </p:extLst>
          </p:nvPr>
        </p:nvGraphicFramePr>
        <p:xfrm>
          <a:off x="344488" y="2276872"/>
          <a:ext cx="9217024" cy="402439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226435">
                  <a:extLst>
                    <a:ext uri="{9D8B030D-6E8A-4147-A177-3AD203B41FA5}">
                      <a16:colId xmlns:a16="http://schemas.microsoft.com/office/drawing/2014/main" val="20001"/>
                    </a:ext>
                  </a:extLst>
                </a:gridCol>
                <a:gridCol w="1311910">
                  <a:extLst>
                    <a:ext uri="{9D8B030D-6E8A-4147-A177-3AD203B41FA5}">
                      <a16:colId xmlns:a16="http://schemas.microsoft.com/office/drawing/2014/main" val="20002"/>
                    </a:ext>
                  </a:extLst>
                </a:gridCol>
                <a:gridCol w="851217">
                  <a:extLst>
                    <a:ext uri="{9D8B030D-6E8A-4147-A177-3AD203B41FA5}">
                      <a16:colId xmlns:a16="http://schemas.microsoft.com/office/drawing/2014/main" val="20003"/>
                    </a:ext>
                  </a:extLst>
                </a:gridCol>
                <a:gridCol w="3467462">
                  <a:extLst>
                    <a:ext uri="{9D8B030D-6E8A-4147-A177-3AD203B41FA5}">
                      <a16:colId xmlns:a16="http://schemas.microsoft.com/office/drawing/2014/main" val="20004"/>
                    </a:ext>
                  </a:extLst>
                </a:gridCol>
              </a:tblGrid>
              <a:tr h="382505">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rPr>
                        <a:t>名　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rPr>
                        <a:t>場　所</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rPr>
                        <a:t>開催時期の</a:t>
                      </a:r>
                      <a:endPar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endParaRPr>
                    </a:p>
                    <a:p>
                      <a:pPr 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rPr>
                        <a:t>目安</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rPr>
                        <a:t>備　考</a:t>
                      </a:r>
                    </a:p>
                  </a:txBody>
                  <a:tcPr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362815">
                <a:tc>
                  <a:txBody>
                    <a:bodyPr/>
                    <a:lstStyle/>
                    <a:p>
                      <a:pPr algn="ctr"/>
                      <a:r>
                        <a:rPr lang="en-US" altLang="ja-JP" sz="1000" b="1" dirty="0"/>
                        <a:t>1</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r>
                        <a:rPr lang="en-US" altLang="ja-JP" sz="1000" b="1" dirty="0"/>
                        <a:t>Drug Manufacturing in Russia and CIS</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altLang="en-US" sz="1000" kern="100" dirty="0">
                          <a:effectLst/>
                          <a:latin typeface="+mn-lt"/>
                          <a:ea typeface="+mn-ea"/>
                          <a:cs typeface="Arial" panose="020B0604020202020204" pitchFamily="34" charset="0"/>
                        </a:rPr>
                        <a:t>モスクワ</a:t>
                      </a:r>
                      <a:endParaRPr lang="ja-JP" sz="10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000" dirty="0"/>
                        <a:t>2</a:t>
                      </a:r>
                      <a:r>
                        <a:rPr lang="ja-JP" altLang="ja-JP" sz="1000" dirty="0"/>
                        <a:t>月</a:t>
                      </a:r>
                      <a:endParaRPr lang="ja-JP" sz="10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sz="1000" kern="100" dirty="0">
                        <a:effectLst/>
                        <a:latin typeface="+mn-lt"/>
                        <a:ea typeface="+mn-ea"/>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2815">
                <a:tc>
                  <a:txBody>
                    <a:bodyPr/>
                    <a:lstStyle/>
                    <a:p>
                      <a:pPr algn="ctr"/>
                      <a:r>
                        <a:rPr lang="en-US" altLang="ja-JP" sz="1000" b="1" dirty="0"/>
                        <a:t>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r>
                        <a:rPr lang="en-US" altLang="ja-JP" sz="1000" b="1" dirty="0"/>
                        <a:t>CIS Pharmaceutical Forum</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altLang="en-US" sz="1000" kern="100" dirty="0">
                          <a:effectLst/>
                          <a:latin typeface="+mn-lt"/>
                          <a:ea typeface="+mn-ea"/>
                          <a:cs typeface="Arial" panose="020B0604020202020204" pitchFamily="34" charset="0"/>
                        </a:rPr>
                        <a:t>モスクワ</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000" dirty="0"/>
                        <a:t>2</a:t>
                      </a:r>
                      <a:r>
                        <a:rPr lang="ja-JP" altLang="ja-JP" sz="1000" dirty="0"/>
                        <a:t>月</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2815">
                <a:tc>
                  <a:txBody>
                    <a:bodyPr/>
                    <a:lstStyle/>
                    <a:p>
                      <a:pPr algn="ctr"/>
                      <a:r>
                        <a:rPr lang="en-US" altLang="ja-JP" sz="1000" b="1" dirty="0"/>
                        <a:t>3</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r>
                        <a:rPr lang="en-US" altLang="ja-JP" sz="1000" b="1" dirty="0"/>
                        <a:t>Pharmaceutical Regulatory and Legal Affairs in Russia</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altLang="en-US" sz="1000" kern="100" dirty="0">
                          <a:effectLst/>
                          <a:latin typeface="+mn-lt"/>
                          <a:ea typeface="+mn-ea"/>
                          <a:cs typeface="Arial" panose="020B0604020202020204" pitchFamily="34" charset="0"/>
                        </a:rPr>
                        <a:t>モスクワ</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000" dirty="0"/>
                        <a:t>2</a:t>
                      </a:r>
                      <a:r>
                        <a:rPr lang="ja-JP" altLang="ja-JP" sz="1000" dirty="0"/>
                        <a:t>月</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2815">
                <a:tc>
                  <a:txBody>
                    <a:bodyPr/>
                    <a:lstStyle/>
                    <a:p>
                      <a:pPr algn="ctr"/>
                      <a:r>
                        <a:rPr lang="en-US" altLang="ja-JP" sz="1000" b="1" dirty="0"/>
                        <a:t>4</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r>
                        <a:rPr lang="en-US" altLang="ja-JP" sz="1000" b="1" dirty="0"/>
                        <a:t>Health Industry</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altLang="en-US" sz="1000" kern="100" dirty="0">
                          <a:effectLst/>
                          <a:latin typeface="+mn-lt"/>
                          <a:ea typeface="+mn-ea"/>
                          <a:cs typeface="Arial" panose="020B0604020202020204" pitchFamily="34" charset="0"/>
                        </a:rPr>
                        <a:t>モスクワ</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000" dirty="0"/>
                        <a:t>4</a:t>
                      </a:r>
                      <a:r>
                        <a:rPr lang="ja-JP" altLang="ja-JP" sz="1000" dirty="0"/>
                        <a:t>月</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2815">
                <a:tc>
                  <a:txBody>
                    <a:bodyPr/>
                    <a:lstStyle/>
                    <a:p>
                      <a:pPr algn="ctr"/>
                      <a:r>
                        <a:rPr lang="en-US" altLang="ja-JP" sz="1000" b="1" dirty="0"/>
                        <a:t>5</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r>
                        <a:rPr lang="en-US" altLang="ja-JP" sz="1000" b="1" dirty="0"/>
                        <a:t>Anti-Aging Medicine World Congress Eastern Europe</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altLang="en-US" sz="1000" kern="100" dirty="0">
                          <a:effectLst/>
                          <a:latin typeface="+mn-lt"/>
                          <a:ea typeface="+mn-ea"/>
                          <a:cs typeface="Arial" panose="020B0604020202020204" pitchFamily="34" charset="0"/>
                        </a:rPr>
                        <a:t>モスクワ</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000" dirty="0"/>
                        <a:t>5</a:t>
                      </a:r>
                      <a:r>
                        <a:rPr lang="ja-JP" altLang="en-US" sz="1000" dirty="0"/>
                        <a:t>～</a:t>
                      </a:r>
                      <a:r>
                        <a:rPr lang="en-US" altLang="ja-JP" sz="1000" dirty="0"/>
                        <a:t>6</a:t>
                      </a:r>
                      <a:r>
                        <a:rPr lang="ja-JP" altLang="ja-JP" sz="1000" dirty="0"/>
                        <a:t>月</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62815">
                <a:tc>
                  <a:txBody>
                    <a:bodyPr/>
                    <a:lstStyle/>
                    <a:p>
                      <a:pPr algn="ctr"/>
                      <a:r>
                        <a:rPr lang="en-US" altLang="ja-JP" sz="1000" b="1" dirty="0"/>
                        <a:t>6</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r>
                        <a:rPr lang="en-US" altLang="ja-JP" sz="1000" b="1" dirty="0"/>
                        <a:t>Russian Pharmaceutical Forum</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altLang="ja-JP" sz="1000" dirty="0"/>
                        <a:t>サンクトペテルブルグ</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000" dirty="0"/>
                        <a:t>6</a:t>
                      </a:r>
                      <a:r>
                        <a:rPr lang="ja-JP" altLang="ja-JP" sz="1000" dirty="0"/>
                        <a:t>月</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ja-JP" sz="1000" dirty="0"/>
                        <a:t>ロシア国内で最も知られた製薬業界向けイベントの一つ</a:t>
                      </a:r>
                      <a:r>
                        <a:rPr lang="ja-JP" altLang="en-US" sz="1000" dirty="0"/>
                        <a:t>。</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62815">
                <a:tc>
                  <a:txBody>
                    <a:bodyPr/>
                    <a:lstStyle/>
                    <a:p>
                      <a:pPr algn="ctr"/>
                      <a:r>
                        <a:rPr lang="en-US" altLang="ja-JP" sz="1000" b="1" dirty="0"/>
                        <a:t>7</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r>
                        <a:rPr lang="en-US" altLang="ja-JP" sz="1000" b="1" dirty="0"/>
                        <a:t>Hospital Build &amp; Infrastructure Russia</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altLang="en-US" sz="1000" kern="100" dirty="0">
                          <a:effectLst/>
                          <a:latin typeface="+mn-lt"/>
                          <a:ea typeface="+mn-ea"/>
                          <a:cs typeface="Arial" panose="020B0604020202020204" pitchFamily="34" charset="0"/>
                        </a:rPr>
                        <a:t>モスクワ</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000" dirty="0"/>
                        <a:t>10</a:t>
                      </a:r>
                      <a:r>
                        <a:rPr lang="ja-JP" altLang="ja-JP" sz="1000" dirty="0"/>
                        <a:t>月</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62815">
                <a:tc>
                  <a:txBody>
                    <a:bodyPr/>
                    <a:lstStyle/>
                    <a:p>
                      <a:pPr algn="ctr"/>
                      <a:r>
                        <a:rPr lang="en-US" altLang="ja-JP" sz="1000" b="1" dirty="0"/>
                        <a:t>8</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r>
                        <a:rPr lang="en-US" altLang="ja-JP" sz="1000" b="1" dirty="0"/>
                        <a:t>HEALTHCARE &amp; MEDICAL DEVICES IN RUSSIA</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altLang="ja-JP" sz="1000" dirty="0"/>
                        <a:t>サンクトペテルブルグ</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000" dirty="0"/>
                        <a:t>10</a:t>
                      </a:r>
                      <a:r>
                        <a:rPr lang="ja-JP" altLang="ja-JP" sz="1000" dirty="0"/>
                        <a:t>月</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ja-JP" sz="1000" dirty="0"/>
                        <a:t>Siemens</a:t>
                      </a:r>
                      <a:r>
                        <a:rPr lang="ja-JP" altLang="en-US" sz="1000" dirty="0"/>
                        <a:t>や</a:t>
                      </a:r>
                      <a:r>
                        <a:rPr lang="en-US" altLang="ja-JP" sz="1000" dirty="0"/>
                        <a:t>Roche</a:t>
                      </a:r>
                      <a:r>
                        <a:rPr lang="ja-JP" altLang="ja-JP" sz="1000" dirty="0" err="1"/>
                        <a:t>、</a:t>
                      </a:r>
                      <a:r>
                        <a:rPr lang="en-US" altLang="ja-JP" sz="1000" dirty="0"/>
                        <a:t>Siemens</a:t>
                      </a:r>
                      <a:r>
                        <a:rPr lang="ja-JP" altLang="ja-JP" sz="1000" dirty="0" err="1"/>
                        <a:t>、</a:t>
                      </a:r>
                      <a:r>
                        <a:rPr lang="en-US" altLang="ja-JP" sz="1000" dirty="0"/>
                        <a:t>J&amp;J</a:t>
                      </a:r>
                      <a:r>
                        <a:rPr lang="ja-JP" altLang="ja-JP" sz="1000" dirty="0"/>
                        <a:t>など外資系企業</a:t>
                      </a:r>
                      <a:r>
                        <a:rPr lang="ja-JP" altLang="en-US" sz="1000" dirty="0"/>
                        <a:t>も</a:t>
                      </a:r>
                      <a:r>
                        <a:rPr lang="ja-JP" altLang="ja-JP" sz="1000" dirty="0"/>
                        <a:t>参加</a:t>
                      </a:r>
                      <a:r>
                        <a:rPr lang="ja-JP" altLang="en-US" sz="1000" dirty="0"/>
                        <a:t>するグローバルなイベント。</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62815">
                <a:tc>
                  <a:txBody>
                    <a:bodyPr/>
                    <a:lstStyle/>
                    <a:p>
                      <a:pPr algn="ctr"/>
                      <a:r>
                        <a:rPr lang="en-US" altLang="ja-JP" sz="1000" b="1" dirty="0"/>
                        <a:t>9</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190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r>
                        <a:rPr lang="en-US" altLang="ja-JP" sz="1000" b="1" dirty="0"/>
                        <a:t>Clinical Trials Russia</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190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altLang="en-US" sz="1000" kern="100" dirty="0">
                          <a:effectLst/>
                          <a:latin typeface="+mn-lt"/>
                          <a:ea typeface="+mn-ea"/>
                          <a:cs typeface="Arial" panose="020B0604020202020204" pitchFamily="34" charset="0"/>
                        </a:rPr>
                        <a:t>モスクワ</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190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000" dirty="0"/>
                        <a:t>11</a:t>
                      </a:r>
                      <a:r>
                        <a:rPr lang="ja-JP" altLang="ja-JP" sz="1000" dirty="0"/>
                        <a:t>月</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190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190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62815">
                <a:tc>
                  <a:txBody>
                    <a:bodyPr/>
                    <a:lstStyle/>
                    <a:p>
                      <a:pPr algn="ctr"/>
                      <a:r>
                        <a:rPr lang="en-US" altLang="ja-JP" sz="1000" b="1" dirty="0"/>
                        <a:t>10</a:t>
                      </a:r>
                      <a:endParaRPr lang="ja-JP" altLang="ja-JP" sz="1000" b="1" dirty="0"/>
                    </a:p>
                  </a:txBody>
                  <a:tcPr marL="68580" marR="68580" marT="0" marB="0" anchor="ctr">
                    <a:lnL w="19050" cap="flat" cmpd="sng" algn="ctr">
                      <a:solidFill>
                        <a:srgbClr val="C00000"/>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r>
                        <a:rPr lang="en-US" altLang="ja-JP" sz="1000" b="1" dirty="0"/>
                        <a:t>International Exhibition for Health Care, </a:t>
                      </a:r>
                    </a:p>
                    <a:p>
                      <a:r>
                        <a:rPr lang="en-US" altLang="ja-JP" sz="1000" b="1" dirty="0"/>
                        <a:t>Medical Engineering and Pharmaceuticals</a:t>
                      </a:r>
                      <a:endParaRPr lang="ja-JP" altLang="ja-JP" sz="1000" b="1"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altLang="en-US" sz="1000" kern="100" dirty="0">
                          <a:effectLst/>
                          <a:latin typeface="+mn-lt"/>
                          <a:ea typeface="+mn-ea"/>
                          <a:cs typeface="Arial" panose="020B0604020202020204" pitchFamily="34" charset="0"/>
                        </a:rPr>
                        <a:t>モスクワ</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000" dirty="0"/>
                        <a:t>12</a:t>
                      </a:r>
                      <a:r>
                        <a:rPr lang="ja-JP" altLang="ja-JP" sz="1000" dirty="0"/>
                        <a:t>月</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1000" dirty="0"/>
                        <a:t>保健省、および貿易産業省が後援。</a:t>
                      </a:r>
                      <a:endParaRPr lang="en-US" altLang="ja-JP" sz="1000" dirty="0"/>
                    </a:p>
                    <a:p>
                      <a:r>
                        <a:rPr lang="ja-JP" altLang="ja-JP" sz="1000" dirty="0"/>
                        <a:t>毎年</a:t>
                      </a:r>
                      <a:r>
                        <a:rPr lang="en-US" altLang="ja-JP" sz="1000" dirty="0"/>
                        <a:t>12</a:t>
                      </a:r>
                      <a:r>
                        <a:rPr lang="ja-JP" altLang="ja-JP" sz="1000" dirty="0"/>
                        <a:t>月</a:t>
                      </a:r>
                      <a:r>
                        <a:rPr lang="ja-JP" altLang="en-US" sz="1000" dirty="0"/>
                        <a:t>に</a:t>
                      </a:r>
                      <a:r>
                        <a:rPr lang="ja-JP" altLang="ja-JP" sz="1000" dirty="0"/>
                        <a:t>ロシア</a:t>
                      </a:r>
                      <a:r>
                        <a:rPr lang="ja-JP" altLang="en-US" sz="1000" dirty="0"/>
                        <a:t>で開かれる</a:t>
                      </a:r>
                      <a:r>
                        <a:rPr lang="ja-JP" altLang="ja-JP" sz="1000" dirty="0"/>
                        <a:t>健康維持ウィークの主要イベント</a:t>
                      </a:r>
                      <a:r>
                        <a:rPr lang="ja-JP" altLang="en-US" sz="1000" dirty="0"/>
                        <a:t>。</a:t>
                      </a:r>
                      <a:endParaRPr lang="ja-JP" altLang="ja-JP" sz="1000" dirty="0"/>
                    </a:p>
                  </a:txBody>
                  <a:tcPr marL="68580" marR="68580" marT="0" marB="0" anchor="ctr">
                    <a:lnL w="12700" cap="flat" cmpd="sng" algn="ctr">
                      <a:no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
        <p:nvSpPr>
          <p:cNvPr id="7" name="テキスト ボックス 6"/>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22814398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円/楕円 28"/>
          <p:cNvSpPr/>
          <p:nvPr/>
        </p:nvSpPr>
        <p:spPr>
          <a:xfrm>
            <a:off x="704528" y="2132856"/>
            <a:ext cx="3672408" cy="936104"/>
          </a:xfrm>
          <a:prstGeom prst="ellipse">
            <a:avLst/>
          </a:prstGeom>
          <a:gradFill>
            <a:gsLst>
              <a:gs pos="0">
                <a:srgbClr val="E4BB46"/>
              </a:gs>
              <a:gs pos="100000">
                <a:schemeClr val="bg1">
                  <a:alpha val="0"/>
                </a:schemeClr>
              </a:gs>
            </a:gsLst>
            <a:path path="shape">
              <a:fillToRect l="50000" t="50000" r="50000" b="50000"/>
            </a:path>
          </a:gradFill>
        </p:spPr>
        <p:txBody>
          <a:bodyPr wrap="none" anchor="ctr" anchorCtr="0">
            <a:noAutofit/>
          </a:bodyPr>
          <a:lstStyle/>
          <a:p>
            <a:pPr algn="ctr"/>
            <a:endParaRPr lang="ja-JP" altLang="en-US" sz="1200" b="1" dirty="0"/>
          </a:p>
        </p:txBody>
      </p:sp>
      <p:sp>
        <p:nvSpPr>
          <p:cNvPr id="9" name="正方形/長方形 8"/>
          <p:cNvSpPr/>
          <p:nvPr/>
        </p:nvSpPr>
        <p:spPr>
          <a:xfrm>
            <a:off x="1208540" y="2420888"/>
            <a:ext cx="2592376" cy="338554"/>
          </a:xfrm>
          <a:prstGeom prst="rect">
            <a:avLst/>
          </a:prstGeom>
        </p:spPr>
        <p:txBody>
          <a:bodyPr wrap="none">
            <a:spAutoFit/>
          </a:bodyPr>
          <a:lstStyle/>
          <a:p>
            <a:pPr fontAlgn="ctr"/>
            <a:r>
              <a:rPr lang="ja-JP" altLang="en-US" sz="1600" dirty="0">
                <a:solidFill>
                  <a:srgbClr val="000000"/>
                </a:solidFill>
                <a:latin typeface="HGP創英角ｺﾞｼｯｸUB" panose="020B0900000000000000" pitchFamily="50" charset="-128"/>
                <a:ea typeface="HGP創英角ｺﾞｼｯｸUB" panose="020B0900000000000000" pitchFamily="50" charset="-128"/>
              </a:rPr>
              <a:t>高品質の割に低価格で人気</a:t>
            </a:r>
            <a:endParaRPr lang="ja-JP" altLang="en-US" sz="1600" dirty="0">
              <a:latin typeface="HGP創英角ｺﾞｼｯｸUB" panose="020B0900000000000000" pitchFamily="50" charset="-128"/>
              <a:ea typeface="HGP創英角ｺﾞｼｯｸUB" panose="020B0900000000000000" pitchFamily="50" charset="-128"/>
            </a:endParaRPr>
          </a:p>
        </p:txBody>
      </p:sp>
      <p:sp>
        <p:nvSpPr>
          <p:cNvPr id="25" name="正方形/長方形 24"/>
          <p:cNvSpPr/>
          <p:nvPr/>
        </p:nvSpPr>
        <p:spPr>
          <a:xfrm>
            <a:off x="5457056" y="2842310"/>
            <a:ext cx="3744416" cy="1152128"/>
          </a:xfrm>
          <a:prstGeom prst="rect">
            <a:avLst/>
          </a:prstGeom>
          <a:gradFill flip="none" rotWithShape="1">
            <a:gsLst>
              <a:gs pos="0">
                <a:srgbClr val="DDE6F3"/>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ロシア／医療関連／その他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zh-CN" altLang="en-US" dirty="0"/>
              <a:t>外国人患者受入／医療渡航</a:t>
            </a:r>
            <a:endParaRPr lang="ja-JP" altLang="en-US" dirty="0"/>
          </a:p>
        </p:txBody>
      </p:sp>
      <p:sp>
        <p:nvSpPr>
          <p:cNvPr id="4" name="テキスト ボックス 3"/>
          <p:cNvSpPr txBox="1"/>
          <p:nvPr/>
        </p:nvSpPr>
        <p:spPr>
          <a:xfrm>
            <a:off x="200472" y="1124744"/>
            <a:ext cx="9505056" cy="76226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近年、アジア方面への医療渡航が急増している。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極東ロシアの年収</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800</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万円ほどの</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アッパー</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ミ</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ドル層が主に高度治療目的で日本への渡航ニーズがある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年、韓国はロシアとの国交樹立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周年に合わせ、医療渡航の大規模な宣伝を行った。</a:t>
            </a:r>
          </a:p>
        </p:txBody>
      </p:sp>
      <p:grpSp>
        <p:nvGrpSpPr>
          <p:cNvPr id="6" name="グループ化 7"/>
          <p:cNvGrpSpPr/>
          <p:nvPr/>
        </p:nvGrpSpPr>
        <p:grpSpPr>
          <a:xfrm>
            <a:off x="416496" y="1988840"/>
            <a:ext cx="4320480" cy="288032"/>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アジアへの医療渡航やウェルネスツーリズム</a:t>
              </a:r>
            </a:p>
          </p:txBody>
        </p:sp>
      </p:grpSp>
      <p:sp>
        <p:nvSpPr>
          <p:cNvPr id="10" name="円/楕円 9"/>
          <p:cNvSpPr/>
          <p:nvPr/>
        </p:nvSpPr>
        <p:spPr>
          <a:xfrm>
            <a:off x="1352600" y="5128051"/>
            <a:ext cx="1584176" cy="720080"/>
          </a:xfrm>
          <a:prstGeom prst="ellipse">
            <a:avLst/>
          </a:prstGeom>
          <a:gradFill flip="none" rotWithShape="1">
            <a:gsLst>
              <a:gs pos="0">
                <a:srgbClr val="A2BBDC"/>
              </a:gs>
              <a:gs pos="100000">
                <a:schemeClr val="bg1">
                  <a:alpha val="0"/>
                </a:schemeClr>
              </a:gs>
            </a:gsLst>
            <a:path path="shape">
              <a:fillToRect l="50000" t="50000" r="50000" b="50000"/>
            </a:path>
            <a:tileRect/>
          </a:gradFill>
        </p:spPr>
        <p:txBody>
          <a:bodyPr wrap="none" rtlCol="0" anchor="ctr">
            <a:noAutofit/>
          </a:bodyPr>
          <a:lstStyle/>
          <a:p>
            <a:pPr algn="ctr"/>
            <a:r>
              <a:rPr lang="ja-JP" altLang="en-US" sz="1400" b="1" dirty="0">
                <a:solidFill>
                  <a:srgbClr val="000000"/>
                </a:solidFill>
                <a:latin typeface="+mn-ea"/>
              </a:rPr>
              <a:t>インド</a:t>
            </a:r>
            <a:endParaRPr kumimoji="1"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円/楕円 11"/>
          <p:cNvSpPr/>
          <p:nvPr/>
        </p:nvSpPr>
        <p:spPr>
          <a:xfrm>
            <a:off x="2936776" y="5128051"/>
            <a:ext cx="1584176" cy="720080"/>
          </a:xfrm>
          <a:prstGeom prst="ellipse">
            <a:avLst/>
          </a:prstGeom>
          <a:gradFill flip="none" rotWithShape="1">
            <a:gsLst>
              <a:gs pos="0">
                <a:srgbClr val="A2BBDC"/>
              </a:gs>
              <a:gs pos="100000">
                <a:schemeClr val="bg1">
                  <a:alpha val="0"/>
                </a:schemeClr>
              </a:gs>
            </a:gsLst>
            <a:path path="shape">
              <a:fillToRect l="50000" t="50000" r="50000" b="50000"/>
            </a:path>
            <a:tileRect/>
          </a:gradFill>
        </p:spPr>
        <p:txBody>
          <a:bodyPr wrap="none" rtlCol="0" anchor="ctr">
            <a:noAutofit/>
          </a:bodyPr>
          <a:lstStyle/>
          <a:p>
            <a:pPr algn="ctr"/>
            <a:r>
              <a:rPr lang="ja-JP" altLang="en-US" sz="1400" b="1" dirty="0">
                <a:solidFill>
                  <a:srgbClr val="000000"/>
                </a:solidFill>
                <a:latin typeface="+mn-ea"/>
              </a:rPr>
              <a:t>インドネシア</a:t>
            </a:r>
            <a:endParaRPr kumimoji="1"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円/楕円 12"/>
          <p:cNvSpPr/>
          <p:nvPr/>
        </p:nvSpPr>
        <p:spPr>
          <a:xfrm>
            <a:off x="488504" y="4509120"/>
            <a:ext cx="1584176" cy="720080"/>
          </a:xfrm>
          <a:prstGeom prst="ellipse">
            <a:avLst/>
          </a:prstGeom>
          <a:gradFill flip="none" rotWithShape="1">
            <a:gsLst>
              <a:gs pos="0">
                <a:srgbClr val="A2BBDC"/>
              </a:gs>
              <a:gs pos="100000">
                <a:schemeClr val="bg1">
                  <a:alpha val="0"/>
                </a:schemeClr>
              </a:gs>
            </a:gsLst>
            <a:path path="shape">
              <a:fillToRect l="50000" t="50000" r="50000" b="50000"/>
            </a:path>
            <a:tileRect/>
          </a:gradFill>
        </p:spPr>
        <p:txBody>
          <a:bodyPr wrap="none" rtlCol="0" anchor="ctr">
            <a:noAutofit/>
          </a:bodyPr>
          <a:lstStyle/>
          <a:p>
            <a:pPr algn="ctr"/>
            <a:r>
              <a:rPr lang="ja-JP" altLang="en-US" sz="1400" b="1" dirty="0">
                <a:solidFill>
                  <a:srgbClr val="000000"/>
                </a:solidFill>
                <a:latin typeface="+mn-ea"/>
              </a:rPr>
              <a:t>シンガポール</a:t>
            </a:r>
            <a:endParaRPr kumimoji="1"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円/楕円 13"/>
          <p:cNvSpPr/>
          <p:nvPr/>
        </p:nvSpPr>
        <p:spPr>
          <a:xfrm>
            <a:off x="2211370" y="4509120"/>
            <a:ext cx="1584176" cy="720080"/>
          </a:xfrm>
          <a:prstGeom prst="ellipse">
            <a:avLst/>
          </a:prstGeom>
          <a:gradFill flip="none" rotWithShape="1">
            <a:gsLst>
              <a:gs pos="0">
                <a:srgbClr val="A2BBDC"/>
              </a:gs>
              <a:gs pos="100000">
                <a:schemeClr val="bg1">
                  <a:alpha val="0"/>
                </a:schemeClr>
              </a:gs>
            </a:gsLst>
            <a:path path="shape">
              <a:fillToRect l="50000" t="50000" r="50000" b="50000"/>
            </a:path>
            <a:tileRect/>
          </a:gradFill>
        </p:spPr>
        <p:txBody>
          <a:bodyPr wrap="none" rtlCol="0" anchor="ctr">
            <a:noAutofit/>
          </a:bodyPr>
          <a:lstStyle/>
          <a:p>
            <a:pPr algn="ctr"/>
            <a:r>
              <a:rPr lang="ja-JP" altLang="en-US" sz="1400" b="1" dirty="0">
                <a:solidFill>
                  <a:srgbClr val="000000"/>
                </a:solidFill>
                <a:latin typeface="+mn-ea"/>
              </a:rPr>
              <a:t>マレーシア</a:t>
            </a:r>
            <a:endParaRPr lang="ja-JP" altLang="en-US" sz="1400" b="1" dirty="0"/>
          </a:p>
        </p:txBody>
      </p:sp>
      <p:sp>
        <p:nvSpPr>
          <p:cNvPr id="15" name="角丸四角形 14"/>
          <p:cNvSpPr/>
          <p:nvPr/>
        </p:nvSpPr>
        <p:spPr>
          <a:xfrm>
            <a:off x="1496616" y="5229200"/>
            <a:ext cx="3024336" cy="936104"/>
          </a:xfrm>
          <a:prstGeom prst="roundRect">
            <a:avLst>
              <a:gd name="adj" fmla="val 9294"/>
            </a:avLst>
          </a:prstGeom>
          <a:noFill/>
          <a:ln w="9525" cap="flat" cmpd="sng" algn="ctr">
            <a:solidFill>
              <a:srgbClr val="6A6A6A"/>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square" anchor="b">
            <a:noAutofit/>
          </a:bodyPr>
          <a:lstStyle/>
          <a:p>
            <a:pPr algn="ctr"/>
            <a:r>
              <a:rPr lang="ja-JP" altLang="en-US" sz="1000" b="1" dirty="0">
                <a:solidFill>
                  <a:srgbClr val="000000"/>
                </a:solidFill>
                <a:latin typeface="+mn-ea"/>
              </a:rPr>
              <a:t>スパが有名な国では、医療サービスと</a:t>
            </a:r>
            <a:br>
              <a:rPr lang="en-US" altLang="ja-JP" sz="1000" b="1" dirty="0">
                <a:solidFill>
                  <a:srgbClr val="000000"/>
                </a:solidFill>
                <a:latin typeface="+mn-ea"/>
              </a:rPr>
            </a:br>
            <a:r>
              <a:rPr lang="ja-JP" altLang="en-US" sz="1000" b="1" dirty="0">
                <a:solidFill>
                  <a:srgbClr val="000000"/>
                </a:solidFill>
                <a:latin typeface="+mn-ea"/>
              </a:rPr>
              <a:t>スパを組み合わせたパッケージもある</a:t>
            </a:r>
            <a:endParaRPr lang="ja-JP" altLang="en-US" sz="1000" b="1" dirty="0"/>
          </a:p>
        </p:txBody>
      </p:sp>
      <p:sp>
        <p:nvSpPr>
          <p:cNvPr id="20" name="片側の 2 つの角を丸めた四角形 19"/>
          <p:cNvSpPr/>
          <p:nvPr/>
        </p:nvSpPr>
        <p:spPr>
          <a:xfrm>
            <a:off x="5457056" y="2482270"/>
            <a:ext cx="3744416" cy="432048"/>
          </a:xfrm>
          <a:prstGeom prst="round2SameRect">
            <a:avLst/>
          </a:prstGeom>
          <a:solidFill>
            <a:srgbClr val="3D6AA7"/>
          </a:solidFill>
        </p:spPr>
        <p:txBody>
          <a:bodyPr wrap="square" anchor="ctr" anchorCtr="0">
            <a:noAutofit/>
          </a:bodyPr>
          <a:lstStyle/>
          <a:p>
            <a:pPr algn="ctr" fontAlgn="ct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「釜山医療ツーリズム国際会議」を開催</a:t>
            </a:r>
          </a:p>
        </p:txBody>
      </p:sp>
      <p:sp>
        <p:nvSpPr>
          <p:cNvPr id="21" name="正方形/長方形 20"/>
          <p:cNvSpPr/>
          <p:nvPr/>
        </p:nvSpPr>
        <p:spPr>
          <a:xfrm>
            <a:off x="5673080" y="3068960"/>
            <a:ext cx="1368152" cy="307777"/>
          </a:xfrm>
          <a:prstGeom prst="rect">
            <a:avLst/>
          </a:prstGeom>
          <a:gradFill flip="none" rotWithShape="1">
            <a:gsLst>
              <a:gs pos="54000">
                <a:srgbClr val="A2BBDC"/>
              </a:gs>
              <a:gs pos="100000">
                <a:schemeClr val="bg1">
                  <a:alpha val="0"/>
                </a:schemeClr>
              </a:gs>
            </a:gsLst>
            <a:lin ang="0" scaled="1"/>
            <a:tileRect/>
          </a:gradFill>
        </p:spPr>
        <p:txBody>
          <a:bodyPr wrap="square">
            <a:spAutoFit/>
          </a:bodyPr>
          <a:lstStyle/>
          <a:p>
            <a:pPr fontAlgn="ct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ウラジオストク</a:t>
            </a:r>
          </a:p>
        </p:txBody>
      </p:sp>
      <p:sp>
        <p:nvSpPr>
          <p:cNvPr id="23" name="正方形/長方形 22"/>
          <p:cNvSpPr/>
          <p:nvPr/>
        </p:nvSpPr>
        <p:spPr>
          <a:xfrm>
            <a:off x="6185361" y="3501008"/>
            <a:ext cx="2287806" cy="276999"/>
          </a:xfrm>
          <a:prstGeom prst="rect">
            <a:avLst/>
          </a:prstGeom>
        </p:spPr>
        <p:txBody>
          <a:bodyPr wrap="none">
            <a:spAutoFit/>
          </a:bodyPr>
          <a:lstStyle/>
          <a:p>
            <a:pPr algn="ctr"/>
            <a:r>
              <a:rPr lang="ja-JP" altLang="en-US" sz="1200" b="1" dirty="0">
                <a:solidFill>
                  <a:srgbClr val="000000"/>
                </a:solidFill>
                <a:latin typeface="+mn-ea"/>
              </a:rPr>
              <a:t>韓国の医師による無料医療相談</a:t>
            </a:r>
            <a:endParaRPr lang="en-US" altLang="ja-JP" sz="1200" b="1" dirty="0">
              <a:solidFill>
                <a:srgbClr val="000000"/>
              </a:solidFill>
              <a:latin typeface="ＭＳ Ｐゴシック" panose="020B0600070205080204" pitchFamily="50" charset="-128"/>
              <a:ea typeface="ＭＳ Ｐゴシック" panose="020B0600070205080204" pitchFamily="50" charset="-128"/>
            </a:endParaRPr>
          </a:p>
        </p:txBody>
      </p:sp>
      <p:sp>
        <p:nvSpPr>
          <p:cNvPr id="24" name="正方形/長方形 23"/>
          <p:cNvSpPr/>
          <p:nvPr/>
        </p:nvSpPr>
        <p:spPr>
          <a:xfrm>
            <a:off x="5889104" y="3922430"/>
            <a:ext cx="3168352" cy="658698"/>
          </a:xfrm>
          <a:prstGeom prst="rect">
            <a:avLst/>
          </a:prstGeom>
          <a:noFill/>
          <a:extLst>
            <a:ext uri="{909E8E84-426E-40DD-AFC4-6F175D3DCCD1}">
              <a14:hiddenFill xmlns:a14="http://schemas.microsoft.com/office/drawing/2010/main">
                <a:solidFill>
                  <a:srgbClr val="D2F0FA"/>
                </a:solidFill>
              </a14:hiddenFill>
            </a:ext>
          </a:extLst>
        </p:spPr>
        <p:txBody>
          <a:bodyPr wrap="square" lIns="0" rIns="0" anchor="t" anchorCtr="0">
            <a:noAutofit/>
          </a:bodyPr>
          <a:lstStyle/>
          <a:p>
            <a:pPr marL="180975" indent="-180975">
              <a:lnSpc>
                <a:spcPct val="114000"/>
              </a:lnSpc>
              <a:spcAft>
                <a:spcPts val="400"/>
              </a:spcAft>
              <a:buClr>
                <a:srgbClr val="5F8AC3"/>
              </a:buClr>
              <a:buFont typeface="Wingdings" panose="05000000000000000000" pitchFamily="2" charset="2"/>
              <a:buChar char="n"/>
            </a:pPr>
            <a:r>
              <a:rPr lang="ja-JP" altLang="en-US" sz="1200" dirty="0">
                <a:solidFill>
                  <a:srgbClr val="000000"/>
                </a:solidFill>
                <a:latin typeface="Arial" panose="020B0604020202020204" pitchFamily="34" charset="0"/>
                <a:cs typeface="Arial" panose="020B0604020202020204" pitchFamily="34" charset="0"/>
              </a:rPr>
              <a:t>サハリンやハバロフスクでも同様のイベント</a:t>
            </a:r>
            <a:endParaRPr lang="en-US" altLang="ja-JP" sz="1200" dirty="0">
              <a:solidFill>
                <a:srgbClr val="000000"/>
              </a:solidFill>
              <a:latin typeface="Arial" panose="020B0604020202020204" pitchFamily="34" charset="0"/>
              <a:cs typeface="Arial" panose="020B0604020202020204" pitchFamily="34" charset="0"/>
            </a:endParaRPr>
          </a:p>
          <a:p>
            <a:pPr marL="180975" indent="-180975">
              <a:lnSpc>
                <a:spcPct val="114000"/>
              </a:lnSpc>
              <a:spcAft>
                <a:spcPts val="400"/>
              </a:spcAft>
              <a:buClr>
                <a:srgbClr val="5F8AC3"/>
              </a:buClr>
              <a:buFont typeface="Wingdings" panose="05000000000000000000" pitchFamily="2" charset="2"/>
              <a:buChar char="n"/>
            </a:pPr>
            <a:r>
              <a:rPr lang="ja-JP" altLang="en-US" sz="1200" dirty="0">
                <a:solidFill>
                  <a:srgbClr val="000000"/>
                </a:solidFill>
                <a:latin typeface="Arial" panose="020B0604020202020204" pitchFamily="34" charset="0"/>
                <a:cs typeface="Arial" panose="020B0604020202020204" pitchFamily="34" charset="0"/>
              </a:rPr>
              <a:t>特に極東地方で盛んに</a:t>
            </a:r>
            <a:r>
              <a:rPr lang="en-US" altLang="ja-JP" sz="1200" dirty="0">
                <a:solidFill>
                  <a:srgbClr val="000000"/>
                </a:solidFill>
                <a:latin typeface="Arial" panose="020B0604020202020204" pitchFamily="34" charset="0"/>
                <a:cs typeface="Arial" panose="020B0604020202020204" pitchFamily="34" charset="0"/>
              </a:rPr>
              <a:t>PR</a:t>
            </a:r>
            <a:endParaRPr lang="en-US" altLang="ja-JP"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6" name="グループ化 7"/>
          <p:cNvGrpSpPr/>
          <p:nvPr/>
        </p:nvGrpSpPr>
        <p:grpSpPr>
          <a:xfrm>
            <a:off x="5169024" y="1988840"/>
            <a:ext cx="4320480" cy="288032"/>
            <a:chOff x="4944173" y="2113806"/>
            <a:chExt cx="5861371" cy="288032"/>
          </a:xfrm>
        </p:grpSpPr>
        <p:cxnSp>
          <p:nvCxnSpPr>
            <p:cNvPr id="27" name="直線コネクタ 2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韓国の取り組み</a:t>
              </a:r>
            </a:p>
          </p:txBody>
        </p:sp>
      </p:grpSp>
      <p:sp>
        <p:nvSpPr>
          <p:cNvPr id="30" name="テキスト ボックス 29"/>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JSN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「月間ロシア通信 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128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号」（</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2" name="グループ化 51"/>
          <p:cNvGrpSpPr/>
          <p:nvPr/>
        </p:nvGrpSpPr>
        <p:grpSpPr>
          <a:xfrm>
            <a:off x="1640639" y="2996952"/>
            <a:ext cx="2283764" cy="1307613"/>
            <a:chOff x="1640639" y="2880929"/>
            <a:chExt cx="2283764" cy="1307613"/>
          </a:xfrm>
        </p:grpSpPr>
        <p:grpSp>
          <p:nvGrpSpPr>
            <p:cNvPr id="31" name="Group 4"/>
            <p:cNvGrpSpPr>
              <a:grpSpLocks noChangeAspect="1"/>
            </p:cNvGrpSpPr>
            <p:nvPr/>
          </p:nvGrpSpPr>
          <p:grpSpPr bwMode="auto">
            <a:xfrm>
              <a:off x="1640639" y="2905184"/>
              <a:ext cx="2283764" cy="1283358"/>
              <a:chOff x="-647" y="1570"/>
              <a:chExt cx="2906" cy="1633"/>
            </a:xfrm>
          </p:grpSpPr>
          <p:sp>
            <p:nvSpPr>
              <p:cNvPr id="32" name="Freeform 5"/>
              <p:cNvSpPr>
                <a:spLocks/>
              </p:cNvSpPr>
              <p:nvPr/>
            </p:nvSpPr>
            <p:spPr bwMode="auto">
              <a:xfrm>
                <a:off x="509" y="1570"/>
                <a:ext cx="105" cy="91"/>
              </a:xfrm>
              <a:custGeom>
                <a:avLst/>
                <a:gdLst>
                  <a:gd name="T0" fmla="*/ 35 w 105"/>
                  <a:gd name="T1" fmla="*/ 91 h 91"/>
                  <a:gd name="T2" fmla="*/ 70 w 105"/>
                  <a:gd name="T3" fmla="*/ 91 h 91"/>
                  <a:gd name="T4" fmla="*/ 70 w 105"/>
                  <a:gd name="T5" fmla="*/ 91 h 91"/>
                  <a:gd name="T6" fmla="*/ 105 w 105"/>
                  <a:gd name="T7" fmla="*/ 91 h 91"/>
                  <a:gd name="T8" fmla="*/ 105 w 105"/>
                  <a:gd name="T9" fmla="*/ 45 h 91"/>
                  <a:gd name="T10" fmla="*/ 105 w 105"/>
                  <a:gd name="T11" fmla="*/ 45 h 91"/>
                  <a:gd name="T12" fmla="*/ 105 w 105"/>
                  <a:gd name="T13" fmla="*/ 0 h 91"/>
                  <a:gd name="T14" fmla="*/ 70 w 105"/>
                  <a:gd name="T15" fmla="*/ 0 h 91"/>
                  <a:gd name="T16" fmla="*/ 70 w 105"/>
                  <a:gd name="T17" fmla="*/ 0 h 91"/>
                  <a:gd name="T18" fmla="*/ 35 w 105"/>
                  <a:gd name="T19" fmla="*/ 0 h 91"/>
                  <a:gd name="T20" fmla="*/ 35 w 105"/>
                  <a:gd name="T21" fmla="*/ 45 h 91"/>
                  <a:gd name="T22" fmla="*/ 0 w 105"/>
                  <a:gd name="T23" fmla="*/ 45 h 91"/>
                  <a:gd name="T24" fmla="*/ 0 w 105"/>
                  <a:gd name="T25" fmla="*/ 91 h 91"/>
                  <a:gd name="T26" fmla="*/ 35 w 105"/>
                  <a:gd name="T27" fmla="*/ 91 h 91"/>
                  <a:gd name="T28" fmla="*/ 35 w 105"/>
                  <a:gd name="T29"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91">
                    <a:moveTo>
                      <a:pt x="35" y="91"/>
                    </a:moveTo>
                    <a:lnTo>
                      <a:pt x="70" y="91"/>
                    </a:lnTo>
                    <a:lnTo>
                      <a:pt x="70" y="91"/>
                    </a:lnTo>
                    <a:lnTo>
                      <a:pt x="105" y="91"/>
                    </a:lnTo>
                    <a:lnTo>
                      <a:pt x="105" y="45"/>
                    </a:lnTo>
                    <a:lnTo>
                      <a:pt x="105" y="45"/>
                    </a:lnTo>
                    <a:lnTo>
                      <a:pt x="105" y="0"/>
                    </a:lnTo>
                    <a:lnTo>
                      <a:pt x="70" y="0"/>
                    </a:lnTo>
                    <a:lnTo>
                      <a:pt x="70" y="0"/>
                    </a:lnTo>
                    <a:lnTo>
                      <a:pt x="35" y="0"/>
                    </a:lnTo>
                    <a:lnTo>
                      <a:pt x="35" y="45"/>
                    </a:lnTo>
                    <a:lnTo>
                      <a:pt x="0" y="45"/>
                    </a:lnTo>
                    <a:lnTo>
                      <a:pt x="0" y="91"/>
                    </a:lnTo>
                    <a:lnTo>
                      <a:pt x="35" y="91"/>
                    </a:lnTo>
                    <a:lnTo>
                      <a:pt x="35" y="91"/>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6"/>
              <p:cNvSpPr>
                <a:spLocks/>
              </p:cNvSpPr>
              <p:nvPr/>
            </p:nvSpPr>
            <p:spPr bwMode="auto">
              <a:xfrm>
                <a:off x="648" y="1615"/>
                <a:ext cx="70" cy="46"/>
              </a:xfrm>
              <a:custGeom>
                <a:avLst/>
                <a:gdLst>
                  <a:gd name="T0" fmla="*/ 35 w 70"/>
                  <a:gd name="T1" fmla="*/ 46 h 46"/>
                  <a:gd name="T2" fmla="*/ 70 w 70"/>
                  <a:gd name="T3" fmla="*/ 46 h 46"/>
                  <a:gd name="T4" fmla="*/ 70 w 70"/>
                  <a:gd name="T5" fmla="*/ 0 h 46"/>
                  <a:gd name="T6" fmla="*/ 35 w 70"/>
                  <a:gd name="T7" fmla="*/ 0 h 46"/>
                  <a:gd name="T8" fmla="*/ 35 w 70"/>
                  <a:gd name="T9" fmla="*/ 0 h 46"/>
                  <a:gd name="T10" fmla="*/ 0 w 70"/>
                  <a:gd name="T11" fmla="*/ 0 h 46"/>
                  <a:gd name="T12" fmla="*/ 0 w 70"/>
                  <a:gd name="T13" fmla="*/ 46 h 46"/>
                  <a:gd name="T14" fmla="*/ 35 w 70"/>
                  <a:gd name="T15" fmla="*/ 46 h 46"/>
                  <a:gd name="T16" fmla="*/ 35 w 70"/>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46">
                    <a:moveTo>
                      <a:pt x="35" y="46"/>
                    </a:moveTo>
                    <a:lnTo>
                      <a:pt x="70" y="46"/>
                    </a:lnTo>
                    <a:lnTo>
                      <a:pt x="70" y="0"/>
                    </a:lnTo>
                    <a:lnTo>
                      <a:pt x="35" y="0"/>
                    </a:lnTo>
                    <a:lnTo>
                      <a:pt x="35" y="0"/>
                    </a:lnTo>
                    <a:lnTo>
                      <a:pt x="0" y="0"/>
                    </a:lnTo>
                    <a:lnTo>
                      <a:pt x="0" y="46"/>
                    </a:lnTo>
                    <a:lnTo>
                      <a:pt x="35" y="46"/>
                    </a:lnTo>
                    <a:lnTo>
                      <a:pt x="35" y="4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7"/>
              <p:cNvSpPr>
                <a:spLocks/>
              </p:cNvSpPr>
              <p:nvPr/>
            </p:nvSpPr>
            <p:spPr bwMode="auto">
              <a:xfrm>
                <a:off x="-226" y="1752"/>
                <a:ext cx="314" cy="317"/>
              </a:xfrm>
              <a:custGeom>
                <a:avLst/>
                <a:gdLst>
                  <a:gd name="T0" fmla="*/ 35 w 314"/>
                  <a:gd name="T1" fmla="*/ 271 h 317"/>
                  <a:gd name="T2" fmla="*/ 70 w 314"/>
                  <a:gd name="T3" fmla="*/ 271 h 317"/>
                  <a:gd name="T4" fmla="*/ 70 w 314"/>
                  <a:gd name="T5" fmla="*/ 317 h 317"/>
                  <a:gd name="T6" fmla="*/ 103 w 314"/>
                  <a:gd name="T7" fmla="*/ 317 h 317"/>
                  <a:gd name="T8" fmla="*/ 103 w 314"/>
                  <a:gd name="T9" fmla="*/ 317 h 317"/>
                  <a:gd name="T10" fmla="*/ 138 w 314"/>
                  <a:gd name="T11" fmla="*/ 317 h 317"/>
                  <a:gd name="T12" fmla="*/ 138 w 314"/>
                  <a:gd name="T13" fmla="*/ 271 h 317"/>
                  <a:gd name="T14" fmla="*/ 103 w 314"/>
                  <a:gd name="T15" fmla="*/ 271 h 317"/>
                  <a:gd name="T16" fmla="*/ 103 w 314"/>
                  <a:gd name="T17" fmla="*/ 226 h 317"/>
                  <a:gd name="T18" fmla="*/ 103 w 314"/>
                  <a:gd name="T19" fmla="*/ 226 h 317"/>
                  <a:gd name="T20" fmla="*/ 103 w 314"/>
                  <a:gd name="T21" fmla="*/ 180 h 317"/>
                  <a:gd name="T22" fmla="*/ 103 w 314"/>
                  <a:gd name="T23" fmla="*/ 180 h 317"/>
                  <a:gd name="T24" fmla="*/ 103 w 314"/>
                  <a:gd name="T25" fmla="*/ 135 h 317"/>
                  <a:gd name="T26" fmla="*/ 138 w 314"/>
                  <a:gd name="T27" fmla="*/ 135 h 317"/>
                  <a:gd name="T28" fmla="*/ 138 w 314"/>
                  <a:gd name="T29" fmla="*/ 89 h 317"/>
                  <a:gd name="T30" fmla="*/ 174 w 314"/>
                  <a:gd name="T31" fmla="*/ 89 h 317"/>
                  <a:gd name="T32" fmla="*/ 174 w 314"/>
                  <a:gd name="T33" fmla="*/ 89 h 317"/>
                  <a:gd name="T34" fmla="*/ 209 w 314"/>
                  <a:gd name="T35" fmla="*/ 89 h 317"/>
                  <a:gd name="T36" fmla="*/ 209 w 314"/>
                  <a:gd name="T37" fmla="*/ 89 h 317"/>
                  <a:gd name="T38" fmla="*/ 244 w 314"/>
                  <a:gd name="T39" fmla="*/ 89 h 317"/>
                  <a:gd name="T40" fmla="*/ 244 w 314"/>
                  <a:gd name="T41" fmla="*/ 43 h 317"/>
                  <a:gd name="T42" fmla="*/ 279 w 314"/>
                  <a:gd name="T43" fmla="*/ 43 h 317"/>
                  <a:gd name="T44" fmla="*/ 279 w 314"/>
                  <a:gd name="T45" fmla="*/ 43 h 317"/>
                  <a:gd name="T46" fmla="*/ 314 w 314"/>
                  <a:gd name="T47" fmla="*/ 43 h 317"/>
                  <a:gd name="T48" fmla="*/ 314 w 314"/>
                  <a:gd name="T49" fmla="*/ 0 h 317"/>
                  <a:gd name="T50" fmla="*/ 279 w 314"/>
                  <a:gd name="T51" fmla="*/ 0 h 317"/>
                  <a:gd name="T52" fmla="*/ 279 w 314"/>
                  <a:gd name="T53" fmla="*/ 0 h 317"/>
                  <a:gd name="T54" fmla="*/ 244 w 314"/>
                  <a:gd name="T55" fmla="*/ 0 h 317"/>
                  <a:gd name="T56" fmla="*/ 244 w 314"/>
                  <a:gd name="T57" fmla="*/ 43 h 317"/>
                  <a:gd name="T58" fmla="*/ 209 w 314"/>
                  <a:gd name="T59" fmla="*/ 43 h 317"/>
                  <a:gd name="T60" fmla="*/ 209 w 314"/>
                  <a:gd name="T61" fmla="*/ 43 h 317"/>
                  <a:gd name="T62" fmla="*/ 174 w 314"/>
                  <a:gd name="T63" fmla="*/ 43 h 317"/>
                  <a:gd name="T64" fmla="*/ 174 w 314"/>
                  <a:gd name="T65" fmla="*/ 43 h 317"/>
                  <a:gd name="T66" fmla="*/ 138 w 314"/>
                  <a:gd name="T67" fmla="*/ 43 h 317"/>
                  <a:gd name="T68" fmla="*/ 138 w 314"/>
                  <a:gd name="T69" fmla="*/ 43 h 317"/>
                  <a:gd name="T70" fmla="*/ 103 w 314"/>
                  <a:gd name="T71" fmla="*/ 43 h 317"/>
                  <a:gd name="T72" fmla="*/ 103 w 314"/>
                  <a:gd name="T73" fmla="*/ 89 h 317"/>
                  <a:gd name="T74" fmla="*/ 70 w 314"/>
                  <a:gd name="T75" fmla="*/ 89 h 317"/>
                  <a:gd name="T76" fmla="*/ 70 w 314"/>
                  <a:gd name="T77" fmla="*/ 89 h 317"/>
                  <a:gd name="T78" fmla="*/ 35 w 314"/>
                  <a:gd name="T79" fmla="*/ 89 h 317"/>
                  <a:gd name="T80" fmla="*/ 35 w 314"/>
                  <a:gd name="T81" fmla="*/ 135 h 317"/>
                  <a:gd name="T82" fmla="*/ 35 w 314"/>
                  <a:gd name="T83" fmla="*/ 135 h 317"/>
                  <a:gd name="T84" fmla="*/ 35 w 314"/>
                  <a:gd name="T85" fmla="*/ 180 h 317"/>
                  <a:gd name="T86" fmla="*/ 0 w 314"/>
                  <a:gd name="T87" fmla="*/ 180 h 317"/>
                  <a:gd name="T88" fmla="*/ 0 w 314"/>
                  <a:gd name="T89" fmla="*/ 226 h 317"/>
                  <a:gd name="T90" fmla="*/ 0 w 314"/>
                  <a:gd name="T91" fmla="*/ 226 h 317"/>
                  <a:gd name="T92" fmla="*/ 0 w 314"/>
                  <a:gd name="T93" fmla="*/ 271 h 317"/>
                  <a:gd name="T94" fmla="*/ 35 w 314"/>
                  <a:gd name="T95" fmla="*/ 271 h 317"/>
                  <a:gd name="T96" fmla="*/ 35 w 314"/>
                  <a:gd name="T97" fmla="*/ 27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4" h="317">
                    <a:moveTo>
                      <a:pt x="35" y="271"/>
                    </a:moveTo>
                    <a:lnTo>
                      <a:pt x="70" y="271"/>
                    </a:lnTo>
                    <a:lnTo>
                      <a:pt x="70" y="317"/>
                    </a:lnTo>
                    <a:lnTo>
                      <a:pt x="103" y="317"/>
                    </a:lnTo>
                    <a:lnTo>
                      <a:pt x="103" y="317"/>
                    </a:lnTo>
                    <a:lnTo>
                      <a:pt x="138" y="317"/>
                    </a:lnTo>
                    <a:lnTo>
                      <a:pt x="138" y="271"/>
                    </a:lnTo>
                    <a:lnTo>
                      <a:pt x="103" y="271"/>
                    </a:lnTo>
                    <a:lnTo>
                      <a:pt x="103" y="226"/>
                    </a:lnTo>
                    <a:lnTo>
                      <a:pt x="103" y="226"/>
                    </a:lnTo>
                    <a:lnTo>
                      <a:pt x="103" y="180"/>
                    </a:lnTo>
                    <a:lnTo>
                      <a:pt x="103" y="180"/>
                    </a:lnTo>
                    <a:lnTo>
                      <a:pt x="103" y="135"/>
                    </a:lnTo>
                    <a:lnTo>
                      <a:pt x="138" y="135"/>
                    </a:lnTo>
                    <a:lnTo>
                      <a:pt x="138" y="89"/>
                    </a:lnTo>
                    <a:lnTo>
                      <a:pt x="174" y="89"/>
                    </a:lnTo>
                    <a:lnTo>
                      <a:pt x="174" y="89"/>
                    </a:lnTo>
                    <a:lnTo>
                      <a:pt x="209" y="89"/>
                    </a:lnTo>
                    <a:lnTo>
                      <a:pt x="209" y="89"/>
                    </a:lnTo>
                    <a:lnTo>
                      <a:pt x="244" y="89"/>
                    </a:lnTo>
                    <a:lnTo>
                      <a:pt x="244" y="43"/>
                    </a:lnTo>
                    <a:lnTo>
                      <a:pt x="279" y="43"/>
                    </a:lnTo>
                    <a:lnTo>
                      <a:pt x="279" y="43"/>
                    </a:lnTo>
                    <a:lnTo>
                      <a:pt x="314" y="43"/>
                    </a:lnTo>
                    <a:lnTo>
                      <a:pt x="314" y="0"/>
                    </a:lnTo>
                    <a:lnTo>
                      <a:pt x="279" y="0"/>
                    </a:lnTo>
                    <a:lnTo>
                      <a:pt x="279" y="0"/>
                    </a:lnTo>
                    <a:lnTo>
                      <a:pt x="244" y="0"/>
                    </a:lnTo>
                    <a:lnTo>
                      <a:pt x="244" y="43"/>
                    </a:lnTo>
                    <a:lnTo>
                      <a:pt x="209" y="43"/>
                    </a:lnTo>
                    <a:lnTo>
                      <a:pt x="209" y="43"/>
                    </a:lnTo>
                    <a:lnTo>
                      <a:pt x="174" y="43"/>
                    </a:lnTo>
                    <a:lnTo>
                      <a:pt x="174" y="43"/>
                    </a:lnTo>
                    <a:lnTo>
                      <a:pt x="138" y="43"/>
                    </a:lnTo>
                    <a:lnTo>
                      <a:pt x="138" y="43"/>
                    </a:lnTo>
                    <a:lnTo>
                      <a:pt x="103" y="43"/>
                    </a:lnTo>
                    <a:lnTo>
                      <a:pt x="103" y="89"/>
                    </a:lnTo>
                    <a:lnTo>
                      <a:pt x="70" y="89"/>
                    </a:lnTo>
                    <a:lnTo>
                      <a:pt x="70" y="89"/>
                    </a:lnTo>
                    <a:lnTo>
                      <a:pt x="35" y="89"/>
                    </a:lnTo>
                    <a:lnTo>
                      <a:pt x="35" y="135"/>
                    </a:lnTo>
                    <a:lnTo>
                      <a:pt x="35" y="135"/>
                    </a:lnTo>
                    <a:lnTo>
                      <a:pt x="35" y="180"/>
                    </a:lnTo>
                    <a:lnTo>
                      <a:pt x="0" y="180"/>
                    </a:lnTo>
                    <a:lnTo>
                      <a:pt x="0" y="226"/>
                    </a:lnTo>
                    <a:lnTo>
                      <a:pt x="0" y="226"/>
                    </a:lnTo>
                    <a:lnTo>
                      <a:pt x="0" y="271"/>
                    </a:lnTo>
                    <a:lnTo>
                      <a:pt x="35" y="271"/>
                    </a:lnTo>
                    <a:lnTo>
                      <a:pt x="35" y="271"/>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Rectangle 8"/>
              <p:cNvSpPr>
                <a:spLocks noChangeArrowheads="1"/>
              </p:cNvSpPr>
              <p:nvPr/>
            </p:nvSpPr>
            <p:spPr bwMode="auto">
              <a:xfrm>
                <a:off x="-473" y="2205"/>
                <a:ext cx="36" cy="46"/>
              </a:xfrm>
              <a:prstGeom prst="rect">
                <a:avLst/>
              </a:prstGeom>
              <a:solidFill>
                <a:srgbClr val="1E80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9"/>
              <p:cNvSpPr>
                <a:spLocks/>
              </p:cNvSpPr>
              <p:nvPr/>
            </p:nvSpPr>
            <p:spPr bwMode="auto">
              <a:xfrm>
                <a:off x="-647" y="1707"/>
                <a:ext cx="2906" cy="1496"/>
              </a:xfrm>
              <a:custGeom>
                <a:avLst/>
                <a:gdLst>
                  <a:gd name="T0" fmla="*/ 2802 w 2906"/>
                  <a:gd name="T1" fmla="*/ 498 h 1496"/>
                  <a:gd name="T2" fmla="*/ 2661 w 2906"/>
                  <a:gd name="T3" fmla="*/ 362 h 1496"/>
                  <a:gd name="T4" fmla="*/ 2485 w 2906"/>
                  <a:gd name="T5" fmla="*/ 362 h 1496"/>
                  <a:gd name="T6" fmla="*/ 2346 w 2906"/>
                  <a:gd name="T7" fmla="*/ 316 h 1496"/>
                  <a:gd name="T8" fmla="*/ 2170 w 2906"/>
                  <a:gd name="T9" fmla="*/ 271 h 1496"/>
                  <a:gd name="T10" fmla="*/ 2032 w 2906"/>
                  <a:gd name="T11" fmla="*/ 180 h 1496"/>
                  <a:gd name="T12" fmla="*/ 2032 w 2906"/>
                  <a:gd name="T13" fmla="*/ 88 h 1496"/>
                  <a:gd name="T14" fmla="*/ 2032 w 2906"/>
                  <a:gd name="T15" fmla="*/ 180 h 1496"/>
                  <a:gd name="T16" fmla="*/ 1891 w 2906"/>
                  <a:gd name="T17" fmla="*/ 271 h 1496"/>
                  <a:gd name="T18" fmla="*/ 1785 w 2906"/>
                  <a:gd name="T19" fmla="*/ 180 h 1496"/>
                  <a:gd name="T20" fmla="*/ 1611 w 2906"/>
                  <a:gd name="T21" fmla="*/ 225 h 1496"/>
                  <a:gd name="T22" fmla="*/ 1471 w 2906"/>
                  <a:gd name="T23" fmla="*/ 180 h 1496"/>
                  <a:gd name="T24" fmla="*/ 1471 w 2906"/>
                  <a:gd name="T25" fmla="*/ 45 h 1496"/>
                  <a:gd name="T26" fmla="*/ 1330 w 2906"/>
                  <a:gd name="T27" fmla="*/ 45 h 1496"/>
                  <a:gd name="T28" fmla="*/ 1156 w 2906"/>
                  <a:gd name="T29" fmla="*/ 88 h 1496"/>
                  <a:gd name="T30" fmla="*/ 1015 w 2906"/>
                  <a:gd name="T31" fmla="*/ 180 h 1496"/>
                  <a:gd name="T32" fmla="*/ 841 w 2906"/>
                  <a:gd name="T33" fmla="*/ 271 h 1496"/>
                  <a:gd name="T34" fmla="*/ 700 w 2906"/>
                  <a:gd name="T35" fmla="*/ 316 h 1496"/>
                  <a:gd name="T36" fmla="*/ 630 w 2906"/>
                  <a:gd name="T37" fmla="*/ 362 h 1496"/>
                  <a:gd name="T38" fmla="*/ 491 w 2906"/>
                  <a:gd name="T39" fmla="*/ 407 h 1496"/>
                  <a:gd name="T40" fmla="*/ 385 w 2906"/>
                  <a:gd name="T41" fmla="*/ 453 h 1496"/>
                  <a:gd name="T42" fmla="*/ 280 w 2906"/>
                  <a:gd name="T43" fmla="*/ 498 h 1496"/>
                  <a:gd name="T44" fmla="*/ 139 w 2906"/>
                  <a:gd name="T45" fmla="*/ 587 h 1496"/>
                  <a:gd name="T46" fmla="*/ 245 w 2906"/>
                  <a:gd name="T47" fmla="*/ 453 h 1496"/>
                  <a:gd name="T48" fmla="*/ 71 w 2906"/>
                  <a:gd name="T49" fmla="*/ 362 h 1496"/>
                  <a:gd name="T50" fmla="*/ 35 w 2906"/>
                  <a:gd name="T51" fmla="*/ 544 h 1496"/>
                  <a:gd name="T52" fmla="*/ 0 w 2906"/>
                  <a:gd name="T53" fmla="*/ 724 h 1496"/>
                  <a:gd name="T54" fmla="*/ 35 w 2906"/>
                  <a:gd name="T55" fmla="*/ 952 h 1496"/>
                  <a:gd name="T56" fmla="*/ 174 w 2906"/>
                  <a:gd name="T57" fmla="*/ 1132 h 1496"/>
                  <a:gd name="T58" fmla="*/ 174 w 2906"/>
                  <a:gd name="T59" fmla="*/ 1314 h 1496"/>
                  <a:gd name="T60" fmla="*/ 350 w 2906"/>
                  <a:gd name="T61" fmla="*/ 1405 h 1496"/>
                  <a:gd name="T62" fmla="*/ 385 w 2906"/>
                  <a:gd name="T63" fmla="*/ 1359 h 1496"/>
                  <a:gd name="T64" fmla="*/ 350 w 2906"/>
                  <a:gd name="T65" fmla="*/ 1177 h 1496"/>
                  <a:gd name="T66" fmla="*/ 491 w 2906"/>
                  <a:gd name="T67" fmla="*/ 1086 h 1496"/>
                  <a:gd name="T68" fmla="*/ 630 w 2906"/>
                  <a:gd name="T69" fmla="*/ 997 h 1496"/>
                  <a:gd name="T70" fmla="*/ 771 w 2906"/>
                  <a:gd name="T71" fmla="*/ 997 h 1496"/>
                  <a:gd name="T72" fmla="*/ 945 w 2906"/>
                  <a:gd name="T73" fmla="*/ 1086 h 1496"/>
                  <a:gd name="T74" fmla="*/ 1085 w 2906"/>
                  <a:gd name="T75" fmla="*/ 1132 h 1496"/>
                  <a:gd name="T76" fmla="*/ 1261 w 2906"/>
                  <a:gd name="T77" fmla="*/ 1132 h 1496"/>
                  <a:gd name="T78" fmla="*/ 1365 w 2906"/>
                  <a:gd name="T79" fmla="*/ 1132 h 1496"/>
                  <a:gd name="T80" fmla="*/ 1541 w 2906"/>
                  <a:gd name="T81" fmla="*/ 1132 h 1496"/>
                  <a:gd name="T82" fmla="*/ 1646 w 2906"/>
                  <a:gd name="T83" fmla="*/ 1043 h 1496"/>
                  <a:gd name="T84" fmla="*/ 1821 w 2906"/>
                  <a:gd name="T85" fmla="*/ 1132 h 1496"/>
                  <a:gd name="T86" fmla="*/ 1821 w 2906"/>
                  <a:gd name="T87" fmla="*/ 1359 h 1496"/>
                  <a:gd name="T88" fmla="*/ 1926 w 2906"/>
                  <a:gd name="T89" fmla="*/ 1314 h 1496"/>
                  <a:gd name="T90" fmla="*/ 1996 w 2906"/>
                  <a:gd name="T91" fmla="*/ 1086 h 1496"/>
                  <a:gd name="T92" fmla="*/ 1926 w 2906"/>
                  <a:gd name="T93" fmla="*/ 997 h 1496"/>
                  <a:gd name="T94" fmla="*/ 2032 w 2906"/>
                  <a:gd name="T95" fmla="*/ 769 h 1496"/>
                  <a:gd name="T96" fmla="*/ 2206 w 2906"/>
                  <a:gd name="T97" fmla="*/ 815 h 1496"/>
                  <a:gd name="T98" fmla="*/ 2346 w 2906"/>
                  <a:gd name="T99" fmla="*/ 769 h 1496"/>
                  <a:gd name="T100" fmla="*/ 2276 w 2906"/>
                  <a:gd name="T101" fmla="*/ 952 h 1496"/>
                  <a:gd name="T102" fmla="*/ 2311 w 2906"/>
                  <a:gd name="T103" fmla="*/ 1086 h 1496"/>
                  <a:gd name="T104" fmla="*/ 2417 w 2906"/>
                  <a:gd name="T105" fmla="*/ 906 h 1496"/>
                  <a:gd name="T106" fmla="*/ 2485 w 2906"/>
                  <a:gd name="T107" fmla="*/ 769 h 1496"/>
                  <a:gd name="T108" fmla="*/ 2661 w 2906"/>
                  <a:gd name="T109" fmla="*/ 678 h 1496"/>
                  <a:gd name="T110" fmla="*/ 2767 w 2906"/>
                  <a:gd name="T111" fmla="*/ 587 h 1496"/>
                  <a:gd name="T112" fmla="*/ 2870 w 2906"/>
                  <a:gd name="T113" fmla="*/ 633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06" h="1496">
                    <a:moveTo>
                      <a:pt x="2870" y="633"/>
                    </a:moveTo>
                    <a:lnTo>
                      <a:pt x="2870" y="587"/>
                    </a:lnTo>
                    <a:lnTo>
                      <a:pt x="2870" y="587"/>
                    </a:lnTo>
                    <a:lnTo>
                      <a:pt x="2870" y="544"/>
                    </a:lnTo>
                    <a:lnTo>
                      <a:pt x="2870" y="544"/>
                    </a:lnTo>
                    <a:lnTo>
                      <a:pt x="2870" y="498"/>
                    </a:lnTo>
                    <a:lnTo>
                      <a:pt x="2837" y="498"/>
                    </a:lnTo>
                    <a:lnTo>
                      <a:pt x="2837" y="498"/>
                    </a:lnTo>
                    <a:lnTo>
                      <a:pt x="2802" y="498"/>
                    </a:lnTo>
                    <a:lnTo>
                      <a:pt x="2802" y="498"/>
                    </a:lnTo>
                    <a:lnTo>
                      <a:pt x="2767" y="498"/>
                    </a:lnTo>
                    <a:lnTo>
                      <a:pt x="2767" y="453"/>
                    </a:lnTo>
                    <a:lnTo>
                      <a:pt x="2732" y="453"/>
                    </a:lnTo>
                    <a:lnTo>
                      <a:pt x="2732" y="407"/>
                    </a:lnTo>
                    <a:lnTo>
                      <a:pt x="2696" y="407"/>
                    </a:lnTo>
                    <a:lnTo>
                      <a:pt x="2696" y="407"/>
                    </a:lnTo>
                    <a:lnTo>
                      <a:pt x="2661" y="407"/>
                    </a:lnTo>
                    <a:lnTo>
                      <a:pt x="2661" y="362"/>
                    </a:lnTo>
                    <a:lnTo>
                      <a:pt x="2626" y="362"/>
                    </a:lnTo>
                    <a:lnTo>
                      <a:pt x="2626" y="362"/>
                    </a:lnTo>
                    <a:lnTo>
                      <a:pt x="2591" y="362"/>
                    </a:lnTo>
                    <a:lnTo>
                      <a:pt x="2591" y="362"/>
                    </a:lnTo>
                    <a:lnTo>
                      <a:pt x="2556" y="362"/>
                    </a:lnTo>
                    <a:lnTo>
                      <a:pt x="2556" y="362"/>
                    </a:lnTo>
                    <a:lnTo>
                      <a:pt x="2520" y="362"/>
                    </a:lnTo>
                    <a:lnTo>
                      <a:pt x="2520" y="362"/>
                    </a:lnTo>
                    <a:lnTo>
                      <a:pt x="2485" y="362"/>
                    </a:lnTo>
                    <a:lnTo>
                      <a:pt x="2485" y="362"/>
                    </a:lnTo>
                    <a:lnTo>
                      <a:pt x="2452" y="362"/>
                    </a:lnTo>
                    <a:lnTo>
                      <a:pt x="2450" y="362"/>
                    </a:lnTo>
                    <a:lnTo>
                      <a:pt x="2417" y="362"/>
                    </a:lnTo>
                    <a:lnTo>
                      <a:pt x="2417" y="362"/>
                    </a:lnTo>
                    <a:lnTo>
                      <a:pt x="2382" y="362"/>
                    </a:lnTo>
                    <a:lnTo>
                      <a:pt x="2382" y="362"/>
                    </a:lnTo>
                    <a:lnTo>
                      <a:pt x="2346" y="362"/>
                    </a:lnTo>
                    <a:lnTo>
                      <a:pt x="2346" y="316"/>
                    </a:lnTo>
                    <a:lnTo>
                      <a:pt x="2311" y="316"/>
                    </a:lnTo>
                    <a:lnTo>
                      <a:pt x="2311" y="316"/>
                    </a:lnTo>
                    <a:lnTo>
                      <a:pt x="2276" y="316"/>
                    </a:lnTo>
                    <a:lnTo>
                      <a:pt x="2276" y="316"/>
                    </a:lnTo>
                    <a:lnTo>
                      <a:pt x="2241" y="316"/>
                    </a:lnTo>
                    <a:lnTo>
                      <a:pt x="2241" y="316"/>
                    </a:lnTo>
                    <a:lnTo>
                      <a:pt x="2206" y="316"/>
                    </a:lnTo>
                    <a:lnTo>
                      <a:pt x="2206" y="271"/>
                    </a:lnTo>
                    <a:lnTo>
                      <a:pt x="2170" y="271"/>
                    </a:lnTo>
                    <a:lnTo>
                      <a:pt x="2170" y="271"/>
                    </a:lnTo>
                    <a:lnTo>
                      <a:pt x="2135" y="271"/>
                    </a:lnTo>
                    <a:lnTo>
                      <a:pt x="2135" y="271"/>
                    </a:lnTo>
                    <a:lnTo>
                      <a:pt x="2100" y="271"/>
                    </a:lnTo>
                    <a:lnTo>
                      <a:pt x="2100" y="225"/>
                    </a:lnTo>
                    <a:lnTo>
                      <a:pt x="2065" y="225"/>
                    </a:lnTo>
                    <a:lnTo>
                      <a:pt x="2065" y="225"/>
                    </a:lnTo>
                    <a:lnTo>
                      <a:pt x="2032" y="225"/>
                    </a:lnTo>
                    <a:lnTo>
                      <a:pt x="2032" y="180"/>
                    </a:lnTo>
                    <a:lnTo>
                      <a:pt x="2065" y="180"/>
                    </a:lnTo>
                    <a:lnTo>
                      <a:pt x="2065" y="180"/>
                    </a:lnTo>
                    <a:lnTo>
                      <a:pt x="2100" y="180"/>
                    </a:lnTo>
                    <a:lnTo>
                      <a:pt x="2100" y="134"/>
                    </a:lnTo>
                    <a:lnTo>
                      <a:pt x="2065" y="134"/>
                    </a:lnTo>
                    <a:lnTo>
                      <a:pt x="2065" y="134"/>
                    </a:lnTo>
                    <a:lnTo>
                      <a:pt x="2032" y="134"/>
                    </a:lnTo>
                    <a:lnTo>
                      <a:pt x="2032" y="88"/>
                    </a:lnTo>
                    <a:lnTo>
                      <a:pt x="2032" y="88"/>
                    </a:lnTo>
                    <a:lnTo>
                      <a:pt x="2032" y="45"/>
                    </a:lnTo>
                    <a:lnTo>
                      <a:pt x="1996" y="45"/>
                    </a:lnTo>
                    <a:lnTo>
                      <a:pt x="1996" y="45"/>
                    </a:lnTo>
                    <a:lnTo>
                      <a:pt x="1961" y="45"/>
                    </a:lnTo>
                    <a:lnTo>
                      <a:pt x="1961" y="88"/>
                    </a:lnTo>
                    <a:lnTo>
                      <a:pt x="1996" y="88"/>
                    </a:lnTo>
                    <a:lnTo>
                      <a:pt x="1996" y="134"/>
                    </a:lnTo>
                    <a:lnTo>
                      <a:pt x="2032" y="134"/>
                    </a:lnTo>
                    <a:lnTo>
                      <a:pt x="2032" y="180"/>
                    </a:lnTo>
                    <a:lnTo>
                      <a:pt x="1996" y="180"/>
                    </a:lnTo>
                    <a:lnTo>
                      <a:pt x="1996" y="225"/>
                    </a:lnTo>
                    <a:lnTo>
                      <a:pt x="1996" y="225"/>
                    </a:lnTo>
                    <a:lnTo>
                      <a:pt x="1996" y="271"/>
                    </a:lnTo>
                    <a:lnTo>
                      <a:pt x="1961" y="271"/>
                    </a:lnTo>
                    <a:lnTo>
                      <a:pt x="1961" y="271"/>
                    </a:lnTo>
                    <a:lnTo>
                      <a:pt x="1926" y="271"/>
                    </a:lnTo>
                    <a:lnTo>
                      <a:pt x="1926" y="271"/>
                    </a:lnTo>
                    <a:lnTo>
                      <a:pt x="1891" y="271"/>
                    </a:lnTo>
                    <a:lnTo>
                      <a:pt x="1891" y="271"/>
                    </a:lnTo>
                    <a:lnTo>
                      <a:pt x="1856" y="271"/>
                    </a:lnTo>
                    <a:lnTo>
                      <a:pt x="1856" y="271"/>
                    </a:lnTo>
                    <a:lnTo>
                      <a:pt x="1821" y="271"/>
                    </a:lnTo>
                    <a:lnTo>
                      <a:pt x="1821" y="271"/>
                    </a:lnTo>
                    <a:lnTo>
                      <a:pt x="1785" y="271"/>
                    </a:lnTo>
                    <a:lnTo>
                      <a:pt x="1785" y="225"/>
                    </a:lnTo>
                    <a:lnTo>
                      <a:pt x="1785" y="225"/>
                    </a:lnTo>
                    <a:lnTo>
                      <a:pt x="1785" y="180"/>
                    </a:lnTo>
                    <a:lnTo>
                      <a:pt x="1750" y="180"/>
                    </a:lnTo>
                    <a:lnTo>
                      <a:pt x="1750" y="180"/>
                    </a:lnTo>
                    <a:lnTo>
                      <a:pt x="1715" y="180"/>
                    </a:lnTo>
                    <a:lnTo>
                      <a:pt x="1715" y="180"/>
                    </a:lnTo>
                    <a:lnTo>
                      <a:pt x="1680" y="180"/>
                    </a:lnTo>
                    <a:lnTo>
                      <a:pt x="1680" y="225"/>
                    </a:lnTo>
                    <a:lnTo>
                      <a:pt x="1646" y="225"/>
                    </a:lnTo>
                    <a:lnTo>
                      <a:pt x="1646" y="225"/>
                    </a:lnTo>
                    <a:lnTo>
                      <a:pt x="1611" y="225"/>
                    </a:lnTo>
                    <a:lnTo>
                      <a:pt x="1611" y="180"/>
                    </a:lnTo>
                    <a:lnTo>
                      <a:pt x="1576" y="180"/>
                    </a:lnTo>
                    <a:lnTo>
                      <a:pt x="1576" y="180"/>
                    </a:lnTo>
                    <a:lnTo>
                      <a:pt x="1541" y="180"/>
                    </a:lnTo>
                    <a:lnTo>
                      <a:pt x="1541" y="180"/>
                    </a:lnTo>
                    <a:lnTo>
                      <a:pt x="1506" y="180"/>
                    </a:lnTo>
                    <a:lnTo>
                      <a:pt x="1506" y="225"/>
                    </a:lnTo>
                    <a:lnTo>
                      <a:pt x="1471" y="225"/>
                    </a:lnTo>
                    <a:lnTo>
                      <a:pt x="1471" y="180"/>
                    </a:lnTo>
                    <a:lnTo>
                      <a:pt x="1471" y="180"/>
                    </a:lnTo>
                    <a:lnTo>
                      <a:pt x="1471" y="134"/>
                    </a:lnTo>
                    <a:lnTo>
                      <a:pt x="1506" y="134"/>
                    </a:lnTo>
                    <a:lnTo>
                      <a:pt x="1506" y="134"/>
                    </a:lnTo>
                    <a:lnTo>
                      <a:pt x="1541" y="134"/>
                    </a:lnTo>
                    <a:lnTo>
                      <a:pt x="1541" y="88"/>
                    </a:lnTo>
                    <a:lnTo>
                      <a:pt x="1506" y="88"/>
                    </a:lnTo>
                    <a:lnTo>
                      <a:pt x="1506" y="45"/>
                    </a:lnTo>
                    <a:lnTo>
                      <a:pt x="1471" y="45"/>
                    </a:lnTo>
                    <a:lnTo>
                      <a:pt x="1471" y="45"/>
                    </a:lnTo>
                    <a:lnTo>
                      <a:pt x="1435" y="45"/>
                    </a:lnTo>
                    <a:lnTo>
                      <a:pt x="1435" y="45"/>
                    </a:lnTo>
                    <a:lnTo>
                      <a:pt x="1400" y="45"/>
                    </a:lnTo>
                    <a:lnTo>
                      <a:pt x="1400" y="0"/>
                    </a:lnTo>
                    <a:lnTo>
                      <a:pt x="1365" y="0"/>
                    </a:lnTo>
                    <a:lnTo>
                      <a:pt x="1365" y="0"/>
                    </a:lnTo>
                    <a:lnTo>
                      <a:pt x="1330" y="0"/>
                    </a:lnTo>
                    <a:lnTo>
                      <a:pt x="1330" y="45"/>
                    </a:lnTo>
                    <a:lnTo>
                      <a:pt x="1295" y="45"/>
                    </a:lnTo>
                    <a:lnTo>
                      <a:pt x="1295" y="45"/>
                    </a:lnTo>
                    <a:lnTo>
                      <a:pt x="1261" y="45"/>
                    </a:lnTo>
                    <a:lnTo>
                      <a:pt x="1261" y="88"/>
                    </a:lnTo>
                    <a:lnTo>
                      <a:pt x="1226" y="88"/>
                    </a:lnTo>
                    <a:lnTo>
                      <a:pt x="1226" y="88"/>
                    </a:lnTo>
                    <a:lnTo>
                      <a:pt x="1191" y="88"/>
                    </a:lnTo>
                    <a:lnTo>
                      <a:pt x="1191" y="88"/>
                    </a:lnTo>
                    <a:lnTo>
                      <a:pt x="1156" y="88"/>
                    </a:lnTo>
                    <a:lnTo>
                      <a:pt x="1156" y="88"/>
                    </a:lnTo>
                    <a:lnTo>
                      <a:pt x="1121" y="88"/>
                    </a:lnTo>
                    <a:lnTo>
                      <a:pt x="1121" y="88"/>
                    </a:lnTo>
                    <a:lnTo>
                      <a:pt x="1085" y="88"/>
                    </a:lnTo>
                    <a:lnTo>
                      <a:pt x="1085" y="134"/>
                    </a:lnTo>
                    <a:lnTo>
                      <a:pt x="1050" y="134"/>
                    </a:lnTo>
                    <a:lnTo>
                      <a:pt x="1050" y="180"/>
                    </a:lnTo>
                    <a:lnTo>
                      <a:pt x="1015" y="180"/>
                    </a:lnTo>
                    <a:lnTo>
                      <a:pt x="1015" y="180"/>
                    </a:lnTo>
                    <a:lnTo>
                      <a:pt x="980" y="180"/>
                    </a:lnTo>
                    <a:lnTo>
                      <a:pt x="980" y="180"/>
                    </a:lnTo>
                    <a:lnTo>
                      <a:pt x="945" y="180"/>
                    </a:lnTo>
                    <a:lnTo>
                      <a:pt x="945" y="180"/>
                    </a:lnTo>
                    <a:lnTo>
                      <a:pt x="909" y="180"/>
                    </a:lnTo>
                    <a:lnTo>
                      <a:pt x="909" y="225"/>
                    </a:lnTo>
                    <a:lnTo>
                      <a:pt x="876" y="225"/>
                    </a:lnTo>
                    <a:lnTo>
                      <a:pt x="876" y="271"/>
                    </a:lnTo>
                    <a:lnTo>
                      <a:pt x="841" y="271"/>
                    </a:lnTo>
                    <a:lnTo>
                      <a:pt x="841" y="225"/>
                    </a:lnTo>
                    <a:lnTo>
                      <a:pt x="806" y="225"/>
                    </a:lnTo>
                    <a:lnTo>
                      <a:pt x="806" y="225"/>
                    </a:lnTo>
                    <a:lnTo>
                      <a:pt x="771" y="225"/>
                    </a:lnTo>
                    <a:lnTo>
                      <a:pt x="771" y="225"/>
                    </a:lnTo>
                    <a:lnTo>
                      <a:pt x="735" y="225"/>
                    </a:lnTo>
                    <a:lnTo>
                      <a:pt x="735" y="271"/>
                    </a:lnTo>
                    <a:lnTo>
                      <a:pt x="700" y="271"/>
                    </a:lnTo>
                    <a:lnTo>
                      <a:pt x="700" y="316"/>
                    </a:lnTo>
                    <a:lnTo>
                      <a:pt x="700" y="316"/>
                    </a:lnTo>
                    <a:lnTo>
                      <a:pt x="700" y="362"/>
                    </a:lnTo>
                    <a:lnTo>
                      <a:pt x="735" y="362"/>
                    </a:lnTo>
                    <a:lnTo>
                      <a:pt x="735" y="407"/>
                    </a:lnTo>
                    <a:lnTo>
                      <a:pt x="700" y="407"/>
                    </a:lnTo>
                    <a:lnTo>
                      <a:pt x="700" y="407"/>
                    </a:lnTo>
                    <a:lnTo>
                      <a:pt x="665" y="407"/>
                    </a:lnTo>
                    <a:lnTo>
                      <a:pt x="665" y="362"/>
                    </a:lnTo>
                    <a:lnTo>
                      <a:pt x="630" y="362"/>
                    </a:lnTo>
                    <a:lnTo>
                      <a:pt x="630" y="362"/>
                    </a:lnTo>
                    <a:lnTo>
                      <a:pt x="595" y="362"/>
                    </a:lnTo>
                    <a:lnTo>
                      <a:pt x="595" y="407"/>
                    </a:lnTo>
                    <a:lnTo>
                      <a:pt x="559" y="407"/>
                    </a:lnTo>
                    <a:lnTo>
                      <a:pt x="559" y="407"/>
                    </a:lnTo>
                    <a:lnTo>
                      <a:pt x="524" y="407"/>
                    </a:lnTo>
                    <a:lnTo>
                      <a:pt x="524" y="407"/>
                    </a:lnTo>
                    <a:lnTo>
                      <a:pt x="491" y="407"/>
                    </a:lnTo>
                    <a:lnTo>
                      <a:pt x="491" y="407"/>
                    </a:lnTo>
                    <a:lnTo>
                      <a:pt x="456" y="407"/>
                    </a:lnTo>
                    <a:lnTo>
                      <a:pt x="456" y="407"/>
                    </a:lnTo>
                    <a:lnTo>
                      <a:pt x="421" y="407"/>
                    </a:lnTo>
                    <a:lnTo>
                      <a:pt x="421" y="362"/>
                    </a:lnTo>
                    <a:lnTo>
                      <a:pt x="385" y="362"/>
                    </a:lnTo>
                    <a:lnTo>
                      <a:pt x="385" y="407"/>
                    </a:lnTo>
                    <a:lnTo>
                      <a:pt x="421" y="407"/>
                    </a:lnTo>
                    <a:lnTo>
                      <a:pt x="421" y="453"/>
                    </a:lnTo>
                    <a:lnTo>
                      <a:pt x="385" y="453"/>
                    </a:lnTo>
                    <a:lnTo>
                      <a:pt x="385" y="453"/>
                    </a:lnTo>
                    <a:lnTo>
                      <a:pt x="350" y="453"/>
                    </a:lnTo>
                    <a:lnTo>
                      <a:pt x="350" y="407"/>
                    </a:lnTo>
                    <a:lnTo>
                      <a:pt x="315" y="407"/>
                    </a:lnTo>
                    <a:lnTo>
                      <a:pt x="315" y="407"/>
                    </a:lnTo>
                    <a:lnTo>
                      <a:pt x="280" y="407"/>
                    </a:lnTo>
                    <a:lnTo>
                      <a:pt x="280" y="453"/>
                    </a:lnTo>
                    <a:lnTo>
                      <a:pt x="280" y="453"/>
                    </a:lnTo>
                    <a:lnTo>
                      <a:pt x="280" y="498"/>
                    </a:lnTo>
                    <a:lnTo>
                      <a:pt x="280" y="498"/>
                    </a:lnTo>
                    <a:lnTo>
                      <a:pt x="280" y="544"/>
                    </a:lnTo>
                    <a:lnTo>
                      <a:pt x="245" y="544"/>
                    </a:lnTo>
                    <a:lnTo>
                      <a:pt x="245" y="587"/>
                    </a:lnTo>
                    <a:lnTo>
                      <a:pt x="210" y="587"/>
                    </a:lnTo>
                    <a:lnTo>
                      <a:pt x="210" y="587"/>
                    </a:lnTo>
                    <a:lnTo>
                      <a:pt x="174" y="587"/>
                    </a:lnTo>
                    <a:lnTo>
                      <a:pt x="174" y="587"/>
                    </a:lnTo>
                    <a:lnTo>
                      <a:pt x="139" y="587"/>
                    </a:lnTo>
                    <a:lnTo>
                      <a:pt x="139" y="544"/>
                    </a:lnTo>
                    <a:lnTo>
                      <a:pt x="139" y="544"/>
                    </a:lnTo>
                    <a:lnTo>
                      <a:pt x="139" y="498"/>
                    </a:lnTo>
                    <a:lnTo>
                      <a:pt x="174" y="498"/>
                    </a:lnTo>
                    <a:lnTo>
                      <a:pt x="174" y="498"/>
                    </a:lnTo>
                    <a:lnTo>
                      <a:pt x="210" y="498"/>
                    </a:lnTo>
                    <a:lnTo>
                      <a:pt x="210" y="498"/>
                    </a:lnTo>
                    <a:lnTo>
                      <a:pt x="245" y="498"/>
                    </a:lnTo>
                    <a:lnTo>
                      <a:pt x="245" y="453"/>
                    </a:lnTo>
                    <a:lnTo>
                      <a:pt x="210" y="453"/>
                    </a:lnTo>
                    <a:lnTo>
                      <a:pt x="210" y="407"/>
                    </a:lnTo>
                    <a:lnTo>
                      <a:pt x="174" y="407"/>
                    </a:lnTo>
                    <a:lnTo>
                      <a:pt x="174" y="407"/>
                    </a:lnTo>
                    <a:lnTo>
                      <a:pt x="139" y="407"/>
                    </a:lnTo>
                    <a:lnTo>
                      <a:pt x="139" y="362"/>
                    </a:lnTo>
                    <a:lnTo>
                      <a:pt x="106" y="362"/>
                    </a:lnTo>
                    <a:lnTo>
                      <a:pt x="106" y="362"/>
                    </a:lnTo>
                    <a:lnTo>
                      <a:pt x="71" y="362"/>
                    </a:lnTo>
                    <a:lnTo>
                      <a:pt x="71" y="362"/>
                    </a:lnTo>
                    <a:lnTo>
                      <a:pt x="35" y="362"/>
                    </a:lnTo>
                    <a:lnTo>
                      <a:pt x="35" y="407"/>
                    </a:lnTo>
                    <a:lnTo>
                      <a:pt x="35" y="407"/>
                    </a:lnTo>
                    <a:lnTo>
                      <a:pt x="35" y="453"/>
                    </a:lnTo>
                    <a:lnTo>
                      <a:pt x="35" y="453"/>
                    </a:lnTo>
                    <a:lnTo>
                      <a:pt x="35" y="498"/>
                    </a:lnTo>
                    <a:lnTo>
                      <a:pt x="35" y="498"/>
                    </a:lnTo>
                    <a:lnTo>
                      <a:pt x="35" y="544"/>
                    </a:lnTo>
                    <a:lnTo>
                      <a:pt x="71" y="544"/>
                    </a:lnTo>
                    <a:lnTo>
                      <a:pt x="71" y="587"/>
                    </a:lnTo>
                    <a:lnTo>
                      <a:pt x="71" y="587"/>
                    </a:lnTo>
                    <a:lnTo>
                      <a:pt x="71" y="633"/>
                    </a:lnTo>
                    <a:lnTo>
                      <a:pt x="71" y="633"/>
                    </a:lnTo>
                    <a:lnTo>
                      <a:pt x="71" y="678"/>
                    </a:lnTo>
                    <a:lnTo>
                      <a:pt x="35" y="678"/>
                    </a:lnTo>
                    <a:lnTo>
                      <a:pt x="35" y="724"/>
                    </a:lnTo>
                    <a:lnTo>
                      <a:pt x="0" y="724"/>
                    </a:lnTo>
                    <a:lnTo>
                      <a:pt x="0" y="769"/>
                    </a:lnTo>
                    <a:lnTo>
                      <a:pt x="0" y="769"/>
                    </a:lnTo>
                    <a:lnTo>
                      <a:pt x="0" y="815"/>
                    </a:lnTo>
                    <a:lnTo>
                      <a:pt x="0" y="815"/>
                    </a:lnTo>
                    <a:lnTo>
                      <a:pt x="0" y="861"/>
                    </a:lnTo>
                    <a:lnTo>
                      <a:pt x="0" y="861"/>
                    </a:lnTo>
                    <a:lnTo>
                      <a:pt x="0" y="906"/>
                    </a:lnTo>
                    <a:lnTo>
                      <a:pt x="35" y="906"/>
                    </a:lnTo>
                    <a:lnTo>
                      <a:pt x="35" y="952"/>
                    </a:lnTo>
                    <a:lnTo>
                      <a:pt x="71" y="952"/>
                    </a:lnTo>
                    <a:lnTo>
                      <a:pt x="71" y="997"/>
                    </a:lnTo>
                    <a:lnTo>
                      <a:pt x="71" y="997"/>
                    </a:lnTo>
                    <a:lnTo>
                      <a:pt x="71" y="1043"/>
                    </a:lnTo>
                    <a:lnTo>
                      <a:pt x="106" y="1043"/>
                    </a:lnTo>
                    <a:lnTo>
                      <a:pt x="106" y="1086"/>
                    </a:lnTo>
                    <a:lnTo>
                      <a:pt x="139" y="1086"/>
                    </a:lnTo>
                    <a:lnTo>
                      <a:pt x="139" y="1132"/>
                    </a:lnTo>
                    <a:lnTo>
                      <a:pt x="174" y="1132"/>
                    </a:lnTo>
                    <a:lnTo>
                      <a:pt x="174" y="1132"/>
                    </a:lnTo>
                    <a:lnTo>
                      <a:pt x="210" y="1132"/>
                    </a:lnTo>
                    <a:lnTo>
                      <a:pt x="210" y="1177"/>
                    </a:lnTo>
                    <a:lnTo>
                      <a:pt x="210" y="1177"/>
                    </a:lnTo>
                    <a:lnTo>
                      <a:pt x="210" y="1223"/>
                    </a:lnTo>
                    <a:lnTo>
                      <a:pt x="174" y="1223"/>
                    </a:lnTo>
                    <a:lnTo>
                      <a:pt x="174" y="1268"/>
                    </a:lnTo>
                    <a:lnTo>
                      <a:pt x="174" y="1268"/>
                    </a:lnTo>
                    <a:lnTo>
                      <a:pt x="174" y="1314"/>
                    </a:lnTo>
                    <a:lnTo>
                      <a:pt x="210" y="1314"/>
                    </a:lnTo>
                    <a:lnTo>
                      <a:pt x="210" y="1359"/>
                    </a:lnTo>
                    <a:lnTo>
                      <a:pt x="245" y="1359"/>
                    </a:lnTo>
                    <a:lnTo>
                      <a:pt x="245" y="1359"/>
                    </a:lnTo>
                    <a:lnTo>
                      <a:pt x="280" y="1359"/>
                    </a:lnTo>
                    <a:lnTo>
                      <a:pt x="280" y="1359"/>
                    </a:lnTo>
                    <a:lnTo>
                      <a:pt x="315" y="1359"/>
                    </a:lnTo>
                    <a:lnTo>
                      <a:pt x="315" y="1405"/>
                    </a:lnTo>
                    <a:lnTo>
                      <a:pt x="350" y="1405"/>
                    </a:lnTo>
                    <a:lnTo>
                      <a:pt x="350" y="1451"/>
                    </a:lnTo>
                    <a:lnTo>
                      <a:pt x="385" y="1451"/>
                    </a:lnTo>
                    <a:lnTo>
                      <a:pt x="385" y="1496"/>
                    </a:lnTo>
                    <a:lnTo>
                      <a:pt x="421" y="1496"/>
                    </a:lnTo>
                    <a:lnTo>
                      <a:pt x="421" y="1451"/>
                    </a:lnTo>
                    <a:lnTo>
                      <a:pt x="385" y="1451"/>
                    </a:lnTo>
                    <a:lnTo>
                      <a:pt x="385" y="1405"/>
                    </a:lnTo>
                    <a:lnTo>
                      <a:pt x="385" y="1405"/>
                    </a:lnTo>
                    <a:lnTo>
                      <a:pt x="385" y="1359"/>
                    </a:lnTo>
                    <a:lnTo>
                      <a:pt x="350" y="1359"/>
                    </a:lnTo>
                    <a:lnTo>
                      <a:pt x="350" y="1314"/>
                    </a:lnTo>
                    <a:lnTo>
                      <a:pt x="350" y="1314"/>
                    </a:lnTo>
                    <a:lnTo>
                      <a:pt x="350" y="1268"/>
                    </a:lnTo>
                    <a:lnTo>
                      <a:pt x="385" y="1268"/>
                    </a:lnTo>
                    <a:lnTo>
                      <a:pt x="385" y="1223"/>
                    </a:lnTo>
                    <a:lnTo>
                      <a:pt x="350" y="1223"/>
                    </a:lnTo>
                    <a:lnTo>
                      <a:pt x="350" y="1177"/>
                    </a:lnTo>
                    <a:lnTo>
                      <a:pt x="350" y="1177"/>
                    </a:lnTo>
                    <a:lnTo>
                      <a:pt x="350" y="1132"/>
                    </a:lnTo>
                    <a:lnTo>
                      <a:pt x="385" y="1132"/>
                    </a:lnTo>
                    <a:lnTo>
                      <a:pt x="385" y="1086"/>
                    </a:lnTo>
                    <a:lnTo>
                      <a:pt x="421" y="1086"/>
                    </a:lnTo>
                    <a:lnTo>
                      <a:pt x="421" y="1043"/>
                    </a:lnTo>
                    <a:lnTo>
                      <a:pt x="456" y="1043"/>
                    </a:lnTo>
                    <a:lnTo>
                      <a:pt x="456" y="1043"/>
                    </a:lnTo>
                    <a:lnTo>
                      <a:pt x="491" y="1043"/>
                    </a:lnTo>
                    <a:lnTo>
                      <a:pt x="491" y="1086"/>
                    </a:lnTo>
                    <a:lnTo>
                      <a:pt x="524" y="1086"/>
                    </a:lnTo>
                    <a:lnTo>
                      <a:pt x="524" y="1086"/>
                    </a:lnTo>
                    <a:lnTo>
                      <a:pt x="559" y="1086"/>
                    </a:lnTo>
                    <a:lnTo>
                      <a:pt x="559" y="1086"/>
                    </a:lnTo>
                    <a:lnTo>
                      <a:pt x="595" y="1086"/>
                    </a:lnTo>
                    <a:lnTo>
                      <a:pt x="595" y="1043"/>
                    </a:lnTo>
                    <a:lnTo>
                      <a:pt x="595" y="1043"/>
                    </a:lnTo>
                    <a:lnTo>
                      <a:pt x="595" y="997"/>
                    </a:lnTo>
                    <a:lnTo>
                      <a:pt x="630" y="997"/>
                    </a:lnTo>
                    <a:lnTo>
                      <a:pt x="630" y="997"/>
                    </a:lnTo>
                    <a:lnTo>
                      <a:pt x="665" y="997"/>
                    </a:lnTo>
                    <a:lnTo>
                      <a:pt x="665" y="997"/>
                    </a:lnTo>
                    <a:lnTo>
                      <a:pt x="700" y="997"/>
                    </a:lnTo>
                    <a:lnTo>
                      <a:pt x="700" y="952"/>
                    </a:lnTo>
                    <a:lnTo>
                      <a:pt x="735" y="952"/>
                    </a:lnTo>
                    <a:lnTo>
                      <a:pt x="735" y="997"/>
                    </a:lnTo>
                    <a:lnTo>
                      <a:pt x="771" y="997"/>
                    </a:lnTo>
                    <a:lnTo>
                      <a:pt x="771" y="997"/>
                    </a:lnTo>
                    <a:lnTo>
                      <a:pt x="806" y="997"/>
                    </a:lnTo>
                    <a:lnTo>
                      <a:pt x="806" y="997"/>
                    </a:lnTo>
                    <a:lnTo>
                      <a:pt x="841" y="997"/>
                    </a:lnTo>
                    <a:lnTo>
                      <a:pt x="841" y="997"/>
                    </a:lnTo>
                    <a:lnTo>
                      <a:pt x="876" y="997"/>
                    </a:lnTo>
                    <a:lnTo>
                      <a:pt x="876" y="1043"/>
                    </a:lnTo>
                    <a:lnTo>
                      <a:pt x="909" y="1043"/>
                    </a:lnTo>
                    <a:lnTo>
                      <a:pt x="909" y="1086"/>
                    </a:lnTo>
                    <a:lnTo>
                      <a:pt x="945" y="1086"/>
                    </a:lnTo>
                    <a:lnTo>
                      <a:pt x="945" y="1086"/>
                    </a:lnTo>
                    <a:lnTo>
                      <a:pt x="980" y="1086"/>
                    </a:lnTo>
                    <a:lnTo>
                      <a:pt x="980" y="1132"/>
                    </a:lnTo>
                    <a:lnTo>
                      <a:pt x="1015" y="1132"/>
                    </a:lnTo>
                    <a:lnTo>
                      <a:pt x="1015" y="1132"/>
                    </a:lnTo>
                    <a:lnTo>
                      <a:pt x="1050" y="1132"/>
                    </a:lnTo>
                    <a:lnTo>
                      <a:pt x="1050" y="1132"/>
                    </a:lnTo>
                    <a:lnTo>
                      <a:pt x="1085" y="1132"/>
                    </a:lnTo>
                    <a:lnTo>
                      <a:pt x="1085" y="1132"/>
                    </a:lnTo>
                    <a:lnTo>
                      <a:pt x="1121" y="1132"/>
                    </a:lnTo>
                    <a:lnTo>
                      <a:pt x="1121" y="1086"/>
                    </a:lnTo>
                    <a:lnTo>
                      <a:pt x="1156" y="1086"/>
                    </a:lnTo>
                    <a:lnTo>
                      <a:pt x="1156" y="1086"/>
                    </a:lnTo>
                    <a:lnTo>
                      <a:pt x="1191" y="1086"/>
                    </a:lnTo>
                    <a:lnTo>
                      <a:pt x="1191" y="1132"/>
                    </a:lnTo>
                    <a:lnTo>
                      <a:pt x="1226" y="1132"/>
                    </a:lnTo>
                    <a:lnTo>
                      <a:pt x="1226" y="1132"/>
                    </a:lnTo>
                    <a:lnTo>
                      <a:pt x="1261" y="1132"/>
                    </a:lnTo>
                    <a:lnTo>
                      <a:pt x="1261" y="1086"/>
                    </a:lnTo>
                    <a:lnTo>
                      <a:pt x="1261" y="1086"/>
                    </a:lnTo>
                    <a:lnTo>
                      <a:pt x="1261" y="1043"/>
                    </a:lnTo>
                    <a:lnTo>
                      <a:pt x="1295" y="1043"/>
                    </a:lnTo>
                    <a:lnTo>
                      <a:pt x="1295" y="1086"/>
                    </a:lnTo>
                    <a:lnTo>
                      <a:pt x="1330" y="1086"/>
                    </a:lnTo>
                    <a:lnTo>
                      <a:pt x="1330" y="1132"/>
                    </a:lnTo>
                    <a:lnTo>
                      <a:pt x="1365" y="1132"/>
                    </a:lnTo>
                    <a:lnTo>
                      <a:pt x="1365" y="1132"/>
                    </a:lnTo>
                    <a:lnTo>
                      <a:pt x="1400" y="1132"/>
                    </a:lnTo>
                    <a:lnTo>
                      <a:pt x="1400" y="1132"/>
                    </a:lnTo>
                    <a:lnTo>
                      <a:pt x="1435" y="1132"/>
                    </a:lnTo>
                    <a:lnTo>
                      <a:pt x="1435" y="1132"/>
                    </a:lnTo>
                    <a:lnTo>
                      <a:pt x="1471" y="1132"/>
                    </a:lnTo>
                    <a:lnTo>
                      <a:pt x="1471" y="1132"/>
                    </a:lnTo>
                    <a:lnTo>
                      <a:pt x="1506" y="1132"/>
                    </a:lnTo>
                    <a:lnTo>
                      <a:pt x="1506" y="1132"/>
                    </a:lnTo>
                    <a:lnTo>
                      <a:pt x="1541" y="1132"/>
                    </a:lnTo>
                    <a:lnTo>
                      <a:pt x="1541" y="1132"/>
                    </a:lnTo>
                    <a:lnTo>
                      <a:pt x="1576" y="1132"/>
                    </a:lnTo>
                    <a:lnTo>
                      <a:pt x="1576" y="1132"/>
                    </a:lnTo>
                    <a:lnTo>
                      <a:pt x="1611" y="1132"/>
                    </a:lnTo>
                    <a:lnTo>
                      <a:pt x="1611" y="1132"/>
                    </a:lnTo>
                    <a:lnTo>
                      <a:pt x="1646" y="1132"/>
                    </a:lnTo>
                    <a:lnTo>
                      <a:pt x="1646" y="1086"/>
                    </a:lnTo>
                    <a:lnTo>
                      <a:pt x="1646" y="1086"/>
                    </a:lnTo>
                    <a:lnTo>
                      <a:pt x="1646" y="1043"/>
                    </a:lnTo>
                    <a:lnTo>
                      <a:pt x="1680" y="1043"/>
                    </a:lnTo>
                    <a:lnTo>
                      <a:pt x="1680" y="997"/>
                    </a:lnTo>
                    <a:lnTo>
                      <a:pt x="1715" y="997"/>
                    </a:lnTo>
                    <a:lnTo>
                      <a:pt x="1715" y="1043"/>
                    </a:lnTo>
                    <a:lnTo>
                      <a:pt x="1750" y="1043"/>
                    </a:lnTo>
                    <a:lnTo>
                      <a:pt x="1750" y="1086"/>
                    </a:lnTo>
                    <a:lnTo>
                      <a:pt x="1785" y="1086"/>
                    </a:lnTo>
                    <a:lnTo>
                      <a:pt x="1785" y="1132"/>
                    </a:lnTo>
                    <a:lnTo>
                      <a:pt x="1821" y="1132"/>
                    </a:lnTo>
                    <a:lnTo>
                      <a:pt x="1821" y="1177"/>
                    </a:lnTo>
                    <a:lnTo>
                      <a:pt x="1821" y="1177"/>
                    </a:lnTo>
                    <a:lnTo>
                      <a:pt x="1821" y="1223"/>
                    </a:lnTo>
                    <a:lnTo>
                      <a:pt x="1856" y="1223"/>
                    </a:lnTo>
                    <a:lnTo>
                      <a:pt x="1856" y="1268"/>
                    </a:lnTo>
                    <a:lnTo>
                      <a:pt x="1821" y="1268"/>
                    </a:lnTo>
                    <a:lnTo>
                      <a:pt x="1821" y="1314"/>
                    </a:lnTo>
                    <a:lnTo>
                      <a:pt x="1821" y="1314"/>
                    </a:lnTo>
                    <a:lnTo>
                      <a:pt x="1821" y="1359"/>
                    </a:lnTo>
                    <a:lnTo>
                      <a:pt x="1821" y="1359"/>
                    </a:lnTo>
                    <a:lnTo>
                      <a:pt x="1821" y="1405"/>
                    </a:lnTo>
                    <a:lnTo>
                      <a:pt x="1856" y="1405"/>
                    </a:lnTo>
                    <a:lnTo>
                      <a:pt x="1856" y="1405"/>
                    </a:lnTo>
                    <a:lnTo>
                      <a:pt x="1891" y="1405"/>
                    </a:lnTo>
                    <a:lnTo>
                      <a:pt x="1891" y="1359"/>
                    </a:lnTo>
                    <a:lnTo>
                      <a:pt x="1926" y="1359"/>
                    </a:lnTo>
                    <a:lnTo>
                      <a:pt x="1926" y="1314"/>
                    </a:lnTo>
                    <a:lnTo>
                      <a:pt x="1926" y="1314"/>
                    </a:lnTo>
                    <a:lnTo>
                      <a:pt x="1926" y="1268"/>
                    </a:lnTo>
                    <a:lnTo>
                      <a:pt x="1961" y="1268"/>
                    </a:lnTo>
                    <a:lnTo>
                      <a:pt x="1961" y="1223"/>
                    </a:lnTo>
                    <a:lnTo>
                      <a:pt x="1996" y="1223"/>
                    </a:lnTo>
                    <a:lnTo>
                      <a:pt x="1996" y="1177"/>
                    </a:lnTo>
                    <a:lnTo>
                      <a:pt x="1996" y="1177"/>
                    </a:lnTo>
                    <a:lnTo>
                      <a:pt x="1996" y="1132"/>
                    </a:lnTo>
                    <a:lnTo>
                      <a:pt x="1996" y="1132"/>
                    </a:lnTo>
                    <a:lnTo>
                      <a:pt x="1996" y="1086"/>
                    </a:lnTo>
                    <a:lnTo>
                      <a:pt x="1996" y="1086"/>
                    </a:lnTo>
                    <a:lnTo>
                      <a:pt x="1996" y="1043"/>
                    </a:lnTo>
                    <a:lnTo>
                      <a:pt x="1996" y="1043"/>
                    </a:lnTo>
                    <a:lnTo>
                      <a:pt x="1996" y="997"/>
                    </a:lnTo>
                    <a:lnTo>
                      <a:pt x="1996" y="997"/>
                    </a:lnTo>
                    <a:lnTo>
                      <a:pt x="1996" y="952"/>
                    </a:lnTo>
                    <a:lnTo>
                      <a:pt x="1961" y="952"/>
                    </a:lnTo>
                    <a:lnTo>
                      <a:pt x="1961" y="997"/>
                    </a:lnTo>
                    <a:lnTo>
                      <a:pt x="1926" y="997"/>
                    </a:lnTo>
                    <a:lnTo>
                      <a:pt x="1926" y="952"/>
                    </a:lnTo>
                    <a:lnTo>
                      <a:pt x="1926" y="952"/>
                    </a:lnTo>
                    <a:lnTo>
                      <a:pt x="1926" y="906"/>
                    </a:lnTo>
                    <a:lnTo>
                      <a:pt x="1961" y="906"/>
                    </a:lnTo>
                    <a:lnTo>
                      <a:pt x="1961" y="861"/>
                    </a:lnTo>
                    <a:lnTo>
                      <a:pt x="1996" y="861"/>
                    </a:lnTo>
                    <a:lnTo>
                      <a:pt x="1996" y="815"/>
                    </a:lnTo>
                    <a:lnTo>
                      <a:pt x="2032" y="815"/>
                    </a:lnTo>
                    <a:lnTo>
                      <a:pt x="2032" y="769"/>
                    </a:lnTo>
                    <a:lnTo>
                      <a:pt x="2065" y="769"/>
                    </a:lnTo>
                    <a:lnTo>
                      <a:pt x="2065" y="769"/>
                    </a:lnTo>
                    <a:lnTo>
                      <a:pt x="2100" y="769"/>
                    </a:lnTo>
                    <a:lnTo>
                      <a:pt x="2100" y="815"/>
                    </a:lnTo>
                    <a:lnTo>
                      <a:pt x="2135" y="815"/>
                    </a:lnTo>
                    <a:lnTo>
                      <a:pt x="2135" y="815"/>
                    </a:lnTo>
                    <a:lnTo>
                      <a:pt x="2170" y="815"/>
                    </a:lnTo>
                    <a:lnTo>
                      <a:pt x="2170" y="815"/>
                    </a:lnTo>
                    <a:lnTo>
                      <a:pt x="2206" y="815"/>
                    </a:lnTo>
                    <a:lnTo>
                      <a:pt x="2206" y="815"/>
                    </a:lnTo>
                    <a:lnTo>
                      <a:pt x="2241" y="815"/>
                    </a:lnTo>
                    <a:lnTo>
                      <a:pt x="2241" y="769"/>
                    </a:lnTo>
                    <a:lnTo>
                      <a:pt x="2276" y="769"/>
                    </a:lnTo>
                    <a:lnTo>
                      <a:pt x="2276" y="724"/>
                    </a:lnTo>
                    <a:lnTo>
                      <a:pt x="2311" y="724"/>
                    </a:lnTo>
                    <a:lnTo>
                      <a:pt x="2311" y="724"/>
                    </a:lnTo>
                    <a:lnTo>
                      <a:pt x="2346" y="724"/>
                    </a:lnTo>
                    <a:lnTo>
                      <a:pt x="2346" y="769"/>
                    </a:lnTo>
                    <a:lnTo>
                      <a:pt x="2346" y="769"/>
                    </a:lnTo>
                    <a:lnTo>
                      <a:pt x="2346" y="815"/>
                    </a:lnTo>
                    <a:lnTo>
                      <a:pt x="2311" y="815"/>
                    </a:lnTo>
                    <a:lnTo>
                      <a:pt x="2311" y="861"/>
                    </a:lnTo>
                    <a:lnTo>
                      <a:pt x="2276" y="861"/>
                    </a:lnTo>
                    <a:lnTo>
                      <a:pt x="2276" y="906"/>
                    </a:lnTo>
                    <a:lnTo>
                      <a:pt x="2276" y="906"/>
                    </a:lnTo>
                    <a:lnTo>
                      <a:pt x="2276" y="952"/>
                    </a:lnTo>
                    <a:lnTo>
                      <a:pt x="2276" y="952"/>
                    </a:lnTo>
                    <a:lnTo>
                      <a:pt x="2276" y="997"/>
                    </a:lnTo>
                    <a:lnTo>
                      <a:pt x="2276" y="997"/>
                    </a:lnTo>
                    <a:lnTo>
                      <a:pt x="2276" y="1043"/>
                    </a:lnTo>
                    <a:lnTo>
                      <a:pt x="2276" y="1043"/>
                    </a:lnTo>
                    <a:lnTo>
                      <a:pt x="2276" y="1086"/>
                    </a:lnTo>
                    <a:lnTo>
                      <a:pt x="2276" y="1086"/>
                    </a:lnTo>
                    <a:lnTo>
                      <a:pt x="2276" y="1132"/>
                    </a:lnTo>
                    <a:lnTo>
                      <a:pt x="2311" y="1132"/>
                    </a:lnTo>
                    <a:lnTo>
                      <a:pt x="2311" y="1086"/>
                    </a:lnTo>
                    <a:lnTo>
                      <a:pt x="2346" y="1086"/>
                    </a:lnTo>
                    <a:lnTo>
                      <a:pt x="2346" y="1043"/>
                    </a:lnTo>
                    <a:lnTo>
                      <a:pt x="2382" y="1043"/>
                    </a:lnTo>
                    <a:lnTo>
                      <a:pt x="2382" y="997"/>
                    </a:lnTo>
                    <a:lnTo>
                      <a:pt x="2382" y="997"/>
                    </a:lnTo>
                    <a:lnTo>
                      <a:pt x="2382" y="952"/>
                    </a:lnTo>
                    <a:lnTo>
                      <a:pt x="2417" y="952"/>
                    </a:lnTo>
                    <a:lnTo>
                      <a:pt x="2417" y="906"/>
                    </a:lnTo>
                    <a:lnTo>
                      <a:pt x="2417" y="906"/>
                    </a:lnTo>
                    <a:lnTo>
                      <a:pt x="2417" y="861"/>
                    </a:lnTo>
                    <a:lnTo>
                      <a:pt x="2417" y="861"/>
                    </a:lnTo>
                    <a:lnTo>
                      <a:pt x="2417" y="815"/>
                    </a:lnTo>
                    <a:lnTo>
                      <a:pt x="2417" y="815"/>
                    </a:lnTo>
                    <a:lnTo>
                      <a:pt x="2417" y="769"/>
                    </a:lnTo>
                    <a:lnTo>
                      <a:pt x="2450" y="769"/>
                    </a:lnTo>
                    <a:lnTo>
                      <a:pt x="2452" y="769"/>
                    </a:lnTo>
                    <a:lnTo>
                      <a:pt x="2485" y="769"/>
                    </a:lnTo>
                    <a:lnTo>
                      <a:pt x="2485" y="769"/>
                    </a:lnTo>
                    <a:lnTo>
                      <a:pt x="2520" y="769"/>
                    </a:lnTo>
                    <a:lnTo>
                      <a:pt x="2520" y="769"/>
                    </a:lnTo>
                    <a:lnTo>
                      <a:pt x="2556" y="769"/>
                    </a:lnTo>
                    <a:lnTo>
                      <a:pt x="2556" y="724"/>
                    </a:lnTo>
                    <a:lnTo>
                      <a:pt x="2591" y="724"/>
                    </a:lnTo>
                    <a:lnTo>
                      <a:pt x="2591" y="724"/>
                    </a:lnTo>
                    <a:lnTo>
                      <a:pt x="2626" y="724"/>
                    </a:lnTo>
                    <a:lnTo>
                      <a:pt x="2626" y="678"/>
                    </a:lnTo>
                    <a:lnTo>
                      <a:pt x="2661" y="678"/>
                    </a:lnTo>
                    <a:lnTo>
                      <a:pt x="2661" y="678"/>
                    </a:lnTo>
                    <a:lnTo>
                      <a:pt x="2696" y="678"/>
                    </a:lnTo>
                    <a:lnTo>
                      <a:pt x="2696" y="633"/>
                    </a:lnTo>
                    <a:lnTo>
                      <a:pt x="2696" y="633"/>
                    </a:lnTo>
                    <a:lnTo>
                      <a:pt x="2696" y="587"/>
                    </a:lnTo>
                    <a:lnTo>
                      <a:pt x="2732" y="587"/>
                    </a:lnTo>
                    <a:lnTo>
                      <a:pt x="2732" y="587"/>
                    </a:lnTo>
                    <a:lnTo>
                      <a:pt x="2767" y="587"/>
                    </a:lnTo>
                    <a:lnTo>
                      <a:pt x="2767" y="587"/>
                    </a:lnTo>
                    <a:lnTo>
                      <a:pt x="2802" y="587"/>
                    </a:lnTo>
                    <a:lnTo>
                      <a:pt x="2802" y="633"/>
                    </a:lnTo>
                    <a:lnTo>
                      <a:pt x="2837" y="633"/>
                    </a:lnTo>
                    <a:lnTo>
                      <a:pt x="2837" y="633"/>
                    </a:lnTo>
                    <a:lnTo>
                      <a:pt x="2870" y="633"/>
                    </a:lnTo>
                    <a:lnTo>
                      <a:pt x="2870" y="678"/>
                    </a:lnTo>
                    <a:lnTo>
                      <a:pt x="2906" y="678"/>
                    </a:lnTo>
                    <a:lnTo>
                      <a:pt x="2906" y="633"/>
                    </a:lnTo>
                    <a:lnTo>
                      <a:pt x="2870" y="633"/>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10"/>
              <p:cNvSpPr>
                <a:spLocks/>
              </p:cNvSpPr>
              <p:nvPr/>
            </p:nvSpPr>
            <p:spPr bwMode="auto">
              <a:xfrm>
                <a:off x="1385" y="2704"/>
                <a:ext cx="33" cy="317"/>
              </a:xfrm>
              <a:custGeom>
                <a:avLst/>
                <a:gdLst>
                  <a:gd name="T0" fmla="*/ 0 w 33"/>
                  <a:gd name="T1" fmla="*/ 46 h 317"/>
                  <a:gd name="T2" fmla="*/ 0 w 33"/>
                  <a:gd name="T3" fmla="*/ 46 h 317"/>
                  <a:gd name="T4" fmla="*/ 0 w 33"/>
                  <a:gd name="T5" fmla="*/ 89 h 317"/>
                  <a:gd name="T6" fmla="*/ 0 w 33"/>
                  <a:gd name="T7" fmla="*/ 89 h 317"/>
                  <a:gd name="T8" fmla="*/ 0 w 33"/>
                  <a:gd name="T9" fmla="*/ 135 h 317"/>
                  <a:gd name="T10" fmla="*/ 0 w 33"/>
                  <a:gd name="T11" fmla="*/ 135 h 317"/>
                  <a:gd name="T12" fmla="*/ 0 w 33"/>
                  <a:gd name="T13" fmla="*/ 180 h 317"/>
                  <a:gd name="T14" fmla="*/ 0 w 33"/>
                  <a:gd name="T15" fmla="*/ 180 h 317"/>
                  <a:gd name="T16" fmla="*/ 0 w 33"/>
                  <a:gd name="T17" fmla="*/ 226 h 317"/>
                  <a:gd name="T18" fmla="*/ 0 w 33"/>
                  <a:gd name="T19" fmla="*/ 226 h 317"/>
                  <a:gd name="T20" fmla="*/ 0 w 33"/>
                  <a:gd name="T21" fmla="*/ 271 h 317"/>
                  <a:gd name="T22" fmla="*/ 0 w 33"/>
                  <a:gd name="T23" fmla="*/ 271 h 317"/>
                  <a:gd name="T24" fmla="*/ 0 w 33"/>
                  <a:gd name="T25" fmla="*/ 317 h 317"/>
                  <a:gd name="T26" fmla="*/ 33 w 33"/>
                  <a:gd name="T27" fmla="*/ 317 h 317"/>
                  <a:gd name="T28" fmla="*/ 33 w 33"/>
                  <a:gd name="T29" fmla="*/ 271 h 317"/>
                  <a:gd name="T30" fmla="*/ 33 w 33"/>
                  <a:gd name="T31" fmla="*/ 271 h 317"/>
                  <a:gd name="T32" fmla="*/ 33 w 33"/>
                  <a:gd name="T33" fmla="*/ 226 h 317"/>
                  <a:gd name="T34" fmla="*/ 33 w 33"/>
                  <a:gd name="T35" fmla="*/ 226 h 317"/>
                  <a:gd name="T36" fmla="*/ 33 w 33"/>
                  <a:gd name="T37" fmla="*/ 180 h 317"/>
                  <a:gd name="T38" fmla="*/ 33 w 33"/>
                  <a:gd name="T39" fmla="*/ 180 h 317"/>
                  <a:gd name="T40" fmla="*/ 33 w 33"/>
                  <a:gd name="T41" fmla="*/ 135 h 317"/>
                  <a:gd name="T42" fmla="*/ 33 w 33"/>
                  <a:gd name="T43" fmla="*/ 135 h 317"/>
                  <a:gd name="T44" fmla="*/ 33 w 33"/>
                  <a:gd name="T45" fmla="*/ 89 h 317"/>
                  <a:gd name="T46" fmla="*/ 33 w 33"/>
                  <a:gd name="T47" fmla="*/ 89 h 317"/>
                  <a:gd name="T48" fmla="*/ 33 w 33"/>
                  <a:gd name="T49" fmla="*/ 46 h 317"/>
                  <a:gd name="T50" fmla="*/ 33 w 33"/>
                  <a:gd name="T51" fmla="*/ 46 h 317"/>
                  <a:gd name="T52" fmla="*/ 33 w 33"/>
                  <a:gd name="T53" fmla="*/ 0 h 317"/>
                  <a:gd name="T54" fmla="*/ 0 w 33"/>
                  <a:gd name="T55" fmla="*/ 0 h 317"/>
                  <a:gd name="T56" fmla="*/ 0 w 33"/>
                  <a:gd name="T57" fmla="*/ 4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 h="317">
                    <a:moveTo>
                      <a:pt x="0" y="46"/>
                    </a:moveTo>
                    <a:lnTo>
                      <a:pt x="0" y="46"/>
                    </a:lnTo>
                    <a:lnTo>
                      <a:pt x="0" y="89"/>
                    </a:lnTo>
                    <a:lnTo>
                      <a:pt x="0" y="89"/>
                    </a:lnTo>
                    <a:lnTo>
                      <a:pt x="0" y="135"/>
                    </a:lnTo>
                    <a:lnTo>
                      <a:pt x="0" y="135"/>
                    </a:lnTo>
                    <a:lnTo>
                      <a:pt x="0" y="180"/>
                    </a:lnTo>
                    <a:lnTo>
                      <a:pt x="0" y="180"/>
                    </a:lnTo>
                    <a:lnTo>
                      <a:pt x="0" y="226"/>
                    </a:lnTo>
                    <a:lnTo>
                      <a:pt x="0" y="226"/>
                    </a:lnTo>
                    <a:lnTo>
                      <a:pt x="0" y="271"/>
                    </a:lnTo>
                    <a:lnTo>
                      <a:pt x="0" y="271"/>
                    </a:lnTo>
                    <a:lnTo>
                      <a:pt x="0" y="317"/>
                    </a:lnTo>
                    <a:lnTo>
                      <a:pt x="33" y="317"/>
                    </a:lnTo>
                    <a:lnTo>
                      <a:pt x="33" y="271"/>
                    </a:lnTo>
                    <a:lnTo>
                      <a:pt x="33" y="271"/>
                    </a:lnTo>
                    <a:lnTo>
                      <a:pt x="33" y="226"/>
                    </a:lnTo>
                    <a:lnTo>
                      <a:pt x="33" y="226"/>
                    </a:lnTo>
                    <a:lnTo>
                      <a:pt x="33" y="180"/>
                    </a:lnTo>
                    <a:lnTo>
                      <a:pt x="33" y="180"/>
                    </a:lnTo>
                    <a:lnTo>
                      <a:pt x="33" y="135"/>
                    </a:lnTo>
                    <a:lnTo>
                      <a:pt x="33" y="135"/>
                    </a:lnTo>
                    <a:lnTo>
                      <a:pt x="33" y="89"/>
                    </a:lnTo>
                    <a:lnTo>
                      <a:pt x="33" y="89"/>
                    </a:lnTo>
                    <a:lnTo>
                      <a:pt x="33" y="46"/>
                    </a:lnTo>
                    <a:lnTo>
                      <a:pt x="33" y="46"/>
                    </a:lnTo>
                    <a:lnTo>
                      <a:pt x="33" y="0"/>
                    </a:lnTo>
                    <a:lnTo>
                      <a:pt x="0" y="0"/>
                    </a:lnTo>
                    <a:lnTo>
                      <a:pt x="0" y="4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38" name="Group 4"/>
            <p:cNvGrpSpPr>
              <a:grpSpLocks noChangeAspect="1"/>
            </p:cNvGrpSpPr>
            <p:nvPr/>
          </p:nvGrpSpPr>
          <p:grpSpPr bwMode="auto">
            <a:xfrm>
              <a:off x="1640639" y="2880929"/>
              <a:ext cx="2283764" cy="1283358"/>
              <a:chOff x="-647" y="1570"/>
              <a:chExt cx="2906" cy="1633"/>
            </a:xfrm>
          </p:grpSpPr>
          <p:sp>
            <p:nvSpPr>
              <p:cNvPr id="39" name="Freeform 5"/>
              <p:cNvSpPr>
                <a:spLocks/>
              </p:cNvSpPr>
              <p:nvPr/>
            </p:nvSpPr>
            <p:spPr bwMode="auto">
              <a:xfrm>
                <a:off x="509" y="1570"/>
                <a:ext cx="105" cy="91"/>
              </a:xfrm>
              <a:custGeom>
                <a:avLst/>
                <a:gdLst>
                  <a:gd name="T0" fmla="*/ 35 w 105"/>
                  <a:gd name="T1" fmla="*/ 91 h 91"/>
                  <a:gd name="T2" fmla="*/ 70 w 105"/>
                  <a:gd name="T3" fmla="*/ 91 h 91"/>
                  <a:gd name="T4" fmla="*/ 70 w 105"/>
                  <a:gd name="T5" fmla="*/ 91 h 91"/>
                  <a:gd name="T6" fmla="*/ 105 w 105"/>
                  <a:gd name="T7" fmla="*/ 91 h 91"/>
                  <a:gd name="T8" fmla="*/ 105 w 105"/>
                  <a:gd name="T9" fmla="*/ 45 h 91"/>
                  <a:gd name="T10" fmla="*/ 105 w 105"/>
                  <a:gd name="T11" fmla="*/ 45 h 91"/>
                  <a:gd name="T12" fmla="*/ 105 w 105"/>
                  <a:gd name="T13" fmla="*/ 0 h 91"/>
                  <a:gd name="T14" fmla="*/ 70 w 105"/>
                  <a:gd name="T15" fmla="*/ 0 h 91"/>
                  <a:gd name="T16" fmla="*/ 70 w 105"/>
                  <a:gd name="T17" fmla="*/ 0 h 91"/>
                  <a:gd name="T18" fmla="*/ 35 w 105"/>
                  <a:gd name="T19" fmla="*/ 0 h 91"/>
                  <a:gd name="T20" fmla="*/ 35 w 105"/>
                  <a:gd name="T21" fmla="*/ 45 h 91"/>
                  <a:gd name="T22" fmla="*/ 0 w 105"/>
                  <a:gd name="T23" fmla="*/ 45 h 91"/>
                  <a:gd name="T24" fmla="*/ 0 w 105"/>
                  <a:gd name="T25" fmla="*/ 91 h 91"/>
                  <a:gd name="T26" fmla="*/ 35 w 105"/>
                  <a:gd name="T27" fmla="*/ 91 h 91"/>
                  <a:gd name="T28" fmla="*/ 35 w 105"/>
                  <a:gd name="T29"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91">
                    <a:moveTo>
                      <a:pt x="35" y="91"/>
                    </a:moveTo>
                    <a:lnTo>
                      <a:pt x="70" y="91"/>
                    </a:lnTo>
                    <a:lnTo>
                      <a:pt x="70" y="91"/>
                    </a:lnTo>
                    <a:lnTo>
                      <a:pt x="105" y="91"/>
                    </a:lnTo>
                    <a:lnTo>
                      <a:pt x="105" y="45"/>
                    </a:lnTo>
                    <a:lnTo>
                      <a:pt x="105" y="45"/>
                    </a:lnTo>
                    <a:lnTo>
                      <a:pt x="105" y="0"/>
                    </a:lnTo>
                    <a:lnTo>
                      <a:pt x="70" y="0"/>
                    </a:lnTo>
                    <a:lnTo>
                      <a:pt x="70" y="0"/>
                    </a:lnTo>
                    <a:lnTo>
                      <a:pt x="35" y="0"/>
                    </a:lnTo>
                    <a:lnTo>
                      <a:pt x="35" y="45"/>
                    </a:lnTo>
                    <a:lnTo>
                      <a:pt x="0" y="45"/>
                    </a:lnTo>
                    <a:lnTo>
                      <a:pt x="0" y="91"/>
                    </a:lnTo>
                    <a:lnTo>
                      <a:pt x="35" y="91"/>
                    </a:lnTo>
                    <a:lnTo>
                      <a:pt x="35" y="91"/>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6"/>
              <p:cNvSpPr>
                <a:spLocks/>
              </p:cNvSpPr>
              <p:nvPr/>
            </p:nvSpPr>
            <p:spPr bwMode="auto">
              <a:xfrm>
                <a:off x="648" y="1615"/>
                <a:ext cx="70" cy="46"/>
              </a:xfrm>
              <a:custGeom>
                <a:avLst/>
                <a:gdLst>
                  <a:gd name="T0" fmla="*/ 35 w 70"/>
                  <a:gd name="T1" fmla="*/ 46 h 46"/>
                  <a:gd name="T2" fmla="*/ 70 w 70"/>
                  <a:gd name="T3" fmla="*/ 46 h 46"/>
                  <a:gd name="T4" fmla="*/ 70 w 70"/>
                  <a:gd name="T5" fmla="*/ 0 h 46"/>
                  <a:gd name="T6" fmla="*/ 35 w 70"/>
                  <a:gd name="T7" fmla="*/ 0 h 46"/>
                  <a:gd name="T8" fmla="*/ 35 w 70"/>
                  <a:gd name="T9" fmla="*/ 0 h 46"/>
                  <a:gd name="T10" fmla="*/ 0 w 70"/>
                  <a:gd name="T11" fmla="*/ 0 h 46"/>
                  <a:gd name="T12" fmla="*/ 0 w 70"/>
                  <a:gd name="T13" fmla="*/ 46 h 46"/>
                  <a:gd name="T14" fmla="*/ 35 w 70"/>
                  <a:gd name="T15" fmla="*/ 46 h 46"/>
                  <a:gd name="T16" fmla="*/ 35 w 70"/>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46">
                    <a:moveTo>
                      <a:pt x="35" y="46"/>
                    </a:moveTo>
                    <a:lnTo>
                      <a:pt x="70" y="46"/>
                    </a:lnTo>
                    <a:lnTo>
                      <a:pt x="70" y="0"/>
                    </a:lnTo>
                    <a:lnTo>
                      <a:pt x="35" y="0"/>
                    </a:lnTo>
                    <a:lnTo>
                      <a:pt x="35" y="0"/>
                    </a:lnTo>
                    <a:lnTo>
                      <a:pt x="0" y="0"/>
                    </a:lnTo>
                    <a:lnTo>
                      <a:pt x="0" y="46"/>
                    </a:lnTo>
                    <a:lnTo>
                      <a:pt x="35" y="46"/>
                    </a:lnTo>
                    <a:lnTo>
                      <a:pt x="35" y="46"/>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7"/>
              <p:cNvSpPr>
                <a:spLocks/>
              </p:cNvSpPr>
              <p:nvPr/>
            </p:nvSpPr>
            <p:spPr bwMode="auto">
              <a:xfrm>
                <a:off x="-226" y="1752"/>
                <a:ext cx="314" cy="317"/>
              </a:xfrm>
              <a:custGeom>
                <a:avLst/>
                <a:gdLst>
                  <a:gd name="T0" fmla="*/ 35 w 314"/>
                  <a:gd name="T1" fmla="*/ 271 h 317"/>
                  <a:gd name="T2" fmla="*/ 70 w 314"/>
                  <a:gd name="T3" fmla="*/ 271 h 317"/>
                  <a:gd name="T4" fmla="*/ 70 w 314"/>
                  <a:gd name="T5" fmla="*/ 317 h 317"/>
                  <a:gd name="T6" fmla="*/ 103 w 314"/>
                  <a:gd name="T7" fmla="*/ 317 h 317"/>
                  <a:gd name="T8" fmla="*/ 103 w 314"/>
                  <a:gd name="T9" fmla="*/ 317 h 317"/>
                  <a:gd name="T10" fmla="*/ 138 w 314"/>
                  <a:gd name="T11" fmla="*/ 317 h 317"/>
                  <a:gd name="T12" fmla="*/ 138 w 314"/>
                  <a:gd name="T13" fmla="*/ 271 h 317"/>
                  <a:gd name="T14" fmla="*/ 103 w 314"/>
                  <a:gd name="T15" fmla="*/ 271 h 317"/>
                  <a:gd name="T16" fmla="*/ 103 w 314"/>
                  <a:gd name="T17" fmla="*/ 226 h 317"/>
                  <a:gd name="T18" fmla="*/ 103 w 314"/>
                  <a:gd name="T19" fmla="*/ 226 h 317"/>
                  <a:gd name="T20" fmla="*/ 103 w 314"/>
                  <a:gd name="T21" fmla="*/ 180 h 317"/>
                  <a:gd name="T22" fmla="*/ 103 w 314"/>
                  <a:gd name="T23" fmla="*/ 180 h 317"/>
                  <a:gd name="T24" fmla="*/ 103 w 314"/>
                  <a:gd name="T25" fmla="*/ 135 h 317"/>
                  <a:gd name="T26" fmla="*/ 138 w 314"/>
                  <a:gd name="T27" fmla="*/ 135 h 317"/>
                  <a:gd name="T28" fmla="*/ 138 w 314"/>
                  <a:gd name="T29" fmla="*/ 89 h 317"/>
                  <a:gd name="T30" fmla="*/ 174 w 314"/>
                  <a:gd name="T31" fmla="*/ 89 h 317"/>
                  <a:gd name="T32" fmla="*/ 174 w 314"/>
                  <a:gd name="T33" fmla="*/ 89 h 317"/>
                  <a:gd name="T34" fmla="*/ 209 w 314"/>
                  <a:gd name="T35" fmla="*/ 89 h 317"/>
                  <a:gd name="T36" fmla="*/ 209 w 314"/>
                  <a:gd name="T37" fmla="*/ 89 h 317"/>
                  <a:gd name="T38" fmla="*/ 244 w 314"/>
                  <a:gd name="T39" fmla="*/ 89 h 317"/>
                  <a:gd name="T40" fmla="*/ 244 w 314"/>
                  <a:gd name="T41" fmla="*/ 43 h 317"/>
                  <a:gd name="T42" fmla="*/ 279 w 314"/>
                  <a:gd name="T43" fmla="*/ 43 h 317"/>
                  <a:gd name="T44" fmla="*/ 279 w 314"/>
                  <a:gd name="T45" fmla="*/ 43 h 317"/>
                  <a:gd name="T46" fmla="*/ 314 w 314"/>
                  <a:gd name="T47" fmla="*/ 43 h 317"/>
                  <a:gd name="T48" fmla="*/ 314 w 314"/>
                  <a:gd name="T49" fmla="*/ 0 h 317"/>
                  <a:gd name="T50" fmla="*/ 279 w 314"/>
                  <a:gd name="T51" fmla="*/ 0 h 317"/>
                  <a:gd name="T52" fmla="*/ 279 w 314"/>
                  <a:gd name="T53" fmla="*/ 0 h 317"/>
                  <a:gd name="T54" fmla="*/ 244 w 314"/>
                  <a:gd name="T55" fmla="*/ 0 h 317"/>
                  <a:gd name="T56" fmla="*/ 244 w 314"/>
                  <a:gd name="T57" fmla="*/ 43 h 317"/>
                  <a:gd name="T58" fmla="*/ 209 w 314"/>
                  <a:gd name="T59" fmla="*/ 43 h 317"/>
                  <a:gd name="T60" fmla="*/ 209 w 314"/>
                  <a:gd name="T61" fmla="*/ 43 h 317"/>
                  <a:gd name="T62" fmla="*/ 174 w 314"/>
                  <a:gd name="T63" fmla="*/ 43 h 317"/>
                  <a:gd name="T64" fmla="*/ 174 w 314"/>
                  <a:gd name="T65" fmla="*/ 43 h 317"/>
                  <a:gd name="T66" fmla="*/ 138 w 314"/>
                  <a:gd name="T67" fmla="*/ 43 h 317"/>
                  <a:gd name="T68" fmla="*/ 138 w 314"/>
                  <a:gd name="T69" fmla="*/ 43 h 317"/>
                  <a:gd name="T70" fmla="*/ 103 w 314"/>
                  <a:gd name="T71" fmla="*/ 43 h 317"/>
                  <a:gd name="T72" fmla="*/ 103 w 314"/>
                  <a:gd name="T73" fmla="*/ 89 h 317"/>
                  <a:gd name="T74" fmla="*/ 70 w 314"/>
                  <a:gd name="T75" fmla="*/ 89 h 317"/>
                  <a:gd name="T76" fmla="*/ 70 w 314"/>
                  <a:gd name="T77" fmla="*/ 89 h 317"/>
                  <a:gd name="T78" fmla="*/ 35 w 314"/>
                  <a:gd name="T79" fmla="*/ 89 h 317"/>
                  <a:gd name="T80" fmla="*/ 35 w 314"/>
                  <a:gd name="T81" fmla="*/ 135 h 317"/>
                  <a:gd name="T82" fmla="*/ 35 w 314"/>
                  <a:gd name="T83" fmla="*/ 135 h 317"/>
                  <a:gd name="T84" fmla="*/ 35 w 314"/>
                  <a:gd name="T85" fmla="*/ 180 h 317"/>
                  <a:gd name="T86" fmla="*/ 0 w 314"/>
                  <a:gd name="T87" fmla="*/ 180 h 317"/>
                  <a:gd name="T88" fmla="*/ 0 w 314"/>
                  <a:gd name="T89" fmla="*/ 226 h 317"/>
                  <a:gd name="T90" fmla="*/ 0 w 314"/>
                  <a:gd name="T91" fmla="*/ 226 h 317"/>
                  <a:gd name="T92" fmla="*/ 0 w 314"/>
                  <a:gd name="T93" fmla="*/ 271 h 317"/>
                  <a:gd name="T94" fmla="*/ 35 w 314"/>
                  <a:gd name="T95" fmla="*/ 271 h 317"/>
                  <a:gd name="T96" fmla="*/ 35 w 314"/>
                  <a:gd name="T97" fmla="*/ 27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4" h="317">
                    <a:moveTo>
                      <a:pt x="35" y="271"/>
                    </a:moveTo>
                    <a:lnTo>
                      <a:pt x="70" y="271"/>
                    </a:lnTo>
                    <a:lnTo>
                      <a:pt x="70" y="317"/>
                    </a:lnTo>
                    <a:lnTo>
                      <a:pt x="103" y="317"/>
                    </a:lnTo>
                    <a:lnTo>
                      <a:pt x="103" y="317"/>
                    </a:lnTo>
                    <a:lnTo>
                      <a:pt x="138" y="317"/>
                    </a:lnTo>
                    <a:lnTo>
                      <a:pt x="138" y="271"/>
                    </a:lnTo>
                    <a:lnTo>
                      <a:pt x="103" y="271"/>
                    </a:lnTo>
                    <a:lnTo>
                      <a:pt x="103" y="226"/>
                    </a:lnTo>
                    <a:lnTo>
                      <a:pt x="103" y="226"/>
                    </a:lnTo>
                    <a:lnTo>
                      <a:pt x="103" y="180"/>
                    </a:lnTo>
                    <a:lnTo>
                      <a:pt x="103" y="180"/>
                    </a:lnTo>
                    <a:lnTo>
                      <a:pt x="103" y="135"/>
                    </a:lnTo>
                    <a:lnTo>
                      <a:pt x="138" y="135"/>
                    </a:lnTo>
                    <a:lnTo>
                      <a:pt x="138" y="89"/>
                    </a:lnTo>
                    <a:lnTo>
                      <a:pt x="174" y="89"/>
                    </a:lnTo>
                    <a:lnTo>
                      <a:pt x="174" y="89"/>
                    </a:lnTo>
                    <a:lnTo>
                      <a:pt x="209" y="89"/>
                    </a:lnTo>
                    <a:lnTo>
                      <a:pt x="209" y="89"/>
                    </a:lnTo>
                    <a:lnTo>
                      <a:pt x="244" y="89"/>
                    </a:lnTo>
                    <a:lnTo>
                      <a:pt x="244" y="43"/>
                    </a:lnTo>
                    <a:lnTo>
                      <a:pt x="279" y="43"/>
                    </a:lnTo>
                    <a:lnTo>
                      <a:pt x="279" y="43"/>
                    </a:lnTo>
                    <a:lnTo>
                      <a:pt x="314" y="43"/>
                    </a:lnTo>
                    <a:lnTo>
                      <a:pt x="314" y="0"/>
                    </a:lnTo>
                    <a:lnTo>
                      <a:pt x="279" y="0"/>
                    </a:lnTo>
                    <a:lnTo>
                      <a:pt x="279" y="0"/>
                    </a:lnTo>
                    <a:lnTo>
                      <a:pt x="244" y="0"/>
                    </a:lnTo>
                    <a:lnTo>
                      <a:pt x="244" y="43"/>
                    </a:lnTo>
                    <a:lnTo>
                      <a:pt x="209" y="43"/>
                    </a:lnTo>
                    <a:lnTo>
                      <a:pt x="209" y="43"/>
                    </a:lnTo>
                    <a:lnTo>
                      <a:pt x="174" y="43"/>
                    </a:lnTo>
                    <a:lnTo>
                      <a:pt x="174" y="43"/>
                    </a:lnTo>
                    <a:lnTo>
                      <a:pt x="138" y="43"/>
                    </a:lnTo>
                    <a:lnTo>
                      <a:pt x="138" y="43"/>
                    </a:lnTo>
                    <a:lnTo>
                      <a:pt x="103" y="43"/>
                    </a:lnTo>
                    <a:lnTo>
                      <a:pt x="103" y="89"/>
                    </a:lnTo>
                    <a:lnTo>
                      <a:pt x="70" y="89"/>
                    </a:lnTo>
                    <a:lnTo>
                      <a:pt x="70" y="89"/>
                    </a:lnTo>
                    <a:lnTo>
                      <a:pt x="35" y="89"/>
                    </a:lnTo>
                    <a:lnTo>
                      <a:pt x="35" y="135"/>
                    </a:lnTo>
                    <a:lnTo>
                      <a:pt x="35" y="135"/>
                    </a:lnTo>
                    <a:lnTo>
                      <a:pt x="35" y="180"/>
                    </a:lnTo>
                    <a:lnTo>
                      <a:pt x="0" y="180"/>
                    </a:lnTo>
                    <a:lnTo>
                      <a:pt x="0" y="226"/>
                    </a:lnTo>
                    <a:lnTo>
                      <a:pt x="0" y="226"/>
                    </a:lnTo>
                    <a:lnTo>
                      <a:pt x="0" y="271"/>
                    </a:lnTo>
                    <a:lnTo>
                      <a:pt x="35" y="271"/>
                    </a:lnTo>
                    <a:lnTo>
                      <a:pt x="35" y="271"/>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Rectangle 8"/>
              <p:cNvSpPr>
                <a:spLocks noChangeArrowheads="1"/>
              </p:cNvSpPr>
              <p:nvPr/>
            </p:nvSpPr>
            <p:spPr bwMode="auto">
              <a:xfrm>
                <a:off x="-473" y="2205"/>
                <a:ext cx="36" cy="46"/>
              </a:xfrm>
              <a:prstGeom prst="rect">
                <a:avLst/>
              </a:prstGeom>
              <a:solidFill>
                <a:srgbClr val="82CE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9"/>
              <p:cNvSpPr>
                <a:spLocks/>
              </p:cNvSpPr>
              <p:nvPr/>
            </p:nvSpPr>
            <p:spPr bwMode="auto">
              <a:xfrm>
                <a:off x="-647" y="1707"/>
                <a:ext cx="2906" cy="1496"/>
              </a:xfrm>
              <a:custGeom>
                <a:avLst/>
                <a:gdLst>
                  <a:gd name="T0" fmla="*/ 2802 w 2906"/>
                  <a:gd name="T1" fmla="*/ 498 h 1496"/>
                  <a:gd name="T2" fmla="*/ 2661 w 2906"/>
                  <a:gd name="T3" fmla="*/ 362 h 1496"/>
                  <a:gd name="T4" fmla="*/ 2485 w 2906"/>
                  <a:gd name="T5" fmla="*/ 362 h 1496"/>
                  <a:gd name="T6" fmla="*/ 2346 w 2906"/>
                  <a:gd name="T7" fmla="*/ 316 h 1496"/>
                  <a:gd name="T8" fmla="*/ 2170 w 2906"/>
                  <a:gd name="T9" fmla="*/ 271 h 1496"/>
                  <a:gd name="T10" fmla="*/ 2032 w 2906"/>
                  <a:gd name="T11" fmla="*/ 180 h 1496"/>
                  <a:gd name="T12" fmla="*/ 2032 w 2906"/>
                  <a:gd name="T13" fmla="*/ 88 h 1496"/>
                  <a:gd name="T14" fmla="*/ 2032 w 2906"/>
                  <a:gd name="T15" fmla="*/ 180 h 1496"/>
                  <a:gd name="T16" fmla="*/ 1891 w 2906"/>
                  <a:gd name="T17" fmla="*/ 271 h 1496"/>
                  <a:gd name="T18" fmla="*/ 1785 w 2906"/>
                  <a:gd name="T19" fmla="*/ 180 h 1496"/>
                  <a:gd name="T20" fmla="*/ 1611 w 2906"/>
                  <a:gd name="T21" fmla="*/ 225 h 1496"/>
                  <a:gd name="T22" fmla="*/ 1471 w 2906"/>
                  <a:gd name="T23" fmla="*/ 180 h 1496"/>
                  <a:gd name="T24" fmla="*/ 1471 w 2906"/>
                  <a:gd name="T25" fmla="*/ 45 h 1496"/>
                  <a:gd name="T26" fmla="*/ 1330 w 2906"/>
                  <a:gd name="T27" fmla="*/ 45 h 1496"/>
                  <a:gd name="T28" fmla="*/ 1156 w 2906"/>
                  <a:gd name="T29" fmla="*/ 88 h 1496"/>
                  <a:gd name="T30" fmla="*/ 1015 w 2906"/>
                  <a:gd name="T31" fmla="*/ 180 h 1496"/>
                  <a:gd name="T32" fmla="*/ 841 w 2906"/>
                  <a:gd name="T33" fmla="*/ 271 h 1496"/>
                  <a:gd name="T34" fmla="*/ 700 w 2906"/>
                  <a:gd name="T35" fmla="*/ 316 h 1496"/>
                  <a:gd name="T36" fmla="*/ 630 w 2906"/>
                  <a:gd name="T37" fmla="*/ 362 h 1496"/>
                  <a:gd name="T38" fmla="*/ 491 w 2906"/>
                  <a:gd name="T39" fmla="*/ 407 h 1496"/>
                  <a:gd name="T40" fmla="*/ 385 w 2906"/>
                  <a:gd name="T41" fmla="*/ 453 h 1496"/>
                  <a:gd name="T42" fmla="*/ 280 w 2906"/>
                  <a:gd name="T43" fmla="*/ 498 h 1496"/>
                  <a:gd name="T44" fmla="*/ 139 w 2906"/>
                  <a:gd name="T45" fmla="*/ 587 h 1496"/>
                  <a:gd name="T46" fmla="*/ 245 w 2906"/>
                  <a:gd name="T47" fmla="*/ 453 h 1496"/>
                  <a:gd name="T48" fmla="*/ 71 w 2906"/>
                  <a:gd name="T49" fmla="*/ 362 h 1496"/>
                  <a:gd name="T50" fmla="*/ 35 w 2906"/>
                  <a:gd name="T51" fmla="*/ 544 h 1496"/>
                  <a:gd name="T52" fmla="*/ 0 w 2906"/>
                  <a:gd name="T53" fmla="*/ 724 h 1496"/>
                  <a:gd name="T54" fmla="*/ 35 w 2906"/>
                  <a:gd name="T55" fmla="*/ 952 h 1496"/>
                  <a:gd name="T56" fmla="*/ 174 w 2906"/>
                  <a:gd name="T57" fmla="*/ 1132 h 1496"/>
                  <a:gd name="T58" fmla="*/ 174 w 2906"/>
                  <a:gd name="T59" fmla="*/ 1314 h 1496"/>
                  <a:gd name="T60" fmla="*/ 350 w 2906"/>
                  <a:gd name="T61" fmla="*/ 1405 h 1496"/>
                  <a:gd name="T62" fmla="*/ 385 w 2906"/>
                  <a:gd name="T63" fmla="*/ 1359 h 1496"/>
                  <a:gd name="T64" fmla="*/ 350 w 2906"/>
                  <a:gd name="T65" fmla="*/ 1177 h 1496"/>
                  <a:gd name="T66" fmla="*/ 491 w 2906"/>
                  <a:gd name="T67" fmla="*/ 1086 h 1496"/>
                  <a:gd name="T68" fmla="*/ 630 w 2906"/>
                  <a:gd name="T69" fmla="*/ 997 h 1496"/>
                  <a:gd name="T70" fmla="*/ 771 w 2906"/>
                  <a:gd name="T71" fmla="*/ 997 h 1496"/>
                  <a:gd name="T72" fmla="*/ 945 w 2906"/>
                  <a:gd name="T73" fmla="*/ 1086 h 1496"/>
                  <a:gd name="T74" fmla="*/ 1085 w 2906"/>
                  <a:gd name="T75" fmla="*/ 1132 h 1496"/>
                  <a:gd name="T76" fmla="*/ 1261 w 2906"/>
                  <a:gd name="T77" fmla="*/ 1132 h 1496"/>
                  <a:gd name="T78" fmla="*/ 1365 w 2906"/>
                  <a:gd name="T79" fmla="*/ 1132 h 1496"/>
                  <a:gd name="T80" fmla="*/ 1541 w 2906"/>
                  <a:gd name="T81" fmla="*/ 1132 h 1496"/>
                  <a:gd name="T82" fmla="*/ 1646 w 2906"/>
                  <a:gd name="T83" fmla="*/ 1043 h 1496"/>
                  <a:gd name="T84" fmla="*/ 1821 w 2906"/>
                  <a:gd name="T85" fmla="*/ 1132 h 1496"/>
                  <a:gd name="T86" fmla="*/ 1821 w 2906"/>
                  <a:gd name="T87" fmla="*/ 1359 h 1496"/>
                  <a:gd name="T88" fmla="*/ 1926 w 2906"/>
                  <a:gd name="T89" fmla="*/ 1314 h 1496"/>
                  <a:gd name="T90" fmla="*/ 1996 w 2906"/>
                  <a:gd name="T91" fmla="*/ 1086 h 1496"/>
                  <a:gd name="T92" fmla="*/ 1926 w 2906"/>
                  <a:gd name="T93" fmla="*/ 997 h 1496"/>
                  <a:gd name="T94" fmla="*/ 2032 w 2906"/>
                  <a:gd name="T95" fmla="*/ 769 h 1496"/>
                  <a:gd name="T96" fmla="*/ 2206 w 2906"/>
                  <a:gd name="T97" fmla="*/ 815 h 1496"/>
                  <a:gd name="T98" fmla="*/ 2346 w 2906"/>
                  <a:gd name="T99" fmla="*/ 769 h 1496"/>
                  <a:gd name="T100" fmla="*/ 2276 w 2906"/>
                  <a:gd name="T101" fmla="*/ 952 h 1496"/>
                  <a:gd name="T102" fmla="*/ 2311 w 2906"/>
                  <a:gd name="T103" fmla="*/ 1086 h 1496"/>
                  <a:gd name="T104" fmla="*/ 2417 w 2906"/>
                  <a:gd name="T105" fmla="*/ 906 h 1496"/>
                  <a:gd name="T106" fmla="*/ 2485 w 2906"/>
                  <a:gd name="T107" fmla="*/ 769 h 1496"/>
                  <a:gd name="T108" fmla="*/ 2661 w 2906"/>
                  <a:gd name="T109" fmla="*/ 678 h 1496"/>
                  <a:gd name="T110" fmla="*/ 2767 w 2906"/>
                  <a:gd name="T111" fmla="*/ 587 h 1496"/>
                  <a:gd name="T112" fmla="*/ 2870 w 2906"/>
                  <a:gd name="T113" fmla="*/ 633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06" h="1496">
                    <a:moveTo>
                      <a:pt x="2870" y="633"/>
                    </a:moveTo>
                    <a:lnTo>
                      <a:pt x="2870" y="587"/>
                    </a:lnTo>
                    <a:lnTo>
                      <a:pt x="2870" y="587"/>
                    </a:lnTo>
                    <a:lnTo>
                      <a:pt x="2870" y="544"/>
                    </a:lnTo>
                    <a:lnTo>
                      <a:pt x="2870" y="544"/>
                    </a:lnTo>
                    <a:lnTo>
                      <a:pt x="2870" y="498"/>
                    </a:lnTo>
                    <a:lnTo>
                      <a:pt x="2837" y="498"/>
                    </a:lnTo>
                    <a:lnTo>
                      <a:pt x="2837" y="498"/>
                    </a:lnTo>
                    <a:lnTo>
                      <a:pt x="2802" y="498"/>
                    </a:lnTo>
                    <a:lnTo>
                      <a:pt x="2802" y="498"/>
                    </a:lnTo>
                    <a:lnTo>
                      <a:pt x="2767" y="498"/>
                    </a:lnTo>
                    <a:lnTo>
                      <a:pt x="2767" y="453"/>
                    </a:lnTo>
                    <a:lnTo>
                      <a:pt x="2732" y="453"/>
                    </a:lnTo>
                    <a:lnTo>
                      <a:pt x="2732" y="407"/>
                    </a:lnTo>
                    <a:lnTo>
                      <a:pt x="2696" y="407"/>
                    </a:lnTo>
                    <a:lnTo>
                      <a:pt x="2696" y="407"/>
                    </a:lnTo>
                    <a:lnTo>
                      <a:pt x="2661" y="407"/>
                    </a:lnTo>
                    <a:lnTo>
                      <a:pt x="2661" y="362"/>
                    </a:lnTo>
                    <a:lnTo>
                      <a:pt x="2626" y="362"/>
                    </a:lnTo>
                    <a:lnTo>
                      <a:pt x="2626" y="362"/>
                    </a:lnTo>
                    <a:lnTo>
                      <a:pt x="2591" y="362"/>
                    </a:lnTo>
                    <a:lnTo>
                      <a:pt x="2591" y="362"/>
                    </a:lnTo>
                    <a:lnTo>
                      <a:pt x="2556" y="362"/>
                    </a:lnTo>
                    <a:lnTo>
                      <a:pt x="2556" y="362"/>
                    </a:lnTo>
                    <a:lnTo>
                      <a:pt x="2520" y="362"/>
                    </a:lnTo>
                    <a:lnTo>
                      <a:pt x="2520" y="362"/>
                    </a:lnTo>
                    <a:lnTo>
                      <a:pt x="2485" y="362"/>
                    </a:lnTo>
                    <a:lnTo>
                      <a:pt x="2485" y="362"/>
                    </a:lnTo>
                    <a:lnTo>
                      <a:pt x="2452" y="362"/>
                    </a:lnTo>
                    <a:lnTo>
                      <a:pt x="2450" y="362"/>
                    </a:lnTo>
                    <a:lnTo>
                      <a:pt x="2417" y="362"/>
                    </a:lnTo>
                    <a:lnTo>
                      <a:pt x="2417" y="362"/>
                    </a:lnTo>
                    <a:lnTo>
                      <a:pt x="2382" y="362"/>
                    </a:lnTo>
                    <a:lnTo>
                      <a:pt x="2382" y="362"/>
                    </a:lnTo>
                    <a:lnTo>
                      <a:pt x="2346" y="362"/>
                    </a:lnTo>
                    <a:lnTo>
                      <a:pt x="2346" y="316"/>
                    </a:lnTo>
                    <a:lnTo>
                      <a:pt x="2311" y="316"/>
                    </a:lnTo>
                    <a:lnTo>
                      <a:pt x="2311" y="316"/>
                    </a:lnTo>
                    <a:lnTo>
                      <a:pt x="2276" y="316"/>
                    </a:lnTo>
                    <a:lnTo>
                      <a:pt x="2276" y="316"/>
                    </a:lnTo>
                    <a:lnTo>
                      <a:pt x="2241" y="316"/>
                    </a:lnTo>
                    <a:lnTo>
                      <a:pt x="2241" y="316"/>
                    </a:lnTo>
                    <a:lnTo>
                      <a:pt x="2206" y="316"/>
                    </a:lnTo>
                    <a:lnTo>
                      <a:pt x="2206" y="271"/>
                    </a:lnTo>
                    <a:lnTo>
                      <a:pt x="2170" y="271"/>
                    </a:lnTo>
                    <a:lnTo>
                      <a:pt x="2170" y="271"/>
                    </a:lnTo>
                    <a:lnTo>
                      <a:pt x="2135" y="271"/>
                    </a:lnTo>
                    <a:lnTo>
                      <a:pt x="2135" y="271"/>
                    </a:lnTo>
                    <a:lnTo>
                      <a:pt x="2100" y="271"/>
                    </a:lnTo>
                    <a:lnTo>
                      <a:pt x="2100" y="225"/>
                    </a:lnTo>
                    <a:lnTo>
                      <a:pt x="2065" y="225"/>
                    </a:lnTo>
                    <a:lnTo>
                      <a:pt x="2065" y="225"/>
                    </a:lnTo>
                    <a:lnTo>
                      <a:pt x="2032" y="225"/>
                    </a:lnTo>
                    <a:lnTo>
                      <a:pt x="2032" y="180"/>
                    </a:lnTo>
                    <a:lnTo>
                      <a:pt x="2065" y="180"/>
                    </a:lnTo>
                    <a:lnTo>
                      <a:pt x="2065" y="180"/>
                    </a:lnTo>
                    <a:lnTo>
                      <a:pt x="2100" y="180"/>
                    </a:lnTo>
                    <a:lnTo>
                      <a:pt x="2100" y="134"/>
                    </a:lnTo>
                    <a:lnTo>
                      <a:pt x="2065" y="134"/>
                    </a:lnTo>
                    <a:lnTo>
                      <a:pt x="2065" y="134"/>
                    </a:lnTo>
                    <a:lnTo>
                      <a:pt x="2032" y="134"/>
                    </a:lnTo>
                    <a:lnTo>
                      <a:pt x="2032" y="88"/>
                    </a:lnTo>
                    <a:lnTo>
                      <a:pt x="2032" y="88"/>
                    </a:lnTo>
                    <a:lnTo>
                      <a:pt x="2032" y="45"/>
                    </a:lnTo>
                    <a:lnTo>
                      <a:pt x="1996" y="45"/>
                    </a:lnTo>
                    <a:lnTo>
                      <a:pt x="1996" y="45"/>
                    </a:lnTo>
                    <a:lnTo>
                      <a:pt x="1961" y="45"/>
                    </a:lnTo>
                    <a:lnTo>
                      <a:pt x="1961" y="88"/>
                    </a:lnTo>
                    <a:lnTo>
                      <a:pt x="1996" y="88"/>
                    </a:lnTo>
                    <a:lnTo>
                      <a:pt x="1996" y="134"/>
                    </a:lnTo>
                    <a:lnTo>
                      <a:pt x="2032" y="134"/>
                    </a:lnTo>
                    <a:lnTo>
                      <a:pt x="2032" y="180"/>
                    </a:lnTo>
                    <a:lnTo>
                      <a:pt x="1996" y="180"/>
                    </a:lnTo>
                    <a:lnTo>
                      <a:pt x="1996" y="225"/>
                    </a:lnTo>
                    <a:lnTo>
                      <a:pt x="1996" y="225"/>
                    </a:lnTo>
                    <a:lnTo>
                      <a:pt x="1996" y="271"/>
                    </a:lnTo>
                    <a:lnTo>
                      <a:pt x="1961" y="271"/>
                    </a:lnTo>
                    <a:lnTo>
                      <a:pt x="1961" y="271"/>
                    </a:lnTo>
                    <a:lnTo>
                      <a:pt x="1926" y="271"/>
                    </a:lnTo>
                    <a:lnTo>
                      <a:pt x="1926" y="271"/>
                    </a:lnTo>
                    <a:lnTo>
                      <a:pt x="1891" y="271"/>
                    </a:lnTo>
                    <a:lnTo>
                      <a:pt x="1891" y="271"/>
                    </a:lnTo>
                    <a:lnTo>
                      <a:pt x="1856" y="271"/>
                    </a:lnTo>
                    <a:lnTo>
                      <a:pt x="1856" y="271"/>
                    </a:lnTo>
                    <a:lnTo>
                      <a:pt x="1821" y="271"/>
                    </a:lnTo>
                    <a:lnTo>
                      <a:pt x="1821" y="271"/>
                    </a:lnTo>
                    <a:lnTo>
                      <a:pt x="1785" y="271"/>
                    </a:lnTo>
                    <a:lnTo>
                      <a:pt x="1785" y="225"/>
                    </a:lnTo>
                    <a:lnTo>
                      <a:pt x="1785" y="225"/>
                    </a:lnTo>
                    <a:lnTo>
                      <a:pt x="1785" y="180"/>
                    </a:lnTo>
                    <a:lnTo>
                      <a:pt x="1750" y="180"/>
                    </a:lnTo>
                    <a:lnTo>
                      <a:pt x="1750" y="180"/>
                    </a:lnTo>
                    <a:lnTo>
                      <a:pt x="1715" y="180"/>
                    </a:lnTo>
                    <a:lnTo>
                      <a:pt x="1715" y="180"/>
                    </a:lnTo>
                    <a:lnTo>
                      <a:pt x="1680" y="180"/>
                    </a:lnTo>
                    <a:lnTo>
                      <a:pt x="1680" y="225"/>
                    </a:lnTo>
                    <a:lnTo>
                      <a:pt x="1646" y="225"/>
                    </a:lnTo>
                    <a:lnTo>
                      <a:pt x="1646" y="225"/>
                    </a:lnTo>
                    <a:lnTo>
                      <a:pt x="1611" y="225"/>
                    </a:lnTo>
                    <a:lnTo>
                      <a:pt x="1611" y="180"/>
                    </a:lnTo>
                    <a:lnTo>
                      <a:pt x="1576" y="180"/>
                    </a:lnTo>
                    <a:lnTo>
                      <a:pt x="1576" y="180"/>
                    </a:lnTo>
                    <a:lnTo>
                      <a:pt x="1541" y="180"/>
                    </a:lnTo>
                    <a:lnTo>
                      <a:pt x="1541" y="180"/>
                    </a:lnTo>
                    <a:lnTo>
                      <a:pt x="1506" y="180"/>
                    </a:lnTo>
                    <a:lnTo>
                      <a:pt x="1506" y="225"/>
                    </a:lnTo>
                    <a:lnTo>
                      <a:pt x="1471" y="225"/>
                    </a:lnTo>
                    <a:lnTo>
                      <a:pt x="1471" y="180"/>
                    </a:lnTo>
                    <a:lnTo>
                      <a:pt x="1471" y="180"/>
                    </a:lnTo>
                    <a:lnTo>
                      <a:pt x="1471" y="134"/>
                    </a:lnTo>
                    <a:lnTo>
                      <a:pt x="1506" y="134"/>
                    </a:lnTo>
                    <a:lnTo>
                      <a:pt x="1506" y="134"/>
                    </a:lnTo>
                    <a:lnTo>
                      <a:pt x="1541" y="134"/>
                    </a:lnTo>
                    <a:lnTo>
                      <a:pt x="1541" y="88"/>
                    </a:lnTo>
                    <a:lnTo>
                      <a:pt x="1506" y="88"/>
                    </a:lnTo>
                    <a:lnTo>
                      <a:pt x="1506" y="45"/>
                    </a:lnTo>
                    <a:lnTo>
                      <a:pt x="1471" y="45"/>
                    </a:lnTo>
                    <a:lnTo>
                      <a:pt x="1471" y="45"/>
                    </a:lnTo>
                    <a:lnTo>
                      <a:pt x="1435" y="45"/>
                    </a:lnTo>
                    <a:lnTo>
                      <a:pt x="1435" y="45"/>
                    </a:lnTo>
                    <a:lnTo>
                      <a:pt x="1400" y="45"/>
                    </a:lnTo>
                    <a:lnTo>
                      <a:pt x="1400" y="0"/>
                    </a:lnTo>
                    <a:lnTo>
                      <a:pt x="1365" y="0"/>
                    </a:lnTo>
                    <a:lnTo>
                      <a:pt x="1365" y="0"/>
                    </a:lnTo>
                    <a:lnTo>
                      <a:pt x="1330" y="0"/>
                    </a:lnTo>
                    <a:lnTo>
                      <a:pt x="1330" y="45"/>
                    </a:lnTo>
                    <a:lnTo>
                      <a:pt x="1295" y="45"/>
                    </a:lnTo>
                    <a:lnTo>
                      <a:pt x="1295" y="45"/>
                    </a:lnTo>
                    <a:lnTo>
                      <a:pt x="1261" y="45"/>
                    </a:lnTo>
                    <a:lnTo>
                      <a:pt x="1261" y="88"/>
                    </a:lnTo>
                    <a:lnTo>
                      <a:pt x="1226" y="88"/>
                    </a:lnTo>
                    <a:lnTo>
                      <a:pt x="1226" y="88"/>
                    </a:lnTo>
                    <a:lnTo>
                      <a:pt x="1191" y="88"/>
                    </a:lnTo>
                    <a:lnTo>
                      <a:pt x="1191" y="88"/>
                    </a:lnTo>
                    <a:lnTo>
                      <a:pt x="1156" y="88"/>
                    </a:lnTo>
                    <a:lnTo>
                      <a:pt x="1156" y="88"/>
                    </a:lnTo>
                    <a:lnTo>
                      <a:pt x="1121" y="88"/>
                    </a:lnTo>
                    <a:lnTo>
                      <a:pt x="1121" y="88"/>
                    </a:lnTo>
                    <a:lnTo>
                      <a:pt x="1085" y="88"/>
                    </a:lnTo>
                    <a:lnTo>
                      <a:pt x="1085" y="134"/>
                    </a:lnTo>
                    <a:lnTo>
                      <a:pt x="1050" y="134"/>
                    </a:lnTo>
                    <a:lnTo>
                      <a:pt x="1050" y="180"/>
                    </a:lnTo>
                    <a:lnTo>
                      <a:pt x="1015" y="180"/>
                    </a:lnTo>
                    <a:lnTo>
                      <a:pt x="1015" y="180"/>
                    </a:lnTo>
                    <a:lnTo>
                      <a:pt x="980" y="180"/>
                    </a:lnTo>
                    <a:lnTo>
                      <a:pt x="980" y="180"/>
                    </a:lnTo>
                    <a:lnTo>
                      <a:pt x="945" y="180"/>
                    </a:lnTo>
                    <a:lnTo>
                      <a:pt x="945" y="180"/>
                    </a:lnTo>
                    <a:lnTo>
                      <a:pt x="909" y="180"/>
                    </a:lnTo>
                    <a:lnTo>
                      <a:pt x="909" y="225"/>
                    </a:lnTo>
                    <a:lnTo>
                      <a:pt x="876" y="225"/>
                    </a:lnTo>
                    <a:lnTo>
                      <a:pt x="876" y="271"/>
                    </a:lnTo>
                    <a:lnTo>
                      <a:pt x="841" y="271"/>
                    </a:lnTo>
                    <a:lnTo>
                      <a:pt x="841" y="225"/>
                    </a:lnTo>
                    <a:lnTo>
                      <a:pt x="806" y="225"/>
                    </a:lnTo>
                    <a:lnTo>
                      <a:pt x="806" y="225"/>
                    </a:lnTo>
                    <a:lnTo>
                      <a:pt x="771" y="225"/>
                    </a:lnTo>
                    <a:lnTo>
                      <a:pt x="771" y="225"/>
                    </a:lnTo>
                    <a:lnTo>
                      <a:pt x="735" y="225"/>
                    </a:lnTo>
                    <a:lnTo>
                      <a:pt x="735" y="271"/>
                    </a:lnTo>
                    <a:lnTo>
                      <a:pt x="700" y="271"/>
                    </a:lnTo>
                    <a:lnTo>
                      <a:pt x="700" y="316"/>
                    </a:lnTo>
                    <a:lnTo>
                      <a:pt x="700" y="316"/>
                    </a:lnTo>
                    <a:lnTo>
                      <a:pt x="700" y="362"/>
                    </a:lnTo>
                    <a:lnTo>
                      <a:pt x="735" y="362"/>
                    </a:lnTo>
                    <a:lnTo>
                      <a:pt x="735" y="407"/>
                    </a:lnTo>
                    <a:lnTo>
                      <a:pt x="700" y="407"/>
                    </a:lnTo>
                    <a:lnTo>
                      <a:pt x="700" y="407"/>
                    </a:lnTo>
                    <a:lnTo>
                      <a:pt x="665" y="407"/>
                    </a:lnTo>
                    <a:lnTo>
                      <a:pt x="665" y="362"/>
                    </a:lnTo>
                    <a:lnTo>
                      <a:pt x="630" y="362"/>
                    </a:lnTo>
                    <a:lnTo>
                      <a:pt x="630" y="362"/>
                    </a:lnTo>
                    <a:lnTo>
                      <a:pt x="595" y="362"/>
                    </a:lnTo>
                    <a:lnTo>
                      <a:pt x="595" y="407"/>
                    </a:lnTo>
                    <a:lnTo>
                      <a:pt x="559" y="407"/>
                    </a:lnTo>
                    <a:lnTo>
                      <a:pt x="559" y="407"/>
                    </a:lnTo>
                    <a:lnTo>
                      <a:pt x="524" y="407"/>
                    </a:lnTo>
                    <a:lnTo>
                      <a:pt x="524" y="407"/>
                    </a:lnTo>
                    <a:lnTo>
                      <a:pt x="491" y="407"/>
                    </a:lnTo>
                    <a:lnTo>
                      <a:pt x="491" y="407"/>
                    </a:lnTo>
                    <a:lnTo>
                      <a:pt x="456" y="407"/>
                    </a:lnTo>
                    <a:lnTo>
                      <a:pt x="456" y="407"/>
                    </a:lnTo>
                    <a:lnTo>
                      <a:pt x="421" y="407"/>
                    </a:lnTo>
                    <a:lnTo>
                      <a:pt x="421" y="362"/>
                    </a:lnTo>
                    <a:lnTo>
                      <a:pt x="385" y="362"/>
                    </a:lnTo>
                    <a:lnTo>
                      <a:pt x="385" y="407"/>
                    </a:lnTo>
                    <a:lnTo>
                      <a:pt x="421" y="407"/>
                    </a:lnTo>
                    <a:lnTo>
                      <a:pt x="421" y="453"/>
                    </a:lnTo>
                    <a:lnTo>
                      <a:pt x="385" y="453"/>
                    </a:lnTo>
                    <a:lnTo>
                      <a:pt x="385" y="453"/>
                    </a:lnTo>
                    <a:lnTo>
                      <a:pt x="350" y="453"/>
                    </a:lnTo>
                    <a:lnTo>
                      <a:pt x="350" y="407"/>
                    </a:lnTo>
                    <a:lnTo>
                      <a:pt x="315" y="407"/>
                    </a:lnTo>
                    <a:lnTo>
                      <a:pt x="315" y="407"/>
                    </a:lnTo>
                    <a:lnTo>
                      <a:pt x="280" y="407"/>
                    </a:lnTo>
                    <a:lnTo>
                      <a:pt x="280" y="453"/>
                    </a:lnTo>
                    <a:lnTo>
                      <a:pt x="280" y="453"/>
                    </a:lnTo>
                    <a:lnTo>
                      <a:pt x="280" y="498"/>
                    </a:lnTo>
                    <a:lnTo>
                      <a:pt x="280" y="498"/>
                    </a:lnTo>
                    <a:lnTo>
                      <a:pt x="280" y="544"/>
                    </a:lnTo>
                    <a:lnTo>
                      <a:pt x="245" y="544"/>
                    </a:lnTo>
                    <a:lnTo>
                      <a:pt x="245" y="587"/>
                    </a:lnTo>
                    <a:lnTo>
                      <a:pt x="210" y="587"/>
                    </a:lnTo>
                    <a:lnTo>
                      <a:pt x="210" y="587"/>
                    </a:lnTo>
                    <a:lnTo>
                      <a:pt x="174" y="587"/>
                    </a:lnTo>
                    <a:lnTo>
                      <a:pt x="174" y="587"/>
                    </a:lnTo>
                    <a:lnTo>
                      <a:pt x="139" y="587"/>
                    </a:lnTo>
                    <a:lnTo>
                      <a:pt x="139" y="544"/>
                    </a:lnTo>
                    <a:lnTo>
                      <a:pt x="139" y="544"/>
                    </a:lnTo>
                    <a:lnTo>
                      <a:pt x="139" y="498"/>
                    </a:lnTo>
                    <a:lnTo>
                      <a:pt x="174" y="498"/>
                    </a:lnTo>
                    <a:lnTo>
                      <a:pt x="174" y="498"/>
                    </a:lnTo>
                    <a:lnTo>
                      <a:pt x="210" y="498"/>
                    </a:lnTo>
                    <a:lnTo>
                      <a:pt x="210" y="498"/>
                    </a:lnTo>
                    <a:lnTo>
                      <a:pt x="245" y="498"/>
                    </a:lnTo>
                    <a:lnTo>
                      <a:pt x="245" y="453"/>
                    </a:lnTo>
                    <a:lnTo>
                      <a:pt x="210" y="453"/>
                    </a:lnTo>
                    <a:lnTo>
                      <a:pt x="210" y="407"/>
                    </a:lnTo>
                    <a:lnTo>
                      <a:pt x="174" y="407"/>
                    </a:lnTo>
                    <a:lnTo>
                      <a:pt x="174" y="407"/>
                    </a:lnTo>
                    <a:lnTo>
                      <a:pt x="139" y="407"/>
                    </a:lnTo>
                    <a:lnTo>
                      <a:pt x="139" y="362"/>
                    </a:lnTo>
                    <a:lnTo>
                      <a:pt x="106" y="362"/>
                    </a:lnTo>
                    <a:lnTo>
                      <a:pt x="106" y="362"/>
                    </a:lnTo>
                    <a:lnTo>
                      <a:pt x="71" y="362"/>
                    </a:lnTo>
                    <a:lnTo>
                      <a:pt x="71" y="362"/>
                    </a:lnTo>
                    <a:lnTo>
                      <a:pt x="35" y="362"/>
                    </a:lnTo>
                    <a:lnTo>
                      <a:pt x="35" y="407"/>
                    </a:lnTo>
                    <a:lnTo>
                      <a:pt x="35" y="407"/>
                    </a:lnTo>
                    <a:lnTo>
                      <a:pt x="35" y="453"/>
                    </a:lnTo>
                    <a:lnTo>
                      <a:pt x="35" y="453"/>
                    </a:lnTo>
                    <a:lnTo>
                      <a:pt x="35" y="498"/>
                    </a:lnTo>
                    <a:lnTo>
                      <a:pt x="35" y="498"/>
                    </a:lnTo>
                    <a:lnTo>
                      <a:pt x="35" y="544"/>
                    </a:lnTo>
                    <a:lnTo>
                      <a:pt x="71" y="544"/>
                    </a:lnTo>
                    <a:lnTo>
                      <a:pt x="71" y="587"/>
                    </a:lnTo>
                    <a:lnTo>
                      <a:pt x="71" y="587"/>
                    </a:lnTo>
                    <a:lnTo>
                      <a:pt x="71" y="633"/>
                    </a:lnTo>
                    <a:lnTo>
                      <a:pt x="71" y="633"/>
                    </a:lnTo>
                    <a:lnTo>
                      <a:pt x="71" y="678"/>
                    </a:lnTo>
                    <a:lnTo>
                      <a:pt x="35" y="678"/>
                    </a:lnTo>
                    <a:lnTo>
                      <a:pt x="35" y="724"/>
                    </a:lnTo>
                    <a:lnTo>
                      <a:pt x="0" y="724"/>
                    </a:lnTo>
                    <a:lnTo>
                      <a:pt x="0" y="769"/>
                    </a:lnTo>
                    <a:lnTo>
                      <a:pt x="0" y="769"/>
                    </a:lnTo>
                    <a:lnTo>
                      <a:pt x="0" y="815"/>
                    </a:lnTo>
                    <a:lnTo>
                      <a:pt x="0" y="815"/>
                    </a:lnTo>
                    <a:lnTo>
                      <a:pt x="0" y="861"/>
                    </a:lnTo>
                    <a:lnTo>
                      <a:pt x="0" y="861"/>
                    </a:lnTo>
                    <a:lnTo>
                      <a:pt x="0" y="906"/>
                    </a:lnTo>
                    <a:lnTo>
                      <a:pt x="35" y="906"/>
                    </a:lnTo>
                    <a:lnTo>
                      <a:pt x="35" y="952"/>
                    </a:lnTo>
                    <a:lnTo>
                      <a:pt x="71" y="952"/>
                    </a:lnTo>
                    <a:lnTo>
                      <a:pt x="71" y="997"/>
                    </a:lnTo>
                    <a:lnTo>
                      <a:pt x="71" y="997"/>
                    </a:lnTo>
                    <a:lnTo>
                      <a:pt x="71" y="1043"/>
                    </a:lnTo>
                    <a:lnTo>
                      <a:pt x="106" y="1043"/>
                    </a:lnTo>
                    <a:lnTo>
                      <a:pt x="106" y="1086"/>
                    </a:lnTo>
                    <a:lnTo>
                      <a:pt x="139" y="1086"/>
                    </a:lnTo>
                    <a:lnTo>
                      <a:pt x="139" y="1132"/>
                    </a:lnTo>
                    <a:lnTo>
                      <a:pt x="174" y="1132"/>
                    </a:lnTo>
                    <a:lnTo>
                      <a:pt x="174" y="1132"/>
                    </a:lnTo>
                    <a:lnTo>
                      <a:pt x="210" y="1132"/>
                    </a:lnTo>
                    <a:lnTo>
                      <a:pt x="210" y="1177"/>
                    </a:lnTo>
                    <a:lnTo>
                      <a:pt x="210" y="1177"/>
                    </a:lnTo>
                    <a:lnTo>
                      <a:pt x="210" y="1223"/>
                    </a:lnTo>
                    <a:lnTo>
                      <a:pt x="174" y="1223"/>
                    </a:lnTo>
                    <a:lnTo>
                      <a:pt x="174" y="1268"/>
                    </a:lnTo>
                    <a:lnTo>
                      <a:pt x="174" y="1268"/>
                    </a:lnTo>
                    <a:lnTo>
                      <a:pt x="174" y="1314"/>
                    </a:lnTo>
                    <a:lnTo>
                      <a:pt x="210" y="1314"/>
                    </a:lnTo>
                    <a:lnTo>
                      <a:pt x="210" y="1359"/>
                    </a:lnTo>
                    <a:lnTo>
                      <a:pt x="245" y="1359"/>
                    </a:lnTo>
                    <a:lnTo>
                      <a:pt x="245" y="1359"/>
                    </a:lnTo>
                    <a:lnTo>
                      <a:pt x="280" y="1359"/>
                    </a:lnTo>
                    <a:lnTo>
                      <a:pt x="280" y="1359"/>
                    </a:lnTo>
                    <a:lnTo>
                      <a:pt x="315" y="1359"/>
                    </a:lnTo>
                    <a:lnTo>
                      <a:pt x="315" y="1405"/>
                    </a:lnTo>
                    <a:lnTo>
                      <a:pt x="350" y="1405"/>
                    </a:lnTo>
                    <a:lnTo>
                      <a:pt x="350" y="1451"/>
                    </a:lnTo>
                    <a:lnTo>
                      <a:pt x="385" y="1451"/>
                    </a:lnTo>
                    <a:lnTo>
                      <a:pt x="385" y="1496"/>
                    </a:lnTo>
                    <a:lnTo>
                      <a:pt x="421" y="1496"/>
                    </a:lnTo>
                    <a:lnTo>
                      <a:pt x="421" y="1451"/>
                    </a:lnTo>
                    <a:lnTo>
                      <a:pt x="385" y="1451"/>
                    </a:lnTo>
                    <a:lnTo>
                      <a:pt x="385" y="1405"/>
                    </a:lnTo>
                    <a:lnTo>
                      <a:pt x="385" y="1405"/>
                    </a:lnTo>
                    <a:lnTo>
                      <a:pt x="385" y="1359"/>
                    </a:lnTo>
                    <a:lnTo>
                      <a:pt x="350" y="1359"/>
                    </a:lnTo>
                    <a:lnTo>
                      <a:pt x="350" y="1314"/>
                    </a:lnTo>
                    <a:lnTo>
                      <a:pt x="350" y="1314"/>
                    </a:lnTo>
                    <a:lnTo>
                      <a:pt x="350" y="1268"/>
                    </a:lnTo>
                    <a:lnTo>
                      <a:pt x="385" y="1268"/>
                    </a:lnTo>
                    <a:lnTo>
                      <a:pt x="385" y="1223"/>
                    </a:lnTo>
                    <a:lnTo>
                      <a:pt x="350" y="1223"/>
                    </a:lnTo>
                    <a:lnTo>
                      <a:pt x="350" y="1177"/>
                    </a:lnTo>
                    <a:lnTo>
                      <a:pt x="350" y="1177"/>
                    </a:lnTo>
                    <a:lnTo>
                      <a:pt x="350" y="1132"/>
                    </a:lnTo>
                    <a:lnTo>
                      <a:pt x="385" y="1132"/>
                    </a:lnTo>
                    <a:lnTo>
                      <a:pt x="385" y="1086"/>
                    </a:lnTo>
                    <a:lnTo>
                      <a:pt x="421" y="1086"/>
                    </a:lnTo>
                    <a:lnTo>
                      <a:pt x="421" y="1043"/>
                    </a:lnTo>
                    <a:lnTo>
                      <a:pt x="456" y="1043"/>
                    </a:lnTo>
                    <a:lnTo>
                      <a:pt x="456" y="1043"/>
                    </a:lnTo>
                    <a:lnTo>
                      <a:pt x="491" y="1043"/>
                    </a:lnTo>
                    <a:lnTo>
                      <a:pt x="491" y="1086"/>
                    </a:lnTo>
                    <a:lnTo>
                      <a:pt x="524" y="1086"/>
                    </a:lnTo>
                    <a:lnTo>
                      <a:pt x="524" y="1086"/>
                    </a:lnTo>
                    <a:lnTo>
                      <a:pt x="559" y="1086"/>
                    </a:lnTo>
                    <a:lnTo>
                      <a:pt x="559" y="1086"/>
                    </a:lnTo>
                    <a:lnTo>
                      <a:pt x="595" y="1086"/>
                    </a:lnTo>
                    <a:lnTo>
                      <a:pt x="595" y="1043"/>
                    </a:lnTo>
                    <a:lnTo>
                      <a:pt x="595" y="1043"/>
                    </a:lnTo>
                    <a:lnTo>
                      <a:pt x="595" y="997"/>
                    </a:lnTo>
                    <a:lnTo>
                      <a:pt x="630" y="997"/>
                    </a:lnTo>
                    <a:lnTo>
                      <a:pt x="630" y="997"/>
                    </a:lnTo>
                    <a:lnTo>
                      <a:pt x="665" y="997"/>
                    </a:lnTo>
                    <a:lnTo>
                      <a:pt x="665" y="997"/>
                    </a:lnTo>
                    <a:lnTo>
                      <a:pt x="700" y="997"/>
                    </a:lnTo>
                    <a:lnTo>
                      <a:pt x="700" y="952"/>
                    </a:lnTo>
                    <a:lnTo>
                      <a:pt x="735" y="952"/>
                    </a:lnTo>
                    <a:lnTo>
                      <a:pt x="735" y="997"/>
                    </a:lnTo>
                    <a:lnTo>
                      <a:pt x="771" y="997"/>
                    </a:lnTo>
                    <a:lnTo>
                      <a:pt x="771" y="997"/>
                    </a:lnTo>
                    <a:lnTo>
                      <a:pt x="806" y="997"/>
                    </a:lnTo>
                    <a:lnTo>
                      <a:pt x="806" y="997"/>
                    </a:lnTo>
                    <a:lnTo>
                      <a:pt x="841" y="997"/>
                    </a:lnTo>
                    <a:lnTo>
                      <a:pt x="841" y="997"/>
                    </a:lnTo>
                    <a:lnTo>
                      <a:pt x="876" y="997"/>
                    </a:lnTo>
                    <a:lnTo>
                      <a:pt x="876" y="1043"/>
                    </a:lnTo>
                    <a:lnTo>
                      <a:pt x="909" y="1043"/>
                    </a:lnTo>
                    <a:lnTo>
                      <a:pt x="909" y="1086"/>
                    </a:lnTo>
                    <a:lnTo>
                      <a:pt x="945" y="1086"/>
                    </a:lnTo>
                    <a:lnTo>
                      <a:pt x="945" y="1086"/>
                    </a:lnTo>
                    <a:lnTo>
                      <a:pt x="980" y="1086"/>
                    </a:lnTo>
                    <a:lnTo>
                      <a:pt x="980" y="1132"/>
                    </a:lnTo>
                    <a:lnTo>
                      <a:pt x="1015" y="1132"/>
                    </a:lnTo>
                    <a:lnTo>
                      <a:pt x="1015" y="1132"/>
                    </a:lnTo>
                    <a:lnTo>
                      <a:pt x="1050" y="1132"/>
                    </a:lnTo>
                    <a:lnTo>
                      <a:pt x="1050" y="1132"/>
                    </a:lnTo>
                    <a:lnTo>
                      <a:pt x="1085" y="1132"/>
                    </a:lnTo>
                    <a:lnTo>
                      <a:pt x="1085" y="1132"/>
                    </a:lnTo>
                    <a:lnTo>
                      <a:pt x="1121" y="1132"/>
                    </a:lnTo>
                    <a:lnTo>
                      <a:pt x="1121" y="1086"/>
                    </a:lnTo>
                    <a:lnTo>
                      <a:pt x="1156" y="1086"/>
                    </a:lnTo>
                    <a:lnTo>
                      <a:pt x="1156" y="1086"/>
                    </a:lnTo>
                    <a:lnTo>
                      <a:pt x="1191" y="1086"/>
                    </a:lnTo>
                    <a:lnTo>
                      <a:pt x="1191" y="1132"/>
                    </a:lnTo>
                    <a:lnTo>
                      <a:pt x="1226" y="1132"/>
                    </a:lnTo>
                    <a:lnTo>
                      <a:pt x="1226" y="1132"/>
                    </a:lnTo>
                    <a:lnTo>
                      <a:pt x="1261" y="1132"/>
                    </a:lnTo>
                    <a:lnTo>
                      <a:pt x="1261" y="1086"/>
                    </a:lnTo>
                    <a:lnTo>
                      <a:pt x="1261" y="1086"/>
                    </a:lnTo>
                    <a:lnTo>
                      <a:pt x="1261" y="1043"/>
                    </a:lnTo>
                    <a:lnTo>
                      <a:pt x="1295" y="1043"/>
                    </a:lnTo>
                    <a:lnTo>
                      <a:pt x="1295" y="1086"/>
                    </a:lnTo>
                    <a:lnTo>
                      <a:pt x="1330" y="1086"/>
                    </a:lnTo>
                    <a:lnTo>
                      <a:pt x="1330" y="1132"/>
                    </a:lnTo>
                    <a:lnTo>
                      <a:pt x="1365" y="1132"/>
                    </a:lnTo>
                    <a:lnTo>
                      <a:pt x="1365" y="1132"/>
                    </a:lnTo>
                    <a:lnTo>
                      <a:pt x="1400" y="1132"/>
                    </a:lnTo>
                    <a:lnTo>
                      <a:pt x="1400" y="1132"/>
                    </a:lnTo>
                    <a:lnTo>
                      <a:pt x="1435" y="1132"/>
                    </a:lnTo>
                    <a:lnTo>
                      <a:pt x="1435" y="1132"/>
                    </a:lnTo>
                    <a:lnTo>
                      <a:pt x="1471" y="1132"/>
                    </a:lnTo>
                    <a:lnTo>
                      <a:pt x="1471" y="1132"/>
                    </a:lnTo>
                    <a:lnTo>
                      <a:pt x="1506" y="1132"/>
                    </a:lnTo>
                    <a:lnTo>
                      <a:pt x="1506" y="1132"/>
                    </a:lnTo>
                    <a:lnTo>
                      <a:pt x="1541" y="1132"/>
                    </a:lnTo>
                    <a:lnTo>
                      <a:pt x="1541" y="1132"/>
                    </a:lnTo>
                    <a:lnTo>
                      <a:pt x="1576" y="1132"/>
                    </a:lnTo>
                    <a:lnTo>
                      <a:pt x="1576" y="1132"/>
                    </a:lnTo>
                    <a:lnTo>
                      <a:pt x="1611" y="1132"/>
                    </a:lnTo>
                    <a:lnTo>
                      <a:pt x="1611" y="1132"/>
                    </a:lnTo>
                    <a:lnTo>
                      <a:pt x="1646" y="1132"/>
                    </a:lnTo>
                    <a:lnTo>
                      <a:pt x="1646" y="1086"/>
                    </a:lnTo>
                    <a:lnTo>
                      <a:pt x="1646" y="1086"/>
                    </a:lnTo>
                    <a:lnTo>
                      <a:pt x="1646" y="1043"/>
                    </a:lnTo>
                    <a:lnTo>
                      <a:pt x="1680" y="1043"/>
                    </a:lnTo>
                    <a:lnTo>
                      <a:pt x="1680" y="997"/>
                    </a:lnTo>
                    <a:lnTo>
                      <a:pt x="1715" y="997"/>
                    </a:lnTo>
                    <a:lnTo>
                      <a:pt x="1715" y="1043"/>
                    </a:lnTo>
                    <a:lnTo>
                      <a:pt x="1750" y="1043"/>
                    </a:lnTo>
                    <a:lnTo>
                      <a:pt x="1750" y="1086"/>
                    </a:lnTo>
                    <a:lnTo>
                      <a:pt x="1785" y="1086"/>
                    </a:lnTo>
                    <a:lnTo>
                      <a:pt x="1785" y="1132"/>
                    </a:lnTo>
                    <a:lnTo>
                      <a:pt x="1821" y="1132"/>
                    </a:lnTo>
                    <a:lnTo>
                      <a:pt x="1821" y="1177"/>
                    </a:lnTo>
                    <a:lnTo>
                      <a:pt x="1821" y="1177"/>
                    </a:lnTo>
                    <a:lnTo>
                      <a:pt x="1821" y="1223"/>
                    </a:lnTo>
                    <a:lnTo>
                      <a:pt x="1856" y="1223"/>
                    </a:lnTo>
                    <a:lnTo>
                      <a:pt x="1856" y="1268"/>
                    </a:lnTo>
                    <a:lnTo>
                      <a:pt x="1821" y="1268"/>
                    </a:lnTo>
                    <a:lnTo>
                      <a:pt x="1821" y="1314"/>
                    </a:lnTo>
                    <a:lnTo>
                      <a:pt x="1821" y="1314"/>
                    </a:lnTo>
                    <a:lnTo>
                      <a:pt x="1821" y="1359"/>
                    </a:lnTo>
                    <a:lnTo>
                      <a:pt x="1821" y="1359"/>
                    </a:lnTo>
                    <a:lnTo>
                      <a:pt x="1821" y="1405"/>
                    </a:lnTo>
                    <a:lnTo>
                      <a:pt x="1856" y="1405"/>
                    </a:lnTo>
                    <a:lnTo>
                      <a:pt x="1856" y="1405"/>
                    </a:lnTo>
                    <a:lnTo>
                      <a:pt x="1891" y="1405"/>
                    </a:lnTo>
                    <a:lnTo>
                      <a:pt x="1891" y="1359"/>
                    </a:lnTo>
                    <a:lnTo>
                      <a:pt x="1926" y="1359"/>
                    </a:lnTo>
                    <a:lnTo>
                      <a:pt x="1926" y="1314"/>
                    </a:lnTo>
                    <a:lnTo>
                      <a:pt x="1926" y="1314"/>
                    </a:lnTo>
                    <a:lnTo>
                      <a:pt x="1926" y="1268"/>
                    </a:lnTo>
                    <a:lnTo>
                      <a:pt x="1961" y="1268"/>
                    </a:lnTo>
                    <a:lnTo>
                      <a:pt x="1961" y="1223"/>
                    </a:lnTo>
                    <a:lnTo>
                      <a:pt x="1996" y="1223"/>
                    </a:lnTo>
                    <a:lnTo>
                      <a:pt x="1996" y="1177"/>
                    </a:lnTo>
                    <a:lnTo>
                      <a:pt x="1996" y="1177"/>
                    </a:lnTo>
                    <a:lnTo>
                      <a:pt x="1996" y="1132"/>
                    </a:lnTo>
                    <a:lnTo>
                      <a:pt x="1996" y="1132"/>
                    </a:lnTo>
                    <a:lnTo>
                      <a:pt x="1996" y="1086"/>
                    </a:lnTo>
                    <a:lnTo>
                      <a:pt x="1996" y="1086"/>
                    </a:lnTo>
                    <a:lnTo>
                      <a:pt x="1996" y="1043"/>
                    </a:lnTo>
                    <a:lnTo>
                      <a:pt x="1996" y="1043"/>
                    </a:lnTo>
                    <a:lnTo>
                      <a:pt x="1996" y="997"/>
                    </a:lnTo>
                    <a:lnTo>
                      <a:pt x="1996" y="997"/>
                    </a:lnTo>
                    <a:lnTo>
                      <a:pt x="1996" y="952"/>
                    </a:lnTo>
                    <a:lnTo>
                      <a:pt x="1961" y="952"/>
                    </a:lnTo>
                    <a:lnTo>
                      <a:pt x="1961" y="997"/>
                    </a:lnTo>
                    <a:lnTo>
                      <a:pt x="1926" y="997"/>
                    </a:lnTo>
                    <a:lnTo>
                      <a:pt x="1926" y="952"/>
                    </a:lnTo>
                    <a:lnTo>
                      <a:pt x="1926" y="952"/>
                    </a:lnTo>
                    <a:lnTo>
                      <a:pt x="1926" y="906"/>
                    </a:lnTo>
                    <a:lnTo>
                      <a:pt x="1961" y="906"/>
                    </a:lnTo>
                    <a:lnTo>
                      <a:pt x="1961" y="861"/>
                    </a:lnTo>
                    <a:lnTo>
                      <a:pt x="1996" y="861"/>
                    </a:lnTo>
                    <a:lnTo>
                      <a:pt x="1996" y="815"/>
                    </a:lnTo>
                    <a:lnTo>
                      <a:pt x="2032" y="815"/>
                    </a:lnTo>
                    <a:lnTo>
                      <a:pt x="2032" y="769"/>
                    </a:lnTo>
                    <a:lnTo>
                      <a:pt x="2065" y="769"/>
                    </a:lnTo>
                    <a:lnTo>
                      <a:pt x="2065" y="769"/>
                    </a:lnTo>
                    <a:lnTo>
                      <a:pt x="2100" y="769"/>
                    </a:lnTo>
                    <a:lnTo>
                      <a:pt x="2100" y="815"/>
                    </a:lnTo>
                    <a:lnTo>
                      <a:pt x="2135" y="815"/>
                    </a:lnTo>
                    <a:lnTo>
                      <a:pt x="2135" y="815"/>
                    </a:lnTo>
                    <a:lnTo>
                      <a:pt x="2170" y="815"/>
                    </a:lnTo>
                    <a:lnTo>
                      <a:pt x="2170" y="815"/>
                    </a:lnTo>
                    <a:lnTo>
                      <a:pt x="2206" y="815"/>
                    </a:lnTo>
                    <a:lnTo>
                      <a:pt x="2206" y="815"/>
                    </a:lnTo>
                    <a:lnTo>
                      <a:pt x="2241" y="815"/>
                    </a:lnTo>
                    <a:lnTo>
                      <a:pt x="2241" y="769"/>
                    </a:lnTo>
                    <a:lnTo>
                      <a:pt x="2276" y="769"/>
                    </a:lnTo>
                    <a:lnTo>
                      <a:pt x="2276" y="724"/>
                    </a:lnTo>
                    <a:lnTo>
                      <a:pt x="2311" y="724"/>
                    </a:lnTo>
                    <a:lnTo>
                      <a:pt x="2311" y="724"/>
                    </a:lnTo>
                    <a:lnTo>
                      <a:pt x="2346" y="724"/>
                    </a:lnTo>
                    <a:lnTo>
                      <a:pt x="2346" y="769"/>
                    </a:lnTo>
                    <a:lnTo>
                      <a:pt x="2346" y="769"/>
                    </a:lnTo>
                    <a:lnTo>
                      <a:pt x="2346" y="815"/>
                    </a:lnTo>
                    <a:lnTo>
                      <a:pt x="2311" y="815"/>
                    </a:lnTo>
                    <a:lnTo>
                      <a:pt x="2311" y="861"/>
                    </a:lnTo>
                    <a:lnTo>
                      <a:pt x="2276" y="861"/>
                    </a:lnTo>
                    <a:lnTo>
                      <a:pt x="2276" y="906"/>
                    </a:lnTo>
                    <a:lnTo>
                      <a:pt x="2276" y="906"/>
                    </a:lnTo>
                    <a:lnTo>
                      <a:pt x="2276" y="952"/>
                    </a:lnTo>
                    <a:lnTo>
                      <a:pt x="2276" y="952"/>
                    </a:lnTo>
                    <a:lnTo>
                      <a:pt x="2276" y="997"/>
                    </a:lnTo>
                    <a:lnTo>
                      <a:pt x="2276" y="997"/>
                    </a:lnTo>
                    <a:lnTo>
                      <a:pt x="2276" y="1043"/>
                    </a:lnTo>
                    <a:lnTo>
                      <a:pt x="2276" y="1043"/>
                    </a:lnTo>
                    <a:lnTo>
                      <a:pt x="2276" y="1086"/>
                    </a:lnTo>
                    <a:lnTo>
                      <a:pt x="2276" y="1086"/>
                    </a:lnTo>
                    <a:lnTo>
                      <a:pt x="2276" y="1132"/>
                    </a:lnTo>
                    <a:lnTo>
                      <a:pt x="2311" y="1132"/>
                    </a:lnTo>
                    <a:lnTo>
                      <a:pt x="2311" y="1086"/>
                    </a:lnTo>
                    <a:lnTo>
                      <a:pt x="2346" y="1086"/>
                    </a:lnTo>
                    <a:lnTo>
                      <a:pt x="2346" y="1043"/>
                    </a:lnTo>
                    <a:lnTo>
                      <a:pt x="2382" y="1043"/>
                    </a:lnTo>
                    <a:lnTo>
                      <a:pt x="2382" y="997"/>
                    </a:lnTo>
                    <a:lnTo>
                      <a:pt x="2382" y="997"/>
                    </a:lnTo>
                    <a:lnTo>
                      <a:pt x="2382" y="952"/>
                    </a:lnTo>
                    <a:lnTo>
                      <a:pt x="2417" y="952"/>
                    </a:lnTo>
                    <a:lnTo>
                      <a:pt x="2417" y="906"/>
                    </a:lnTo>
                    <a:lnTo>
                      <a:pt x="2417" y="906"/>
                    </a:lnTo>
                    <a:lnTo>
                      <a:pt x="2417" y="861"/>
                    </a:lnTo>
                    <a:lnTo>
                      <a:pt x="2417" y="861"/>
                    </a:lnTo>
                    <a:lnTo>
                      <a:pt x="2417" y="815"/>
                    </a:lnTo>
                    <a:lnTo>
                      <a:pt x="2417" y="815"/>
                    </a:lnTo>
                    <a:lnTo>
                      <a:pt x="2417" y="769"/>
                    </a:lnTo>
                    <a:lnTo>
                      <a:pt x="2450" y="769"/>
                    </a:lnTo>
                    <a:lnTo>
                      <a:pt x="2452" y="769"/>
                    </a:lnTo>
                    <a:lnTo>
                      <a:pt x="2485" y="769"/>
                    </a:lnTo>
                    <a:lnTo>
                      <a:pt x="2485" y="769"/>
                    </a:lnTo>
                    <a:lnTo>
                      <a:pt x="2520" y="769"/>
                    </a:lnTo>
                    <a:lnTo>
                      <a:pt x="2520" y="769"/>
                    </a:lnTo>
                    <a:lnTo>
                      <a:pt x="2556" y="769"/>
                    </a:lnTo>
                    <a:lnTo>
                      <a:pt x="2556" y="724"/>
                    </a:lnTo>
                    <a:lnTo>
                      <a:pt x="2591" y="724"/>
                    </a:lnTo>
                    <a:lnTo>
                      <a:pt x="2591" y="724"/>
                    </a:lnTo>
                    <a:lnTo>
                      <a:pt x="2626" y="724"/>
                    </a:lnTo>
                    <a:lnTo>
                      <a:pt x="2626" y="678"/>
                    </a:lnTo>
                    <a:lnTo>
                      <a:pt x="2661" y="678"/>
                    </a:lnTo>
                    <a:lnTo>
                      <a:pt x="2661" y="678"/>
                    </a:lnTo>
                    <a:lnTo>
                      <a:pt x="2696" y="678"/>
                    </a:lnTo>
                    <a:lnTo>
                      <a:pt x="2696" y="633"/>
                    </a:lnTo>
                    <a:lnTo>
                      <a:pt x="2696" y="633"/>
                    </a:lnTo>
                    <a:lnTo>
                      <a:pt x="2696" y="587"/>
                    </a:lnTo>
                    <a:lnTo>
                      <a:pt x="2732" y="587"/>
                    </a:lnTo>
                    <a:lnTo>
                      <a:pt x="2732" y="587"/>
                    </a:lnTo>
                    <a:lnTo>
                      <a:pt x="2767" y="587"/>
                    </a:lnTo>
                    <a:lnTo>
                      <a:pt x="2767" y="587"/>
                    </a:lnTo>
                    <a:lnTo>
                      <a:pt x="2802" y="587"/>
                    </a:lnTo>
                    <a:lnTo>
                      <a:pt x="2802" y="633"/>
                    </a:lnTo>
                    <a:lnTo>
                      <a:pt x="2837" y="633"/>
                    </a:lnTo>
                    <a:lnTo>
                      <a:pt x="2837" y="633"/>
                    </a:lnTo>
                    <a:lnTo>
                      <a:pt x="2870" y="633"/>
                    </a:lnTo>
                    <a:lnTo>
                      <a:pt x="2870" y="678"/>
                    </a:lnTo>
                    <a:lnTo>
                      <a:pt x="2906" y="678"/>
                    </a:lnTo>
                    <a:lnTo>
                      <a:pt x="2906" y="633"/>
                    </a:lnTo>
                    <a:lnTo>
                      <a:pt x="2870" y="633"/>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10"/>
              <p:cNvSpPr>
                <a:spLocks/>
              </p:cNvSpPr>
              <p:nvPr/>
            </p:nvSpPr>
            <p:spPr bwMode="auto">
              <a:xfrm>
                <a:off x="1385" y="2704"/>
                <a:ext cx="33" cy="317"/>
              </a:xfrm>
              <a:custGeom>
                <a:avLst/>
                <a:gdLst>
                  <a:gd name="T0" fmla="*/ 0 w 33"/>
                  <a:gd name="T1" fmla="*/ 46 h 317"/>
                  <a:gd name="T2" fmla="*/ 0 w 33"/>
                  <a:gd name="T3" fmla="*/ 46 h 317"/>
                  <a:gd name="T4" fmla="*/ 0 w 33"/>
                  <a:gd name="T5" fmla="*/ 89 h 317"/>
                  <a:gd name="T6" fmla="*/ 0 w 33"/>
                  <a:gd name="T7" fmla="*/ 89 h 317"/>
                  <a:gd name="T8" fmla="*/ 0 w 33"/>
                  <a:gd name="T9" fmla="*/ 135 h 317"/>
                  <a:gd name="T10" fmla="*/ 0 w 33"/>
                  <a:gd name="T11" fmla="*/ 135 h 317"/>
                  <a:gd name="T12" fmla="*/ 0 w 33"/>
                  <a:gd name="T13" fmla="*/ 180 h 317"/>
                  <a:gd name="T14" fmla="*/ 0 w 33"/>
                  <a:gd name="T15" fmla="*/ 180 h 317"/>
                  <a:gd name="T16" fmla="*/ 0 w 33"/>
                  <a:gd name="T17" fmla="*/ 226 h 317"/>
                  <a:gd name="T18" fmla="*/ 0 w 33"/>
                  <a:gd name="T19" fmla="*/ 226 h 317"/>
                  <a:gd name="T20" fmla="*/ 0 w 33"/>
                  <a:gd name="T21" fmla="*/ 271 h 317"/>
                  <a:gd name="T22" fmla="*/ 0 w 33"/>
                  <a:gd name="T23" fmla="*/ 271 h 317"/>
                  <a:gd name="T24" fmla="*/ 0 w 33"/>
                  <a:gd name="T25" fmla="*/ 317 h 317"/>
                  <a:gd name="T26" fmla="*/ 33 w 33"/>
                  <a:gd name="T27" fmla="*/ 317 h 317"/>
                  <a:gd name="T28" fmla="*/ 33 w 33"/>
                  <a:gd name="T29" fmla="*/ 271 h 317"/>
                  <a:gd name="T30" fmla="*/ 33 w 33"/>
                  <a:gd name="T31" fmla="*/ 271 h 317"/>
                  <a:gd name="T32" fmla="*/ 33 w 33"/>
                  <a:gd name="T33" fmla="*/ 226 h 317"/>
                  <a:gd name="T34" fmla="*/ 33 w 33"/>
                  <a:gd name="T35" fmla="*/ 226 h 317"/>
                  <a:gd name="T36" fmla="*/ 33 w 33"/>
                  <a:gd name="T37" fmla="*/ 180 h 317"/>
                  <a:gd name="T38" fmla="*/ 33 w 33"/>
                  <a:gd name="T39" fmla="*/ 180 h 317"/>
                  <a:gd name="T40" fmla="*/ 33 w 33"/>
                  <a:gd name="T41" fmla="*/ 135 h 317"/>
                  <a:gd name="T42" fmla="*/ 33 w 33"/>
                  <a:gd name="T43" fmla="*/ 135 h 317"/>
                  <a:gd name="T44" fmla="*/ 33 w 33"/>
                  <a:gd name="T45" fmla="*/ 89 h 317"/>
                  <a:gd name="T46" fmla="*/ 33 w 33"/>
                  <a:gd name="T47" fmla="*/ 89 h 317"/>
                  <a:gd name="T48" fmla="*/ 33 w 33"/>
                  <a:gd name="T49" fmla="*/ 46 h 317"/>
                  <a:gd name="T50" fmla="*/ 33 w 33"/>
                  <a:gd name="T51" fmla="*/ 46 h 317"/>
                  <a:gd name="T52" fmla="*/ 33 w 33"/>
                  <a:gd name="T53" fmla="*/ 0 h 317"/>
                  <a:gd name="T54" fmla="*/ 0 w 33"/>
                  <a:gd name="T55" fmla="*/ 0 h 317"/>
                  <a:gd name="T56" fmla="*/ 0 w 33"/>
                  <a:gd name="T57" fmla="*/ 4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 h="317">
                    <a:moveTo>
                      <a:pt x="0" y="46"/>
                    </a:moveTo>
                    <a:lnTo>
                      <a:pt x="0" y="46"/>
                    </a:lnTo>
                    <a:lnTo>
                      <a:pt x="0" y="89"/>
                    </a:lnTo>
                    <a:lnTo>
                      <a:pt x="0" y="89"/>
                    </a:lnTo>
                    <a:lnTo>
                      <a:pt x="0" y="135"/>
                    </a:lnTo>
                    <a:lnTo>
                      <a:pt x="0" y="135"/>
                    </a:lnTo>
                    <a:lnTo>
                      <a:pt x="0" y="180"/>
                    </a:lnTo>
                    <a:lnTo>
                      <a:pt x="0" y="180"/>
                    </a:lnTo>
                    <a:lnTo>
                      <a:pt x="0" y="226"/>
                    </a:lnTo>
                    <a:lnTo>
                      <a:pt x="0" y="226"/>
                    </a:lnTo>
                    <a:lnTo>
                      <a:pt x="0" y="271"/>
                    </a:lnTo>
                    <a:lnTo>
                      <a:pt x="0" y="271"/>
                    </a:lnTo>
                    <a:lnTo>
                      <a:pt x="0" y="317"/>
                    </a:lnTo>
                    <a:lnTo>
                      <a:pt x="33" y="317"/>
                    </a:lnTo>
                    <a:lnTo>
                      <a:pt x="33" y="271"/>
                    </a:lnTo>
                    <a:lnTo>
                      <a:pt x="33" y="271"/>
                    </a:lnTo>
                    <a:lnTo>
                      <a:pt x="33" y="226"/>
                    </a:lnTo>
                    <a:lnTo>
                      <a:pt x="33" y="226"/>
                    </a:lnTo>
                    <a:lnTo>
                      <a:pt x="33" y="180"/>
                    </a:lnTo>
                    <a:lnTo>
                      <a:pt x="33" y="180"/>
                    </a:lnTo>
                    <a:lnTo>
                      <a:pt x="33" y="135"/>
                    </a:lnTo>
                    <a:lnTo>
                      <a:pt x="33" y="135"/>
                    </a:lnTo>
                    <a:lnTo>
                      <a:pt x="33" y="89"/>
                    </a:lnTo>
                    <a:lnTo>
                      <a:pt x="33" y="89"/>
                    </a:lnTo>
                    <a:lnTo>
                      <a:pt x="33" y="46"/>
                    </a:lnTo>
                    <a:lnTo>
                      <a:pt x="33" y="46"/>
                    </a:lnTo>
                    <a:lnTo>
                      <a:pt x="33" y="0"/>
                    </a:lnTo>
                    <a:lnTo>
                      <a:pt x="0" y="0"/>
                    </a:lnTo>
                    <a:lnTo>
                      <a:pt x="0" y="46"/>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18" name="Freeform 10"/>
          <p:cNvSpPr>
            <a:spLocks/>
          </p:cNvSpPr>
          <p:nvPr/>
        </p:nvSpPr>
        <p:spPr bwMode="auto">
          <a:xfrm>
            <a:off x="1039813" y="3242370"/>
            <a:ext cx="1646237" cy="1433512"/>
          </a:xfrm>
          <a:custGeom>
            <a:avLst/>
            <a:gdLst>
              <a:gd name="T0" fmla="*/ 318 w 514"/>
              <a:gd name="T1" fmla="*/ 0 h 448"/>
              <a:gd name="T2" fmla="*/ 47 w 514"/>
              <a:gd name="T3" fmla="*/ 302 h 448"/>
              <a:gd name="T4" fmla="*/ 0 w 514"/>
              <a:gd name="T5" fmla="*/ 300 h 448"/>
              <a:gd name="T6" fmla="*/ 76 w 514"/>
              <a:gd name="T7" fmla="*/ 448 h 448"/>
              <a:gd name="T8" fmla="*/ 169 w 514"/>
              <a:gd name="T9" fmla="*/ 308 h 448"/>
              <a:gd name="T10" fmla="*/ 122 w 514"/>
              <a:gd name="T11" fmla="*/ 305 h 448"/>
              <a:gd name="T12" fmla="*/ 330 w 514"/>
              <a:gd name="T13" fmla="*/ 29 h 448"/>
              <a:gd name="T14" fmla="*/ 514 w 514"/>
              <a:gd name="T15" fmla="*/ 133 h 448"/>
              <a:gd name="T16" fmla="*/ 318 w 514"/>
              <a:gd name="T17"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4" h="448">
                <a:moveTo>
                  <a:pt x="318" y="0"/>
                </a:moveTo>
                <a:cubicBezTo>
                  <a:pt x="212" y="0"/>
                  <a:pt x="91" y="90"/>
                  <a:pt x="47" y="302"/>
                </a:cubicBezTo>
                <a:cubicBezTo>
                  <a:pt x="0" y="300"/>
                  <a:pt x="0" y="300"/>
                  <a:pt x="0" y="300"/>
                </a:cubicBezTo>
                <a:cubicBezTo>
                  <a:pt x="76" y="448"/>
                  <a:pt x="76" y="448"/>
                  <a:pt x="76" y="448"/>
                </a:cubicBezTo>
                <a:cubicBezTo>
                  <a:pt x="169" y="308"/>
                  <a:pt x="169" y="308"/>
                  <a:pt x="169" y="308"/>
                </a:cubicBezTo>
                <a:cubicBezTo>
                  <a:pt x="122" y="305"/>
                  <a:pt x="122" y="305"/>
                  <a:pt x="122" y="305"/>
                </a:cubicBezTo>
                <a:cubicBezTo>
                  <a:pt x="136" y="136"/>
                  <a:pt x="255" y="29"/>
                  <a:pt x="330" y="29"/>
                </a:cubicBezTo>
                <a:cubicBezTo>
                  <a:pt x="420" y="29"/>
                  <a:pt x="465" y="81"/>
                  <a:pt x="514" y="133"/>
                </a:cubicBezTo>
                <a:cubicBezTo>
                  <a:pt x="472" y="60"/>
                  <a:pt x="402" y="0"/>
                  <a:pt x="318" y="0"/>
                </a:cubicBezTo>
                <a:close/>
              </a:path>
            </a:pathLst>
          </a:custGeom>
          <a:gradFill flip="none" rotWithShape="1">
            <a:gsLst>
              <a:gs pos="45000">
                <a:srgbClr val="3D6AA7"/>
              </a:gs>
              <a:gs pos="100000">
                <a:srgbClr val="DDE6F3"/>
              </a:gs>
            </a:gsLst>
            <a:lin ang="18900000" scaled="1"/>
            <a:tileRect/>
          </a:gra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 name="Freeform 14"/>
          <p:cNvSpPr>
            <a:spLocks/>
          </p:cNvSpPr>
          <p:nvPr/>
        </p:nvSpPr>
        <p:spPr bwMode="auto">
          <a:xfrm>
            <a:off x="1893095" y="3493988"/>
            <a:ext cx="787400" cy="1860550"/>
          </a:xfrm>
          <a:custGeom>
            <a:avLst/>
            <a:gdLst>
              <a:gd name="T0" fmla="*/ 175 w 246"/>
              <a:gd name="T1" fmla="*/ 15 h 581"/>
              <a:gd name="T2" fmla="*/ 246 w 246"/>
              <a:gd name="T3" fmla="*/ 54 h 581"/>
              <a:gd name="T4" fmla="*/ 167 w 246"/>
              <a:gd name="T5" fmla="*/ 0 h 581"/>
              <a:gd name="T6" fmla="*/ 42 w 246"/>
              <a:gd name="T7" fmla="*/ 433 h 581"/>
              <a:gd name="T8" fmla="*/ 0 w 246"/>
              <a:gd name="T9" fmla="*/ 433 h 581"/>
              <a:gd name="T10" fmla="*/ 85 w 246"/>
              <a:gd name="T11" fmla="*/ 581 h 581"/>
              <a:gd name="T12" fmla="*/ 167 w 246"/>
              <a:gd name="T13" fmla="*/ 433 h 581"/>
              <a:gd name="T14" fmla="*/ 129 w 246"/>
              <a:gd name="T15" fmla="*/ 433 h 581"/>
              <a:gd name="T16" fmla="*/ 175 w 246"/>
              <a:gd name="T17" fmla="*/ 15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581">
                <a:moveTo>
                  <a:pt x="175" y="15"/>
                </a:moveTo>
                <a:cubicBezTo>
                  <a:pt x="191" y="15"/>
                  <a:pt x="212" y="28"/>
                  <a:pt x="246" y="54"/>
                </a:cubicBezTo>
                <a:cubicBezTo>
                  <a:pt x="213" y="22"/>
                  <a:pt x="201" y="0"/>
                  <a:pt x="167" y="0"/>
                </a:cubicBezTo>
                <a:cubicBezTo>
                  <a:pt x="99" y="0"/>
                  <a:pt x="44" y="139"/>
                  <a:pt x="42" y="433"/>
                </a:cubicBezTo>
                <a:cubicBezTo>
                  <a:pt x="0" y="433"/>
                  <a:pt x="0" y="433"/>
                  <a:pt x="0" y="433"/>
                </a:cubicBezTo>
                <a:cubicBezTo>
                  <a:pt x="85" y="581"/>
                  <a:pt x="85" y="581"/>
                  <a:pt x="85" y="581"/>
                </a:cubicBezTo>
                <a:cubicBezTo>
                  <a:pt x="167" y="433"/>
                  <a:pt x="167" y="433"/>
                  <a:pt x="167" y="433"/>
                </a:cubicBezTo>
                <a:cubicBezTo>
                  <a:pt x="129" y="433"/>
                  <a:pt x="129" y="433"/>
                  <a:pt x="129" y="433"/>
                </a:cubicBezTo>
                <a:cubicBezTo>
                  <a:pt x="114" y="230"/>
                  <a:pt x="117" y="15"/>
                  <a:pt x="175" y="15"/>
                </a:cubicBezTo>
                <a:close/>
              </a:path>
            </a:pathLst>
          </a:custGeom>
          <a:gradFill flip="none" rotWithShape="1">
            <a:gsLst>
              <a:gs pos="58000">
                <a:srgbClr val="3D6AA7"/>
              </a:gs>
              <a:gs pos="100000">
                <a:srgbClr val="DDE6F3"/>
              </a:gs>
            </a:gsLst>
            <a:lin ang="16200000" scaled="1"/>
            <a:tileRect/>
          </a:gradFill>
          <a:ln>
            <a:noFill/>
          </a:ln>
        </p:spPr>
        <p:txBody>
          <a:bodyPr vert="horz" wrap="square" lIns="91440" tIns="45720" rIns="91440" bIns="45720" numCol="1" anchor="t" anchorCtr="0" compatLnSpc="1">
            <a:prstTxWarp prst="textNoShape">
              <a:avLst/>
            </a:prstTxWarp>
          </a:bodyPr>
          <a:lstStyle/>
          <a:p>
            <a:r>
              <a:rPr lang="ja-JP" altLang="en-US" dirty="0"/>
              <a:t>　</a:t>
            </a:r>
          </a:p>
        </p:txBody>
      </p:sp>
      <p:sp>
        <p:nvSpPr>
          <p:cNvPr id="48" name="Freeform 18"/>
          <p:cNvSpPr>
            <a:spLocks/>
          </p:cNvSpPr>
          <p:nvPr/>
        </p:nvSpPr>
        <p:spPr bwMode="auto">
          <a:xfrm>
            <a:off x="2681283" y="3532884"/>
            <a:ext cx="576263" cy="1287463"/>
          </a:xfrm>
          <a:custGeom>
            <a:avLst/>
            <a:gdLst>
              <a:gd name="T0" fmla="*/ 142 w 180"/>
              <a:gd name="T1" fmla="*/ 258 h 402"/>
              <a:gd name="T2" fmla="*/ 43 w 180"/>
              <a:gd name="T3" fmla="*/ 0 h 402"/>
              <a:gd name="T4" fmla="*/ 0 w 180"/>
              <a:gd name="T5" fmla="*/ 42 h 402"/>
              <a:gd name="T6" fmla="*/ 31 w 180"/>
              <a:gd name="T7" fmla="*/ 15 h 402"/>
              <a:gd name="T8" fmla="*/ 53 w 180"/>
              <a:gd name="T9" fmla="*/ 261 h 402"/>
              <a:gd name="T10" fmla="*/ 11 w 180"/>
              <a:gd name="T11" fmla="*/ 262 h 402"/>
              <a:gd name="T12" fmla="*/ 104 w 180"/>
              <a:gd name="T13" fmla="*/ 402 h 402"/>
              <a:gd name="T14" fmla="*/ 180 w 180"/>
              <a:gd name="T15" fmla="*/ 254 h 402"/>
              <a:gd name="T16" fmla="*/ 142 w 180"/>
              <a:gd name="T17" fmla="*/ 258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402">
                <a:moveTo>
                  <a:pt x="142" y="258"/>
                </a:moveTo>
                <a:cubicBezTo>
                  <a:pt x="126" y="69"/>
                  <a:pt x="86" y="0"/>
                  <a:pt x="43" y="0"/>
                </a:cubicBezTo>
                <a:cubicBezTo>
                  <a:pt x="20" y="0"/>
                  <a:pt x="9" y="23"/>
                  <a:pt x="0" y="42"/>
                </a:cubicBezTo>
                <a:cubicBezTo>
                  <a:pt x="14" y="22"/>
                  <a:pt x="22" y="15"/>
                  <a:pt x="31" y="15"/>
                </a:cubicBezTo>
                <a:cubicBezTo>
                  <a:pt x="49" y="15"/>
                  <a:pt x="64" y="115"/>
                  <a:pt x="53" y="261"/>
                </a:cubicBezTo>
                <a:cubicBezTo>
                  <a:pt x="11" y="262"/>
                  <a:pt x="11" y="262"/>
                  <a:pt x="11" y="262"/>
                </a:cubicBezTo>
                <a:cubicBezTo>
                  <a:pt x="104" y="402"/>
                  <a:pt x="104" y="402"/>
                  <a:pt x="104" y="402"/>
                </a:cubicBezTo>
                <a:cubicBezTo>
                  <a:pt x="180" y="254"/>
                  <a:pt x="180" y="254"/>
                  <a:pt x="180" y="254"/>
                </a:cubicBezTo>
                <a:lnTo>
                  <a:pt x="142" y="258"/>
                </a:lnTo>
                <a:close/>
              </a:path>
            </a:pathLst>
          </a:custGeom>
          <a:gradFill>
            <a:gsLst>
              <a:gs pos="50000">
                <a:srgbClr val="3D6AA7"/>
              </a:gs>
              <a:gs pos="100000">
                <a:srgbClr val="DDE6F3"/>
              </a:gs>
            </a:gsLst>
            <a:lin ang="16200000" scaled="1"/>
          </a:gra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 name="Freeform 22"/>
          <p:cNvSpPr>
            <a:spLocks/>
          </p:cNvSpPr>
          <p:nvPr/>
        </p:nvSpPr>
        <p:spPr bwMode="auto">
          <a:xfrm>
            <a:off x="2681283" y="3153467"/>
            <a:ext cx="1312863" cy="2222500"/>
          </a:xfrm>
          <a:custGeom>
            <a:avLst/>
            <a:gdLst>
              <a:gd name="T0" fmla="*/ 370 w 410"/>
              <a:gd name="T1" fmla="*/ 548 h 694"/>
              <a:gd name="T2" fmla="*/ 141 w 410"/>
              <a:gd name="T3" fmla="*/ 0 h 694"/>
              <a:gd name="T4" fmla="*/ 0 w 410"/>
              <a:gd name="T5" fmla="*/ 160 h 694"/>
              <a:gd name="T6" fmla="*/ 131 w 410"/>
              <a:gd name="T7" fmla="*/ 30 h 694"/>
              <a:gd name="T8" fmla="*/ 278 w 410"/>
              <a:gd name="T9" fmla="*/ 553 h 694"/>
              <a:gd name="T10" fmla="*/ 241 w 410"/>
              <a:gd name="T11" fmla="*/ 554 h 694"/>
              <a:gd name="T12" fmla="*/ 334 w 410"/>
              <a:gd name="T13" fmla="*/ 694 h 694"/>
              <a:gd name="T14" fmla="*/ 410 w 410"/>
              <a:gd name="T15" fmla="*/ 546 h 694"/>
              <a:gd name="T16" fmla="*/ 370 w 410"/>
              <a:gd name="T17" fmla="*/ 548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 h="694">
                <a:moveTo>
                  <a:pt x="370" y="548"/>
                </a:moveTo>
                <a:cubicBezTo>
                  <a:pt x="336" y="116"/>
                  <a:pt x="239" y="0"/>
                  <a:pt x="141" y="0"/>
                </a:cubicBezTo>
                <a:cubicBezTo>
                  <a:pt x="76" y="0"/>
                  <a:pt x="24" y="68"/>
                  <a:pt x="0" y="160"/>
                </a:cubicBezTo>
                <a:cubicBezTo>
                  <a:pt x="44" y="69"/>
                  <a:pt x="80" y="30"/>
                  <a:pt x="131" y="30"/>
                </a:cubicBezTo>
                <a:cubicBezTo>
                  <a:pt x="211" y="30"/>
                  <a:pt x="255" y="182"/>
                  <a:pt x="278" y="553"/>
                </a:cubicBezTo>
                <a:cubicBezTo>
                  <a:pt x="241" y="554"/>
                  <a:pt x="241" y="554"/>
                  <a:pt x="241" y="554"/>
                </a:cubicBezTo>
                <a:cubicBezTo>
                  <a:pt x="334" y="694"/>
                  <a:pt x="334" y="694"/>
                  <a:pt x="334" y="694"/>
                </a:cubicBezTo>
                <a:cubicBezTo>
                  <a:pt x="410" y="546"/>
                  <a:pt x="410" y="546"/>
                  <a:pt x="410" y="546"/>
                </a:cubicBezTo>
                <a:lnTo>
                  <a:pt x="370" y="548"/>
                </a:lnTo>
                <a:close/>
              </a:path>
            </a:pathLst>
          </a:custGeom>
          <a:gradFill flip="none" rotWithShape="1">
            <a:gsLst>
              <a:gs pos="46000">
                <a:srgbClr val="3D6AA7"/>
              </a:gs>
              <a:gs pos="100000">
                <a:srgbClr val="DDE6F3"/>
              </a:gs>
            </a:gsLst>
            <a:lin ang="13200000" scaled="0"/>
            <a:tileRect/>
          </a:gra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 name="Freeform 7"/>
          <p:cNvSpPr>
            <a:spLocks noEditPoints="1"/>
          </p:cNvSpPr>
          <p:nvPr/>
        </p:nvSpPr>
        <p:spPr bwMode="auto">
          <a:xfrm rot="1056780" flipH="1">
            <a:off x="530674" y="2988471"/>
            <a:ext cx="962123" cy="427786"/>
          </a:xfrm>
          <a:custGeom>
            <a:avLst/>
            <a:gdLst>
              <a:gd name="T0" fmla="*/ 1188 w 1808"/>
              <a:gd name="T1" fmla="*/ 580 h 804"/>
              <a:gd name="T2" fmla="*/ 1536 w 1808"/>
              <a:gd name="T3" fmla="*/ 529 h 804"/>
              <a:gd name="T4" fmla="*/ 1624 w 1808"/>
              <a:gd name="T5" fmla="*/ 464 h 804"/>
              <a:gd name="T6" fmla="*/ 1808 w 1808"/>
              <a:gd name="T7" fmla="*/ 488 h 804"/>
              <a:gd name="T8" fmla="*/ 1675 w 1808"/>
              <a:gd name="T9" fmla="*/ 407 h 804"/>
              <a:gd name="T10" fmla="*/ 1774 w 1808"/>
              <a:gd name="T11" fmla="*/ 310 h 804"/>
              <a:gd name="T12" fmla="*/ 1728 w 1808"/>
              <a:gd name="T13" fmla="*/ 288 h 804"/>
              <a:gd name="T14" fmla="*/ 1772 w 1808"/>
              <a:gd name="T15" fmla="*/ 8 h 804"/>
              <a:gd name="T16" fmla="*/ 1696 w 1808"/>
              <a:gd name="T17" fmla="*/ 16 h 804"/>
              <a:gd name="T18" fmla="*/ 1440 w 1808"/>
              <a:gd name="T19" fmla="*/ 289 h 804"/>
              <a:gd name="T20" fmla="*/ 1064 w 1808"/>
              <a:gd name="T21" fmla="*/ 272 h 804"/>
              <a:gd name="T22" fmla="*/ 1204 w 1808"/>
              <a:gd name="T23" fmla="*/ 60 h 804"/>
              <a:gd name="T24" fmla="*/ 812 w 1808"/>
              <a:gd name="T25" fmla="*/ 264 h 804"/>
              <a:gd name="T26" fmla="*/ 276 w 1808"/>
              <a:gd name="T27" fmla="*/ 264 h 804"/>
              <a:gd name="T28" fmla="*/ 76 w 1808"/>
              <a:gd name="T29" fmla="*/ 388 h 804"/>
              <a:gd name="T30" fmla="*/ 12 w 1808"/>
              <a:gd name="T31" fmla="*/ 520 h 804"/>
              <a:gd name="T32" fmla="*/ 120 w 1808"/>
              <a:gd name="T33" fmla="*/ 608 h 804"/>
              <a:gd name="T34" fmla="*/ 604 w 1808"/>
              <a:gd name="T35" fmla="*/ 600 h 804"/>
              <a:gd name="T36" fmla="*/ 1498 w 1808"/>
              <a:gd name="T37" fmla="*/ 788 h 804"/>
              <a:gd name="T38" fmla="*/ 1636 w 1808"/>
              <a:gd name="T39" fmla="*/ 772 h 804"/>
              <a:gd name="T40" fmla="*/ 1188 w 1808"/>
              <a:gd name="T41" fmla="*/ 580 h 804"/>
              <a:gd name="T42" fmla="*/ 1199 w 1808"/>
              <a:gd name="T43" fmla="*/ 366 h 804"/>
              <a:gd name="T44" fmla="*/ 1289 w 1808"/>
              <a:gd name="T45" fmla="*/ 366 h 804"/>
              <a:gd name="T46" fmla="*/ 1289 w 1808"/>
              <a:gd name="T47" fmla="*/ 424 h 804"/>
              <a:gd name="T48" fmla="*/ 1199 w 1808"/>
              <a:gd name="T49" fmla="*/ 424 h 804"/>
              <a:gd name="T50" fmla="*/ 1199 w 1808"/>
              <a:gd name="T51" fmla="*/ 366 h 804"/>
              <a:gd name="T52" fmla="*/ 364 w 1808"/>
              <a:gd name="T53" fmla="*/ 452 h 804"/>
              <a:gd name="T54" fmla="*/ 207 w 1808"/>
              <a:gd name="T55" fmla="*/ 445 h 804"/>
              <a:gd name="T56" fmla="*/ 90 w 1808"/>
              <a:gd name="T57" fmla="*/ 400 h 804"/>
              <a:gd name="T58" fmla="*/ 174 w 1808"/>
              <a:gd name="T59" fmla="*/ 330 h 804"/>
              <a:gd name="T60" fmla="*/ 247 w 1808"/>
              <a:gd name="T61" fmla="*/ 355 h 804"/>
              <a:gd name="T62" fmla="*/ 364 w 1808"/>
              <a:gd name="T63" fmla="*/ 362 h 804"/>
              <a:gd name="T64" fmla="*/ 364 w 1808"/>
              <a:gd name="T65" fmla="*/ 452 h 804"/>
              <a:gd name="T66" fmla="*/ 590 w 1808"/>
              <a:gd name="T67" fmla="*/ 424 h 804"/>
              <a:gd name="T68" fmla="*/ 500 w 1808"/>
              <a:gd name="T69" fmla="*/ 424 h 804"/>
              <a:gd name="T70" fmla="*/ 500 w 1808"/>
              <a:gd name="T71" fmla="*/ 366 h 804"/>
              <a:gd name="T72" fmla="*/ 590 w 1808"/>
              <a:gd name="T73" fmla="*/ 366 h 804"/>
              <a:gd name="T74" fmla="*/ 590 w 1808"/>
              <a:gd name="T75" fmla="*/ 424 h 804"/>
              <a:gd name="T76" fmla="*/ 706 w 1808"/>
              <a:gd name="T77" fmla="*/ 424 h 804"/>
              <a:gd name="T78" fmla="*/ 616 w 1808"/>
              <a:gd name="T79" fmla="*/ 424 h 804"/>
              <a:gd name="T80" fmla="*/ 616 w 1808"/>
              <a:gd name="T81" fmla="*/ 366 h 804"/>
              <a:gd name="T82" fmla="*/ 706 w 1808"/>
              <a:gd name="T83" fmla="*/ 366 h 804"/>
              <a:gd name="T84" fmla="*/ 706 w 1808"/>
              <a:gd name="T85" fmla="*/ 424 h 804"/>
              <a:gd name="T86" fmla="*/ 823 w 1808"/>
              <a:gd name="T87" fmla="*/ 424 h 804"/>
              <a:gd name="T88" fmla="*/ 733 w 1808"/>
              <a:gd name="T89" fmla="*/ 424 h 804"/>
              <a:gd name="T90" fmla="*/ 733 w 1808"/>
              <a:gd name="T91" fmla="*/ 366 h 804"/>
              <a:gd name="T92" fmla="*/ 823 w 1808"/>
              <a:gd name="T93" fmla="*/ 366 h 804"/>
              <a:gd name="T94" fmla="*/ 823 w 1808"/>
              <a:gd name="T95" fmla="*/ 424 h 804"/>
              <a:gd name="T96" fmla="*/ 939 w 1808"/>
              <a:gd name="T97" fmla="*/ 424 h 804"/>
              <a:gd name="T98" fmla="*/ 849 w 1808"/>
              <a:gd name="T99" fmla="*/ 424 h 804"/>
              <a:gd name="T100" fmla="*/ 849 w 1808"/>
              <a:gd name="T101" fmla="*/ 366 h 804"/>
              <a:gd name="T102" fmla="*/ 939 w 1808"/>
              <a:gd name="T103" fmla="*/ 366 h 804"/>
              <a:gd name="T104" fmla="*/ 939 w 1808"/>
              <a:gd name="T105" fmla="*/ 424 h 804"/>
              <a:gd name="T106" fmla="*/ 1056 w 1808"/>
              <a:gd name="T107" fmla="*/ 424 h 804"/>
              <a:gd name="T108" fmla="*/ 966 w 1808"/>
              <a:gd name="T109" fmla="*/ 424 h 804"/>
              <a:gd name="T110" fmla="*/ 966 w 1808"/>
              <a:gd name="T111" fmla="*/ 366 h 804"/>
              <a:gd name="T112" fmla="*/ 1056 w 1808"/>
              <a:gd name="T113" fmla="*/ 366 h 804"/>
              <a:gd name="T114" fmla="*/ 1056 w 1808"/>
              <a:gd name="T115" fmla="*/ 424 h 804"/>
              <a:gd name="T116" fmla="*/ 1172 w 1808"/>
              <a:gd name="T117" fmla="*/ 424 h 804"/>
              <a:gd name="T118" fmla="*/ 1082 w 1808"/>
              <a:gd name="T119" fmla="*/ 424 h 804"/>
              <a:gd name="T120" fmla="*/ 1082 w 1808"/>
              <a:gd name="T121" fmla="*/ 366 h 804"/>
              <a:gd name="T122" fmla="*/ 1172 w 1808"/>
              <a:gd name="T123" fmla="*/ 366 h 804"/>
              <a:gd name="T124" fmla="*/ 1172 w 1808"/>
              <a:gd name="T125" fmla="*/ 42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08" h="804">
                <a:moveTo>
                  <a:pt x="1188" y="580"/>
                </a:moveTo>
                <a:cubicBezTo>
                  <a:pt x="1188" y="580"/>
                  <a:pt x="1476" y="557"/>
                  <a:pt x="1536" y="529"/>
                </a:cubicBezTo>
                <a:cubicBezTo>
                  <a:pt x="1596" y="501"/>
                  <a:pt x="1624" y="464"/>
                  <a:pt x="1624" y="464"/>
                </a:cubicBezTo>
                <a:cubicBezTo>
                  <a:pt x="1808" y="488"/>
                  <a:pt x="1808" y="488"/>
                  <a:pt x="1808" y="488"/>
                </a:cubicBezTo>
                <a:cubicBezTo>
                  <a:pt x="1675" y="407"/>
                  <a:pt x="1675" y="407"/>
                  <a:pt x="1675" y="407"/>
                </a:cubicBezTo>
                <a:cubicBezTo>
                  <a:pt x="1675" y="407"/>
                  <a:pt x="1778" y="346"/>
                  <a:pt x="1774" y="310"/>
                </a:cubicBezTo>
                <a:cubicBezTo>
                  <a:pt x="1770" y="274"/>
                  <a:pt x="1728" y="288"/>
                  <a:pt x="1728" y="288"/>
                </a:cubicBezTo>
                <a:cubicBezTo>
                  <a:pt x="1728" y="288"/>
                  <a:pt x="1780" y="16"/>
                  <a:pt x="1772" y="8"/>
                </a:cubicBezTo>
                <a:cubicBezTo>
                  <a:pt x="1764" y="0"/>
                  <a:pt x="1696" y="16"/>
                  <a:pt x="1696" y="16"/>
                </a:cubicBezTo>
                <a:cubicBezTo>
                  <a:pt x="1660" y="28"/>
                  <a:pt x="1440" y="289"/>
                  <a:pt x="1440" y="289"/>
                </a:cubicBezTo>
                <a:cubicBezTo>
                  <a:pt x="1064" y="272"/>
                  <a:pt x="1064" y="272"/>
                  <a:pt x="1064" y="272"/>
                </a:cubicBezTo>
                <a:cubicBezTo>
                  <a:pt x="1064" y="272"/>
                  <a:pt x="1220" y="76"/>
                  <a:pt x="1204" y="60"/>
                </a:cubicBezTo>
                <a:cubicBezTo>
                  <a:pt x="1188" y="44"/>
                  <a:pt x="812" y="264"/>
                  <a:pt x="812" y="264"/>
                </a:cubicBezTo>
                <a:cubicBezTo>
                  <a:pt x="812" y="264"/>
                  <a:pt x="340" y="260"/>
                  <a:pt x="276" y="264"/>
                </a:cubicBezTo>
                <a:cubicBezTo>
                  <a:pt x="212" y="268"/>
                  <a:pt x="152" y="316"/>
                  <a:pt x="76" y="388"/>
                </a:cubicBezTo>
                <a:cubicBezTo>
                  <a:pt x="0" y="460"/>
                  <a:pt x="12" y="520"/>
                  <a:pt x="12" y="520"/>
                </a:cubicBezTo>
                <a:cubicBezTo>
                  <a:pt x="12" y="541"/>
                  <a:pt x="60" y="592"/>
                  <a:pt x="120" y="608"/>
                </a:cubicBezTo>
                <a:cubicBezTo>
                  <a:pt x="180" y="624"/>
                  <a:pt x="576" y="600"/>
                  <a:pt x="604" y="600"/>
                </a:cubicBezTo>
                <a:cubicBezTo>
                  <a:pt x="632" y="600"/>
                  <a:pt x="1418" y="780"/>
                  <a:pt x="1498" y="788"/>
                </a:cubicBezTo>
                <a:cubicBezTo>
                  <a:pt x="1578" y="796"/>
                  <a:pt x="1636" y="804"/>
                  <a:pt x="1636" y="772"/>
                </a:cubicBezTo>
                <a:cubicBezTo>
                  <a:pt x="1636" y="740"/>
                  <a:pt x="1188" y="580"/>
                  <a:pt x="1188" y="580"/>
                </a:cubicBezTo>
                <a:close/>
                <a:moveTo>
                  <a:pt x="1199" y="366"/>
                </a:moveTo>
                <a:cubicBezTo>
                  <a:pt x="1289" y="366"/>
                  <a:pt x="1289" y="366"/>
                  <a:pt x="1289" y="366"/>
                </a:cubicBezTo>
                <a:cubicBezTo>
                  <a:pt x="1289" y="424"/>
                  <a:pt x="1289" y="424"/>
                  <a:pt x="1289" y="424"/>
                </a:cubicBezTo>
                <a:cubicBezTo>
                  <a:pt x="1199" y="424"/>
                  <a:pt x="1199" y="424"/>
                  <a:pt x="1199" y="424"/>
                </a:cubicBezTo>
                <a:lnTo>
                  <a:pt x="1199" y="366"/>
                </a:lnTo>
                <a:close/>
                <a:moveTo>
                  <a:pt x="364" y="452"/>
                </a:moveTo>
                <a:cubicBezTo>
                  <a:pt x="364" y="452"/>
                  <a:pt x="257" y="457"/>
                  <a:pt x="207" y="445"/>
                </a:cubicBezTo>
                <a:cubicBezTo>
                  <a:pt x="157" y="433"/>
                  <a:pt x="90" y="400"/>
                  <a:pt x="90" y="400"/>
                </a:cubicBezTo>
                <a:cubicBezTo>
                  <a:pt x="174" y="330"/>
                  <a:pt x="174" y="330"/>
                  <a:pt x="174" y="330"/>
                </a:cubicBezTo>
                <a:cubicBezTo>
                  <a:pt x="174" y="330"/>
                  <a:pt x="197" y="353"/>
                  <a:pt x="247" y="355"/>
                </a:cubicBezTo>
                <a:cubicBezTo>
                  <a:pt x="297" y="357"/>
                  <a:pt x="364" y="362"/>
                  <a:pt x="364" y="362"/>
                </a:cubicBezTo>
                <a:lnTo>
                  <a:pt x="364" y="452"/>
                </a:lnTo>
                <a:close/>
                <a:moveTo>
                  <a:pt x="590" y="424"/>
                </a:moveTo>
                <a:cubicBezTo>
                  <a:pt x="500" y="424"/>
                  <a:pt x="500" y="424"/>
                  <a:pt x="500" y="424"/>
                </a:cubicBezTo>
                <a:cubicBezTo>
                  <a:pt x="500" y="366"/>
                  <a:pt x="500" y="366"/>
                  <a:pt x="500" y="366"/>
                </a:cubicBezTo>
                <a:cubicBezTo>
                  <a:pt x="590" y="366"/>
                  <a:pt x="590" y="366"/>
                  <a:pt x="590" y="366"/>
                </a:cubicBezTo>
                <a:lnTo>
                  <a:pt x="590" y="424"/>
                </a:lnTo>
                <a:close/>
                <a:moveTo>
                  <a:pt x="706" y="424"/>
                </a:moveTo>
                <a:cubicBezTo>
                  <a:pt x="616" y="424"/>
                  <a:pt x="616" y="424"/>
                  <a:pt x="616" y="424"/>
                </a:cubicBezTo>
                <a:cubicBezTo>
                  <a:pt x="616" y="366"/>
                  <a:pt x="616" y="366"/>
                  <a:pt x="616" y="366"/>
                </a:cubicBezTo>
                <a:cubicBezTo>
                  <a:pt x="706" y="366"/>
                  <a:pt x="706" y="366"/>
                  <a:pt x="706" y="366"/>
                </a:cubicBezTo>
                <a:lnTo>
                  <a:pt x="706" y="424"/>
                </a:lnTo>
                <a:close/>
                <a:moveTo>
                  <a:pt x="823" y="424"/>
                </a:moveTo>
                <a:cubicBezTo>
                  <a:pt x="733" y="424"/>
                  <a:pt x="733" y="424"/>
                  <a:pt x="733" y="424"/>
                </a:cubicBezTo>
                <a:cubicBezTo>
                  <a:pt x="733" y="366"/>
                  <a:pt x="733" y="366"/>
                  <a:pt x="733" y="366"/>
                </a:cubicBezTo>
                <a:cubicBezTo>
                  <a:pt x="823" y="366"/>
                  <a:pt x="823" y="366"/>
                  <a:pt x="823" y="366"/>
                </a:cubicBezTo>
                <a:lnTo>
                  <a:pt x="823" y="424"/>
                </a:lnTo>
                <a:close/>
                <a:moveTo>
                  <a:pt x="939" y="424"/>
                </a:moveTo>
                <a:cubicBezTo>
                  <a:pt x="849" y="424"/>
                  <a:pt x="849" y="424"/>
                  <a:pt x="849" y="424"/>
                </a:cubicBezTo>
                <a:cubicBezTo>
                  <a:pt x="849" y="366"/>
                  <a:pt x="849" y="366"/>
                  <a:pt x="849" y="366"/>
                </a:cubicBezTo>
                <a:cubicBezTo>
                  <a:pt x="939" y="366"/>
                  <a:pt x="939" y="366"/>
                  <a:pt x="939" y="366"/>
                </a:cubicBezTo>
                <a:lnTo>
                  <a:pt x="939" y="424"/>
                </a:lnTo>
                <a:close/>
                <a:moveTo>
                  <a:pt x="1056" y="424"/>
                </a:moveTo>
                <a:cubicBezTo>
                  <a:pt x="966" y="424"/>
                  <a:pt x="966" y="424"/>
                  <a:pt x="966" y="424"/>
                </a:cubicBezTo>
                <a:cubicBezTo>
                  <a:pt x="966" y="366"/>
                  <a:pt x="966" y="366"/>
                  <a:pt x="966" y="366"/>
                </a:cubicBezTo>
                <a:cubicBezTo>
                  <a:pt x="1056" y="366"/>
                  <a:pt x="1056" y="366"/>
                  <a:pt x="1056" y="366"/>
                </a:cubicBezTo>
                <a:lnTo>
                  <a:pt x="1056" y="424"/>
                </a:lnTo>
                <a:close/>
                <a:moveTo>
                  <a:pt x="1172" y="424"/>
                </a:moveTo>
                <a:cubicBezTo>
                  <a:pt x="1082" y="424"/>
                  <a:pt x="1082" y="424"/>
                  <a:pt x="1082" y="424"/>
                </a:cubicBezTo>
                <a:cubicBezTo>
                  <a:pt x="1082" y="366"/>
                  <a:pt x="1082" y="366"/>
                  <a:pt x="1082" y="366"/>
                </a:cubicBezTo>
                <a:cubicBezTo>
                  <a:pt x="1172" y="366"/>
                  <a:pt x="1172" y="366"/>
                  <a:pt x="1172" y="366"/>
                </a:cubicBezTo>
                <a:lnTo>
                  <a:pt x="1172" y="424"/>
                </a:ln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34567713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政策動向</a:t>
            </a:r>
            <a:endParaRPr kumimoji="1" lang="ja-JP" altLang="en-US" dirty="0"/>
          </a:p>
        </p:txBody>
      </p:sp>
    </p:spTree>
    <p:extLst>
      <p:ext uri="{BB962C8B-B14F-4D97-AF65-F5344CB8AC3E}">
        <p14:creationId xmlns:p14="http://schemas.microsoft.com/office/powerpoint/2010/main" val="24037350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FBA95-A448-A1E4-2BFD-CB062BDD116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39D0677-7286-794A-5127-20E1DBB9698A}"/>
              </a:ext>
            </a:extLst>
          </p:cNvPr>
          <p:cNvSpPr>
            <a:spLocks noGrp="1"/>
          </p:cNvSpPr>
          <p:nvPr>
            <p:ph type="title"/>
          </p:nvPr>
        </p:nvSpPr>
        <p:spPr/>
        <p:txBody>
          <a:bodyPr/>
          <a:lstStyle/>
          <a:p>
            <a:r>
              <a:rPr lang="ja-JP" altLang="en-US" dirty="0"/>
              <a:t>ロシア／政策動向</a:t>
            </a:r>
            <a:endParaRPr kumimoji="1" lang="ja-JP" altLang="en-US" dirty="0"/>
          </a:p>
        </p:txBody>
      </p:sp>
      <p:sp>
        <p:nvSpPr>
          <p:cNvPr id="3" name="テキスト プレースホルダー 2">
            <a:extLst>
              <a:ext uri="{FF2B5EF4-FFF2-40B4-BE49-F238E27FC236}">
                <a16:creationId xmlns:a16="http://schemas.microsoft.com/office/drawing/2014/main" id="{2970090B-EA25-6758-54E8-0B5E64309A94}"/>
              </a:ext>
            </a:extLst>
          </p:cNvPr>
          <p:cNvSpPr>
            <a:spLocks noGrp="1"/>
          </p:cNvSpPr>
          <p:nvPr>
            <p:ph type="body" sz="quarter" idx="15"/>
          </p:nvPr>
        </p:nvSpPr>
        <p:spPr/>
        <p:txBody>
          <a:bodyPr/>
          <a:lstStyle/>
          <a:p>
            <a:r>
              <a:rPr lang="ja-JP" altLang="en-US" dirty="0"/>
              <a:t>医療関連政策の将来動向（</a:t>
            </a:r>
            <a:r>
              <a:rPr lang="en-US" altLang="ja-JP" dirty="0">
                <a:latin typeface="Arial Black" panose="020B0A04020102020204" pitchFamily="34" charset="0"/>
              </a:rPr>
              <a:t>1/5</a:t>
            </a:r>
            <a:r>
              <a:rPr lang="ja-JP" altLang="en-US" dirty="0"/>
              <a:t>）</a:t>
            </a:r>
          </a:p>
        </p:txBody>
      </p:sp>
      <p:sp>
        <p:nvSpPr>
          <p:cNvPr id="4" name="テキスト ボックス 3">
            <a:extLst>
              <a:ext uri="{FF2B5EF4-FFF2-40B4-BE49-F238E27FC236}">
                <a16:creationId xmlns:a16="http://schemas.microsoft.com/office/drawing/2014/main" id="{1053979D-B7F9-5B1D-3161-6ACDDC436661}"/>
              </a:ext>
            </a:extLst>
          </p:cNvPr>
          <p:cNvSpPr txBox="1"/>
          <p:nvPr/>
        </p:nvSpPr>
        <p:spPr>
          <a:xfrm>
            <a:off x="200472" y="1124744"/>
            <a:ext cx="9505056" cy="69063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年までの「ヘルスケア発展戦略」が大統領によって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年に承認された。これは「ロシアの国民保険基盤」</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年までのロシア連邦発展戦略の課題と国家目標」</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などにひもづけで作成され、ロシアの医療・保険状況と課題、今後の数値目標などを規定している。</a:t>
            </a:r>
          </a:p>
        </p:txBody>
      </p:sp>
      <p:sp>
        <p:nvSpPr>
          <p:cNvPr id="9" name="角丸四角形 8">
            <a:extLst>
              <a:ext uri="{FF2B5EF4-FFF2-40B4-BE49-F238E27FC236}">
                <a16:creationId xmlns:a16="http://schemas.microsoft.com/office/drawing/2014/main" id="{B5C42860-762D-EB66-E1EA-20ED1466DF8E}"/>
              </a:ext>
            </a:extLst>
          </p:cNvPr>
          <p:cNvSpPr/>
          <p:nvPr/>
        </p:nvSpPr>
        <p:spPr>
          <a:xfrm>
            <a:off x="632520" y="2492895"/>
            <a:ext cx="8640960" cy="3815821"/>
          </a:xfrm>
          <a:prstGeom prst="roundRect">
            <a:avLst>
              <a:gd name="adj" fmla="val 2819"/>
            </a:avLst>
          </a:prstGeom>
          <a:solidFill>
            <a:srgbClr val="DDE6F3"/>
          </a:solidFill>
        </p:spPr>
        <p:txBody>
          <a:bodyPr lIns="144000" tIns="108000" rIns="144000">
            <a:noAutofit/>
          </a:bodyPr>
          <a:lstStyle/>
          <a:p>
            <a:pPr marL="0" lvl="2" algn="just">
              <a:lnSpc>
                <a:spcPct val="114000"/>
              </a:lnSpc>
              <a:spcAft>
                <a:spcPts val="400"/>
              </a:spcAft>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テキスト ボックス 10">
            <a:extLst>
              <a:ext uri="{FF2B5EF4-FFF2-40B4-BE49-F238E27FC236}">
                <a16:creationId xmlns:a16="http://schemas.microsoft.com/office/drawing/2014/main" id="{1C256888-3C94-73AE-DDEE-E19CB5F9B08C}"/>
              </a:ext>
            </a:extLst>
          </p:cNvPr>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「プーチン大統領、</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年までのヘルスケア発展戦略を承認</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ロシア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ビジネス短信」</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2" name="グループ化 7">
            <a:extLst>
              <a:ext uri="{FF2B5EF4-FFF2-40B4-BE49-F238E27FC236}">
                <a16:creationId xmlns:a16="http://schemas.microsoft.com/office/drawing/2014/main" id="{42E0C994-72E7-9785-96F9-240D3FF9AF26}"/>
              </a:ext>
            </a:extLst>
          </p:cNvPr>
          <p:cNvGrpSpPr/>
          <p:nvPr/>
        </p:nvGrpSpPr>
        <p:grpSpPr>
          <a:xfrm>
            <a:off x="416496" y="2060848"/>
            <a:ext cx="9073008" cy="288032"/>
            <a:chOff x="4944173" y="2113806"/>
            <a:chExt cx="5861371" cy="288032"/>
          </a:xfrm>
        </p:grpSpPr>
        <p:cxnSp>
          <p:nvCxnSpPr>
            <p:cNvPr id="13" name="直線コネクタ 12">
              <a:extLst>
                <a:ext uri="{FF2B5EF4-FFF2-40B4-BE49-F238E27FC236}">
                  <a16:creationId xmlns:a16="http://schemas.microsoft.com/office/drawing/2014/main" id="{90049CF8-3DED-24C3-5664-A38C41A0C0F2}"/>
                </a:ext>
              </a:extLst>
            </p:cNvPr>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Rectangle 6">
              <a:extLst>
                <a:ext uri="{FF2B5EF4-FFF2-40B4-BE49-F238E27FC236}">
                  <a16:creationId xmlns:a16="http://schemas.microsoft.com/office/drawing/2014/main" id="{6D30B808-276C-38A4-10F4-ABAA223900B9}"/>
                </a:ext>
              </a:extLst>
            </p:cNvPr>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2012~2017</a:t>
              </a:r>
              <a:r>
                <a:rPr lang="ja-JP" altLang="en-US" sz="1400" dirty="0">
                  <a:solidFill>
                    <a:srgbClr val="000000"/>
                  </a:solidFill>
                  <a:latin typeface="Arial Black" pitchFamily="34" charset="0"/>
                  <a:ea typeface="HGP創英角ｺﾞｼｯｸUB" pitchFamily="50" charset="-128"/>
                </a:rPr>
                <a:t>年のロシアでの医療・保険分野の主な成果</a:t>
              </a:r>
            </a:p>
          </p:txBody>
        </p:sp>
      </p:grpSp>
      <p:sp>
        <p:nvSpPr>
          <p:cNvPr id="10" name="正方形/長方形 9">
            <a:extLst>
              <a:ext uri="{FF2B5EF4-FFF2-40B4-BE49-F238E27FC236}">
                <a16:creationId xmlns:a16="http://schemas.microsoft.com/office/drawing/2014/main" id="{F257B551-7ECA-015D-BBA1-3C303BC936F4}"/>
              </a:ext>
            </a:extLst>
          </p:cNvPr>
          <p:cNvSpPr/>
          <p:nvPr/>
        </p:nvSpPr>
        <p:spPr>
          <a:xfrm>
            <a:off x="776536" y="2564904"/>
            <a:ext cx="8208912" cy="3669594"/>
          </a:xfrm>
          <a:prstGeom prst="rect">
            <a:avLst/>
          </a:prstGeom>
        </p:spPr>
        <p:txBody>
          <a:bodyPr wrap="square">
            <a:spAutoFit/>
          </a:bodyPr>
          <a:lstStyle/>
          <a:p>
            <a:pPr marL="171450" lvl="1" indent="-171450" algn="just" fontAlgn="ctr">
              <a:lnSpc>
                <a:spcPct val="114000"/>
              </a:lnSpc>
              <a:spcAft>
                <a:spcPts val="300"/>
              </a:spcAft>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平均寿命を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年延ばし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72.7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歳まで伸長。</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71450" lvl="1" indent="-171450" algn="just" fontAlgn="ctr">
              <a:lnSpc>
                <a:spcPct val="114000"/>
              </a:lnSpc>
              <a:spcAft>
                <a:spcPts val="300"/>
              </a:spcAft>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人口</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人当たりの死亡数を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人に。</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71450" lvl="1" indent="-171450" algn="just" fontAlgn="ctr">
              <a:lnSpc>
                <a:spcPct val="114000"/>
              </a:lnSpc>
              <a:spcAft>
                <a:spcPts val="300"/>
              </a:spcAft>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労働可能年齢での死亡率を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％削減。</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71450" lvl="1" indent="-171450" algn="just" fontAlgn="ctr">
              <a:lnSpc>
                <a:spcPct val="114000"/>
              </a:lnSpc>
              <a:spcAft>
                <a:spcPts val="300"/>
              </a:spcAft>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乳幼児死亡率を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％、妊婦死亡率を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23.5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％削減。</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71450" lvl="1" indent="-171450" algn="just" fontAlgn="ctr">
              <a:lnSpc>
                <a:spcPct val="114000"/>
              </a:lnSpc>
              <a:spcAft>
                <a:spcPts val="300"/>
              </a:spcAft>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職業による疾患率を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万人当たり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件と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％削減。</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71450" lvl="1" indent="-171450" algn="just" fontAlgn="ctr">
              <a:lnSpc>
                <a:spcPct val="114000"/>
              </a:lnSpc>
              <a:spcAft>
                <a:spcPts val="300"/>
              </a:spcAft>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ハイテク医療実施件数を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倍の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7,900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件に拡大。</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71450" lvl="1" indent="-171450" algn="just" fontAlgn="ctr">
              <a:lnSpc>
                <a:spcPct val="114000"/>
              </a:lnSpc>
              <a:spcAft>
                <a:spcPts val="300"/>
              </a:spcAft>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治療・療養利用者を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倍に拡大。</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71450" lvl="1" indent="-171450" algn="just" fontAlgn="ctr">
              <a:lnSpc>
                <a:spcPct val="114000"/>
              </a:lnSpc>
              <a:spcAft>
                <a:spcPts val="300"/>
              </a:spcAft>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リハビリ用病床数を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倍に拡大。</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71450" lvl="1" indent="-171450" algn="just" fontAlgn="ctr">
              <a:lnSpc>
                <a:spcPct val="114000"/>
              </a:lnSpc>
              <a:spcAft>
                <a:spcPts val="300"/>
              </a:spcAft>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病気によるリハビリ件数を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倍に拡大。</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71450" lvl="1" indent="-171450" algn="just" fontAlgn="ctr">
              <a:lnSpc>
                <a:spcPct val="114000"/>
              </a:lnSpc>
              <a:spcAft>
                <a:spcPts val="300"/>
              </a:spcAft>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医療活動への国家品質安全管理、医薬品・医療機器流通への国家管理の実施とまがい品・低品質流通量を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分の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に削減。</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71450" lvl="1" indent="-171450" algn="just" fontAlgn="ctr">
              <a:lnSpc>
                <a:spcPct val="114000"/>
              </a:lnSpc>
              <a:spcAft>
                <a:spcPts val="300"/>
              </a:spcAft>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国民の医薬品・医療機器消費額の拡大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(7,133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億ルーブル→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兆</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2,541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億ルーブル、うち医薬品は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5,981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億ルーブル→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兆</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272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ルーブル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正方形/長方形 9">
            <a:extLst>
              <a:ext uri="{FF2B5EF4-FFF2-40B4-BE49-F238E27FC236}">
                <a16:creationId xmlns:a16="http://schemas.microsoft.com/office/drawing/2014/main" id="{DD8A25A5-6227-30DF-EB72-DC9F1B053452}"/>
              </a:ext>
            </a:extLst>
          </p:cNvPr>
          <p:cNvSpPr/>
          <p:nvPr/>
        </p:nvSpPr>
        <p:spPr>
          <a:xfrm>
            <a:off x="4952998" y="2564904"/>
            <a:ext cx="4032450" cy="1113125"/>
          </a:xfrm>
          <a:prstGeom prst="rect">
            <a:avLst/>
          </a:prstGeom>
        </p:spPr>
        <p:txBody>
          <a:bodyPr wrap="square">
            <a:spAutoFit/>
          </a:bodyPr>
          <a:lstStyle/>
          <a:p>
            <a:pPr marL="171450" lvl="1" indent="-171450" algn="just" fontAlgn="ctr">
              <a:lnSpc>
                <a:spcPct val="114000"/>
              </a:lnSpc>
              <a:spcAft>
                <a:spcPts val="300"/>
              </a:spcAft>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優勝医療サービスが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倍の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6,266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億ルーブルに増加</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全医療支出額に占める割合は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16~20%)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71450" lvl="1" indent="-171450" algn="just" fontAlgn="ctr">
              <a:lnSpc>
                <a:spcPct val="114000"/>
              </a:lnSpc>
              <a:spcAft>
                <a:spcPts val="300"/>
              </a:spcAft>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国家無償支援プログラムに基づく支出額の拡大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(45.4%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4134538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ロシア／政策動向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医療関連政策の将来動向</a:t>
            </a:r>
            <a:r>
              <a:rPr lang="ja-JP" altLang="en-US" dirty="0">
                <a:latin typeface="Arial Black" panose="020B0A04020102020204" pitchFamily="34" charset="0"/>
              </a:rPr>
              <a:t>（</a:t>
            </a:r>
            <a:r>
              <a:rPr lang="en-US" altLang="ja-JP" dirty="0">
                <a:latin typeface="Arial Black" panose="020B0A04020102020204" pitchFamily="34" charset="0"/>
              </a:rPr>
              <a:t>2/5</a:t>
            </a:r>
            <a:r>
              <a:rPr lang="ja-JP" altLang="en-US" dirty="0">
                <a:latin typeface="Arial Black" panose="020B0A04020102020204" pitchFamily="34" charset="0"/>
              </a:rPr>
              <a:t>）</a:t>
            </a:r>
          </a:p>
        </p:txBody>
      </p:sp>
      <p:sp>
        <p:nvSpPr>
          <p:cNvPr id="4" name="テキスト ボックス 3"/>
          <p:cNvSpPr txBox="1"/>
          <p:nvPr/>
        </p:nvSpPr>
        <p:spPr>
          <a:xfrm>
            <a:off x="200472" y="1124744"/>
            <a:ext cx="9505056" cy="98084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年までの「国家ヘルスケア発展計画」が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年に承認された。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「国家ヘルスケア発展計画」では、人口・平均寿命・健康寿命の増進、死亡率と障害率の低下、保健サービスを受ける権利の保護など、医療システム全体の発展を目指している。</a:t>
            </a: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テキスト ボックス 11"/>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President of Russia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Healthcare Development Strategy until 2025 approved</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「プーチン大統領、</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年までのヘルスケア発展戦略を承認」</a:t>
            </a:r>
          </a:p>
        </p:txBody>
      </p:sp>
    </p:spTree>
    <p:extLst>
      <p:ext uri="{BB962C8B-B14F-4D97-AF65-F5344CB8AC3E}">
        <p14:creationId xmlns:p14="http://schemas.microsoft.com/office/powerpoint/2010/main" val="17832905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ロシア／政策動向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医療関連政策の将来動向（</a:t>
            </a:r>
            <a:r>
              <a:rPr lang="en-US" altLang="ja-JP" dirty="0">
                <a:latin typeface="Arial Black" panose="020B0A04020102020204" pitchFamily="34" charset="0"/>
              </a:rPr>
              <a:t>3/5</a:t>
            </a:r>
            <a:r>
              <a:rPr lang="ja-JP" altLang="en-US" dirty="0"/>
              <a:t>）</a:t>
            </a:r>
          </a:p>
        </p:txBody>
      </p:sp>
      <p:grpSp>
        <p:nvGrpSpPr>
          <p:cNvPr id="4" name="グループ化 7"/>
          <p:cNvGrpSpPr/>
          <p:nvPr/>
        </p:nvGrpSpPr>
        <p:grpSpPr>
          <a:xfrm>
            <a:off x="416496" y="1772816"/>
            <a:ext cx="9073008" cy="288032"/>
            <a:chOff x="4944173" y="2113806"/>
            <a:chExt cx="5861371" cy="288032"/>
          </a:xfrm>
        </p:grpSpPr>
        <p:cxnSp>
          <p:nvCxnSpPr>
            <p:cNvPr id="5" name="直線コネクタ 4"/>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保健医療分野</a:t>
              </a:r>
              <a:r>
                <a:rPr lang="ja-JP" altLang="en-US" sz="1400">
                  <a:solidFill>
                    <a:srgbClr val="000000"/>
                  </a:solidFill>
                  <a:latin typeface="Arial Black" pitchFamily="34" charset="0"/>
                  <a:ea typeface="HGP創英角ｺﾞｼｯｸUB" pitchFamily="50" charset="-128"/>
                </a:rPr>
                <a:t>にみられる主な重点分野</a:t>
              </a:r>
              <a:endParaRPr lang="ja-JP" altLang="en-US" sz="1400" dirty="0">
                <a:solidFill>
                  <a:srgbClr val="000000"/>
                </a:solidFill>
                <a:latin typeface="Arial Black" pitchFamily="34" charset="0"/>
                <a:ea typeface="HGP創英角ｺﾞｼｯｸUB" pitchFamily="50" charset="-128"/>
              </a:endParaRPr>
            </a:p>
          </p:txBody>
        </p:sp>
      </p:grpSp>
      <p:sp>
        <p:nvSpPr>
          <p:cNvPr id="7" name="テキスト ボックス 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保険医療分野における重点分野として、特に以下の三つが挙げられる。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片側の 2 つの角を丸めた四角形 7"/>
          <p:cNvSpPr>
            <a:spLocks/>
          </p:cNvSpPr>
          <p:nvPr/>
        </p:nvSpPr>
        <p:spPr>
          <a:xfrm>
            <a:off x="416496" y="2204864"/>
            <a:ext cx="2880320" cy="360040"/>
          </a:xfrm>
          <a:prstGeom prst="round2SameRect">
            <a:avLst/>
          </a:prstGeom>
          <a:solidFill>
            <a:srgbClr val="3D6AA7"/>
          </a:solidFill>
        </p:spPr>
        <p:txBody>
          <a:bodyPr wrap="none" anchor="ctr" anchorCtr="0">
            <a:no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医療施設の拡充</a:t>
            </a:r>
          </a:p>
        </p:txBody>
      </p:sp>
      <p:sp>
        <p:nvSpPr>
          <p:cNvPr id="9" name="片側の 2 つの角を丸めた四角形 8"/>
          <p:cNvSpPr/>
          <p:nvPr/>
        </p:nvSpPr>
        <p:spPr>
          <a:xfrm>
            <a:off x="3512840" y="2204864"/>
            <a:ext cx="2880320" cy="360040"/>
          </a:xfrm>
          <a:prstGeom prst="round2SameRect">
            <a:avLst/>
          </a:prstGeom>
          <a:solidFill>
            <a:srgbClr val="3D6AA7"/>
          </a:solidFill>
        </p:spPr>
        <p:txBody>
          <a:bodyPr wrap="none" anchor="ctr" anchorCtr="0">
            <a:no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健康的なライフスタイルへの動機づけ</a:t>
            </a:r>
          </a:p>
        </p:txBody>
      </p:sp>
      <p:sp>
        <p:nvSpPr>
          <p:cNvPr id="10" name="片側の 2 つの角を丸めた四角形 9"/>
          <p:cNvSpPr/>
          <p:nvPr/>
        </p:nvSpPr>
        <p:spPr>
          <a:xfrm>
            <a:off x="6609184" y="2204864"/>
            <a:ext cx="2880320" cy="360040"/>
          </a:xfrm>
          <a:prstGeom prst="round2SameRect">
            <a:avLst/>
          </a:prstGeom>
          <a:solidFill>
            <a:srgbClr val="3D6AA7"/>
          </a:solidFill>
        </p:spPr>
        <p:txBody>
          <a:bodyPr wrap="none" anchor="ctr" anchorCtr="0">
            <a:no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感染症予防</a:t>
            </a:r>
          </a:p>
        </p:txBody>
      </p:sp>
      <p:sp>
        <p:nvSpPr>
          <p:cNvPr id="11" name="テキスト ボックス 117"/>
          <p:cNvSpPr txBox="1"/>
          <p:nvPr/>
        </p:nvSpPr>
        <p:spPr>
          <a:xfrm>
            <a:off x="416496" y="2564904"/>
            <a:ext cx="2880320" cy="3816424"/>
          </a:xfrm>
          <a:prstGeom prst="rect">
            <a:avLst/>
          </a:prstGeom>
          <a:gradFill flip="none" rotWithShape="1">
            <a:gsLst>
              <a:gs pos="0">
                <a:srgbClr val="CCDAEC"/>
              </a:gs>
              <a:gs pos="100000">
                <a:schemeClr val="bg1"/>
              </a:gs>
            </a:gsLst>
            <a:lin ang="5400000" scaled="1"/>
            <a:tileRect/>
          </a:gradFill>
          <a:ln w="12700">
            <a:noFill/>
          </a:ln>
        </p:spPr>
        <p:txBody>
          <a:bodyPr wrap="square" lIns="108000" tIns="144000" rIns="10800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just">
              <a:lnSpc>
                <a:spcPct val="114000"/>
              </a:lnSpc>
              <a:spcBef>
                <a:spcPts val="0"/>
              </a:spcBef>
              <a:buClr>
                <a:srgbClr val="5F8AC3"/>
              </a:buClr>
              <a:buSzPct val="90000"/>
            </a:pPr>
            <a:endParaRPr lang="ja-JP" altLang="en-US" sz="1100" dirty="0">
              <a:latin typeface="ＭＳ Ｐゴシック" panose="020B0600070205080204" pitchFamily="50" charset="-128"/>
              <a:cs typeface="Arial" pitchFamily="34" charset="0"/>
            </a:endParaRPr>
          </a:p>
        </p:txBody>
      </p:sp>
      <p:sp>
        <p:nvSpPr>
          <p:cNvPr id="12" name="テキスト ボックス 117"/>
          <p:cNvSpPr txBox="1"/>
          <p:nvPr/>
        </p:nvSpPr>
        <p:spPr>
          <a:xfrm>
            <a:off x="3512840" y="2564904"/>
            <a:ext cx="2880320" cy="3960439"/>
          </a:xfrm>
          <a:prstGeom prst="rect">
            <a:avLst/>
          </a:prstGeom>
          <a:gradFill flip="none" rotWithShape="1">
            <a:gsLst>
              <a:gs pos="0">
                <a:srgbClr val="CCDAEC"/>
              </a:gs>
              <a:gs pos="100000">
                <a:schemeClr val="bg1"/>
              </a:gs>
            </a:gsLst>
            <a:lin ang="5400000" scaled="1"/>
            <a:tileRect/>
          </a:gradFill>
          <a:ln w="12700">
            <a:noFill/>
          </a:ln>
        </p:spPr>
        <p:txBody>
          <a:bodyPr wrap="square" lIns="108000" tIns="144000" rIns="10800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just">
              <a:lnSpc>
                <a:spcPct val="114000"/>
              </a:lnSpc>
              <a:spcBef>
                <a:spcPts val="0"/>
              </a:spcBef>
              <a:buClr>
                <a:srgbClr val="5F8AC3"/>
              </a:buClr>
              <a:buSzPct val="90000"/>
            </a:pPr>
            <a:endParaRPr lang="ja-JP" altLang="en-US" sz="1100" dirty="0">
              <a:latin typeface="ＭＳ Ｐゴシック" panose="020B0600070205080204" pitchFamily="50" charset="-128"/>
              <a:cs typeface="Arial" pitchFamily="34" charset="0"/>
            </a:endParaRPr>
          </a:p>
        </p:txBody>
      </p:sp>
      <p:sp>
        <p:nvSpPr>
          <p:cNvPr id="13" name="テキスト ボックス 117"/>
          <p:cNvSpPr txBox="1"/>
          <p:nvPr/>
        </p:nvSpPr>
        <p:spPr>
          <a:xfrm>
            <a:off x="6609184" y="2564904"/>
            <a:ext cx="2880320" cy="3816424"/>
          </a:xfrm>
          <a:prstGeom prst="rect">
            <a:avLst/>
          </a:prstGeom>
          <a:gradFill flip="none" rotWithShape="1">
            <a:gsLst>
              <a:gs pos="0">
                <a:srgbClr val="CCDAEC"/>
              </a:gs>
              <a:gs pos="100000">
                <a:schemeClr val="bg1"/>
              </a:gs>
            </a:gsLst>
            <a:lin ang="5400000" scaled="1"/>
            <a:tileRect/>
          </a:gradFill>
          <a:ln w="12700">
            <a:noFill/>
          </a:ln>
        </p:spPr>
        <p:txBody>
          <a:bodyPr wrap="square" lIns="108000" tIns="144000" rIns="10800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just">
              <a:lnSpc>
                <a:spcPct val="114000"/>
              </a:lnSpc>
              <a:spcBef>
                <a:spcPts val="0"/>
              </a:spcBef>
              <a:buClr>
                <a:srgbClr val="5F8AC3"/>
              </a:buClr>
              <a:buSzPct val="90000"/>
            </a:pPr>
            <a:endParaRPr lang="ja-JP" altLang="en-US" sz="1100" dirty="0">
              <a:latin typeface="ＭＳ Ｐゴシック" panose="020B0600070205080204" pitchFamily="50" charset="-128"/>
              <a:cs typeface="Arial" pitchFamily="34" charset="0"/>
            </a:endParaRPr>
          </a:p>
        </p:txBody>
      </p:sp>
      <p:sp>
        <p:nvSpPr>
          <p:cNvPr id="42" name="テキスト ボックス 41"/>
          <p:cNvSpPr txBox="1"/>
          <p:nvPr/>
        </p:nvSpPr>
        <p:spPr>
          <a:xfrm>
            <a:off x="200472" y="6525344"/>
            <a:ext cx="9145016" cy="144016"/>
          </a:xfrm>
          <a:prstGeom prst="rect">
            <a:avLst/>
          </a:prstGeom>
          <a:noFill/>
        </p:spPr>
        <p:txBody>
          <a:bodyPr wrap="square" lIns="0" tIns="0" rIns="0" bIns="0" rtlCol="0">
            <a:noAutofit/>
          </a:bodyPr>
          <a:lstStyle/>
          <a:p>
            <a:pPr marL="333375" indent="-3333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ロシア連邦「</a:t>
            </a:r>
            <a:r>
              <a:rPr lang="ru-RU" altLang="ja-JP" sz="800" dirty="0">
                <a:latin typeface="Arial" panose="020B0604020202020204" pitchFamily="34" charset="0"/>
                <a:ea typeface="ＭＳ Ｐゴシック" panose="020B0600070205080204" pitchFamily="50" charset="-128"/>
                <a:cs typeface="Arial" panose="020B0604020202020204" pitchFamily="34" charset="0"/>
              </a:rPr>
              <a:t>О Стратегии развития здравоохранения в Российской Федерации на период до 2025 года</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https://docs.cntd.ru/document/554815875#6580IP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6" name="TextBox 35">
            <a:extLst>
              <a:ext uri="{FF2B5EF4-FFF2-40B4-BE49-F238E27FC236}">
                <a16:creationId xmlns:a16="http://schemas.microsoft.com/office/drawing/2014/main" id="{2A395A1B-E4C5-4939-AFB3-625F0870BE0D}"/>
              </a:ext>
            </a:extLst>
          </p:cNvPr>
          <p:cNvSpPr txBox="1">
            <a:spLocks/>
          </p:cNvSpPr>
          <p:nvPr/>
        </p:nvSpPr>
        <p:spPr>
          <a:xfrm>
            <a:off x="416496" y="2742959"/>
            <a:ext cx="2880320" cy="2276008"/>
          </a:xfrm>
          <a:prstGeom prst="rect">
            <a:avLst/>
          </a:prstGeom>
        </p:spPr>
        <p:txBody>
          <a:bodyPr vert="horz"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ja-JP" altLang="en-US" sz="1100" dirty="0"/>
              <a:t>医療機関の</a:t>
            </a:r>
            <a:r>
              <a:rPr lang="ja-JP" altLang="en-US" sz="1100" b="1" dirty="0"/>
              <a:t>インフラストラクチャと技術基盤の整備。</a:t>
            </a:r>
          </a:p>
          <a:p>
            <a:r>
              <a:rPr lang="ja-JP" altLang="en-US" sz="1100" b="1" dirty="0"/>
              <a:t>最新の実験装置、臨床および診断用の高品質でテスト機器を導入。</a:t>
            </a:r>
          </a:p>
          <a:p>
            <a:r>
              <a:rPr lang="ja-JP" altLang="en-US" sz="1100" b="1" dirty="0"/>
              <a:t>プライマリヘルスケアのアクセスを確保</a:t>
            </a:r>
            <a:r>
              <a:rPr lang="ja-JP" altLang="en-US" sz="1100" dirty="0"/>
              <a:t>。</a:t>
            </a:r>
            <a:br>
              <a:rPr lang="en-US" altLang="ja-JP" sz="1100" dirty="0"/>
            </a:br>
            <a:r>
              <a:rPr lang="ja-JP" altLang="en-US" sz="1100" dirty="0"/>
              <a:t>移動式医療施設の使用、および医療機関の交通アクセスの確保（公共交通機関の開発、舗装道路の建設と再建等）も含む。</a:t>
            </a:r>
          </a:p>
          <a:p>
            <a:r>
              <a:rPr lang="ja-JP" altLang="en-US" sz="1100" b="1" dirty="0"/>
              <a:t>ハイテク医療のさらなる発展</a:t>
            </a:r>
            <a:r>
              <a:rPr lang="ja-JP" altLang="en-US" sz="1100" dirty="0"/>
              <a:t>。特にがん医療、心血管系、神経系、内分泌系、その他のシステムの非感染性疾患の患者への医療提供。</a:t>
            </a:r>
          </a:p>
        </p:txBody>
      </p:sp>
      <p:sp>
        <p:nvSpPr>
          <p:cNvPr id="38" name="TextBox 37">
            <a:extLst>
              <a:ext uri="{FF2B5EF4-FFF2-40B4-BE49-F238E27FC236}">
                <a16:creationId xmlns:a16="http://schemas.microsoft.com/office/drawing/2014/main" id="{C2D2F606-0810-4A6B-8BC2-13024002885A}"/>
              </a:ext>
            </a:extLst>
          </p:cNvPr>
          <p:cNvSpPr txBox="1">
            <a:spLocks/>
          </p:cNvSpPr>
          <p:nvPr/>
        </p:nvSpPr>
        <p:spPr>
          <a:xfrm>
            <a:off x="3512840" y="2742959"/>
            <a:ext cx="2880320" cy="1548116"/>
          </a:xfrm>
          <a:prstGeom prst="rect">
            <a:avLst/>
          </a:prstGeom>
        </p:spPr>
        <p:txBody>
          <a:bodyPr vert="horz"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ja-JP" altLang="en-US" sz="1100" b="1" dirty="0"/>
              <a:t>健康的なライフスタイル</a:t>
            </a:r>
            <a:r>
              <a:rPr lang="ja-JP" altLang="en-US" sz="1100" dirty="0"/>
              <a:t>を維持し、国民の健康指標を高めていくための動機づけシステムの形成。</a:t>
            </a:r>
            <a:endParaRPr lang="en-US" altLang="ja-JP" sz="1100" dirty="0"/>
          </a:p>
          <a:p>
            <a:r>
              <a:rPr lang="ja-JP" altLang="en-US" sz="1100" dirty="0"/>
              <a:t>特に</a:t>
            </a:r>
            <a:r>
              <a:rPr lang="ja-JP" altLang="en-US" sz="1100" b="1" dirty="0"/>
              <a:t>健康的な食事への切りかえを促す</a:t>
            </a:r>
            <a:r>
              <a:rPr lang="ja-JP" altLang="en-US" sz="1100" dirty="0"/>
              <a:t>ものや、食品の品質に関する啓蒙を含む</a:t>
            </a:r>
            <a:endParaRPr lang="en-US" altLang="ja-JP" sz="1100" dirty="0"/>
          </a:p>
          <a:p>
            <a:r>
              <a:rPr lang="ja-JP" altLang="en-US" sz="1100" dirty="0"/>
              <a:t>政府機関から、病気の予防に効果的なアクションを働き掛けることに加え、</a:t>
            </a:r>
            <a:r>
              <a:rPr lang="ja-JP" altLang="en-US" sz="1100" b="1" dirty="0"/>
              <a:t>健康診断の受診も促す</a:t>
            </a:r>
            <a:r>
              <a:rPr lang="ja-JP" altLang="en-US" sz="1100" dirty="0"/>
              <a:t>。</a:t>
            </a:r>
          </a:p>
        </p:txBody>
      </p:sp>
      <p:sp>
        <p:nvSpPr>
          <p:cNvPr id="44" name="TextBox 43">
            <a:extLst>
              <a:ext uri="{FF2B5EF4-FFF2-40B4-BE49-F238E27FC236}">
                <a16:creationId xmlns:a16="http://schemas.microsoft.com/office/drawing/2014/main" id="{19C53C34-0867-4013-B02E-BD4D09791A21}"/>
              </a:ext>
            </a:extLst>
          </p:cNvPr>
          <p:cNvSpPr txBox="1">
            <a:spLocks/>
          </p:cNvSpPr>
          <p:nvPr/>
        </p:nvSpPr>
        <p:spPr>
          <a:xfrm>
            <a:off x="6609184" y="2742959"/>
            <a:ext cx="2880320" cy="1548116"/>
          </a:xfrm>
          <a:prstGeom prst="rect">
            <a:avLst/>
          </a:prstGeom>
        </p:spPr>
        <p:txBody>
          <a:bodyPr vert="horz"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ja-JP" altLang="en-US" sz="1100" dirty="0"/>
              <a:t>水痘など含む、</a:t>
            </a:r>
            <a:r>
              <a:rPr lang="ja-JP" altLang="en-US" sz="1100" b="1" dirty="0"/>
              <a:t>国内で実施されている予防ワクチンの種類の見直しと拡大</a:t>
            </a:r>
            <a:r>
              <a:rPr lang="ja-JP" altLang="en-US" sz="1100" dirty="0"/>
              <a:t>。</a:t>
            </a:r>
            <a:endParaRPr lang="en-US" altLang="ja-JP" sz="1100" dirty="0"/>
          </a:p>
          <a:p>
            <a:r>
              <a:rPr lang="ja-JP" altLang="en-US" sz="1100" dirty="0"/>
              <a:t>ワクチンで予防可能な感染症についての</a:t>
            </a:r>
            <a:r>
              <a:rPr lang="ja-JP" altLang="en-US" sz="1100" b="1" dirty="0"/>
              <a:t>ワクチン接種を、少なくとも人口の</a:t>
            </a:r>
            <a:r>
              <a:rPr lang="en-US" altLang="ja-JP" sz="1100" b="1" dirty="0"/>
              <a:t>95%</a:t>
            </a:r>
            <a:r>
              <a:rPr lang="ja-JP" altLang="en-US" sz="1100" b="1" dirty="0"/>
              <a:t>が実施している状況を目指す</a:t>
            </a:r>
            <a:r>
              <a:rPr lang="ja-JP" altLang="en-US" sz="1100" dirty="0"/>
              <a:t>。</a:t>
            </a:r>
            <a:endParaRPr lang="en-US" altLang="ja-JP" sz="1100" dirty="0"/>
          </a:p>
          <a:p>
            <a:r>
              <a:rPr lang="ja-JP" altLang="en-US" sz="1100" dirty="0"/>
              <a:t>感染症が持ち込まれる、生まれる原因となる環境について、</a:t>
            </a:r>
            <a:r>
              <a:rPr lang="ja-JP" altLang="en-US" sz="1100" b="1" dirty="0"/>
              <a:t>生物学的なモニタリングを実施</a:t>
            </a:r>
            <a:r>
              <a:rPr lang="ja-JP" altLang="en-US" sz="1100" dirty="0"/>
              <a:t>。</a:t>
            </a:r>
          </a:p>
        </p:txBody>
      </p:sp>
    </p:spTree>
    <p:extLst>
      <p:ext uri="{BB962C8B-B14F-4D97-AF65-F5344CB8AC3E}">
        <p14:creationId xmlns:p14="http://schemas.microsoft.com/office/powerpoint/2010/main" val="37175215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ロシア／政策動向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医療関連政策の将来動向（</a:t>
            </a:r>
            <a:r>
              <a:rPr lang="en-US" altLang="ja-JP" dirty="0">
                <a:latin typeface="Arial Black" panose="020B0A04020102020204" pitchFamily="34" charset="0"/>
              </a:rPr>
              <a:t>4/5</a:t>
            </a:r>
            <a:r>
              <a:rPr lang="ja-JP" altLang="en-US" dirty="0"/>
              <a:t>）</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政府は、ビジネス環境全般の改善に取り組んでおり、外資系企業が特に参考になるものを以下に示す。</a:t>
            </a:r>
          </a:p>
        </p:txBody>
      </p:sp>
      <p:grpSp>
        <p:nvGrpSpPr>
          <p:cNvPr id="5" name="グループ化 7"/>
          <p:cNvGrpSpPr/>
          <p:nvPr/>
        </p:nvGrpSpPr>
        <p:grpSpPr>
          <a:xfrm>
            <a:off x="416496" y="1772816"/>
            <a:ext cx="9073008" cy="288032"/>
            <a:chOff x="4944173" y="2113806"/>
            <a:chExt cx="5861371" cy="288032"/>
          </a:xfrm>
        </p:grpSpPr>
        <p:cxnSp>
          <p:nvCxnSpPr>
            <p:cNvPr id="6" name="直線コネクタ 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（参考）ビジネス環境全般の改善</a:t>
              </a:r>
            </a:p>
          </p:txBody>
        </p:sp>
      </p:grpSp>
      <p:sp>
        <p:nvSpPr>
          <p:cNvPr id="8" name="片側の 2 つの角を丸めた四角形 7"/>
          <p:cNvSpPr/>
          <p:nvPr/>
        </p:nvSpPr>
        <p:spPr>
          <a:xfrm>
            <a:off x="416496" y="2204864"/>
            <a:ext cx="2880320" cy="360040"/>
          </a:xfrm>
          <a:prstGeom prst="round2SameRect">
            <a:avLst/>
          </a:prstGeom>
          <a:solidFill>
            <a:srgbClr val="3D6AA7"/>
          </a:solidFill>
        </p:spPr>
        <p:txBody>
          <a:bodyPr wrap="none" anchor="ctr" anchorCtr="0">
            <a:no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法令の整備</a:t>
            </a:r>
          </a:p>
        </p:txBody>
      </p:sp>
      <p:sp>
        <p:nvSpPr>
          <p:cNvPr id="9" name="片側の 2 つの角を丸めた四角形 8"/>
          <p:cNvSpPr/>
          <p:nvPr/>
        </p:nvSpPr>
        <p:spPr>
          <a:xfrm>
            <a:off x="3512840" y="2204864"/>
            <a:ext cx="2880320" cy="360040"/>
          </a:xfrm>
          <a:prstGeom prst="round2SameRect">
            <a:avLst/>
          </a:prstGeom>
          <a:solidFill>
            <a:srgbClr val="3D6AA7"/>
          </a:solidFill>
        </p:spPr>
        <p:txBody>
          <a:bodyPr wrap="none" anchor="ctr" anchorCtr="0">
            <a:no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経済特区</a:t>
            </a:r>
          </a:p>
        </p:txBody>
      </p:sp>
      <p:sp>
        <p:nvSpPr>
          <p:cNvPr id="10" name="片側の 2 つの角を丸めた四角形 9"/>
          <p:cNvSpPr/>
          <p:nvPr/>
        </p:nvSpPr>
        <p:spPr>
          <a:xfrm>
            <a:off x="6609184" y="2204864"/>
            <a:ext cx="2880320" cy="360040"/>
          </a:xfrm>
          <a:prstGeom prst="round2SameRect">
            <a:avLst/>
          </a:prstGeom>
          <a:solidFill>
            <a:srgbClr val="3D6AA7"/>
          </a:solidFill>
        </p:spPr>
        <p:txBody>
          <a:bodyPr wrap="none" anchor="ctr" anchorCtr="0">
            <a:noAutofit/>
          </a:bodyPr>
          <a:lstStyle/>
          <a:p>
            <a:pPr algn="ctr" fontAlgn="ctr"/>
            <a:r>
              <a:rPr lang="zh-TW"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日本企業支援</a:t>
            </a:r>
          </a:p>
        </p:txBody>
      </p:sp>
      <p:sp>
        <p:nvSpPr>
          <p:cNvPr id="11" name="テキスト ボックス 117"/>
          <p:cNvSpPr txBox="1"/>
          <p:nvPr/>
        </p:nvSpPr>
        <p:spPr>
          <a:xfrm>
            <a:off x="416496" y="2564904"/>
            <a:ext cx="2880320" cy="3816424"/>
          </a:xfrm>
          <a:prstGeom prst="rect">
            <a:avLst/>
          </a:prstGeom>
          <a:gradFill flip="none" rotWithShape="1">
            <a:gsLst>
              <a:gs pos="0">
                <a:srgbClr val="CCDAEC"/>
              </a:gs>
              <a:gs pos="100000">
                <a:schemeClr val="bg1"/>
              </a:gs>
            </a:gsLst>
            <a:lin ang="5400000" scaled="1"/>
            <a:tileRect/>
          </a:gradFill>
          <a:ln w="12700">
            <a:noFill/>
          </a:ln>
        </p:spPr>
        <p:txBody>
          <a:bodyPr wrap="square" lIns="108000" tIns="144000" rIns="10800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just">
              <a:lnSpc>
                <a:spcPct val="114000"/>
              </a:lnSpc>
              <a:spcBef>
                <a:spcPts val="0"/>
              </a:spcBef>
              <a:buClr>
                <a:srgbClr val="5F8AC3"/>
              </a:buClr>
              <a:buSzPct val="90000"/>
            </a:pPr>
            <a:endParaRPr lang="ja-JP" altLang="en-US" sz="1100" dirty="0">
              <a:latin typeface="ＭＳ Ｐゴシック" panose="020B0600070205080204" pitchFamily="50" charset="-128"/>
              <a:cs typeface="Arial" pitchFamily="34" charset="0"/>
            </a:endParaRPr>
          </a:p>
        </p:txBody>
      </p:sp>
      <p:sp>
        <p:nvSpPr>
          <p:cNvPr id="12" name="テキスト ボックス 117"/>
          <p:cNvSpPr txBox="1"/>
          <p:nvPr/>
        </p:nvSpPr>
        <p:spPr>
          <a:xfrm>
            <a:off x="3512840" y="2564904"/>
            <a:ext cx="2880320" cy="3816424"/>
          </a:xfrm>
          <a:prstGeom prst="rect">
            <a:avLst/>
          </a:prstGeom>
          <a:gradFill flip="none" rotWithShape="1">
            <a:gsLst>
              <a:gs pos="0">
                <a:srgbClr val="CCDAEC"/>
              </a:gs>
              <a:gs pos="100000">
                <a:schemeClr val="bg1"/>
              </a:gs>
            </a:gsLst>
            <a:lin ang="5400000" scaled="1"/>
            <a:tileRect/>
          </a:gradFill>
          <a:ln w="12700">
            <a:noFill/>
          </a:ln>
        </p:spPr>
        <p:txBody>
          <a:bodyPr wrap="square" lIns="108000" tIns="144000" rIns="10800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just">
              <a:lnSpc>
                <a:spcPct val="114000"/>
              </a:lnSpc>
              <a:spcBef>
                <a:spcPts val="0"/>
              </a:spcBef>
              <a:buClr>
                <a:srgbClr val="5F8AC3"/>
              </a:buClr>
              <a:buSzPct val="90000"/>
            </a:pPr>
            <a:endParaRPr lang="ja-JP" altLang="en-US" sz="1100" dirty="0">
              <a:latin typeface="ＭＳ Ｐゴシック" panose="020B0600070205080204" pitchFamily="50" charset="-128"/>
              <a:cs typeface="Arial" pitchFamily="34" charset="0"/>
            </a:endParaRPr>
          </a:p>
        </p:txBody>
      </p:sp>
      <p:sp>
        <p:nvSpPr>
          <p:cNvPr id="13" name="テキスト ボックス 117"/>
          <p:cNvSpPr txBox="1"/>
          <p:nvPr/>
        </p:nvSpPr>
        <p:spPr>
          <a:xfrm>
            <a:off x="6609184" y="2564904"/>
            <a:ext cx="2880320" cy="3816424"/>
          </a:xfrm>
          <a:prstGeom prst="rect">
            <a:avLst/>
          </a:prstGeom>
          <a:gradFill flip="none" rotWithShape="1">
            <a:gsLst>
              <a:gs pos="0">
                <a:srgbClr val="CCDAEC"/>
              </a:gs>
              <a:gs pos="100000">
                <a:schemeClr val="bg1"/>
              </a:gs>
            </a:gsLst>
            <a:lin ang="5400000" scaled="1"/>
            <a:tileRect/>
          </a:gradFill>
          <a:ln w="12700">
            <a:noFill/>
          </a:ln>
        </p:spPr>
        <p:txBody>
          <a:bodyPr wrap="square" lIns="108000" tIns="144000" rIns="10800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just">
              <a:lnSpc>
                <a:spcPct val="114000"/>
              </a:lnSpc>
              <a:spcBef>
                <a:spcPts val="0"/>
              </a:spcBef>
              <a:buClr>
                <a:srgbClr val="5F8AC3"/>
              </a:buClr>
              <a:buSzPct val="90000"/>
            </a:pPr>
            <a:endParaRPr lang="ja-JP" altLang="en-US" sz="1100" dirty="0">
              <a:latin typeface="ＭＳ Ｐゴシック" panose="020B0600070205080204" pitchFamily="50" charset="-128"/>
              <a:cs typeface="Arial" pitchFamily="34" charset="0"/>
            </a:endParaRPr>
          </a:p>
        </p:txBody>
      </p:sp>
      <p:sp>
        <p:nvSpPr>
          <p:cNvPr id="14" name="正方形/長方形 13"/>
          <p:cNvSpPr/>
          <p:nvPr/>
        </p:nvSpPr>
        <p:spPr>
          <a:xfrm>
            <a:off x="560512" y="2852936"/>
            <a:ext cx="2592288" cy="861774"/>
          </a:xfrm>
          <a:prstGeom prst="rect">
            <a:avLst/>
          </a:prstGeom>
        </p:spPr>
        <p:txBody>
          <a:bodyPr wrap="square" lIns="0" rIns="0">
            <a:spAutoFit/>
          </a:bodyPr>
          <a:lstStyle/>
          <a:p>
            <a:pPr marL="123825" lvl="1" indent="-123825" fontAlgn="ctr">
              <a:spcAft>
                <a:spcPts val="400"/>
              </a:spcAft>
              <a:buClr>
                <a:srgbClr val="5F8AC3"/>
              </a:buClr>
              <a:buSzPct val="90000"/>
              <a:buFont typeface="Wingdings" panose="05000000000000000000" pitchFamily="2" charset="2"/>
              <a:buChar char="l"/>
            </a:pPr>
            <a:r>
              <a:rPr lang="ja-JP" altLang="en-US" sz="950" dirty="0"/>
              <a:t>法令の重複</a:t>
            </a:r>
            <a:endParaRPr lang="en-US" altLang="ja-JP" sz="950" dirty="0"/>
          </a:p>
          <a:p>
            <a:pPr marL="123825" lvl="1" indent="-123825" fontAlgn="ctr">
              <a:spcAft>
                <a:spcPts val="400"/>
              </a:spcAft>
              <a:buClr>
                <a:srgbClr val="5F8AC3"/>
              </a:buClr>
              <a:buSzPct val="90000"/>
              <a:buFont typeface="Wingdings" panose="05000000000000000000" pitchFamily="2" charset="2"/>
              <a:buChar char="l"/>
            </a:pPr>
            <a:r>
              <a:rPr lang="ja-JP" altLang="en-US" sz="950" dirty="0"/>
              <a:t>法令施行の現場への不徹底</a:t>
            </a:r>
            <a:endParaRPr lang="en-US" altLang="ja-JP" sz="950" dirty="0"/>
          </a:p>
          <a:p>
            <a:pPr marL="123825" lvl="1" indent="-123825" fontAlgn="ctr">
              <a:spcAft>
                <a:spcPts val="400"/>
              </a:spcAft>
              <a:buClr>
                <a:srgbClr val="5F8AC3"/>
              </a:buClr>
              <a:buSzPct val="90000"/>
              <a:buFont typeface="Wingdings" panose="05000000000000000000" pitchFamily="2" charset="2"/>
              <a:buChar char="l"/>
            </a:pPr>
            <a:r>
              <a:rPr lang="ja-JP" altLang="en-US" sz="950" dirty="0"/>
              <a:t>通関手続きの煩雑さ</a:t>
            </a:r>
            <a:endParaRPr lang="en-US" altLang="ja-JP" sz="950" dirty="0"/>
          </a:p>
          <a:p>
            <a:pPr marL="123825" lvl="1" indent="-123825" fontAlgn="ctr">
              <a:spcAft>
                <a:spcPts val="400"/>
              </a:spcAft>
              <a:buClr>
                <a:srgbClr val="5F8AC3"/>
              </a:buClr>
              <a:buSzPct val="90000"/>
              <a:buFont typeface="Wingdings" panose="05000000000000000000" pitchFamily="2" charset="2"/>
              <a:buChar char="l"/>
            </a:pPr>
            <a:r>
              <a:rPr lang="ja-JP" altLang="en-US" sz="950" dirty="0"/>
              <a:t>ビジネス環境が不透明</a:t>
            </a:r>
          </a:p>
        </p:txBody>
      </p:sp>
      <p:sp>
        <p:nvSpPr>
          <p:cNvPr id="16" name="角丸四角形 15"/>
          <p:cNvSpPr/>
          <p:nvPr/>
        </p:nvSpPr>
        <p:spPr>
          <a:xfrm>
            <a:off x="560512" y="2636912"/>
            <a:ext cx="504056" cy="216024"/>
          </a:xfrm>
          <a:prstGeom prst="roundRect">
            <a:avLst/>
          </a:prstGeom>
          <a:gradFill flip="none" rotWithShape="1">
            <a:gsLst>
              <a:gs pos="0">
                <a:srgbClr val="83A4D1"/>
              </a:gs>
              <a:gs pos="100000">
                <a:srgbClr val="DDE6F3">
                  <a:alpha val="0"/>
                </a:srgbClr>
              </a:gs>
            </a:gsLst>
            <a:lin ang="0" scaled="1"/>
            <a:tileRect/>
          </a:gradFill>
        </p:spPr>
        <p:txBody>
          <a:bodyPr wrap="square" lIns="72000" tIns="0" rIns="0" bIns="0" anchor="ctr" anchorCtr="0">
            <a:noAutofit/>
          </a:bodyPr>
          <a:lstStyle/>
          <a:p>
            <a:pPr fontAlgn="ctr"/>
            <a:r>
              <a:rPr lang="ja-JP" altLang="en-US" sz="1000" b="1" dirty="0">
                <a:solidFill>
                  <a:sysClr val="windowText" lastClr="000000"/>
                </a:solidFill>
                <a:latin typeface="ＭＳ Ｐゴシック" panose="020B0600070205080204" pitchFamily="50" charset="-128"/>
                <a:ea typeface="ＭＳ Ｐゴシック" panose="020B0600070205080204" pitchFamily="50" charset="-128"/>
              </a:rPr>
              <a:t>従　来</a:t>
            </a:r>
          </a:p>
        </p:txBody>
      </p:sp>
      <p:sp>
        <p:nvSpPr>
          <p:cNvPr id="17" name="角丸四角形 16"/>
          <p:cNvSpPr/>
          <p:nvPr/>
        </p:nvSpPr>
        <p:spPr>
          <a:xfrm>
            <a:off x="560512" y="3789040"/>
            <a:ext cx="504056" cy="216024"/>
          </a:xfrm>
          <a:prstGeom prst="roundRect">
            <a:avLst/>
          </a:prstGeom>
          <a:gradFill flip="none" rotWithShape="1">
            <a:gsLst>
              <a:gs pos="0">
                <a:srgbClr val="83A4D1"/>
              </a:gs>
              <a:gs pos="100000">
                <a:srgbClr val="DDE6F3">
                  <a:alpha val="0"/>
                </a:srgbClr>
              </a:gs>
            </a:gsLst>
            <a:lin ang="0" scaled="1"/>
            <a:tileRect/>
          </a:gradFill>
        </p:spPr>
        <p:txBody>
          <a:bodyPr wrap="none" lIns="72000" tIns="0" rIns="0" bIns="0" anchor="ctr" anchorCtr="0">
            <a:noAutofit/>
          </a:bodyPr>
          <a:lstStyle/>
          <a:p>
            <a:pPr fontAlgn="ctr"/>
            <a:r>
              <a:rPr lang="en-US" altLang="ja-JP" sz="1000" b="1" dirty="0"/>
              <a:t>2000</a:t>
            </a:r>
            <a:r>
              <a:rPr lang="ja-JP" altLang="en-US" sz="1000" b="1" dirty="0"/>
              <a:t>年以降</a:t>
            </a:r>
            <a:endParaRPr lang="ja-JP" altLang="en-US" sz="1000" b="1" dirty="0">
              <a:solidFill>
                <a:sysClr val="windowText" lastClr="000000"/>
              </a:solidFill>
              <a:latin typeface="ＭＳ Ｐゴシック" panose="020B0600070205080204" pitchFamily="50" charset="-128"/>
              <a:ea typeface="ＭＳ Ｐゴシック" panose="020B0600070205080204" pitchFamily="50" charset="-128"/>
            </a:endParaRPr>
          </a:p>
        </p:txBody>
      </p:sp>
      <p:sp>
        <p:nvSpPr>
          <p:cNvPr id="19" name="正方形/長方形 18"/>
          <p:cNvSpPr/>
          <p:nvPr/>
        </p:nvSpPr>
        <p:spPr>
          <a:xfrm>
            <a:off x="560512" y="4005064"/>
            <a:ext cx="2592288" cy="2172390"/>
          </a:xfrm>
          <a:prstGeom prst="rect">
            <a:avLst/>
          </a:prstGeom>
        </p:spPr>
        <p:txBody>
          <a:bodyPr wrap="square" lIns="0" rIns="0">
            <a:spAutoFit/>
          </a:bodyPr>
          <a:lstStyle/>
          <a:p>
            <a:pPr marL="123825" lvl="1" indent="-123825" fontAlgn="ctr">
              <a:spcAft>
                <a:spcPts val="400"/>
              </a:spcAft>
              <a:buClr>
                <a:srgbClr val="5F8AC3"/>
              </a:buClr>
              <a:buSzPct val="90000"/>
              <a:buFont typeface="Wingdings" panose="05000000000000000000" pitchFamily="2" charset="2"/>
              <a:buChar char="l"/>
            </a:pPr>
            <a:r>
              <a:rPr lang="ja-JP" altLang="en-US" sz="950" dirty="0"/>
              <a:t>国税基本法</a:t>
            </a:r>
            <a:endParaRPr lang="en-US" altLang="ja-JP" sz="950" dirty="0"/>
          </a:p>
          <a:p>
            <a:pPr marL="123825" lvl="1" indent="-123825" fontAlgn="ctr">
              <a:spcAft>
                <a:spcPts val="400"/>
              </a:spcAft>
              <a:buClr>
                <a:srgbClr val="5F8AC3"/>
              </a:buClr>
              <a:buSzPct val="90000"/>
              <a:buFont typeface="Wingdings" panose="05000000000000000000" pitchFamily="2" charset="2"/>
              <a:buChar char="l"/>
            </a:pPr>
            <a:r>
              <a:rPr lang="ja-JP" altLang="en-US" sz="950" dirty="0"/>
              <a:t>土地基本法</a:t>
            </a:r>
            <a:endParaRPr lang="en-US" altLang="ja-JP" sz="950" dirty="0"/>
          </a:p>
          <a:p>
            <a:pPr marL="0" lvl="1" fontAlgn="ctr">
              <a:spcAft>
                <a:spcPts val="400"/>
              </a:spcAft>
              <a:buClr>
                <a:srgbClr val="868686"/>
              </a:buClr>
              <a:buSzPct val="40000"/>
            </a:pPr>
            <a:r>
              <a:rPr lang="ja-JP" altLang="en-US" sz="950" dirty="0"/>
              <a:t>などの基本的な法令施行</a:t>
            </a:r>
            <a:endParaRPr lang="en-US" altLang="ja-JP" sz="950" dirty="0"/>
          </a:p>
          <a:p>
            <a:pPr marL="0" lvl="1" algn="just" fontAlgn="ctr">
              <a:spcBef>
                <a:spcPts val="400"/>
              </a:spcBef>
              <a:spcAft>
                <a:spcPts val="400"/>
              </a:spcAft>
              <a:buClr>
                <a:srgbClr val="868686"/>
              </a:buClr>
              <a:buSzPct val="40000"/>
            </a:pPr>
            <a:r>
              <a:rPr lang="ja-JP" altLang="en-US" sz="1000" dirty="0"/>
              <a:t>法人登記の制度改革および外国人就業規則の整備も推進、ロシア国内産業の育成を目的とした外国投資の呼び込みにも力を入れている。</a:t>
            </a:r>
            <a:endParaRPr lang="en-US" altLang="ja-JP" sz="1000" dirty="0"/>
          </a:p>
          <a:p>
            <a:pPr marL="0" lvl="1" algn="just" fontAlgn="ctr">
              <a:spcAft>
                <a:spcPts val="400"/>
              </a:spcAft>
              <a:buClr>
                <a:srgbClr val="868686"/>
              </a:buClr>
              <a:buSzPct val="40000"/>
            </a:pPr>
            <a:r>
              <a:rPr lang="en-US" altLang="ja-JP" sz="1000" dirty="0"/>
              <a:t>2012</a:t>
            </a:r>
            <a:r>
              <a:rPr lang="ja-JP" altLang="en-US" sz="1000" dirty="0"/>
              <a:t>年に施行された「</a:t>
            </a:r>
            <a:r>
              <a:rPr lang="ja-JP" altLang="en-US" sz="1000" dirty="0">
                <a:latin typeface="HGP創英角ｺﾞｼｯｸUB" panose="020B0900000000000000" pitchFamily="50" charset="-128"/>
                <a:ea typeface="HGP創英角ｺﾞｼｯｸUB" panose="020B0900000000000000" pitchFamily="50" charset="-128"/>
              </a:rPr>
              <a:t>通関行政事務の適正化</a:t>
            </a:r>
            <a:r>
              <a:rPr lang="ja-JP" altLang="en-US" sz="1000" dirty="0"/>
              <a:t>」を通じ輸出入手続きの簡素化、短期化を図ることになったほか、不動産登記に関する国家サービスの質の向上、法人企業手続きの適正化、国有企業の割合の引き下げと競争原理の導入なども目指している。</a:t>
            </a:r>
          </a:p>
        </p:txBody>
      </p:sp>
      <p:sp>
        <p:nvSpPr>
          <p:cNvPr id="20" name="角丸四角形 19"/>
          <p:cNvSpPr/>
          <p:nvPr/>
        </p:nvSpPr>
        <p:spPr>
          <a:xfrm>
            <a:off x="3656856" y="2636912"/>
            <a:ext cx="504056" cy="216024"/>
          </a:xfrm>
          <a:prstGeom prst="roundRect">
            <a:avLst/>
          </a:prstGeom>
          <a:gradFill flip="none" rotWithShape="1">
            <a:gsLst>
              <a:gs pos="0">
                <a:srgbClr val="83A4D1"/>
              </a:gs>
              <a:gs pos="100000">
                <a:srgbClr val="DDE6F3">
                  <a:alpha val="0"/>
                </a:srgbClr>
              </a:gs>
            </a:gsLst>
            <a:lin ang="0" scaled="1"/>
            <a:tileRect/>
          </a:gradFill>
        </p:spPr>
        <p:txBody>
          <a:bodyPr wrap="square" lIns="72000" tIns="0" rIns="0" bIns="0" anchor="ctr" anchorCtr="0">
            <a:noAutofit/>
          </a:bodyPr>
          <a:lstStyle/>
          <a:p>
            <a:pPr fontAlgn="ctr"/>
            <a:r>
              <a:rPr lang="ja-JP" altLang="en-US" sz="1000" b="1" dirty="0">
                <a:solidFill>
                  <a:sysClr val="windowText" lastClr="000000"/>
                </a:solidFill>
                <a:latin typeface="ＭＳ Ｐゴシック" panose="020B0600070205080204" pitchFamily="50" charset="-128"/>
                <a:ea typeface="ＭＳ Ｐゴシック" panose="020B0600070205080204" pitchFamily="50" charset="-128"/>
              </a:rPr>
              <a:t>通　常</a:t>
            </a:r>
          </a:p>
        </p:txBody>
      </p:sp>
      <p:sp>
        <p:nvSpPr>
          <p:cNvPr id="21" name="正方形/長方形 20"/>
          <p:cNvSpPr/>
          <p:nvPr/>
        </p:nvSpPr>
        <p:spPr>
          <a:xfrm>
            <a:off x="3656856" y="2852936"/>
            <a:ext cx="2736304" cy="246221"/>
          </a:xfrm>
          <a:prstGeom prst="rect">
            <a:avLst/>
          </a:prstGeom>
        </p:spPr>
        <p:txBody>
          <a:bodyPr wrap="square" lIns="0" rIns="0">
            <a:spAutoFit/>
          </a:bodyPr>
          <a:lstStyle/>
          <a:p>
            <a:pPr marL="0" lvl="1" fontAlgn="ctr">
              <a:spcAft>
                <a:spcPts val="400"/>
              </a:spcAft>
              <a:buClr>
                <a:srgbClr val="868686"/>
              </a:buClr>
              <a:buSzPct val="40000"/>
            </a:pPr>
            <a:r>
              <a:rPr lang="ja-JP" altLang="en-US" sz="1000" spc="-20" dirty="0"/>
              <a:t>企業利潤税（法人税）は</a:t>
            </a:r>
            <a:r>
              <a:rPr lang="en-US" altLang="ja-JP" sz="1000" spc="-20" dirty="0"/>
              <a:t>20%</a:t>
            </a:r>
            <a:r>
              <a:rPr lang="ja-JP" altLang="en-US" sz="1000" spc="-20" dirty="0"/>
              <a:t>（</a:t>
            </a:r>
            <a:r>
              <a:rPr lang="zh-TW" altLang="en-US" sz="1000" spc="-20" dirty="0"/>
              <a:t>連邦</a:t>
            </a:r>
            <a:r>
              <a:rPr lang="en-US" altLang="zh-TW" sz="1000" spc="-20" dirty="0"/>
              <a:t>2%</a:t>
            </a:r>
            <a:r>
              <a:rPr lang="zh-TW" altLang="en-US" sz="1000" spc="-100" dirty="0"/>
              <a:t>、</a:t>
            </a:r>
            <a:r>
              <a:rPr lang="zh-TW" altLang="en-US" sz="1000" spc="-20" dirty="0"/>
              <a:t>地方</a:t>
            </a:r>
            <a:r>
              <a:rPr lang="en-US" altLang="zh-TW" sz="1000" spc="-20" dirty="0"/>
              <a:t>18%</a:t>
            </a:r>
            <a:r>
              <a:rPr lang="ja-JP" altLang="en-US" sz="1000" spc="-20" dirty="0"/>
              <a:t>）</a:t>
            </a:r>
          </a:p>
        </p:txBody>
      </p:sp>
      <p:sp>
        <p:nvSpPr>
          <p:cNvPr id="23" name="角丸四角形 22"/>
          <p:cNvSpPr/>
          <p:nvPr/>
        </p:nvSpPr>
        <p:spPr>
          <a:xfrm>
            <a:off x="3656856" y="3284984"/>
            <a:ext cx="504056" cy="216024"/>
          </a:xfrm>
          <a:prstGeom prst="roundRect">
            <a:avLst/>
          </a:prstGeom>
          <a:gradFill flip="none" rotWithShape="1">
            <a:gsLst>
              <a:gs pos="0">
                <a:srgbClr val="83A4D1"/>
              </a:gs>
              <a:gs pos="100000">
                <a:srgbClr val="DDE6F3">
                  <a:alpha val="0"/>
                </a:srgbClr>
              </a:gs>
            </a:gsLst>
            <a:lin ang="0" scaled="1"/>
            <a:tileRect/>
          </a:gradFill>
        </p:spPr>
        <p:txBody>
          <a:bodyPr wrap="none" lIns="72000" tIns="0" rIns="0" bIns="0" anchor="ctr" anchorCtr="0">
            <a:noAutofit/>
          </a:bodyPr>
          <a:lstStyle/>
          <a:p>
            <a:pPr fontAlgn="ctr"/>
            <a:r>
              <a:rPr lang="ja-JP" altLang="en-US" sz="1000" b="1" dirty="0"/>
              <a:t>経済特区であるウリヤノフスク州</a:t>
            </a:r>
            <a:endParaRPr lang="ja-JP" altLang="en-US" sz="1000" b="1" dirty="0">
              <a:solidFill>
                <a:sysClr val="windowText" lastClr="000000"/>
              </a:solidFill>
              <a:latin typeface="ＭＳ Ｐゴシック" panose="020B0600070205080204" pitchFamily="50" charset="-128"/>
              <a:ea typeface="ＭＳ Ｐゴシック" panose="020B0600070205080204" pitchFamily="50" charset="-128"/>
            </a:endParaRPr>
          </a:p>
        </p:txBody>
      </p:sp>
      <p:sp>
        <p:nvSpPr>
          <p:cNvPr id="24" name="正方形/長方形 23"/>
          <p:cNvSpPr/>
          <p:nvPr/>
        </p:nvSpPr>
        <p:spPr>
          <a:xfrm>
            <a:off x="3656856" y="3501008"/>
            <a:ext cx="2592288" cy="913070"/>
          </a:xfrm>
          <a:prstGeom prst="rect">
            <a:avLst/>
          </a:prstGeom>
        </p:spPr>
        <p:txBody>
          <a:bodyPr wrap="square" lIns="0" rIns="0">
            <a:spAutoFit/>
          </a:bodyPr>
          <a:lstStyle/>
          <a:p>
            <a:pPr marL="0" lvl="1" fontAlgn="ctr">
              <a:spcAft>
                <a:spcPts val="400"/>
              </a:spcAft>
              <a:buClr>
                <a:srgbClr val="868686"/>
              </a:buClr>
              <a:buSzPct val="40000"/>
            </a:pPr>
            <a:r>
              <a:rPr lang="ja-JP" altLang="en-US" sz="1000" dirty="0"/>
              <a:t>工業団地の整備および税制優遇措置が講じられている。</a:t>
            </a:r>
            <a:endParaRPr lang="en-US" altLang="ja-JP" sz="1000" dirty="0"/>
          </a:p>
          <a:p>
            <a:pPr marL="123825" lvl="1" indent="-123825" algn="just" fontAlgn="ctr">
              <a:spcAft>
                <a:spcPts val="400"/>
              </a:spcAft>
              <a:buClr>
                <a:srgbClr val="5F8AC3"/>
              </a:buClr>
              <a:buSzPct val="90000"/>
              <a:buFont typeface="Wingdings" panose="05000000000000000000" pitchFamily="2" charset="2"/>
              <a:buChar char="l"/>
            </a:pPr>
            <a:r>
              <a:rPr lang="ja-JP" altLang="en-US" sz="1000" dirty="0"/>
              <a:t>外国企業は、投資後</a:t>
            </a:r>
            <a:r>
              <a:rPr lang="en-US" altLang="ja-JP" sz="1000" dirty="0"/>
              <a:t>8</a:t>
            </a:r>
            <a:r>
              <a:rPr lang="ja-JP" altLang="en-US" sz="1000" dirty="0"/>
              <a:t>年間、地方分の企業利潤税が実質的に免除される（翌年に免税分が還付される）</a:t>
            </a:r>
          </a:p>
        </p:txBody>
      </p:sp>
      <p:sp>
        <p:nvSpPr>
          <p:cNvPr id="28" name="正方形/長方形 27"/>
          <p:cNvSpPr/>
          <p:nvPr/>
        </p:nvSpPr>
        <p:spPr>
          <a:xfrm>
            <a:off x="6753200" y="2636912"/>
            <a:ext cx="2592288" cy="794064"/>
          </a:xfrm>
          <a:prstGeom prst="rect">
            <a:avLst/>
          </a:prstGeom>
        </p:spPr>
        <p:txBody>
          <a:bodyPr wrap="square" lIns="0" rIns="0">
            <a:spAutoFit/>
          </a:bodyPr>
          <a:lstStyle/>
          <a:p>
            <a:pPr marL="0" lvl="1" algn="just" fontAlgn="ctr">
              <a:lnSpc>
                <a:spcPct val="114000"/>
              </a:lnSpc>
              <a:spcAft>
                <a:spcPts val="400"/>
              </a:spcAft>
              <a:buClr>
                <a:srgbClr val="868686"/>
              </a:buClr>
              <a:buSzPct val="40000"/>
            </a:pPr>
            <a:r>
              <a:rPr lang="en-US" altLang="ja-JP" sz="1000" dirty="0"/>
              <a:t>2013</a:t>
            </a:r>
            <a:r>
              <a:rPr lang="ja-JP" altLang="en-US" sz="1000" dirty="0"/>
              <a:t>年には、「</a:t>
            </a:r>
            <a:r>
              <a:rPr lang="ja-JP" altLang="en-US" sz="1000" dirty="0">
                <a:latin typeface="HGP創英角ｺﾞｼｯｸUB" panose="020B0900000000000000" pitchFamily="50" charset="-128"/>
                <a:ea typeface="HGP創英角ｺﾞｼｯｸUB" panose="020B0900000000000000" pitchFamily="50" charset="-128"/>
              </a:rPr>
              <a:t>貿易投資環境改善に係る作業部会</a:t>
            </a:r>
            <a:r>
              <a:rPr lang="ja-JP" altLang="en-US" sz="1000" dirty="0"/>
              <a:t>」が開催され、ロシア側の議長は経済産業省次官が務めるなど、日露双方の官民が連携して取り組んでいる。</a:t>
            </a:r>
            <a:endParaRPr lang="en-US" altLang="ja-JP" sz="1000" dirty="0"/>
          </a:p>
        </p:txBody>
      </p:sp>
      <p:sp>
        <p:nvSpPr>
          <p:cNvPr id="29" name="テキスト ボックス 28"/>
          <p:cNvSpPr txBox="1"/>
          <p:nvPr/>
        </p:nvSpPr>
        <p:spPr>
          <a:xfrm>
            <a:off x="200472" y="6525344"/>
            <a:ext cx="9145016" cy="144016"/>
          </a:xfrm>
          <a:prstGeom prst="rect">
            <a:avLst/>
          </a:prstGeom>
          <a:noFill/>
        </p:spPr>
        <p:txBody>
          <a:bodyPr wrap="square" lIns="0" tIns="0" rIns="0" bIns="0" rtlCol="0">
            <a:noAutofit/>
          </a:bodyPr>
          <a:lstStyle/>
          <a:p>
            <a:pPr marL="333375" indent="-3333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IMS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IMS Pharmaceutical Pricing &amp; Reimbursement Concise Guide RUSSIA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1" name="正方形/長方形 30"/>
          <p:cNvSpPr/>
          <p:nvPr/>
        </p:nvSpPr>
        <p:spPr>
          <a:xfrm>
            <a:off x="1784648" y="4005064"/>
            <a:ext cx="1224136" cy="436017"/>
          </a:xfrm>
          <a:prstGeom prst="rect">
            <a:avLst/>
          </a:prstGeom>
        </p:spPr>
        <p:txBody>
          <a:bodyPr wrap="square" lIns="0" rIns="0">
            <a:spAutoFit/>
          </a:bodyPr>
          <a:lstStyle/>
          <a:p>
            <a:pPr marL="123825" lvl="1" indent="-123825" fontAlgn="ctr">
              <a:spcAft>
                <a:spcPts val="400"/>
              </a:spcAft>
              <a:buClr>
                <a:srgbClr val="5F8AC3"/>
              </a:buClr>
              <a:buSzPct val="90000"/>
              <a:buFont typeface="Wingdings" panose="05000000000000000000" pitchFamily="2" charset="2"/>
              <a:buChar char="l"/>
            </a:pPr>
            <a:r>
              <a:rPr lang="ja-JP" altLang="en-US" sz="950" dirty="0"/>
              <a:t>労働基本法</a:t>
            </a:r>
            <a:endParaRPr lang="en-US" altLang="ja-JP" sz="950" dirty="0"/>
          </a:p>
          <a:p>
            <a:pPr marL="123825" lvl="1" indent="-123825" fontAlgn="ctr">
              <a:spcAft>
                <a:spcPts val="400"/>
              </a:spcAft>
              <a:buClr>
                <a:srgbClr val="5F8AC3"/>
              </a:buClr>
              <a:buSzPct val="90000"/>
              <a:buFont typeface="Wingdings" panose="05000000000000000000" pitchFamily="2" charset="2"/>
              <a:buChar char="l"/>
            </a:pPr>
            <a:r>
              <a:rPr lang="ja-JP" altLang="en-US" sz="950" dirty="0"/>
              <a:t>関税基本法　</a:t>
            </a:r>
            <a:endParaRPr lang="ja-JP" altLang="en-US" sz="1000" dirty="0"/>
          </a:p>
        </p:txBody>
      </p:sp>
    </p:spTree>
    <p:extLst>
      <p:ext uri="{BB962C8B-B14F-4D97-AF65-F5344CB8AC3E}">
        <p14:creationId xmlns:p14="http://schemas.microsoft.com/office/powerpoint/2010/main" val="7919893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C63C8-30A7-050C-6B4D-B88B02D75687}"/>
            </a:ext>
          </a:extLst>
        </p:cNvPr>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6C63373-3983-76CF-AC15-D65ED866A57F}"/>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7" imgW="360" imgH="360" progId="TCLayout.ActiveDocument.1">
                  <p:embed/>
                </p:oleObj>
              </mc:Choice>
              <mc:Fallback>
                <p:oleObj name="think-cellスライド" r:id="rId57" imgW="360" imgH="360" progId="TCLayout.ActiveDocument.1">
                  <p:embed/>
                  <p:pic>
                    <p:nvPicPr>
                      <p:cNvPr id="8" name="Object 7" hidden="1"/>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a:extLst>
              <a:ext uri="{FF2B5EF4-FFF2-40B4-BE49-F238E27FC236}">
                <a16:creationId xmlns:a16="http://schemas.microsoft.com/office/drawing/2014/main" id="{26C9FB5F-D95A-D8C1-3ABE-26BA81A169E2}"/>
              </a:ext>
            </a:extLst>
          </p:cNvPr>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sym typeface="+mn-lt"/>
            </a:endParaRPr>
          </a:p>
        </p:txBody>
      </p:sp>
      <p:sp>
        <p:nvSpPr>
          <p:cNvPr id="2" name="タイトル 1">
            <a:extLst>
              <a:ext uri="{FF2B5EF4-FFF2-40B4-BE49-F238E27FC236}">
                <a16:creationId xmlns:a16="http://schemas.microsoft.com/office/drawing/2014/main" id="{4B443F82-3550-6D37-2F40-CD0E2506D490}"/>
              </a:ext>
            </a:extLst>
          </p:cNvPr>
          <p:cNvSpPr>
            <a:spLocks noGrp="1"/>
          </p:cNvSpPr>
          <p:nvPr>
            <p:ph type="title"/>
          </p:nvPr>
        </p:nvSpPr>
        <p:spPr/>
        <p:txBody>
          <a:bodyPr vert="horz"/>
          <a:lstStyle/>
          <a:p>
            <a:r>
              <a:rPr lang="ja-JP" altLang="en-US" dirty="0"/>
              <a:t>ロシア／政策動向</a:t>
            </a:r>
            <a:endParaRPr kumimoji="1" lang="ja-JP" altLang="en-US" dirty="0"/>
          </a:p>
        </p:txBody>
      </p:sp>
      <p:sp>
        <p:nvSpPr>
          <p:cNvPr id="3" name="テキスト プレースホルダー 2">
            <a:extLst>
              <a:ext uri="{FF2B5EF4-FFF2-40B4-BE49-F238E27FC236}">
                <a16:creationId xmlns:a16="http://schemas.microsoft.com/office/drawing/2014/main" id="{9DFFA852-E8BB-9098-3B95-672B2102B458}"/>
              </a:ext>
            </a:extLst>
          </p:cNvPr>
          <p:cNvSpPr>
            <a:spLocks noGrp="1"/>
          </p:cNvSpPr>
          <p:nvPr>
            <p:ph type="body" sz="quarter" idx="15"/>
          </p:nvPr>
        </p:nvSpPr>
        <p:spPr>
          <a:xfrm>
            <a:off x="200025" y="549275"/>
            <a:ext cx="9505950" cy="359445"/>
          </a:xfrm>
        </p:spPr>
        <p:txBody>
          <a:bodyPr/>
          <a:lstStyle/>
          <a:p>
            <a:r>
              <a:rPr lang="ja-JP" altLang="en-US" dirty="0"/>
              <a:t>医療関連政策の将来動向（</a:t>
            </a:r>
            <a:r>
              <a:rPr lang="en-US" altLang="ja-JP" dirty="0"/>
              <a:t>5/5</a:t>
            </a:r>
            <a:r>
              <a:rPr lang="ja-JP" altLang="en-US" dirty="0"/>
              <a:t>）</a:t>
            </a:r>
          </a:p>
        </p:txBody>
      </p:sp>
      <p:sp>
        <p:nvSpPr>
          <p:cNvPr id="4" name="テキスト ボックス 3">
            <a:extLst>
              <a:ext uri="{FF2B5EF4-FFF2-40B4-BE49-F238E27FC236}">
                <a16:creationId xmlns:a16="http://schemas.microsoft.com/office/drawing/2014/main" id="{7893CAA4-B1A4-E8BB-DB0E-4F87BFE46D3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ロシア</a:t>
            </a:r>
            <a:r>
              <a:rPr lang="ja-JP" altLang="ja-JP" sz="1400" dirty="0"/>
              <a:t>の</a:t>
            </a:r>
            <a:r>
              <a:rPr lang="ja-JP" altLang="en-US" sz="1400" dirty="0"/>
              <a:t>医療分野における</a:t>
            </a:r>
            <a:r>
              <a:rPr lang="ja-JP" altLang="ja-JP" sz="1400" dirty="0"/>
              <a:t>予算</a:t>
            </a:r>
            <a:r>
              <a:rPr lang="ja-JP" altLang="en-US" sz="1400" dirty="0"/>
              <a:t>計画の</a:t>
            </a:r>
            <a:r>
              <a:rPr lang="ja-JP" altLang="ja-JP" sz="1400" dirty="0"/>
              <a:t>内訳</a:t>
            </a:r>
            <a:r>
              <a:rPr lang="ja-JP" altLang="en-US" sz="1400" dirty="0"/>
              <a:t>を以下に示す</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2" name="テキスト ボックス 21">
            <a:extLst>
              <a:ext uri="{FF2B5EF4-FFF2-40B4-BE49-F238E27FC236}">
                <a16:creationId xmlns:a16="http://schemas.microsoft.com/office/drawing/2014/main" id="{0F7E4EC0-0A8A-F22B-A21A-10CEC3513E51}"/>
              </a:ext>
            </a:extLst>
          </p:cNvPr>
          <p:cNvSpPr txBox="1"/>
          <p:nvPr/>
        </p:nvSpPr>
        <p:spPr>
          <a:xfrm>
            <a:off x="200472" y="6453336"/>
            <a:ext cx="9361040" cy="123111"/>
          </a:xfrm>
          <a:prstGeom prst="rect">
            <a:avLst/>
          </a:prstGeom>
          <a:noFill/>
        </p:spPr>
        <p:txBody>
          <a:bodyPr wrap="square" lIns="0" tIns="0" rIns="0" bIns="0" rtlCol="0">
            <a:sp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the Federal Treasury, the Federal State Statistics Service of the Russia Federation</a:t>
            </a:r>
            <a:endParaRPr lang="en-US" altLang="ja-JP" sz="800" dirty="0"/>
          </a:p>
        </p:txBody>
      </p:sp>
      <p:grpSp>
        <p:nvGrpSpPr>
          <p:cNvPr id="14" name="グループ化 7">
            <a:extLst>
              <a:ext uri="{FF2B5EF4-FFF2-40B4-BE49-F238E27FC236}">
                <a16:creationId xmlns:a16="http://schemas.microsoft.com/office/drawing/2014/main" id="{BC1CE08C-BEB8-3603-AC83-A9AB6C8CC2BD}"/>
              </a:ext>
            </a:extLst>
          </p:cNvPr>
          <p:cNvGrpSpPr>
            <a:grpSpLocks/>
          </p:cNvGrpSpPr>
          <p:nvPr/>
        </p:nvGrpSpPr>
        <p:grpSpPr>
          <a:xfrm>
            <a:off x="416495" y="1484313"/>
            <a:ext cx="6425629" cy="288032"/>
            <a:chOff x="4944173" y="2113806"/>
            <a:chExt cx="5861371" cy="288032"/>
          </a:xfrm>
        </p:grpSpPr>
        <p:cxnSp>
          <p:nvCxnSpPr>
            <p:cNvPr id="15" name="直線コネクタ 6">
              <a:extLst>
                <a:ext uri="{FF2B5EF4-FFF2-40B4-BE49-F238E27FC236}">
                  <a16:creationId xmlns:a16="http://schemas.microsoft.com/office/drawing/2014/main" id="{0FE57CB6-9BA3-0B5B-B79A-7E40C4C2EE83}"/>
                </a:ext>
              </a:extLst>
            </p:cNvPr>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a:extLst>
                <a:ext uri="{FF2B5EF4-FFF2-40B4-BE49-F238E27FC236}">
                  <a16:creationId xmlns:a16="http://schemas.microsoft.com/office/drawing/2014/main" id="{50A488B1-830D-E338-C25F-1830AD87C626}"/>
                </a:ext>
              </a:extLst>
            </p:cNvPr>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医療分野における項目別予算</a:t>
              </a:r>
              <a:r>
                <a:rPr lang="en-US" altLang="ja-JP" sz="1400" dirty="0">
                  <a:solidFill>
                    <a:srgbClr val="000000"/>
                  </a:solidFill>
                  <a:latin typeface="Arial Black" pitchFamily="34" charset="0"/>
                  <a:ea typeface="HGP創英角ｺﾞｼｯｸUB" pitchFamily="50" charset="-128"/>
                </a:rPr>
                <a:t>(10</a:t>
              </a:r>
              <a:r>
                <a:rPr lang="ja-JP" altLang="en-US" sz="1400" dirty="0">
                  <a:solidFill>
                    <a:srgbClr val="000000"/>
                  </a:solidFill>
                  <a:latin typeface="Arial Black" pitchFamily="34" charset="0"/>
                  <a:ea typeface="HGP創英角ｺﾞｼｯｸUB" pitchFamily="50" charset="-128"/>
                </a:rPr>
                <a:t>億ルーブル）</a:t>
              </a:r>
            </a:p>
          </p:txBody>
        </p:sp>
      </p:grpSp>
      <p:sp>
        <p:nvSpPr>
          <p:cNvPr id="104" name="テキスト ボックス 3">
            <a:extLst>
              <a:ext uri="{FF2B5EF4-FFF2-40B4-BE49-F238E27FC236}">
                <a16:creationId xmlns:a16="http://schemas.microsoft.com/office/drawing/2014/main" id="{9F19FCE5-8BB5-F304-CA86-1097A2D97E28}"/>
              </a:ext>
            </a:extLst>
          </p:cNvPr>
          <p:cNvSpPr txBox="1">
            <a:spLocks/>
          </p:cNvSpPr>
          <p:nvPr/>
        </p:nvSpPr>
        <p:spPr>
          <a:xfrm>
            <a:off x="7328287" y="3035300"/>
            <a:ext cx="2377688" cy="2320925"/>
          </a:xfrm>
          <a:prstGeom prst="rect">
            <a:avLst/>
          </a:prstGeom>
          <a:noFill/>
        </p:spPr>
        <p:txBody>
          <a:bodyPr wrap="square" lIns="0" tIns="0" rIns="0" bIns="0" rtlCol="0">
            <a:noAutofit/>
          </a:bodyPr>
          <a:lstStyle/>
          <a:p>
            <a:pPr marL="190500" indent="-190500">
              <a:lnSpc>
                <a:spcPct val="110000"/>
              </a:lnSpc>
              <a:spcAft>
                <a:spcPts val="200"/>
              </a:spcAft>
              <a:buClr>
                <a:srgbClr val="5F8AC3"/>
              </a:buClr>
              <a:buFont typeface="Wingdings" panose="05000000000000000000" pitchFamily="2" charset="2"/>
              <a:buChar char="n"/>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年からの</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年間で約</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兆ルーブルの予算が計上。</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100" dirty="0"/>
              <a:t>国全体の医療サービスの質とアクセスを向上させることを目的としている。</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主な支出は、がん関連の取組とデジタルインフラの整備に向けた活動。</a:t>
            </a:r>
          </a:p>
          <a:p>
            <a:pPr marL="190500" indent="-190500">
              <a:lnSpc>
                <a:spcPct val="110000"/>
              </a:lnSpc>
              <a:spcAft>
                <a:spcPts val="200"/>
              </a:spcAft>
              <a:buClr>
                <a:srgbClr val="5F8AC3"/>
              </a:buClr>
              <a:buFont typeface="Wingdings" panose="05000000000000000000" pitchFamily="2" charset="2"/>
              <a:buChar char="n"/>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健康省は、がん疾患による死亡率を</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年の国民</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万人あたり</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200</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人から</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185</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人に減少させることを目標としている。</a:t>
            </a:r>
          </a:p>
          <a:p>
            <a:pPr marL="190500" indent="-190500">
              <a:lnSpc>
                <a:spcPct val="110000"/>
              </a:lnSpc>
              <a:spcAft>
                <a:spcPts val="200"/>
              </a:spcAft>
              <a:buClr>
                <a:srgbClr val="5F8AC3"/>
              </a:buClr>
              <a:buFont typeface="Wingdings" panose="05000000000000000000" pitchFamily="2" charset="2"/>
              <a:buChar char="n"/>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プロジェクト全体の支出の</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80%</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は、連邦予算で賄われる。</a:t>
            </a:r>
          </a:p>
        </p:txBody>
      </p:sp>
      <p:graphicFrame>
        <p:nvGraphicFramePr>
          <p:cNvPr id="211" name="Chart 210">
            <a:extLst>
              <a:ext uri="{FF2B5EF4-FFF2-40B4-BE49-F238E27FC236}">
                <a16:creationId xmlns:a16="http://schemas.microsoft.com/office/drawing/2014/main" id="{FE16B820-B0DD-AEFF-42F4-2DA28DCD9AD7}"/>
              </a:ext>
            </a:extLst>
          </p:cNvPr>
          <p:cNvGraphicFramePr/>
          <p:nvPr>
            <p:custDataLst>
              <p:tags r:id="rId3"/>
            </p:custDataLst>
          </p:nvPr>
        </p:nvGraphicFramePr>
        <p:xfrm>
          <a:off x="333375" y="2286000"/>
          <a:ext cx="6789738" cy="3817938"/>
        </p:xfrm>
        <a:graphic>
          <a:graphicData uri="http://schemas.openxmlformats.org/drawingml/2006/chart">
            <c:chart xmlns:c="http://schemas.openxmlformats.org/drawingml/2006/chart" xmlns:r="http://schemas.openxmlformats.org/officeDocument/2006/relationships" r:id="rId59"/>
          </a:graphicData>
        </a:graphic>
      </p:graphicFrame>
      <p:sp>
        <p:nvSpPr>
          <p:cNvPr id="66" name="Text Placeholder 2">
            <a:extLst>
              <a:ext uri="{FF2B5EF4-FFF2-40B4-BE49-F238E27FC236}">
                <a16:creationId xmlns:a16="http://schemas.microsoft.com/office/drawing/2014/main" id="{DBB893B9-2ACD-0E82-F4BA-3C96B1F087D7}"/>
              </a:ext>
            </a:extLst>
          </p:cNvPr>
          <p:cNvSpPr>
            <a:spLocks noGrp="1"/>
          </p:cNvSpPr>
          <p:nvPr>
            <p:custDataLst>
              <p:tags r:id="rId4"/>
            </p:custDataLst>
          </p:nvPr>
        </p:nvSpPr>
        <p:spPr bwMode="gray">
          <a:xfrm>
            <a:off x="825500" y="5427663"/>
            <a:ext cx="28733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A961BE24-584C-43D3-8C63-D33FC0145318}" type="datetime'4''''7''''''''''%'''''''''''''''''''''''''''''''">
              <a:rPr lang="ru-RU" altLang="en-US" sz="1000" smtClean="0">
                <a:solidFill>
                  <a:schemeClr val="bg1"/>
                </a:solidFill>
              </a:rPr>
              <a:pPr/>
              <a:t>47%</a:t>
            </a:fld>
            <a:endParaRPr lang="ru-RU" sz="1000" dirty="0">
              <a:solidFill>
                <a:schemeClr val="bg1"/>
              </a:solidFill>
              <a:sym typeface="+mn-lt"/>
            </a:endParaRPr>
          </a:p>
        </p:txBody>
      </p:sp>
      <p:sp>
        <p:nvSpPr>
          <p:cNvPr id="71" name="Text Placeholder 2">
            <a:extLst>
              <a:ext uri="{FF2B5EF4-FFF2-40B4-BE49-F238E27FC236}">
                <a16:creationId xmlns:a16="http://schemas.microsoft.com/office/drawing/2014/main" id="{CBB55C6E-8FA8-03C9-0C3A-1FFF07095C34}"/>
              </a:ext>
            </a:extLst>
          </p:cNvPr>
          <p:cNvSpPr>
            <a:spLocks noGrp="1"/>
          </p:cNvSpPr>
          <p:nvPr>
            <p:custDataLst>
              <p:tags r:id="rId5"/>
            </p:custDataLst>
          </p:nvPr>
        </p:nvSpPr>
        <p:spPr bwMode="gray">
          <a:xfrm>
            <a:off x="825500" y="4745038"/>
            <a:ext cx="287338" cy="152400"/>
          </a:xfrm>
          <a:prstGeom prst="rect">
            <a:avLst/>
          </a:prstGeom>
          <a:noFill/>
          <a:ln>
            <a:noFill/>
          </a:ln>
          <a:extLst>
            <a:ext uri="{909E8E84-426E-40DD-AFC4-6F175D3DCCD1}">
              <a14:hiddenFill xmlns:a14="http://schemas.microsoft.com/office/drawing/2010/main">
                <a:solidFill>
                  <a:schemeClr val="accent3"/>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8F81F60F-CBD3-439A-934C-804505995388}" type="datetime'1''''5''''''''''''''''''''''''''''''''''%'''''''''''''''''">
              <a:rPr lang="ru-RU" altLang="en-US" sz="1000" smtClean="0"/>
              <a:pPr/>
              <a:t>15%</a:t>
            </a:fld>
            <a:endParaRPr lang="ru-RU" sz="1000" dirty="0">
              <a:sym typeface="+mn-lt"/>
            </a:endParaRPr>
          </a:p>
        </p:txBody>
      </p:sp>
      <p:sp>
        <p:nvSpPr>
          <p:cNvPr id="67" name="Text Placeholder 2">
            <a:extLst>
              <a:ext uri="{FF2B5EF4-FFF2-40B4-BE49-F238E27FC236}">
                <a16:creationId xmlns:a16="http://schemas.microsoft.com/office/drawing/2014/main" id="{4CF940BA-347D-B308-D23C-F75715838E9C}"/>
              </a:ext>
            </a:extLst>
          </p:cNvPr>
          <p:cNvSpPr>
            <a:spLocks noGrp="1"/>
          </p:cNvSpPr>
          <p:nvPr>
            <p:custDataLst>
              <p:tags r:id="rId6"/>
            </p:custDataLst>
          </p:nvPr>
        </p:nvSpPr>
        <p:spPr bwMode="gray">
          <a:xfrm>
            <a:off x="825500" y="3871913"/>
            <a:ext cx="287338" cy="152400"/>
          </a:xfrm>
          <a:prstGeom prst="rect">
            <a:avLst/>
          </a:prstGeom>
          <a:noFill/>
          <a:ln>
            <a:noFill/>
          </a:ln>
          <a:extLst>
            <a:ext uri="{909E8E84-426E-40DD-AFC4-6F175D3DCCD1}">
              <a14:hiddenFill xmlns:a14="http://schemas.microsoft.com/office/drawing/2010/main">
                <a:solidFill>
                  <a:srgbClr val="BDBDBD"/>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2A2D610E-5482-40C2-B595-54F9E52E1FD6}" type="datetime'''''''''''''''''''1''''3''''''%'''''''''''">
              <a:rPr lang="ru-RU" altLang="en-US" sz="1000" smtClean="0"/>
              <a:pPr/>
              <a:t>13%</a:t>
            </a:fld>
            <a:endParaRPr lang="ru-RU" sz="1000" dirty="0">
              <a:sym typeface="+mn-lt"/>
            </a:endParaRPr>
          </a:p>
        </p:txBody>
      </p:sp>
      <p:sp>
        <p:nvSpPr>
          <p:cNvPr id="78" name="Text Placeholder 2">
            <a:extLst>
              <a:ext uri="{FF2B5EF4-FFF2-40B4-BE49-F238E27FC236}">
                <a16:creationId xmlns:a16="http://schemas.microsoft.com/office/drawing/2014/main" id="{58A2AB15-F883-5444-7BEF-AE2445E59EFD}"/>
              </a:ext>
            </a:extLst>
          </p:cNvPr>
          <p:cNvSpPr>
            <a:spLocks noGrp="1"/>
          </p:cNvSpPr>
          <p:nvPr>
            <p:custDataLst>
              <p:tags r:id="rId7"/>
            </p:custDataLst>
          </p:nvPr>
        </p:nvSpPr>
        <p:spPr bwMode="auto">
          <a:xfrm>
            <a:off x="822325" y="6064250"/>
            <a:ext cx="2921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5EA11F8A-98F4-457D-B135-E47705A116B9}" type="datetime'''''''''''''''''''''2''''0''''1''''''''''''9'">
              <a:rPr lang="ja-JP" altLang="en-US" sz="1000" smtClean="0"/>
              <a:pPr/>
              <a:t>2019</a:t>
            </a:fld>
            <a:endParaRPr lang="ru-RU" sz="1000" dirty="0">
              <a:sym typeface="+mn-lt"/>
            </a:endParaRPr>
          </a:p>
        </p:txBody>
      </p:sp>
      <p:sp>
        <p:nvSpPr>
          <p:cNvPr id="74" name="Text Placeholder 2">
            <a:extLst>
              <a:ext uri="{FF2B5EF4-FFF2-40B4-BE49-F238E27FC236}">
                <a16:creationId xmlns:a16="http://schemas.microsoft.com/office/drawing/2014/main" id="{FD3254B8-20FF-D20B-5388-6E6281ECADB4}"/>
              </a:ext>
            </a:extLst>
          </p:cNvPr>
          <p:cNvSpPr>
            <a:spLocks noGrp="1"/>
          </p:cNvSpPr>
          <p:nvPr>
            <p:custDataLst>
              <p:tags r:id="rId8"/>
            </p:custDataLst>
          </p:nvPr>
        </p:nvSpPr>
        <p:spPr bwMode="gray">
          <a:xfrm>
            <a:off x="825500" y="4152900"/>
            <a:ext cx="28733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E5AE1E73-2E3B-498A-88DA-A464FAC2CB34}" type="datetime'''''''1''''''''''''''3''''''''''''''''''%'''''''''''''''">
              <a:rPr lang="ru-RU" altLang="en-US" sz="1000" smtClean="0">
                <a:solidFill>
                  <a:schemeClr val="bg1"/>
                </a:solidFill>
              </a:rPr>
              <a:pPr algn="ctr"/>
              <a:t>13%</a:t>
            </a:fld>
            <a:endParaRPr lang="ru-RU" sz="1000" dirty="0">
              <a:solidFill>
                <a:schemeClr val="bg1"/>
              </a:solidFill>
              <a:sym typeface="+mn-lt"/>
            </a:endParaRPr>
          </a:p>
        </p:txBody>
      </p:sp>
      <p:sp>
        <p:nvSpPr>
          <p:cNvPr id="79" name="Text Placeholder 2">
            <a:extLst>
              <a:ext uri="{FF2B5EF4-FFF2-40B4-BE49-F238E27FC236}">
                <a16:creationId xmlns:a16="http://schemas.microsoft.com/office/drawing/2014/main" id="{66D0FC94-AABE-0063-5742-730D48FBA33E}"/>
              </a:ext>
            </a:extLst>
          </p:cNvPr>
          <p:cNvSpPr>
            <a:spLocks noGrp="1"/>
          </p:cNvSpPr>
          <p:nvPr>
            <p:custDataLst>
              <p:tags r:id="rId9"/>
            </p:custDataLst>
          </p:nvPr>
        </p:nvSpPr>
        <p:spPr bwMode="gray">
          <a:xfrm>
            <a:off x="825500" y="4438650"/>
            <a:ext cx="287338" cy="152400"/>
          </a:xfrm>
          <a:prstGeom prst="rect">
            <a:avLst/>
          </a:prstGeom>
          <a:noFill/>
          <a:ln>
            <a:noFill/>
          </a:ln>
          <a:extLst>
            <a:ext uri="{909E8E84-426E-40DD-AFC4-6F175D3DCCD1}">
              <a14:hiddenFill xmlns:a14="http://schemas.microsoft.com/office/drawing/2010/main">
                <a:solidFill>
                  <a:schemeClr val="accent2"/>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E25CA9BF-8669-443A-9E5D-02524184CB25}" type="datetime'''''''''''''1''''''''''''''''''''''''3''%'''''''''''''''''">
              <a:rPr lang="ru-RU" altLang="en-US" sz="1000" smtClean="0"/>
              <a:pPr/>
              <a:t>13%</a:t>
            </a:fld>
            <a:endParaRPr lang="ru-RU" sz="1000" dirty="0">
              <a:sym typeface="+mn-lt"/>
            </a:endParaRPr>
          </a:p>
        </p:txBody>
      </p:sp>
      <p:sp>
        <p:nvSpPr>
          <p:cNvPr id="82" name="Text Placeholder 2">
            <a:extLst>
              <a:ext uri="{FF2B5EF4-FFF2-40B4-BE49-F238E27FC236}">
                <a16:creationId xmlns:a16="http://schemas.microsoft.com/office/drawing/2014/main" id="{6DE54F84-D75D-3998-1971-BA4845A371E7}"/>
              </a:ext>
            </a:extLst>
          </p:cNvPr>
          <p:cNvSpPr>
            <a:spLocks noGrp="1"/>
          </p:cNvSpPr>
          <p:nvPr>
            <p:custDataLst>
              <p:tags r:id="rId10"/>
            </p:custDataLst>
          </p:nvPr>
        </p:nvSpPr>
        <p:spPr bwMode="gray">
          <a:xfrm>
            <a:off x="1928813" y="2501900"/>
            <a:ext cx="28733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8982B039-285F-4204-8A05-FE199AFD2B48}" type="datetime'''''''1''''1''''''''%'''''''">
              <a:rPr lang="ru-RU" altLang="en-US" sz="1000" smtClean="0"/>
              <a:pPr algn="ctr"/>
              <a:t>11%</a:t>
            </a:fld>
            <a:endParaRPr lang="ru-RU" sz="1000" dirty="0">
              <a:sym typeface="+mn-lt"/>
            </a:endParaRPr>
          </a:p>
        </p:txBody>
      </p:sp>
      <p:sp>
        <p:nvSpPr>
          <p:cNvPr id="83" name="Text Placeholder 2">
            <a:extLst>
              <a:ext uri="{FF2B5EF4-FFF2-40B4-BE49-F238E27FC236}">
                <a16:creationId xmlns:a16="http://schemas.microsoft.com/office/drawing/2014/main" id="{EF68F002-FCB6-F844-0EFC-7CB1D1918857}"/>
              </a:ext>
            </a:extLst>
          </p:cNvPr>
          <p:cNvSpPr>
            <a:spLocks noGrp="1"/>
          </p:cNvSpPr>
          <p:nvPr>
            <p:custDataLst>
              <p:tags r:id="rId11"/>
            </p:custDataLst>
          </p:nvPr>
        </p:nvSpPr>
        <p:spPr bwMode="gray">
          <a:xfrm>
            <a:off x="1963738" y="2844800"/>
            <a:ext cx="217488" cy="152400"/>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0CCE79BE-075B-4419-BB98-9B73E824EC3E}" type="datetime'''7''''''''''%'''''''''''''''''''''''''''''''''''''''''''">
              <a:rPr lang="ru-RU" altLang="en-US" sz="1000" smtClean="0">
                <a:solidFill>
                  <a:schemeClr val="bg1"/>
                </a:solidFill>
              </a:rPr>
              <a:pPr/>
              <a:t>7%</a:t>
            </a:fld>
            <a:endParaRPr lang="ru-RU" sz="1000" dirty="0">
              <a:solidFill>
                <a:schemeClr val="bg1"/>
              </a:solidFill>
              <a:sym typeface="+mn-lt"/>
            </a:endParaRPr>
          </a:p>
        </p:txBody>
      </p:sp>
      <p:sp>
        <p:nvSpPr>
          <p:cNvPr id="84" name="Text Placeholder 2">
            <a:extLst>
              <a:ext uri="{FF2B5EF4-FFF2-40B4-BE49-F238E27FC236}">
                <a16:creationId xmlns:a16="http://schemas.microsoft.com/office/drawing/2014/main" id="{576077B9-DD33-38BE-B2D0-C69C9BAEB6FF}"/>
              </a:ext>
            </a:extLst>
          </p:cNvPr>
          <p:cNvSpPr>
            <a:spLocks noGrp="1"/>
          </p:cNvSpPr>
          <p:nvPr>
            <p:custDataLst>
              <p:tags r:id="rId12"/>
            </p:custDataLst>
          </p:nvPr>
        </p:nvSpPr>
        <p:spPr bwMode="gray">
          <a:xfrm>
            <a:off x="1928813" y="3273425"/>
            <a:ext cx="287338" cy="152400"/>
          </a:xfrm>
          <a:prstGeom prst="rect">
            <a:avLst/>
          </a:prstGeom>
          <a:noFill/>
          <a:ln>
            <a:noFill/>
          </a:ln>
          <a:extLst>
            <a:ext uri="{909E8E84-426E-40DD-AFC4-6F175D3DCCD1}">
              <a14:hiddenFill xmlns:a14="http://schemas.microsoft.com/office/drawing/2010/main">
                <a:solidFill>
                  <a:schemeClr val="accent2"/>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33FD5066-3AC6-438A-9E35-E1215DA9EC5F}" type="datetime'''''''''''''''''''1''''''''''''''''''''6''''''''%'''">
              <a:rPr lang="ru-RU" altLang="en-US" sz="1000" smtClean="0"/>
              <a:pPr/>
              <a:t>16%</a:t>
            </a:fld>
            <a:endParaRPr lang="ru-RU" sz="1000" dirty="0">
              <a:sym typeface="+mn-lt"/>
            </a:endParaRPr>
          </a:p>
        </p:txBody>
      </p:sp>
      <p:sp>
        <p:nvSpPr>
          <p:cNvPr id="101" name="Text Placeholder 2">
            <a:extLst>
              <a:ext uri="{FF2B5EF4-FFF2-40B4-BE49-F238E27FC236}">
                <a16:creationId xmlns:a16="http://schemas.microsoft.com/office/drawing/2014/main" id="{37068129-B983-6DC0-03A7-5AC15334C670}"/>
              </a:ext>
            </a:extLst>
          </p:cNvPr>
          <p:cNvSpPr>
            <a:spLocks noGrp="1"/>
          </p:cNvSpPr>
          <p:nvPr>
            <p:custDataLst>
              <p:tags r:id="rId13"/>
            </p:custDataLst>
          </p:nvPr>
        </p:nvSpPr>
        <p:spPr bwMode="gray">
          <a:xfrm>
            <a:off x="4137025" y="3873500"/>
            <a:ext cx="287338" cy="152400"/>
          </a:xfrm>
          <a:prstGeom prst="rect">
            <a:avLst/>
          </a:prstGeom>
          <a:noFill/>
          <a:ln>
            <a:noFill/>
          </a:ln>
          <a:extLst>
            <a:ext uri="{909E8E84-426E-40DD-AFC4-6F175D3DCCD1}">
              <a14:hiddenFill xmlns:a14="http://schemas.microsoft.com/office/drawing/2010/main">
                <a:solidFill>
                  <a:schemeClr val="accent3"/>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460A54B1-2415-4A52-91DD-3478F800A36E}" type="datetime'''''''''''''''''''''''''''''''''''''''''''''''''''1''3''%'">
              <a:rPr lang="ru-RU" altLang="en-US" sz="1000" smtClean="0"/>
              <a:pPr/>
              <a:t>13%</a:t>
            </a:fld>
            <a:endParaRPr lang="ru-RU" sz="1000" dirty="0">
              <a:sym typeface="+mn-lt"/>
            </a:endParaRPr>
          </a:p>
        </p:txBody>
      </p:sp>
      <p:sp>
        <p:nvSpPr>
          <p:cNvPr id="81" name="Text Placeholder 2">
            <a:extLst>
              <a:ext uri="{FF2B5EF4-FFF2-40B4-BE49-F238E27FC236}">
                <a16:creationId xmlns:a16="http://schemas.microsoft.com/office/drawing/2014/main" id="{51BDB67B-5411-0191-274B-0DC80C1BE2C8}"/>
              </a:ext>
            </a:extLst>
          </p:cNvPr>
          <p:cNvSpPr>
            <a:spLocks noGrp="1"/>
          </p:cNvSpPr>
          <p:nvPr>
            <p:custDataLst>
              <p:tags r:id="rId14"/>
            </p:custDataLst>
          </p:nvPr>
        </p:nvSpPr>
        <p:spPr bwMode="gray">
          <a:xfrm>
            <a:off x="1928813" y="3792538"/>
            <a:ext cx="287338" cy="152400"/>
          </a:xfrm>
          <a:prstGeom prst="rect">
            <a:avLst/>
          </a:prstGeom>
          <a:noFill/>
          <a:ln>
            <a:noFill/>
          </a:ln>
          <a:extLst>
            <a:ext uri="{909E8E84-426E-40DD-AFC4-6F175D3DCCD1}">
              <a14:hiddenFill xmlns:a14="http://schemas.microsoft.com/office/drawing/2010/main">
                <a:solidFill>
                  <a:schemeClr val="accent3"/>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B46E1DD9-F97F-4268-B671-30E3CE974ADA}" type="datetime'''''''''''''''''1''''2''''''''''''''''''''''''''''''''''''''%'">
              <a:rPr lang="ru-RU" altLang="en-US" sz="1000" smtClean="0"/>
              <a:pPr/>
              <a:t>12%</a:t>
            </a:fld>
            <a:endParaRPr lang="ru-RU" sz="1000" dirty="0">
              <a:sym typeface="+mn-lt"/>
            </a:endParaRPr>
          </a:p>
        </p:txBody>
      </p:sp>
      <p:sp>
        <p:nvSpPr>
          <p:cNvPr id="90" name="Text Placeholder 2">
            <a:extLst>
              <a:ext uri="{FF2B5EF4-FFF2-40B4-BE49-F238E27FC236}">
                <a16:creationId xmlns:a16="http://schemas.microsoft.com/office/drawing/2014/main" id="{33B2440E-AC4E-371E-8B37-E05FE3A7C1BD}"/>
              </a:ext>
            </a:extLst>
          </p:cNvPr>
          <p:cNvSpPr>
            <a:spLocks noGrp="1"/>
          </p:cNvSpPr>
          <p:nvPr>
            <p:custDataLst>
              <p:tags r:id="rId15"/>
            </p:custDataLst>
          </p:nvPr>
        </p:nvSpPr>
        <p:spPr bwMode="gray">
          <a:xfrm>
            <a:off x="3068638" y="3651250"/>
            <a:ext cx="217488" cy="152400"/>
          </a:xfrm>
          <a:prstGeom prst="rect">
            <a:avLst/>
          </a:prstGeom>
          <a:noFill/>
          <a:ln>
            <a:noFill/>
          </a:ln>
          <a:extLst>
            <a:ext uri="{909E8E84-426E-40DD-AFC4-6F175D3DCCD1}">
              <a14:hiddenFill xmlns:a14="http://schemas.microsoft.com/office/drawing/2010/main">
                <a:solidFill>
                  <a:schemeClr val="accent2"/>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89E55ABB-F1E6-42ED-89AB-505B2270B0C2}" type="datetime'''''9''''''''''''''''''''''''''''''''''%'''''''''">
              <a:rPr lang="ru-RU" altLang="en-US" sz="1000" smtClean="0"/>
              <a:pPr/>
              <a:t>9%</a:t>
            </a:fld>
            <a:endParaRPr lang="ru-RU" sz="1000" dirty="0">
              <a:sym typeface="+mn-lt"/>
            </a:endParaRPr>
          </a:p>
        </p:txBody>
      </p:sp>
      <p:sp>
        <p:nvSpPr>
          <p:cNvPr id="85" name="Text Placeholder 2">
            <a:extLst>
              <a:ext uri="{FF2B5EF4-FFF2-40B4-BE49-F238E27FC236}">
                <a16:creationId xmlns:a16="http://schemas.microsoft.com/office/drawing/2014/main" id="{538AC71A-6E7B-3681-AD54-6AB98289BC31}"/>
              </a:ext>
            </a:extLst>
          </p:cNvPr>
          <p:cNvSpPr>
            <a:spLocks noGrp="1"/>
          </p:cNvSpPr>
          <p:nvPr>
            <p:custDataLst>
              <p:tags r:id="rId16"/>
            </p:custDataLst>
          </p:nvPr>
        </p:nvSpPr>
        <p:spPr bwMode="gray">
          <a:xfrm>
            <a:off x="1928813" y="4981575"/>
            <a:ext cx="28733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A79FB34B-7010-4539-90B4-FAB6E97C3AB8}" type="datetime'''''''''''''''''''5''3''''''''''''''''''%'''">
              <a:rPr lang="ru-RU" altLang="en-US" sz="1000" smtClean="0">
                <a:solidFill>
                  <a:schemeClr val="bg1"/>
                </a:solidFill>
              </a:rPr>
              <a:pPr/>
              <a:t>53%</a:t>
            </a:fld>
            <a:endParaRPr lang="ru-RU" sz="1000" dirty="0">
              <a:solidFill>
                <a:schemeClr val="bg1"/>
              </a:solidFill>
              <a:sym typeface="+mn-lt"/>
            </a:endParaRPr>
          </a:p>
        </p:txBody>
      </p:sp>
      <p:sp>
        <p:nvSpPr>
          <p:cNvPr id="88" name="Text Placeholder 2">
            <a:extLst>
              <a:ext uri="{FF2B5EF4-FFF2-40B4-BE49-F238E27FC236}">
                <a16:creationId xmlns:a16="http://schemas.microsoft.com/office/drawing/2014/main" id="{E88EB7AA-0492-7C48-7847-A0C492EA6BAD}"/>
              </a:ext>
            </a:extLst>
          </p:cNvPr>
          <p:cNvSpPr>
            <a:spLocks noGrp="1"/>
          </p:cNvSpPr>
          <p:nvPr>
            <p:custDataLst>
              <p:tags r:id="rId17"/>
            </p:custDataLst>
          </p:nvPr>
        </p:nvSpPr>
        <p:spPr bwMode="auto">
          <a:xfrm>
            <a:off x="1995488" y="6064250"/>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A8115481-CF60-451F-9386-0F142BFC4C82}" type="datetime'''''''2''0'''''''''''''''''''''''''''''">
              <a:rPr lang="ja-JP" altLang="en-US" sz="1000" smtClean="0"/>
              <a:pPr/>
              <a:t>20</a:t>
            </a:fld>
            <a:endParaRPr lang="ru-RU" sz="1000" dirty="0">
              <a:sym typeface="+mn-lt"/>
            </a:endParaRPr>
          </a:p>
        </p:txBody>
      </p:sp>
      <p:sp>
        <p:nvSpPr>
          <p:cNvPr id="117" name="Text Placeholder 2">
            <a:extLst>
              <a:ext uri="{FF2B5EF4-FFF2-40B4-BE49-F238E27FC236}">
                <a16:creationId xmlns:a16="http://schemas.microsoft.com/office/drawing/2014/main" id="{1123B5B5-0E5D-C3CA-44F0-F75A347F9CD3}"/>
              </a:ext>
            </a:extLst>
          </p:cNvPr>
          <p:cNvSpPr>
            <a:spLocks noGrp="1"/>
          </p:cNvSpPr>
          <p:nvPr>
            <p:custDataLst>
              <p:tags r:id="rId18"/>
            </p:custDataLst>
          </p:nvPr>
        </p:nvSpPr>
        <p:spPr bwMode="gray">
          <a:xfrm>
            <a:off x="6345238" y="4232275"/>
            <a:ext cx="28733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801B4745-2DB6-4749-9FD2-F764DB995FAF}" type="datetime'''''''''1''''''''0''''''''''''''''''''''''''''''''''''''%'''''">
              <a:rPr lang="ru-RU" altLang="en-US" sz="1000" smtClean="0"/>
              <a:pPr algn="ctr"/>
              <a:t>10%</a:t>
            </a:fld>
            <a:endParaRPr lang="ru-RU" sz="1000" dirty="0">
              <a:sym typeface="+mn-lt"/>
            </a:endParaRPr>
          </a:p>
        </p:txBody>
      </p:sp>
      <p:sp>
        <p:nvSpPr>
          <p:cNvPr id="89" name="Text Placeholder 2">
            <a:extLst>
              <a:ext uri="{FF2B5EF4-FFF2-40B4-BE49-F238E27FC236}">
                <a16:creationId xmlns:a16="http://schemas.microsoft.com/office/drawing/2014/main" id="{E7C4BD13-6D8D-A466-E22F-B4D1A639CDF5}"/>
              </a:ext>
            </a:extLst>
          </p:cNvPr>
          <p:cNvSpPr>
            <a:spLocks noGrp="1"/>
          </p:cNvSpPr>
          <p:nvPr>
            <p:custDataLst>
              <p:tags r:id="rId19"/>
            </p:custDataLst>
          </p:nvPr>
        </p:nvSpPr>
        <p:spPr bwMode="gray">
          <a:xfrm>
            <a:off x="3033713" y="3092450"/>
            <a:ext cx="287338" cy="152400"/>
          </a:xfrm>
          <a:prstGeom prst="rect">
            <a:avLst/>
          </a:prstGeom>
          <a:noFill/>
          <a:ln>
            <a:noFill/>
          </a:ln>
          <a:extLst>
            <a:ext uri="{909E8E84-426E-40DD-AFC4-6F175D3DCCD1}">
              <a14:hiddenFill xmlns:a14="http://schemas.microsoft.com/office/drawing/2010/main">
                <a:solidFill>
                  <a:srgbClr val="BDBDBD"/>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6B557B03-525D-4B4E-9538-786850604FA8}" type="datetime'''''1''''''''1''''''''''''''''%'''''''">
              <a:rPr lang="ru-RU" altLang="en-US" sz="1000" smtClean="0"/>
              <a:pPr/>
              <a:t>11%</a:t>
            </a:fld>
            <a:endParaRPr lang="ru-RU" sz="1000" dirty="0">
              <a:sym typeface="+mn-lt"/>
            </a:endParaRPr>
          </a:p>
        </p:txBody>
      </p:sp>
      <p:sp>
        <p:nvSpPr>
          <p:cNvPr id="80" name="Text Placeholder 2">
            <a:extLst>
              <a:ext uri="{FF2B5EF4-FFF2-40B4-BE49-F238E27FC236}">
                <a16:creationId xmlns:a16="http://schemas.microsoft.com/office/drawing/2014/main" id="{BE80100D-53B8-AA02-35D1-F31B0B622534}"/>
              </a:ext>
            </a:extLst>
          </p:cNvPr>
          <p:cNvSpPr>
            <a:spLocks noGrp="1"/>
          </p:cNvSpPr>
          <p:nvPr>
            <p:custDataLst>
              <p:tags r:id="rId20"/>
            </p:custDataLst>
          </p:nvPr>
        </p:nvSpPr>
        <p:spPr bwMode="gray">
          <a:xfrm>
            <a:off x="3068638" y="3387725"/>
            <a:ext cx="21748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2EE41867-EF69-4DE3-94B8-07A92464723B}" type="datetime'''''''''''''''9''''''''''''''%'">
              <a:rPr lang="ru-RU" altLang="en-US" sz="1000" smtClean="0">
                <a:solidFill>
                  <a:schemeClr val="bg1"/>
                </a:solidFill>
              </a:rPr>
              <a:pPr algn="ctr"/>
              <a:t>9%</a:t>
            </a:fld>
            <a:endParaRPr lang="ru-RU" sz="1000" dirty="0">
              <a:solidFill>
                <a:schemeClr val="bg1"/>
              </a:solidFill>
              <a:sym typeface="+mn-lt"/>
            </a:endParaRPr>
          </a:p>
        </p:txBody>
      </p:sp>
      <p:sp>
        <p:nvSpPr>
          <p:cNvPr id="91" name="Text Placeholder 2">
            <a:extLst>
              <a:ext uri="{FF2B5EF4-FFF2-40B4-BE49-F238E27FC236}">
                <a16:creationId xmlns:a16="http://schemas.microsoft.com/office/drawing/2014/main" id="{4835B86E-500E-CEE4-759A-BB32F31B514E}"/>
              </a:ext>
            </a:extLst>
          </p:cNvPr>
          <p:cNvSpPr>
            <a:spLocks noGrp="1"/>
          </p:cNvSpPr>
          <p:nvPr>
            <p:custDataLst>
              <p:tags r:id="rId21"/>
            </p:custDataLst>
          </p:nvPr>
        </p:nvSpPr>
        <p:spPr bwMode="gray">
          <a:xfrm>
            <a:off x="3033713" y="3941763"/>
            <a:ext cx="287338" cy="152400"/>
          </a:xfrm>
          <a:prstGeom prst="rect">
            <a:avLst/>
          </a:prstGeom>
          <a:noFill/>
          <a:ln>
            <a:noFill/>
          </a:ln>
          <a:extLst>
            <a:ext uri="{909E8E84-426E-40DD-AFC4-6F175D3DCCD1}">
              <a14:hiddenFill xmlns:a14="http://schemas.microsoft.com/office/drawing/2010/main">
                <a:solidFill>
                  <a:schemeClr val="accent3"/>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E536A64A-1B82-4011-854B-3A0737E01053}" type="datetime'1''''0''''''''''%'''''''''''''''''''''''''''''''''''">
              <a:rPr lang="ru-RU" altLang="en-US" sz="1000" smtClean="0"/>
              <a:pPr/>
              <a:t>10%</a:t>
            </a:fld>
            <a:endParaRPr lang="ru-RU" sz="1000" dirty="0">
              <a:sym typeface="+mn-lt"/>
            </a:endParaRPr>
          </a:p>
        </p:txBody>
      </p:sp>
      <p:sp>
        <p:nvSpPr>
          <p:cNvPr id="109" name="Text Placeholder 2">
            <a:extLst>
              <a:ext uri="{FF2B5EF4-FFF2-40B4-BE49-F238E27FC236}">
                <a16:creationId xmlns:a16="http://schemas.microsoft.com/office/drawing/2014/main" id="{5774E84C-EBA5-D5C7-AC0C-71B5418B0FCE}"/>
              </a:ext>
            </a:extLst>
          </p:cNvPr>
          <p:cNvSpPr>
            <a:spLocks noGrp="1"/>
          </p:cNvSpPr>
          <p:nvPr>
            <p:custDataLst>
              <p:tags r:id="rId22"/>
            </p:custDataLst>
          </p:nvPr>
        </p:nvSpPr>
        <p:spPr bwMode="auto">
          <a:xfrm>
            <a:off x="5308600" y="6064250"/>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121EFEAF-4534-4909-A666-F0427080D5BD}" type="datetime'''''''''2''''''''''''''''''''''''''''''''3'">
              <a:rPr lang="ja-JP" altLang="en-US" sz="1000" smtClean="0"/>
              <a:pPr/>
              <a:t>23</a:t>
            </a:fld>
            <a:endParaRPr lang="ru-RU" sz="1000" dirty="0">
              <a:sym typeface="+mn-lt"/>
            </a:endParaRPr>
          </a:p>
        </p:txBody>
      </p:sp>
      <p:sp>
        <p:nvSpPr>
          <p:cNvPr id="93" name="Text Placeholder 2">
            <a:extLst>
              <a:ext uri="{FF2B5EF4-FFF2-40B4-BE49-F238E27FC236}">
                <a16:creationId xmlns:a16="http://schemas.microsoft.com/office/drawing/2014/main" id="{50EC31C4-0582-20A4-090A-8D1D41A79055}"/>
              </a:ext>
            </a:extLst>
          </p:cNvPr>
          <p:cNvSpPr>
            <a:spLocks noGrp="1"/>
          </p:cNvSpPr>
          <p:nvPr>
            <p:custDataLst>
              <p:tags r:id="rId23"/>
            </p:custDataLst>
          </p:nvPr>
        </p:nvSpPr>
        <p:spPr bwMode="auto">
          <a:xfrm>
            <a:off x="4203700" y="6064250"/>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440A2EBC-994F-42C3-A636-46E0C5BB1473}" type="datetime'''''''''''''''''''''''''''''''''''''''22'''''''''''''''''''''">
              <a:rPr lang="ja-JP" altLang="en-US" sz="1000" smtClean="0"/>
              <a:pPr/>
              <a:t>22</a:t>
            </a:fld>
            <a:endParaRPr lang="ru-RU" sz="1000" dirty="0">
              <a:sym typeface="+mn-lt"/>
            </a:endParaRPr>
          </a:p>
        </p:txBody>
      </p:sp>
      <p:sp>
        <p:nvSpPr>
          <p:cNvPr id="94" name="Text Placeholder 2">
            <a:extLst>
              <a:ext uri="{FF2B5EF4-FFF2-40B4-BE49-F238E27FC236}">
                <a16:creationId xmlns:a16="http://schemas.microsoft.com/office/drawing/2014/main" id="{430B876F-CE68-1EE2-B356-9BF6D4FE9B1C}"/>
              </a:ext>
            </a:extLst>
          </p:cNvPr>
          <p:cNvSpPr>
            <a:spLocks noGrp="1"/>
          </p:cNvSpPr>
          <p:nvPr>
            <p:custDataLst>
              <p:tags r:id="rId24"/>
            </p:custDataLst>
          </p:nvPr>
        </p:nvSpPr>
        <p:spPr bwMode="gray">
          <a:xfrm>
            <a:off x="3033713" y="5021263"/>
            <a:ext cx="28733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4AF4E6BC-9943-4862-9235-57D3F71FBA3C}" type="datetime'''''''''''6''''''''''''''''''''''1''''''''''%'''''''''''''''''">
              <a:rPr lang="ru-RU" altLang="en-US" sz="1000" smtClean="0">
                <a:solidFill>
                  <a:schemeClr val="bg1"/>
                </a:solidFill>
              </a:rPr>
              <a:pPr/>
              <a:t>61%</a:t>
            </a:fld>
            <a:endParaRPr lang="ru-RU" sz="1000" dirty="0">
              <a:solidFill>
                <a:schemeClr val="bg1"/>
              </a:solidFill>
              <a:sym typeface="+mn-lt"/>
            </a:endParaRPr>
          </a:p>
        </p:txBody>
      </p:sp>
      <p:sp>
        <p:nvSpPr>
          <p:cNvPr id="76" name="Text Placeholder 2">
            <a:extLst>
              <a:ext uri="{FF2B5EF4-FFF2-40B4-BE49-F238E27FC236}">
                <a16:creationId xmlns:a16="http://schemas.microsoft.com/office/drawing/2014/main" id="{623AD89D-9869-3DEC-3A64-57571D024E38}"/>
              </a:ext>
            </a:extLst>
          </p:cNvPr>
          <p:cNvSpPr>
            <a:spLocks noGrp="1"/>
          </p:cNvSpPr>
          <p:nvPr>
            <p:custDataLst>
              <p:tags r:id="rId25"/>
            </p:custDataLst>
          </p:nvPr>
        </p:nvSpPr>
        <p:spPr bwMode="gray">
          <a:xfrm>
            <a:off x="6365876" y="3135313"/>
            <a:ext cx="2444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BF510883-1FCE-4265-ACD5-09A6ED8DE223}" type="datetime'''''''''''''''''''''2''''''''''''''''''67'''''''''">
              <a:rPr lang="ja-JP" altLang="en-US" sz="1000" smtClean="0"/>
              <a:pPr/>
              <a:t>267</a:t>
            </a:fld>
            <a:endParaRPr lang="ru-RU" sz="1000" dirty="0">
              <a:sym typeface="+mn-lt"/>
            </a:endParaRPr>
          </a:p>
        </p:txBody>
      </p:sp>
      <p:sp>
        <p:nvSpPr>
          <p:cNvPr id="96" name="Text Placeholder 2">
            <a:extLst>
              <a:ext uri="{FF2B5EF4-FFF2-40B4-BE49-F238E27FC236}">
                <a16:creationId xmlns:a16="http://schemas.microsoft.com/office/drawing/2014/main" id="{F2C06A65-F9AC-F95F-1A0C-7B84816C6931}"/>
              </a:ext>
            </a:extLst>
          </p:cNvPr>
          <p:cNvSpPr>
            <a:spLocks noGrp="1"/>
          </p:cNvSpPr>
          <p:nvPr>
            <p:custDataLst>
              <p:tags r:id="rId26"/>
            </p:custDataLst>
          </p:nvPr>
        </p:nvSpPr>
        <p:spPr bwMode="auto">
          <a:xfrm>
            <a:off x="3100388" y="6064250"/>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DB1BDBD5-FD73-4A3F-841B-62A778A4124E}" type="datetime'''''''2''''''''''''''''''''''''''''''''''''''1'''''''''''''''">
              <a:rPr lang="ja-JP" altLang="en-US" sz="1000" smtClean="0"/>
              <a:pPr/>
              <a:t>21</a:t>
            </a:fld>
            <a:endParaRPr lang="ru-RU" sz="1000" dirty="0">
              <a:sym typeface="+mn-lt"/>
            </a:endParaRPr>
          </a:p>
        </p:txBody>
      </p:sp>
      <p:sp>
        <p:nvSpPr>
          <p:cNvPr id="77" name="Text Placeholder 2">
            <a:extLst>
              <a:ext uri="{FF2B5EF4-FFF2-40B4-BE49-F238E27FC236}">
                <a16:creationId xmlns:a16="http://schemas.microsoft.com/office/drawing/2014/main" id="{B04C67B9-9627-91D3-1F91-85619288E56D}"/>
              </a:ext>
            </a:extLst>
          </p:cNvPr>
          <p:cNvSpPr>
            <a:spLocks noGrp="1"/>
          </p:cNvSpPr>
          <p:nvPr>
            <p:custDataLst>
              <p:tags r:id="rId27"/>
            </p:custDataLst>
          </p:nvPr>
        </p:nvSpPr>
        <p:spPr bwMode="gray">
          <a:xfrm>
            <a:off x="4137025" y="2955925"/>
            <a:ext cx="287338" cy="152400"/>
          </a:xfrm>
          <a:prstGeom prst="rect">
            <a:avLst/>
          </a:prstGeom>
          <a:noFill/>
          <a:ln>
            <a:noFill/>
          </a:ln>
          <a:extLst>
            <a:ext uri="{909E8E84-426E-40DD-AFC4-6F175D3DCCD1}">
              <a14:hiddenFill xmlns:a14="http://schemas.microsoft.com/office/drawing/2010/main">
                <a:solidFill>
                  <a:srgbClr val="BDBDBD"/>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02974BB5-9641-4DEE-A1AD-19306E4C2B58}" type="datetime'12''''''''''''''''''''%'''''''''''">
              <a:rPr lang="ru-RU" altLang="en-US" sz="1000" smtClean="0"/>
              <a:pPr/>
              <a:t>12%</a:t>
            </a:fld>
            <a:endParaRPr lang="ru-RU" sz="1000" dirty="0">
              <a:sym typeface="+mn-lt"/>
            </a:endParaRPr>
          </a:p>
        </p:txBody>
      </p:sp>
      <p:sp>
        <p:nvSpPr>
          <p:cNvPr id="114" name="Text Placeholder 2">
            <a:extLst>
              <a:ext uri="{FF2B5EF4-FFF2-40B4-BE49-F238E27FC236}">
                <a16:creationId xmlns:a16="http://schemas.microsoft.com/office/drawing/2014/main" id="{835DB718-FE8A-118E-3EF6-2177081E8BA5}"/>
              </a:ext>
            </a:extLst>
          </p:cNvPr>
          <p:cNvSpPr>
            <a:spLocks noGrp="1"/>
          </p:cNvSpPr>
          <p:nvPr>
            <p:custDataLst>
              <p:tags r:id="rId28"/>
            </p:custDataLst>
          </p:nvPr>
        </p:nvSpPr>
        <p:spPr bwMode="gray">
          <a:xfrm>
            <a:off x="846139" y="3630613"/>
            <a:ext cx="2444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388DFA70-2A99-40EE-8124-4F5149C26D41}" type="datetime'''''''2''''''''''''''''''''''''''''''''''''''''1''''''8'''''''">
              <a:rPr lang="ja-JP" altLang="en-US" sz="1000" smtClean="0"/>
              <a:pPr/>
              <a:t>218</a:t>
            </a:fld>
            <a:endParaRPr lang="ru-RU" sz="1000" dirty="0">
              <a:sym typeface="+mn-lt"/>
            </a:endParaRPr>
          </a:p>
        </p:txBody>
      </p:sp>
      <p:sp>
        <p:nvSpPr>
          <p:cNvPr id="98" name="Text Placeholder 2">
            <a:extLst>
              <a:ext uri="{FF2B5EF4-FFF2-40B4-BE49-F238E27FC236}">
                <a16:creationId xmlns:a16="http://schemas.microsoft.com/office/drawing/2014/main" id="{E709D41F-7775-764D-FFC6-9856742D78DA}"/>
              </a:ext>
            </a:extLst>
          </p:cNvPr>
          <p:cNvSpPr>
            <a:spLocks noGrp="1"/>
          </p:cNvSpPr>
          <p:nvPr>
            <p:custDataLst>
              <p:tags r:id="rId29"/>
            </p:custDataLst>
          </p:nvPr>
        </p:nvSpPr>
        <p:spPr bwMode="gray">
          <a:xfrm>
            <a:off x="4171950" y="3278188"/>
            <a:ext cx="217488" cy="152400"/>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0058980F-7D9C-4D9C-9A86-B8EADEA2C275}" type="datetime'''''''''''''''''''''''9''''''''''''''''''''%'''''''''''''''''">
              <a:rPr lang="ru-RU" altLang="en-US" sz="1000" smtClean="0">
                <a:solidFill>
                  <a:schemeClr val="bg1"/>
                </a:solidFill>
              </a:rPr>
              <a:pPr/>
              <a:t>9%</a:t>
            </a:fld>
            <a:endParaRPr lang="ru-RU" sz="1000" dirty="0">
              <a:solidFill>
                <a:schemeClr val="bg1"/>
              </a:solidFill>
              <a:sym typeface="+mn-lt"/>
            </a:endParaRPr>
          </a:p>
        </p:txBody>
      </p:sp>
      <p:sp>
        <p:nvSpPr>
          <p:cNvPr id="99" name="Text Placeholder 2">
            <a:extLst>
              <a:ext uri="{FF2B5EF4-FFF2-40B4-BE49-F238E27FC236}">
                <a16:creationId xmlns:a16="http://schemas.microsoft.com/office/drawing/2014/main" id="{CEAAFB2C-8E6F-3086-188D-5303C6030F7C}"/>
              </a:ext>
            </a:extLst>
          </p:cNvPr>
          <p:cNvSpPr>
            <a:spLocks noGrp="1"/>
          </p:cNvSpPr>
          <p:nvPr>
            <p:custDataLst>
              <p:tags r:id="rId30"/>
            </p:custDataLst>
          </p:nvPr>
        </p:nvSpPr>
        <p:spPr bwMode="gray">
          <a:xfrm>
            <a:off x="4171950" y="3544888"/>
            <a:ext cx="21748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F953A2F9-83D9-4B4D-B824-AFA376C9E105}" type="datetime'''''''''''''''8%'''''''''''''''''''''''''''''''''''''''">
              <a:rPr lang="ru-RU" altLang="en-US" sz="1000" smtClean="0"/>
              <a:pPr algn="ctr"/>
              <a:t>8%</a:t>
            </a:fld>
            <a:endParaRPr lang="ru-RU" sz="1000" dirty="0">
              <a:sym typeface="+mn-lt"/>
            </a:endParaRPr>
          </a:p>
        </p:txBody>
      </p:sp>
      <p:sp>
        <p:nvSpPr>
          <p:cNvPr id="95" name="Text Placeholder 2">
            <a:extLst>
              <a:ext uri="{FF2B5EF4-FFF2-40B4-BE49-F238E27FC236}">
                <a16:creationId xmlns:a16="http://schemas.microsoft.com/office/drawing/2014/main" id="{A4F5334A-B48D-2C34-8443-64FB3AC18C93}"/>
              </a:ext>
            </a:extLst>
          </p:cNvPr>
          <p:cNvSpPr>
            <a:spLocks noGrp="1"/>
          </p:cNvSpPr>
          <p:nvPr>
            <p:custDataLst>
              <p:tags r:id="rId31"/>
            </p:custDataLst>
          </p:nvPr>
        </p:nvSpPr>
        <p:spPr bwMode="gray">
          <a:xfrm>
            <a:off x="4137025" y="5008563"/>
            <a:ext cx="28733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E3673BCE-504F-4505-9F1D-69D054634B0A}" type="datetime'''''''''''''''''''''''''''59''''''%'''''''''''''''''">
              <a:rPr lang="ru-RU" altLang="en-US" sz="1000" smtClean="0">
                <a:solidFill>
                  <a:schemeClr val="bg1"/>
                </a:solidFill>
              </a:rPr>
              <a:pPr/>
              <a:t>59%</a:t>
            </a:fld>
            <a:endParaRPr lang="ru-RU" sz="1000" dirty="0">
              <a:solidFill>
                <a:schemeClr val="bg1"/>
              </a:solidFill>
              <a:sym typeface="+mn-lt"/>
            </a:endParaRPr>
          </a:p>
        </p:txBody>
      </p:sp>
      <p:sp>
        <p:nvSpPr>
          <p:cNvPr id="97" name="Text Placeholder 2">
            <a:extLst>
              <a:ext uri="{FF2B5EF4-FFF2-40B4-BE49-F238E27FC236}">
                <a16:creationId xmlns:a16="http://schemas.microsoft.com/office/drawing/2014/main" id="{F9185322-41E2-26C1-0083-0FAB54FFDCA7}"/>
              </a:ext>
            </a:extLst>
          </p:cNvPr>
          <p:cNvSpPr>
            <a:spLocks noGrp="1"/>
          </p:cNvSpPr>
          <p:nvPr>
            <p:custDataLst>
              <p:tags r:id="rId32"/>
            </p:custDataLst>
          </p:nvPr>
        </p:nvSpPr>
        <p:spPr bwMode="gray">
          <a:xfrm>
            <a:off x="6345238" y="3414713"/>
            <a:ext cx="28733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2F6B13F5-EFDE-4170-8C17-C2D41169AA92}" type="datetime'''''''''''1''''''''''''''''''''''''3''''''''''''''''''%'''">
              <a:rPr lang="ru-RU" altLang="en-US" sz="1000" smtClean="0"/>
              <a:pPr algn="ctr"/>
              <a:t>13%</a:t>
            </a:fld>
            <a:endParaRPr lang="ru-RU" sz="1000" dirty="0">
              <a:sym typeface="+mn-lt"/>
            </a:endParaRPr>
          </a:p>
        </p:txBody>
      </p:sp>
      <p:sp>
        <p:nvSpPr>
          <p:cNvPr id="100" name="Text Placeholder 2">
            <a:extLst>
              <a:ext uri="{FF2B5EF4-FFF2-40B4-BE49-F238E27FC236}">
                <a16:creationId xmlns:a16="http://schemas.microsoft.com/office/drawing/2014/main" id="{71972E53-4B65-D6FA-7A7B-7BCA7E4A689B}"/>
              </a:ext>
            </a:extLst>
          </p:cNvPr>
          <p:cNvSpPr>
            <a:spLocks noGrp="1"/>
          </p:cNvSpPr>
          <p:nvPr>
            <p:custDataLst>
              <p:tags r:id="rId33"/>
            </p:custDataLst>
          </p:nvPr>
        </p:nvSpPr>
        <p:spPr bwMode="gray">
          <a:xfrm>
            <a:off x="5241925" y="3348038"/>
            <a:ext cx="28733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06E2DD86-5DF9-44B6-9D88-AB0AC9C51A11}" type="datetime'''''''1''''''''''''''1''''''''''%'''''''">
              <a:rPr lang="ru-RU" altLang="en-US" sz="1000" smtClean="0"/>
              <a:pPr algn="ctr"/>
              <a:t>11%</a:t>
            </a:fld>
            <a:endParaRPr lang="ru-RU" sz="1000" dirty="0">
              <a:sym typeface="+mn-lt"/>
            </a:endParaRPr>
          </a:p>
        </p:txBody>
      </p:sp>
      <p:sp>
        <p:nvSpPr>
          <p:cNvPr id="92" name="Text Placeholder 2">
            <a:extLst>
              <a:ext uri="{FF2B5EF4-FFF2-40B4-BE49-F238E27FC236}">
                <a16:creationId xmlns:a16="http://schemas.microsoft.com/office/drawing/2014/main" id="{DA5CAB49-C391-A040-1144-D57BC7098742}"/>
              </a:ext>
            </a:extLst>
          </p:cNvPr>
          <p:cNvSpPr>
            <a:spLocks noGrp="1"/>
          </p:cNvSpPr>
          <p:nvPr>
            <p:custDataLst>
              <p:tags r:id="rId34"/>
            </p:custDataLst>
          </p:nvPr>
        </p:nvSpPr>
        <p:spPr bwMode="gray">
          <a:xfrm>
            <a:off x="3054351" y="2825750"/>
            <a:ext cx="2444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DA535092-6BDC-4334-A4DC-80495C85D716}" type="datetime'''''''''''''''''''''''''''''29''''8'">
              <a:rPr lang="ja-JP" altLang="en-US" sz="1000" smtClean="0"/>
              <a:pPr/>
              <a:t>298</a:t>
            </a:fld>
            <a:endParaRPr lang="ru-RU" sz="1000" dirty="0">
              <a:sym typeface="+mn-lt"/>
            </a:endParaRPr>
          </a:p>
        </p:txBody>
      </p:sp>
      <p:sp>
        <p:nvSpPr>
          <p:cNvPr id="87" name="Text Placeholder 2">
            <a:extLst>
              <a:ext uri="{FF2B5EF4-FFF2-40B4-BE49-F238E27FC236}">
                <a16:creationId xmlns:a16="http://schemas.microsoft.com/office/drawing/2014/main" id="{D2875D27-7845-E426-5A5E-E6169114BD1F}"/>
              </a:ext>
            </a:extLst>
          </p:cNvPr>
          <p:cNvSpPr>
            <a:spLocks noGrp="1"/>
          </p:cNvSpPr>
          <p:nvPr>
            <p:custDataLst>
              <p:tags r:id="rId35"/>
            </p:custDataLst>
          </p:nvPr>
        </p:nvSpPr>
        <p:spPr bwMode="gray">
          <a:xfrm>
            <a:off x="5241925" y="3641725"/>
            <a:ext cx="28733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95730312-6833-4987-9318-5E078F6E9103}" type="datetime'''1''''''''''''''''''1''''%'''''''''''''''''">
              <a:rPr lang="ru-RU" altLang="en-US" sz="1000" smtClean="0">
                <a:solidFill>
                  <a:schemeClr val="bg1"/>
                </a:solidFill>
              </a:rPr>
              <a:pPr algn="ctr"/>
              <a:t>11%</a:t>
            </a:fld>
            <a:endParaRPr lang="ru-RU" sz="1000" dirty="0">
              <a:solidFill>
                <a:schemeClr val="bg1"/>
              </a:solidFill>
              <a:sym typeface="+mn-lt"/>
            </a:endParaRPr>
          </a:p>
        </p:txBody>
      </p:sp>
      <p:sp>
        <p:nvSpPr>
          <p:cNvPr id="102" name="Text Placeholder 2">
            <a:extLst>
              <a:ext uri="{FF2B5EF4-FFF2-40B4-BE49-F238E27FC236}">
                <a16:creationId xmlns:a16="http://schemas.microsoft.com/office/drawing/2014/main" id="{66F89FE5-9252-D255-FF7F-432E06D0753C}"/>
              </a:ext>
            </a:extLst>
          </p:cNvPr>
          <p:cNvSpPr>
            <a:spLocks noGrp="1"/>
          </p:cNvSpPr>
          <p:nvPr>
            <p:custDataLst>
              <p:tags r:id="rId36"/>
            </p:custDataLst>
          </p:nvPr>
        </p:nvSpPr>
        <p:spPr bwMode="gray">
          <a:xfrm>
            <a:off x="5276850" y="3889375"/>
            <a:ext cx="217488" cy="152400"/>
          </a:xfrm>
          <a:prstGeom prst="rect">
            <a:avLst/>
          </a:prstGeom>
          <a:noFill/>
          <a:ln>
            <a:noFill/>
          </a:ln>
          <a:extLst>
            <a:ext uri="{909E8E84-426E-40DD-AFC4-6F175D3DCCD1}">
              <a14:hiddenFill xmlns:a14="http://schemas.microsoft.com/office/drawing/2010/main">
                <a:solidFill>
                  <a:schemeClr val="accent2"/>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606B0328-5410-4977-BEB5-C1C3E3B92844}" type="datetime'''''''''''''''''''''7''''''%'''''''''''''''''''''">
              <a:rPr lang="ru-RU" altLang="en-US" sz="1000" smtClean="0"/>
              <a:pPr/>
              <a:t>7%</a:t>
            </a:fld>
            <a:endParaRPr lang="ru-RU" sz="1000" dirty="0">
              <a:sym typeface="+mn-lt"/>
            </a:endParaRPr>
          </a:p>
        </p:txBody>
      </p:sp>
      <p:sp>
        <p:nvSpPr>
          <p:cNvPr id="105" name="Text Placeholder 2">
            <a:extLst>
              <a:ext uri="{FF2B5EF4-FFF2-40B4-BE49-F238E27FC236}">
                <a16:creationId xmlns:a16="http://schemas.microsoft.com/office/drawing/2014/main" id="{1A7E914C-E916-730A-69F6-8BCF7F73294F}"/>
              </a:ext>
            </a:extLst>
          </p:cNvPr>
          <p:cNvSpPr>
            <a:spLocks noGrp="1"/>
          </p:cNvSpPr>
          <p:nvPr>
            <p:custDataLst>
              <p:tags r:id="rId37"/>
            </p:custDataLst>
          </p:nvPr>
        </p:nvSpPr>
        <p:spPr bwMode="gray">
          <a:xfrm>
            <a:off x="5241925" y="4178300"/>
            <a:ext cx="287338" cy="152400"/>
          </a:xfrm>
          <a:prstGeom prst="rect">
            <a:avLst/>
          </a:prstGeom>
          <a:noFill/>
          <a:ln>
            <a:noFill/>
          </a:ln>
          <a:extLst>
            <a:ext uri="{909E8E84-426E-40DD-AFC4-6F175D3DCCD1}">
              <a14:hiddenFill xmlns:a14="http://schemas.microsoft.com/office/drawing/2010/main">
                <a:solidFill>
                  <a:schemeClr val="accent3"/>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8ABFA7B1-AA4B-45BA-8D63-CA0374675757}" type="datetime'''''14''''''''''''''%'''''''''''''''''''''''''''''''''''''">
              <a:rPr lang="ru-RU" altLang="en-US" sz="1000" smtClean="0"/>
              <a:pPr/>
              <a:t>14%</a:t>
            </a:fld>
            <a:endParaRPr lang="ru-RU" sz="1000" dirty="0">
              <a:sym typeface="+mn-lt"/>
            </a:endParaRPr>
          </a:p>
        </p:txBody>
      </p:sp>
      <p:sp>
        <p:nvSpPr>
          <p:cNvPr id="86" name="Text Placeholder 2">
            <a:extLst>
              <a:ext uri="{FF2B5EF4-FFF2-40B4-BE49-F238E27FC236}">
                <a16:creationId xmlns:a16="http://schemas.microsoft.com/office/drawing/2014/main" id="{2477F18B-73F0-7AF0-F959-162DA73F16A5}"/>
              </a:ext>
            </a:extLst>
          </p:cNvPr>
          <p:cNvSpPr>
            <a:spLocks noGrp="1"/>
          </p:cNvSpPr>
          <p:nvPr>
            <p:custDataLst>
              <p:tags r:id="rId38"/>
            </p:custDataLst>
          </p:nvPr>
        </p:nvSpPr>
        <p:spPr bwMode="gray">
          <a:xfrm>
            <a:off x="5241925" y="5156200"/>
            <a:ext cx="28733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99F35331-3E15-40F2-BAC7-6CA0194313FC}" type="datetime'''''''''''5''''''''''''''''''''''''''7''''''''''''''''''''''%'">
              <a:rPr lang="ru-RU" altLang="en-US" sz="1000" smtClean="0">
                <a:solidFill>
                  <a:schemeClr val="bg1"/>
                </a:solidFill>
              </a:rPr>
              <a:pPr/>
              <a:t>57%</a:t>
            </a:fld>
            <a:endParaRPr lang="ru-RU" sz="1000" dirty="0">
              <a:solidFill>
                <a:schemeClr val="bg1"/>
              </a:solidFill>
              <a:sym typeface="+mn-lt"/>
            </a:endParaRPr>
          </a:p>
        </p:txBody>
      </p:sp>
      <p:sp>
        <p:nvSpPr>
          <p:cNvPr id="110" name="Text Placeholder 2">
            <a:extLst>
              <a:ext uri="{FF2B5EF4-FFF2-40B4-BE49-F238E27FC236}">
                <a16:creationId xmlns:a16="http://schemas.microsoft.com/office/drawing/2014/main" id="{E5E36967-E4CE-4C79-B5AF-CA1B7FF7AD68}"/>
              </a:ext>
            </a:extLst>
          </p:cNvPr>
          <p:cNvSpPr>
            <a:spLocks noGrp="1"/>
          </p:cNvSpPr>
          <p:nvPr>
            <p:custDataLst>
              <p:tags r:id="rId39"/>
            </p:custDataLst>
          </p:nvPr>
        </p:nvSpPr>
        <p:spPr bwMode="gray">
          <a:xfrm>
            <a:off x="6345238" y="3743325"/>
            <a:ext cx="287338" cy="152400"/>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649D5F88-7800-41B4-926E-C27820AB79A4}" type="datetime'''''''1''''1''''''''''''''''%'''''''''''''''''''''''''''''">
              <a:rPr lang="ru-RU" altLang="en-US" sz="1000" smtClean="0">
                <a:solidFill>
                  <a:schemeClr val="bg1"/>
                </a:solidFill>
                <a:effectLst/>
              </a:rPr>
              <a:pPr/>
              <a:t>11%</a:t>
            </a:fld>
            <a:endParaRPr lang="ru-RU" sz="1000" dirty="0">
              <a:solidFill>
                <a:schemeClr val="bg1"/>
              </a:solidFill>
              <a:sym typeface="+mn-lt"/>
            </a:endParaRPr>
          </a:p>
        </p:txBody>
      </p:sp>
      <p:sp>
        <p:nvSpPr>
          <p:cNvPr id="111" name="Text Placeholder 2">
            <a:extLst>
              <a:ext uri="{FF2B5EF4-FFF2-40B4-BE49-F238E27FC236}">
                <a16:creationId xmlns:a16="http://schemas.microsoft.com/office/drawing/2014/main" id="{CB33CF3F-9380-E4BA-97B2-E3B36C7D6855}"/>
              </a:ext>
            </a:extLst>
          </p:cNvPr>
          <p:cNvSpPr>
            <a:spLocks noGrp="1"/>
          </p:cNvSpPr>
          <p:nvPr>
            <p:custDataLst>
              <p:tags r:id="rId40"/>
            </p:custDataLst>
          </p:nvPr>
        </p:nvSpPr>
        <p:spPr bwMode="gray">
          <a:xfrm>
            <a:off x="6380163" y="3995738"/>
            <a:ext cx="217488" cy="152400"/>
          </a:xfrm>
          <a:prstGeom prst="rect">
            <a:avLst/>
          </a:prstGeom>
          <a:noFill/>
          <a:ln>
            <a:noFill/>
          </a:ln>
          <a:extLst>
            <a:ext uri="{909E8E84-426E-40DD-AFC4-6F175D3DCCD1}">
              <a14:hiddenFill xmlns:a14="http://schemas.microsoft.com/office/drawing/2010/main">
                <a:solidFill>
                  <a:schemeClr val="accent2"/>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45096C4B-772C-475D-98CB-7ECE2A015ED6}" type="datetime'''''''''''''''''''''''8''%'''''''">
              <a:rPr lang="ru-RU" altLang="en-US" sz="1000" smtClean="0">
                <a:effectLst/>
              </a:rPr>
              <a:pPr/>
              <a:t>8%</a:t>
            </a:fld>
            <a:endParaRPr lang="ru-RU" sz="1000" dirty="0">
              <a:sym typeface="+mn-lt"/>
            </a:endParaRPr>
          </a:p>
        </p:txBody>
      </p:sp>
      <p:sp>
        <p:nvSpPr>
          <p:cNvPr id="112" name="Text Placeholder 2">
            <a:extLst>
              <a:ext uri="{FF2B5EF4-FFF2-40B4-BE49-F238E27FC236}">
                <a16:creationId xmlns:a16="http://schemas.microsoft.com/office/drawing/2014/main" id="{1EEBC1ED-A8EB-AFA1-0BEF-DACBC97DD8D1}"/>
              </a:ext>
            </a:extLst>
          </p:cNvPr>
          <p:cNvSpPr>
            <a:spLocks noGrp="1"/>
          </p:cNvSpPr>
          <p:nvPr>
            <p:custDataLst>
              <p:tags r:id="rId41"/>
            </p:custDataLst>
          </p:nvPr>
        </p:nvSpPr>
        <p:spPr bwMode="gray">
          <a:xfrm>
            <a:off x="6345238" y="5156200"/>
            <a:ext cx="28733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CDF6C112-8CFB-45FF-A06B-57AAECFD8A51}" type="datetime'''''''''''''''5''8''%'''''''''''''''''''''''''">
              <a:rPr lang="ru-RU" altLang="en-US" sz="1000" smtClean="0">
                <a:solidFill>
                  <a:schemeClr val="bg1"/>
                </a:solidFill>
              </a:rPr>
              <a:pPr/>
              <a:t>58%</a:t>
            </a:fld>
            <a:endParaRPr lang="ru-RU" sz="1000" dirty="0">
              <a:solidFill>
                <a:schemeClr val="bg1"/>
              </a:solidFill>
              <a:sym typeface="+mn-lt"/>
            </a:endParaRPr>
          </a:p>
        </p:txBody>
      </p:sp>
      <p:sp>
        <p:nvSpPr>
          <p:cNvPr id="113" name="Text Placeholder 2">
            <a:extLst>
              <a:ext uri="{FF2B5EF4-FFF2-40B4-BE49-F238E27FC236}">
                <a16:creationId xmlns:a16="http://schemas.microsoft.com/office/drawing/2014/main" id="{ACBE5A60-31D6-DA35-2517-6CA627E211B2}"/>
              </a:ext>
            </a:extLst>
          </p:cNvPr>
          <p:cNvSpPr>
            <a:spLocks noGrp="1"/>
          </p:cNvSpPr>
          <p:nvPr>
            <p:custDataLst>
              <p:tags r:id="rId42"/>
            </p:custDataLst>
          </p:nvPr>
        </p:nvSpPr>
        <p:spPr bwMode="auto">
          <a:xfrm>
            <a:off x="6342063" y="6064250"/>
            <a:ext cx="2921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446794A6-9750-42A1-ADE3-FEA2B6797A25}" type="datetime'''2''''''''''''''''0''''''''''''''''2''''4'''''''''''">
              <a:rPr lang="ja-JP" altLang="en-US" sz="1000" smtClean="0"/>
              <a:pPr/>
              <a:t>2024</a:t>
            </a:fld>
            <a:endParaRPr lang="ru-RU" sz="1000" dirty="0">
              <a:sym typeface="+mn-lt"/>
            </a:endParaRPr>
          </a:p>
        </p:txBody>
      </p:sp>
      <p:sp>
        <p:nvSpPr>
          <p:cNvPr id="116" name="Text Placeholder 2">
            <a:extLst>
              <a:ext uri="{FF2B5EF4-FFF2-40B4-BE49-F238E27FC236}">
                <a16:creationId xmlns:a16="http://schemas.microsoft.com/office/drawing/2014/main" id="{C45CF712-FC3B-EDC9-3026-7F2F6EA06888}"/>
              </a:ext>
            </a:extLst>
          </p:cNvPr>
          <p:cNvSpPr>
            <a:spLocks noGrp="1"/>
          </p:cNvSpPr>
          <p:nvPr>
            <p:custDataLst>
              <p:tags r:id="rId43"/>
            </p:custDataLst>
          </p:nvPr>
        </p:nvSpPr>
        <p:spPr bwMode="gray">
          <a:xfrm>
            <a:off x="4157664" y="2670175"/>
            <a:ext cx="2444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CE2CC7A4-5C81-4117-AE18-D60ACBDCD21B}" type="datetime'''''''''''''''''''''3''''''''''''''''''1''''''''''''3'">
              <a:rPr lang="ja-JP" altLang="en-US" sz="1000" smtClean="0"/>
              <a:pPr/>
              <a:t>313</a:t>
            </a:fld>
            <a:endParaRPr lang="ru-RU" sz="1000" dirty="0">
              <a:sym typeface="+mn-lt"/>
            </a:endParaRPr>
          </a:p>
        </p:txBody>
      </p:sp>
      <p:sp>
        <p:nvSpPr>
          <p:cNvPr id="115" name="Text Placeholder 2">
            <a:extLst>
              <a:ext uri="{FF2B5EF4-FFF2-40B4-BE49-F238E27FC236}">
                <a16:creationId xmlns:a16="http://schemas.microsoft.com/office/drawing/2014/main" id="{DBFA8BED-424D-B7E2-A1D9-364C70EF8173}"/>
              </a:ext>
            </a:extLst>
          </p:cNvPr>
          <p:cNvSpPr>
            <a:spLocks noGrp="1"/>
          </p:cNvSpPr>
          <p:nvPr>
            <p:custDataLst>
              <p:tags r:id="rId44"/>
            </p:custDataLst>
          </p:nvPr>
        </p:nvSpPr>
        <p:spPr bwMode="gray">
          <a:xfrm>
            <a:off x="1949451" y="2190750"/>
            <a:ext cx="2444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EF6D889C-9270-4162-97B6-889B2615AD19}" type="datetime'''3''''6''''''''''''''''''''''''''0'''''''">
              <a:rPr lang="ja-JP" altLang="en-US" sz="1000" smtClean="0"/>
              <a:pPr/>
              <a:t>360</a:t>
            </a:fld>
            <a:endParaRPr lang="ru-RU" sz="1000" dirty="0">
              <a:sym typeface="+mn-lt"/>
            </a:endParaRPr>
          </a:p>
        </p:txBody>
      </p:sp>
      <p:sp>
        <p:nvSpPr>
          <p:cNvPr id="73" name="Text Placeholder 2">
            <a:extLst>
              <a:ext uri="{FF2B5EF4-FFF2-40B4-BE49-F238E27FC236}">
                <a16:creationId xmlns:a16="http://schemas.microsoft.com/office/drawing/2014/main" id="{AE929A73-7E9B-7607-5C3B-15475F0B7694}"/>
              </a:ext>
            </a:extLst>
          </p:cNvPr>
          <p:cNvSpPr>
            <a:spLocks noGrp="1"/>
          </p:cNvSpPr>
          <p:nvPr>
            <p:custDataLst>
              <p:tags r:id="rId45"/>
            </p:custDataLst>
          </p:nvPr>
        </p:nvSpPr>
        <p:spPr bwMode="gray">
          <a:xfrm>
            <a:off x="5262564" y="3100388"/>
            <a:ext cx="2444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0" indent="0" algn="l" defTabSz="895259" rtl="0" eaLnBrk="1" fontAlgn="base" latinLnBrk="0" hangingPunct="1">
              <a:spcBef>
                <a:spcPct val="0"/>
              </a:spcBef>
              <a:spcAft>
                <a:spcPct val="0"/>
              </a:spcAft>
              <a:buClr>
                <a:schemeClr val="tx2"/>
              </a:buClr>
              <a:buSzPct val="100000"/>
              <a:defRPr lang="en-US" sz="1600" baseline="0" dirty="0">
                <a:solidFill>
                  <a:schemeClr val="tx1"/>
                </a:solidFill>
                <a:latin typeface="+mn-lt"/>
                <a:ea typeface="+mn-ea"/>
                <a:cs typeface="+mn-cs"/>
              </a:defRPr>
            </a:lvl1pPr>
            <a:lvl2pPr marL="194380" indent="-190780" algn="l" defTabSz="895259" rtl="0" eaLnBrk="1" fontAlgn="base" latinLnBrk="0" hangingPunct="1">
              <a:spcBef>
                <a:spcPct val="0"/>
              </a:spcBef>
              <a:spcAft>
                <a:spcPct val="0"/>
              </a:spcAft>
              <a:buClr>
                <a:schemeClr val="tx2"/>
              </a:buClr>
              <a:buSzPct val="125000"/>
              <a:buFont typeface="Arial" charset="0"/>
              <a:buChar char="▪"/>
              <a:defRPr lang="en-US" sz="1600" baseline="0" dirty="0">
                <a:solidFill>
                  <a:schemeClr val="tx1"/>
                </a:solidFill>
                <a:latin typeface="+mn-lt"/>
                <a:ea typeface="+mn-ea"/>
                <a:cs typeface="+mn-cs"/>
              </a:defRPr>
            </a:lvl2pPr>
            <a:lvl3pPr marL="446354" indent="-248375"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3pPr>
            <a:lvl4pPr marL="615537" indent="-154784" algn="l" defTabSz="895259" rtl="0" eaLnBrk="1" fontAlgn="base" latinLnBrk="0" hangingPunct="1">
              <a:spcBef>
                <a:spcPct val="0"/>
              </a:spcBef>
              <a:spcAft>
                <a:spcPct val="0"/>
              </a:spcAft>
              <a:buClr>
                <a:schemeClr val="tx2"/>
              </a:buClr>
              <a:buSzPct val="120000"/>
              <a:buFont typeface="Arial" charset="0"/>
              <a:buChar char="▫"/>
              <a:defRPr lang="en-US" sz="1600" baseline="0" dirty="0">
                <a:solidFill>
                  <a:schemeClr val="tx1"/>
                </a:solidFill>
                <a:latin typeface="+mn-lt"/>
                <a:ea typeface="+mn-ea"/>
                <a:cs typeface="+mn-cs"/>
              </a:defRPr>
            </a:lvl4pPr>
            <a:lvl5pPr marL="748724" indent="-129587" algn="l" defTabSz="895259" rtl="0" eaLnBrk="1" fontAlgn="base" latinLnBrk="0" hangingPunct="1">
              <a:spcBef>
                <a:spcPct val="0"/>
              </a:spcBef>
              <a:spcAft>
                <a:spcPct val="0"/>
              </a:spcAft>
              <a:buClr>
                <a:schemeClr val="tx2"/>
              </a:buClr>
              <a:buSzPct val="89000"/>
              <a:buFont typeface="Arial" charset="0"/>
              <a:buChar char="-"/>
              <a:defRPr lang="en-US" sz="1600" baseline="0" dirty="0">
                <a:solidFill>
                  <a:schemeClr val="tx1"/>
                </a:solidFill>
                <a:latin typeface="+mn-lt"/>
                <a:ea typeface="+mn-ea"/>
                <a:cs typeface="+mn-cs"/>
              </a:defRPr>
            </a:lvl5pPr>
            <a:lvl6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6pPr>
            <a:lvl7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7pPr>
            <a:lvl8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8pPr>
            <a:lvl9pPr marL="999692" indent="-173557" algn="l" defTabSz="1193738" rtl="0" eaLnBrk="1" fontAlgn="base" hangingPunct="1">
              <a:spcBef>
                <a:spcPct val="0"/>
              </a:spcBef>
              <a:spcAft>
                <a:spcPct val="0"/>
              </a:spcAft>
              <a:buClr>
                <a:schemeClr val="tx2"/>
              </a:buClr>
              <a:buSzPct val="89000"/>
              <a:buFont typeface="Arial" charset="0"/>
              <a:buChar char="-"/>
              <a:defRPr sz="2133" baseline="0">
                <a:solidFill>
                  <a:schemeClr val="tx1"/>
                </a:solidFill>
                <a:latin typeface="+mn-lt"/>
              </a:defRPr>
            </a:lvl9pPr>
          </a:lstStyle>
          <a:p>
            <a:pPr algn="ctr"/>
            <a:fld id="{79F3525B-A586-494D-A93B-33DF6B328E10}" type="datetime'''''''27''''''''''''''''''''0'''''''''''''">
              <a:rPr lang="ja-JP" altLang="en-US" sz="1000" smtClean="0"/>
              <a:pPr/>
              <a:t>270</a:t>
            </a:fld>
            <a:endParaRPr lang="ru-RU" sz="1000" dirty="0">
              <a:sym typeface="+mn-lt"/>
            </a:endParaRPr>
          </a:p>
        </p:txBody>
      </p:sp>
      <p:sp>
        <p:nvSpPr>
          <p:cNvPr id="164" name="Rectangle 163">
            <a:extLst>
              <a:ext uri="{FF2B5EF4-FFF2-40B4-BE49-F238E27FC236}">
                <a16:creationId xmlns:a16="http://schemas.microsoft.com/office/drawing/2014/main" id="{78B26DBC-E6D8-FC6E-25AD-91CBD4094CBD}"/>
              </a:ext>
            </a:extLst>
          </p:cNvPr>
          <p:cNvSpPr/>
          <p:nvPr>
            <p:custDataLst>
              <p:tags r:id="rId46"/>
            </p:custDataLst>
          </p:nvPr>
        </p:nvSpPr>
        <p:spPr bwMode="auto">
          <a:xfrm>
            <a:off x="5351463" y="2265363"/>
            <a:ext cx="179388" cy="133350"/>
          </a:xfrm>
          <a:prstGeom prst="rect">
            <a:avLst/>
          </a:prstGeom>
          <a:solidFill>
            <a:schemeClr val="accent2"/>
          </a:solidFill>
          <a:ln w="3175" algn="ctr">
            <a:solidFill>
              <a:schemeClr val="bg1"/>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Rectangle 40">
            <a:extLst>
              <a:ext uri="{FF2B5EF4-FFF2-40B4-BE49-F238E27FC236}">
                <a16:creationId xmlns:a16="http://schemas.microsoft.com/office/drawing/2014/main" id="{3142BBC6-BC7B-B9E7-D80A-5D882A50B52A}"/>
              </a:ext>
            </a:extLst>
          </p:cNvPr>
          <p:cNvSpPr/>
          <p:nvPr>
            <p:custDataLst>
              <p:tags r:id="rId47"/>
            </p:custDataLst>
          </p:nvPr>
        </p:nvSpPr>
        <p:spPr bwMode="auto">
          <a:xfrm>
            <a:off x="5351463" y="2062163"/>
            <a:ext cx="179388" cy="133350"/>
          </a:xfrm>
          <a:prstGeom prst="rect">
            <a:avLst/>
          </a:prstGeom>
          <a:solidFill>
            <a:schemeClr val="accent1"/>
          </a:solidFill>
          <a:ln w="3175" algn="ctr">
            <a:solidFill>
              <a:schemeClr val="bg1"/>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Rectangle 37">
            <a:extLst>
              <a:ext uri="{FF2B5EF4-FFF2-40B4-BE49-F238E27FC236}">
                <a16:creationId xmlns:a16="http://schemas.microsoft.com/office/drawing/2014/main" id="{B3A65DFD-A6CF-A15F-B563-01B0B7E745DF}"/>
              </a:ext>
            </a:extLst>
          </p:cNvPr>
          <p:cNvSpPr/>
          <p:nvPr>
            <p:custDataLst>
              <p:tags r:id="rId48"/>
            </p:custDataLst>
          </p:nvPr>
        </p:nvSpPr>
        <p:spPr bwMode="auto">
          <a:xfrm>
            <a:off x="5351463" y="1858963"/>
            <a:ext cx="179388" cy="133350"/>
          </a:xfrm>
          <a:prstGeom prst="rect">
            <a:avLst/>
          </a:prstGeom>
          <a:solidFill>
            <a:srgbClr val="BDBDBD"/>
          </a:solidFill>
          <a:ln w="3175" algn="ctr">
            <a:solidFill>
              <a:schemeClr val="bg1"/>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5" name="Rectangle 164">
            <a:extLst>
              <a:ext uri="{FF2B5EF4-FFF2-40B4-BE49-F238E27FC236}">
                <a16:creationId xmlns:a16="http://schemas.microsoft.com/office/drawing/2014/main" id="{FDA3EECF-A0D3-7186-9105-31BEA1D25E43}"/>
              </a:ext>
            </a:extLst>
          </p:cNvPr>
          <p:cNvSpPr/>
          <p:nvPr>
            <p:custDataLst>
              <p:tags r:id="rId49"/>
            </p:custDataLst>
          </p:nvPr>
        </p:nvSpPr>
        <p:spPr bwMode="auto">
          <a:xfrm>
            <a:off x="5351463" y="2468563"/>
            <a:ext cx="179388" cy="133350"/>
          </a:xfrm>
          <a:prstGeom prst="rect">
            <a:avLst/>
          </a:prstGeom>
          <a:solidFill>
            <a:schemeClr val="accent3"/>
          </a:solidFill>
          <a:ln w="3175" algn="ctr">
            <a:solidFill>
              <a:schemeClr val="bg1"/>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6" name="Rectangle 165">
            <a:extLst>
              <a:ext uri="{FF2B5EF4-FFF2-40B4-BE49-F238E27FC236}">
                <a16:creationId xmlns:a16="http://schemas.microsoft.com/office/drawing/2014/main" id="{ED0AA9ED-81D8-A443-848B-303574C9F705}"/>
              </a:ext>
            </a:extLst>
          </p:cNvPr>
          <p:cNvSpPr/>
          <p:nvPr>
            <p:custDataLst>
              <p:tags r:id="rId50"/>
            </p:custDataLst>
          </p:nvPr>
        </p:nvSpPr>
        <p:spPr bwMode="auto">
          <a:xfrm>
            <a:off x="5351463" y="2671763"/>
            <a:ext cx="179388" cy="133350"/>
          </a:xfrm>
          <a:prstGeom prst="rect">
            <a:avLst/>
          </a:prstGeom>
          <a:solidFill>
            <a:schemeClr val="accent4"/>
          </a:solidFill>
          <a:ln w="3175" algn="ctr">
            <a:solidFill>
              <a:schemeClr val="bg1"/>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8" name="テキスト プレースホルダ 9">
            <a:extLst>
              <a:ext uri="{FF2B5EF4-FFF2-40B4-BE49-F238E27FC236}">
                <a16:creationId xmlns:a16="http://schemas.microsoft.com/office/drawing/2014/main" id="{55884C65-F1F5-3EEA-EA99-AA025093491E}"/>
              </a:ext>
            </a:extLst>
          </p:cNvPr>
          <p:cNvSpPr>
            <a:spLocks noGrp="1"/>
          </p:cNvSpPr>
          <p:nvPr>
            <p:custDataLst>
              <p:tags r:id="rId51"/>
            </p:custDataLst>
          </p:nvPr>
        </p:nvSpPr>
        <p:spPr bwMode="auto">
          <a:xfrm>
            <a:off x="5581650" y="2260600"/>
            <a:ext cx="1260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CCC9D9B-47C1-467E-B3CC-34CD40CF5D4D}" type="datetime'デジタル''''イ''''ン''''''''''''''フ''''''ラ''''の''''''''''整''''''備'''">
              <a:rPr lang="ja-JP" altLang="en-US" sz="1000" smtClean="0">
                <a:effectLst/>
                <a:sym typeface="+mn-lt"/>
              </a:rPr>
              <a:pPr marL="0" indent="0">
                <a:spcBef>
                  <a:spcPct val="0"/>
                </a:spcBef>
                <a:buNone/>
              </a:pPr>
              <a:t>デジタルインフラの整備</a:t>
            </a:fld>
            <a:endParaRPr lang="ja-JP" altLang="en-US" sz="1000" dirty="0">
              <a:sym typeface="+mn-lt"/>
            </a:endParaRPr>
          </a:p>
        </p:txBody>
      </p:sp>
      <p:sp>
        <p:nvSpPr>
          <p:cNvPr id="159" name="テキスト プレースホルダ 9">
            <a:extLst>
              <a:ext uri="{FF2B5EF4-FFF2-40B4-BE49-F238E27FC236}">
                <a16:creationId xmlns:a16="http://schemas.microsoft.com/office/drawing/2014/main" id="{890FAA0D-EA76-8AA8-C4A5-8D2E976D50F4}"/>
              </a:ext>
            </a:extLst>
          </p:cNvPr>
          <p:cNvSpPr>
            <a:spLocks noGrp="1"/>
          </p:cNvSpPr>
          <p:nvPr>
            <p:custDataLst>
              <p:tags r:id="rId52"/>
            </p:custDataLst>
          </p:nvPr>
        </p:nvSpPr>
        <p:spPr bwMode="auto">
          <a:xfrm>
            <a:off x="5581650" y="1854200"/>
            <a:ext cx="371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35A75A1-E033-4F72-B19D-990087C0B383}" type="datetime'''''''''''''''''''''''''''''''''そ''の''''他'''''''''''">
              <a:rPr lang="ja-JP" altLang="en-US" sz="1000" smtClean="0">
                <a:effectLst/>
                <a:sym typeface="+mn-lt"/>
              </a:rPr>
              <a:pPr marL="0" indent="0">
                <a:spcBef>
                  <a:spcPct val="0"/>
                </a:spcBef>
                <a:buNone/>
              </a:pPr>
              <a:t>その他</a:t>
            </a:fld>
            <a:endParaRPr lang="ja-JP" altLang="en-US" sz="1000" dirty="0">
              <a:sym typeface="+mn-lt"/>
            </a:endParaRPr>
          </a:p>
        </p:txBody>
      </p:sp>
      <p:sp>
        <p:nvSpPr>
          <p:cNvPr id="160" name="テキスト プレースホルダ 9">
            <a:extLst>
              <a:ext uri="{FF2B5EF4-FFF2-40B4-BE49-F238E27FC236}">
                <a16:creationId xmlns:a16="http://schemas.microsoft.com/office/drawing/2014/main" id="{2253FD9E-99C6-31C2-8685-D2D56E22FC2B}"/>
              </a:ext>
            </a:extLst>
          </p:cNvPr>
          <p:cNvSpPr>
            <a:spLocks noGrp="1"/>
          </p:cNvSpPr>
          <p:nvPr>
            <p:custDataLst>
              <p:tags r:id="rId53"/>
            </p:custDataLst>
          </p:nvPr>
        </p:nvSpPr>
        <p:spPr bwMode="auto">
          <a:xfrm>
            <a:off x="5581650" y="2057400"/>
            <a:ext cx="1016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3BD734A-7621-406E-A8C2-966EA6961424}" type="datetime'''''''''医療''従''''''''''''事''者''''''''の''拡''''''''''充'''">
              <a:rPr lang="ja-JP" altLang="en-US" sz="1000" smtClean="0">
                <a:effectLst/>
                <a:sym typeface="+mn-lt"/>
              </a:rPr>
              <a:pPr marL="0" indent="0">
                <a:spcBef>
                  <a:spcPct val="0"/>
                </a:spcBef>
                <a:buNone/>
              </a:pPr>
              <a:t>医療従事者の拡充</a:t>
            </a:fld>
            <a:endParaRPr lang="ja-JP" altLang="en-US" sz="1000" dirty="0">
              <a:sym typeface="+mn-lt"/>
            </a:endParaRPr>
          </a:p>
        </p:txBody>
      </p:sp>
      <p:sp>
        <p:nvSpPr>
          <p:cNvPr id="161" name="テキスト プレースホルダ 9">
            <a:extLst>
              <a:ext uri="{FF2B5EF4-FFF2-40B4-BE49-F238E27FC236}">
                <a16:creationId xmlns:a16="http://schemas.microsoft.com/office/drawing/2014/main" id="{7B28F013-80FF-A432-693A-9D5E7CAE82EB}"/>
              </a:ext>
            </a:extLst>
          </p:cNvPr>
          <p:cNvSpPr>
            <a:spLocks noGrp="1"/>
          </p:cNvSpPr>
          <p:nvPr>
            <p:custDataLst>
              <p:tags r:id="rId54"/>
            </p:custDataLst>
          </p:nvPr>
        </p:nvSpPr>
        <p:spPr bwMode="auto">
          <a:xfrm>
            <a:off x="5581650" y="2463800"/>
            <a:ext cx="1016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F91EBC4-D93C-463C-A077-CEA29F35A774}" type="datetime'小''''''''''''''''''''''''''''''''''''''児医療''の''''''質向''上'">
              <a:rPr lang="ja-JP" altLang="en-US" sz="1000" smtClean="0">
                <a:effectLst/>
                <a:sym typeface="+mn-lt"/>
              </a:rPr>
              <a:pPr marL="0" indent="0">
                <a:spcBef>
                  <a:spcPct val="0"/>
                </a:spcBef>
                <a:buNone/>
              </a:pPr>
              <a:t>小児医療の質向上</a:t>
            </a:fld>
            <a:endParaRPr lang="ja-JP" altLang="en-US" sz="1000" dirty="0">
              <a:sym typeface="+mn-lt"/>
            </a:endParaRPr>
          </a:p>
        </p:txBody>
      </p:sp>
      <p:sp>
        <p:nvSpPr>
          <p:cNvPr id="162" name="テキスト プレースホルダ 9">
            <a:extLst>
              <a:ext uri="{FF2B5EF4-FFF2-40B4-BE49-F238E27FC236}">
                <a16:creationId xmlns:a16="http://schemas.microsoft.com/office/drawing/2014/main" id="{5B1D9091-8CC4-ACAA-2D8A-78571086D427}"/>
              </a:ext>
            </a:extLst>
          </p:cNvPr>
          <p:cNvSpPr>
            <a:spLocks noGrp="1"/>
          </p:cNvSpPr>
          <p:nvPr>
            <p:custDataLst>
              <p:tags r:id="rId55"/>
            </p:custDataLst>
          </p:nvPr>
        </p:nvSpPr>
        <p:spPr bwMode="auto">
          <a:xfrm>
            <a:off x="5581650" y="2667000"/>
            <a:ext cx="1265238"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08AC1E4-F3A4-406D-8A03-6EC37E2CAB09}" type="datetime'''がん''''''''''''''対''''策''医療の''''''''質向上'''''''''''''''">
              <a:rPr lang="ja-JP" altLang="en-US" sz="1000" smtClean="0">
                <a:effectLst/>
                <a:sym typeface="+mn-lt"/>
              </a:rPr>
              <a:pPr marL="0" indent="0">
                <a:spcBef>
                  <a:spcPct val="0"/>
                </a:spcBef>
                <a:buNone/>
              </a:pPr>
              <a:t>がん対策医療の質向上</a:t>
            </a:fld>
            <a:endParaRPr lang="ja-JP" altLang="en-US" sz="1000" dirty="0">
              <a:sym typeface="+mn-lt"/>
            </a:endParaRPr>
          </a:p>
        </p:txBody>
      </p:sp>
    </p:spTree>
    <p:extLst>
      <p:ext uri="{BB962C8B-B14F-4D97-AF65-F5344CB8AC3E}">
        <p14:creationId xmlns:p14="http://schemas.microsoft.com/office/powerpoint/2010/main" val="2961656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892080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1" imgW="360" imgH="360" progId="TCLayout.ActiveDocument.1">
                  <p:embed/>
                </p:oleObj>
              </mc:Choice>
              <mc:Fallback>
                <p:oleObj name="think-cellスライド" r:id="rId41" imgW="360" imgH="360" progId="TCLayout.ActiveDocument.1">
                  <p:embed/>
                  <p:pic>
                    <p:nvPicPr>
                      <p:cNvPr id="7" name="Object 6" hidden="1"/>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sym typeface="+mn-lt"/>
            </a:endParaRPr>
          </a:p>
        </p:txBody>
      </p:sp>
      <p:sp>
        <p:nvSpPr>
          <p:cNvPr id="5" name="タイトル 4"/>
          <p:cNvSpPr>
            <a:spLocks noGrp="1"/>
          </p:cNvSpPr>
          <p:nvPr>
            <p:ph type="title"/>
          </p:nvPr>
        </p:nvSpPr>
        <p:spPr/>
        <p:txBody>
          <a:bodyPr vert="horz"/>
          <a:lstStyle/>
          <a:p>
            <a:r>
              <a:rPr lang="ja-JP" altLang="en-US" dirty="0"/>
              <a:t>ロシア／一般概況／経済</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都市化率、上位</a:t>
            </a:r>
            <a:r>
              <a:rPr lang="en-US" altLang="ja-JP" dirty="0"/>
              <a:t>5</a:t>
            </a:r>
            <a:r>
              <a:rPr lang="ja-JP" altLang="en-US" dirty="0"/>
              <a:t>都市の人口</a:t>
            </a:r>
          </a:p>
        </p:txBody>
      </p:sp>
      <p:sp>
        <p:nvSpPr>
          <p:cNvPr id="19" name="テキスト ボックス 18"/>
          <p:cNvSpPr txBox="1"/>
          <p:nvPr/>
        </p:nvSpPr>
        <p:spPr>
          <a:xfrm>
            <a:off x="200472" y="6309320"/>
            <a:ext cx="5256584" cy="12311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都市化率とは、都市部に住む人口の割合。</a:t>
            </a:r>
          </a:p>
        </p:txBody>
      </p:sp>
      <p:grpSp>
        <p:nvGrpSpPr>
          <p:cNvPr id="20" name="グループ化 7"/>
          <p:cNvGrpSpPr/>
          <p:nvPr/>
        </p:nvGrpSpPr>
        <p:grpSpPr>
          <a:xfrm>
            <a:off x="209726" y="1844824"/>
            <a:ext cx="9495800" cy="288032"/>
            <a:chOff x="4803500" y="2113806"/>
            <a:chExt cx="4032624" cy="288032"/>
          </a:xfrm>
        </p:grpSpPr>
        <p:cxnSp>
          <p:nvCxnSpPr>
            <p:cNvPr id="21" name="直線コネクタ 20"/>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都市化率</a:t>
              </a:r>
              <a:r>
                <a:rPr lang="en-US" altLang="ja-JP" sz="1400" baseline="30000" dirty="0">
                  <a:solidFill>
                    <a:srgbClr val="000000"/>
                  </a:solidFill>
                  <a:latin typeface="HGP創英角ｺﾞｼｯｸUB" panose="020B0900000000000000" pitchFamily="50" charset="-128"/>
                  <a:ea typeface="HGP創英角ｺﾞｼｯｸUB" panose="020B0900000000000000" pitchFamily="50" charset="-128"/>
                </a:rPr>
                <a:t>※</a:t>
              </a:r>
              <a:r>
                <a:rPr lang="ja-JP" altLang="en-US" sz="1400" dirty="0" err="1">
                  <a:solidFill>
                    <a:srgbClr val="000000"/>
                  </a:solidFill>
                  <a:latin typeface="HGP創英角ｺﾞｼｯｸUB" panose="020B0900000000000000" pitchFamily="50" charset="-128"/>
                  <a:ea typeface="HGP創英角ｺﾞｼｯｸUB" panose="020B0900000000000000" pitchFamily="50" charset="-128"/>
                </a:rPr>
                <a:t>、</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上位</a:t>
              </a:r>
              <a:r>
                <a:rPr lang="en-US" altLang="ja-JP" sz="1400" dirty="0">
                  <a:solidFill>
                    <a:srgbClr val="000000"/>
                  </a:solidFill>
                  <a:latin typeface="HGP創英角ｺﾞｼｯｸUB" panose="020B0900000000000000" pitchFamily="50" charset="-128"/>
                  <a:ea typeface="HGP創英角ｺﾞｼｯｸUB" panose="020B0900000000000000" pitchFamily="50" charset="-128"/>
                </a:rPr>
                <a:t>5</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都市の人口</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34" name="テキスト ボックス 3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ロシアでは、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年時点で都市化率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％以上と、すでに都市化が進んでいる。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テキスト ボックス 34"/>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t>World Urbanization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graphicFrame>
        <p:nvGraphicFramePr>
          <p:cNvPr id="4" name="Chart 3">
            <a:extLst>
              <a:ext uri="{FF2B5EF4-FFF2-40B4-BE49-F238E27FC236}">
                <a16:creationId xmlns:a16="http://schemas.microsoft.com/office/drawing/2014/main" id="{F32B78EA-365A-9511-5B54-8D1FB9832A17}"/>
              </a:ext>
            </a:extLst>
          </p:cNvPr>
          <p:cNvGraphicFramePr/>
          <p:nvPr>
            <p:custDataLst>
              <p:tags r:id="rId3"/>
            </p:custDataLst>
            <p:extLst>
              <p:ext uri="{D42A27DB-BD31-4B8C-83A1-F6EECF244321}">
                <p14:modId xmlns:p14="http://schemas.microsoft.com/office/powerpoint/2010/main" val="1125032579"/>
              </p:ext>
            </p:extLst>
          </p:nvPr>
        </p:nvGraphicFramePr>
        <p:xfrm>
          <a:off x="204788" y="2339975"/>
          <a:ext cx="4340225" cy="3906838"/>
        </p:xfrm>
        <a:graphic>
          <a:graphicData uri="http://schemas.openxmlformats.org/drawingml/2006/chart">
            <c:chart xmlns:c="http://schemas.openxmlformats.org/drawingml/2006/chart" xmlns:r="http://schemas.openxmlformats.org/officeDocument/2006/relationships" r:id="rId43"/>
          </a:graphicData>
        </a:graphic>
      </p:graphicFrame>
      <p:sp>
        <p:nvSpPr>
          <p:cNvPr id="15" name="Text Placeholder 12"/>
          <p:cNvSpPr>
            <a:spLocks noGrp="1"/>
          </p:cNvSpPr>
          <p:nvPr>
            <p:custDataLst>
              <p:tags r:id="rId4"/>
            </p:custDataLst>
          </p:nvPr>
        </p:nvSpPr>
        <p:spPr bwMode="auto">
          <a:xfrm>
            <a:off x="307975" y="22352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useBgFill="1">
        <p:nvSpPr>
          <p:cNvPr id="60" name="テキスト プレースホルダ 9"/>
          <p:cNvSpPr>
            <a:spLocks noGrp="1"/>
          </p:cNvSpPr>
          <p:nvPr>
            <p:custDataLst>
              <p:tags r:id="rId5"/>
            </p:custDataLst>
          </p:nvPr>
        </p:nvSpPr>
        <p:spPr bwMode="gray">
          <a:xfrm>
            <a:off x="657225" y="3092450"/>
            <a:ext cx="279400" cy="152400"/>
          </a:xfrm>
          <a:prstGeom prst="rect">
            <a:avLst/>
          </a:prstGeom>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0E7908A-9D3C-4283-9065-6DDBF09B245B}" type="datetime'''''''''''''''''''''''78''''''''''''''''''''''''''''.5'">
              <a:rPr kumimoji="0" lang="en-US" altLang="en-US" sz="1000" smtClean="0">
                <a:effectLst/>
              </a:rPr>
              <a:pPr/>
              <a:t>78.5</a:t>
            </a:fld>
            <a:endParaRPr kumimoji="0" lang="ja-JP" altLang="en-US" sz="1000" dirty="0">
              <a:sym typeface="+mn-lt"/>
            </a:endParaRPr>
          </a:p>
        </p:txBody>
      </p:sp>
      <p:sp useBgFill="1">
        <p:nvSpPr>
          <p:cNvPr id="59" name="テキスト プレースホルダ 9"/>
          <p:cNvSpPr>
            <a:spLocks noGrp="1"/>
          </p:cNvSpPr>
          <p:nvPr>
            <p:custDataLst>
              <p:tags r:id="rId6"/>
            </p:custDataLst>
          </p:nvPr>
        </p:nvSpPr>
        <p:spPr bwMode="gray">
          <a:xfrm>
            <a:off x="657225" y="5027613"/>
            <a:ext cx="279400" cy="152400"/>
          </a:xfrm>
          <a:prstGeom prst="rect">
            <a:avLst/>
          </a:prstGeom>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8E154D5-1D80-451B-B302-32A05F4806A0}" type="datetime'''''''2''''''''''''1''''''''''''''.''5'''''''''''''''">
              <a:rPr kumimoji="0" lang="en-US" altLang="en-US" sz="1000" smtClean="0">
                <a:effectLst/>
              </a:rPr>
              <a:pPr/>
              <a:t>21.5</a:t>
            </a:fld>
            <a:endParaRPr kumimoji="0" lang="ja-JP" altLang="en-US" sz="1000" dirty="0">
              <a:sym typeface="+mn-lt"/>
            </a:endParaRPr>
          </a:p>
        </p:txBody>
      </p:sp>
      <p:sp>
        <p:nvSpPr>
          <p:cNvPr id="16" name="Text Placeholder 12"/>
          <p:cNvSpPr>
            <a:spLocks noGrp="1"/>
          </p:cNvSpPr>
          <p:nvPr>
            <p:custDataLst>
              <p:tags r:id="rId7"/>
            </p:custDataLst>
          </p:nvPr>
        </p:nvSpPr>
        <p:spPr bwMode="auto">
          <a:xfrm>
            <a:off x="604838" y="61071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BA5BD97-2516-4396-B7C6-DC0FFD1A1D1C}" type="datetime'''''''''2''''''0''''''''''''''0''''''''''0'''''">
              <a:rPr lang="ja-JP" altLang="en-US" sz="1000" b="0"/>
              <a:pPr algn="ctr">
                <a:spcBef>
                  <a:spcPct val="0"/>
                </a:spcBef>
                <a:spcAft>
                  <a:spcPct val="0"/>
                </a:spcAft>
              </a:pPr>
              <a:t>2000</a:t>
            </a:fld>
            <a:endParaRPr kumimoji="0" lang="ja-JP" altLang="en-US" sz="1000" b="0" dirty="0">
              <a:sym typeface="+mn-lt"/>
            </a:endParaRPr>
          </a:p>
        </p:txBody>
      </p:sp>
      <p:sp>
        <p:nvSpPr>
          <p:cNvPr id="17" name="Text Placeholder 12"/>
          <p:cNvSpPr>
            <a:spLocks noGrp="1"/>
          </p:cNvSpPr>
          <p:nvPr>
            <p:custDataLst>
              <p:tags r:id="rId8"/>
            </p:custDataLst>
          </p:nvPr>
        </p:nvSpPr>
        <p:spPr bwMode="auto">
          <a:xfrm>
            <a:off x="1036638"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A9F07D1-20AB-4026-9DD4-BB7BE84CC0C9}" type="datetime'''''''''''''''''''''05'''''''''''''''''''''''">
              <a:rPr lang="ja-JP" altLang="en-US" sz="1000" b="0"/>
              <a:pPr algn="ctr">
                <a:spcBef>
                  <a:spcPct val="0"/>
                </a:spcBef>
                <a:spcAft>
                  <a:spcPct val="0"/>
                </a:spcAft>
              </a:pPr>
              <a:t>05</a:t>
            </a:fld>
            <a:endParaRPr kumimoji="0" lang="ja-JP" altLang="en-US" sz="1000" b="0" dirty="0">
              <a:sym typeface="+mn-lt"/>
            </a:endParaRPr>
          </a:p>
        </p:txBody>
      </p:sp>
      <p:sp>
        <p:nvSpPr>
          <p:cNvPr id="23" name="Text Placeholder 12"/>
          <p:cNvSpPr>
            <a:spLocks noGrp="1"/>
          </p:cNvSpPr>
          <p:nvPr>
            <p:custDataLst>
              <p:tags r:id="rId9"/>
            </p:custDataLst>
          </p:nvPr>
        </p:nvSpPr>
        <p:spPr bwMode="auto">
          <a:xfrm>
            <a:off x="1400175"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9DB9536-13EB-4DCD-92E6-C9366FF91A00}" type="datetime'10'''''''''''''''''''''''''''''''''">
              <a:rPr lang="ja-JP" altLang="en-US" sz="1000" b="0"/>
              <a:pPr algn="ctr">
                <a:spcBef>
                  <a:spcPct val="0"/>
                </a:spcBef>
                <a:spcAft>
                  <a:spcPct val="0"/>
                </a:spcAft>
              </a:pPr>
              <a:t>10</a:t>
            </a:fld>
            <a:endParaRPr kumimoji="0" lang="ja-JP" altLang="en-US" sz="1000" b="0" dirty="0">
              <a:sym typeface="+mn-lt"/>
            </a:endParaRPr>
          </a:p>
        </p:txBody>
      </p:sp>
      <p:sp>
        <p:nvSpPr>
          <p:cNvPr id="24" name="Text Placeholder 12"/>
          <p:cNvSpPr>
            <a:spLocks noGrp="1"/>
          </p:cNvSpPr>
          <p:nvPr>
            <p:custDataLst>
              <p:tags r:id="rId10"/>
            </p:custDataLst>
          </p:nvPr>
        </p:nvSpPr>
        <p:spPr bwMode="auto">
          <a:xfrm>
            <a:off x="1762125"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2D5DAB8-3C22-4298-9209-22C109D2F743}" type="datetime'''''''''''''''1''''''''''''5'''">
              <a:rPr lang="ja-JP" altLang="en-US" sz="1000" b="0"/>
              <a:pPr algn="ctr">
                <a:spcBef>
                  <a:spcPct val="0"/>
                </a:spcBef>
                <a:spcAft>
                  <a:spcPct val="0"/>
                </a:spcAft>
              </a:pPr>
              <a:t>15</a:t>
            </a:fld>
            <a:endParaRPr kumimoji="0" lang="ja-JP" altLang="en-US" sz="1000" b="0" dirty="0">
              <a:sym typeface="+mn-lt"/>
            </a:endParaRPr>
          </a:p>
        </p:txBody>
      </p:sp>
      <p:sp>
        <p:nvSpPr>
          <p:cNvPr id="25" name="Text Placeholder 12"/>
          <p:cNvSpPr>
            <a:spLocks noGrp="1"/>
          </p:cNvSpPr>
          <p:nvPr>
            <p:custDataLst>
              <p:tags r:id="rId11"/>
            </p:custDataLst>
          </p:nvPr>
        </p:nvSpPr>
        <p:spPr bwMode="auto">
          <a:xfrm>
            <a:off x="2125663"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FEA4AC9-9359-4E1B-A8D1-55071C707A82}" type="datetime'''''''''''2''''''''''''''''''''''''''''''''''0'''''''''''''''">
              <a:rPr lang="ja-JP" altLang="en-US" sz="1000" b="0"/>
              <a:pPr algn="ctr">
                <a:spcBef>
                  <a:spcPct val="0"/>
                </a:spcBef>
                <a:spcAft>
                  <a:spcPct val="0"/>
                </a:spcAft>
              </a:pPr>
              <a:t>20</a:t>
            </a:fld>
            <a:endParaRPr kumimoji="0" lang="ja-JP" altLang="en-US" sz="1000" b="0" dirty="0">
              <a:sym typeface="+mn-lt"/>
            </a:endParaRPr>
          </a:p>
        </p:txBody>
      </p:sp>
      <p:sp>
        <p:nvSpPr>
          <p:cNvPr id="26" name="Text Placeholder 12"/>
          <p:cNvSpPr>
            <a:spLocks noGrp="1"/>
          </p:cNvSpPr>
          <p:nvPr>
            <p:custDataLst>
              <p:tags r:id="rId12"/>
            </p:custDataLst>
          </p:nvPr>
        </p:nvSpPr>
        <p:spPr bwMode="auto">
          <a:xfrm>
            <a:off x="2487613"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033E54A-77EF-47F7-9022-C8EDB19A68F2}" type="datetime'''''2''''''''''''''''''''''''''''5'''''">
              <a:rPr lang="ja-JP" altLang="en-US" sz="1000" b="0"/>
              <a:pPr algn="ctr">
                <a:spcBef>
                  <a:spcPct val="0"/>
                </a:spcBef>
                <a:spcAft>
                  <a:spcPct val="0"/>
                </a:spcAft>
              </a:pPr>
              <a:t>25</a:t>
            </a:fld>
            <a:endParaRPr kumimoji="0" lang="ja-JP" altLang="en-US" sz="1000" b="0" dirty="0">
              <a:sym typeface="+mn-lt"/>
            </a:endParaRPr>
          </a:p>
        </p:txBody>
      </p:sp>
      <p:sp>
        <p:nvSpPr>
          <p:cNvPr id="27" name="Text Placeholder 12"/>
          <p:cNvSpPr>
            <a:spLocks noGrp="1"/>
          </p:cNvSpPr>
          <p:nvPr>
            <p:custDataLst>
              <p:tags r:id="rId13"/>
            </p:custDataLst>
          </p:nvPr>
        </p:nvSpPr>
        <p:spPr bwMode="auto">
          <a:xfrm>
            <a:off x="2849563"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89ADB65-6A7D-40FA-AC23-F982066BBBA7}" type="datetime'''''''''''''''''''''''''''''''3''''''''''''''0'''''''">
              <a:rPr lang="ja-JP" altLang="en-US" sz="1000" b="0"/>
              <a:pPr algn="ctr">
                <a:spcBef>
                  <a:spcPct val="0"/>
                </a:spcBef>
                <a:spcAft>
                  <a:spcPct val="0"/>
                </a:spcAft>
              </a:pPr>
              <a:t>30</a:t>
            </a:fld>
            <a:endParaRPr kumimoji="0" lang="ja-JP" altLang="en-US" sz="1000" b="0" dirty="0">
              <a:sym typeface="+mn-lt"/>
            </a:endParaRPr>
          </a:p>
        </p:txBody>
      </p:sp>
      <p:sp>
        <p:nvSpPr>
          <p:cNvPr id="28" name="Text Placeholder 12"/>
          <p:cNvSpPr>
            <a:spLocks noGrp="1"/>
          </p:cNvSpPr>
          <p:nvPr>
            <p:custDataLst>
              <p:tags r:id="rId14"/>
            </p:custDataLst>
          </p:nvPr>
        </p:nvSpPr>
        <p:spPr bwMode="auto">
          <a:xfrm>
            <a:off x="3213100"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FD4066B-2A4E-4C27-83F7-AD027CEDD41B}" type="datetime'''''''''''''''''''3''''''''5'''''''''''''''''''''''''''''''">
              <a:rPr lang="ja-JP" altLang="en-US" sz="1000" b="0"/>
              <a:pPr algn="ctr">
                <a:spcBef>
                  <a:spcPct val="0"/>
                </a:spcBef>
                <a:spcAft>
                  <a:spcPct val="0"/>
                </a:spcAft>
              </a:pPr>
              <a:t>35</a:t>
            </a:fld>
            <a:endParaRPr kumimoji="0" lang="ja-JP" altLang="en-US" sz="1000" b="0" dirty="0">
              <a:sym typeface="+mn-lt"/>
            </a:endParaRPr>
          </a:p>
        </p:txBody>
      </p:sp>
      <p:sp>
        <p:nvSpPr>
          <p:cNvPr id="29" name="Text Placeholder 12"/>
          <p:cNvSpPr>
            <a:spLocks noGrp="1"/>
          </p:cNvSpPr>
          <p:nvPr>
            <p:custDataLst>
              <p:tags r:id="rId15"/>
            </p:custDataLst>
          </p:nvPr>
        </p:nvSpPr>
        <p:spPr bwMode="auto">
          <a:xfrm>
            <a:off x="3575050"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8A9A38D-9324-4354-90B3-41448D8664D8}" type="datetime'''''''''''''''''''4''''''''''''''''''''''0'''''''''''''''''">
              <a:rPr lang="ja-JP" altLang="en-US" sz="1000" b="0"/>
              <a:pPr algn="ctr">
                <a:spcBef>
                  <a:spcPct val="0"/>
                </a:spcBef>
                <a:spcAft>
                  <a:spcPct val="0"/>
                </a:spcAft>
              </a:pPr>
              <a:t>40</a:t>
            </a:fld>
            <a:endParaRPr kumimoji="0" lang="ja-JP" altLang="en-US" sz="1000" b="0" dirty="0">
              <a:sym typeface="+mn-lt"/>
            </a:endParaRPr>
          </a:p>
        </p:txBody>
      </p:sp>
      <p:sp>
        <p:nvSpPr>
          <p:cNvPr id="30" name="Text Placeholder 12"/>
          <p:cNvSpPr>
            <a:spLocks noGrp="1"/>
          </p:cNvSpPr>
          <p:nvPr>
            <p:custDataLst>
              <p:tags r:id="rId16"/>
            </p:custDataLst>
          </p:nvPr>
        </p:nvSpPr>
        <p:spPr bwMode="auto">
          <a:xfrm>
            <a:off x="3938588"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478EC57-E96A-4A2E-93C0-7D6CAF95F055}" type="datetime'''''''''''''''''''''4''''''''''5'''''''''''''''''''''''''''">
              <a:rPr lang="ja-JP" altLang="en-US" sz="1000" b="0"/>
              <a:pPr algn="ctr">
                <a:spcBef>
                  <a:spcPct val="0"/>
                </a:spcBef>
                <a:spcAft>
                  <a:spcPct val="0"/>
                </a:spcAft>
              </a:pPr>
              <a:t>45</a:t>
            </a:fld>
            <a:endParaRPr kumimoji="0" lang="ja-JP" altLang="en-US" sz="1000" b="0" dirty="0">
              <a:sym typeface="+mn-lt"/>
            </a:endParaRPr>
          </a:p>
        </p:txBody>
      </p:sp>
      <p:sp>
        <p:nvSpPr>
          <p:cNvPr id="31" name="Text Placeholder 12"/>
          <p:cNvSpPr>
            <a:spLocks noGrp="1"/>
          </p:cNvSpPr>
          <p:nvPr>
            <p:custDataLst>
              <p:tags r:id="rId17"/>
            </p:custDataLst>
          </p:nvPr>
        </p:nvSpPr>
        <p:spPr bwMode="auto">
          <a:xfrm>
            <a:off x="4300538"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7C443FD-11FB-44E1-9ADE-C28FEEE118F1}" type="datetime'''''''''''''''5''''''''''0'''''''''''''''">
              <a:rPr lang="ja-JP" altLang="en-US" sz="1000" b="0"/>
              <a:pPr algn="ctr">
                <a:spcBef>
                  <a:spcPct val="0"/>
                </a:spcBef>
                <a:spcAft>
                  <a:spcPct val="0"/>
                </a:spcAft>
              </a:pPr>
              <a:t>50</a:t>
            </a:fld>
            <a:endParaRPr kumimoji="0" lang="ja-JP" altLang="en-US" sz="1000" b="0" dirty="0">
              <a:sym typeface="+mn-lt"/>
            </a:endParaRPr>
          </a:p>
        </p:txBody>
      </p:sp>
      <p:cxnSp>
        <p:nvCxnSpPr>
          <p:cNvPr id="32" name="Straight Connector 31"/>
          <p:cNvCxnSpPr/>
          <p:nvPr>
            <p:custDataLst>
              <p:tags r:id="rId18"/>
            </p:custDataLst>
          </p:nvPr>
        </p:nvCxnSpPr>
        <p:spPr bwMode="gray">
          <a:xfrm>
            <a:off x="3478213" y="4056063"/>
            <a:ext cx="255588" cy="0"/>
          </a:xfrm>
          <a:prstGeom prst="line">
            <a:avLst/>
          </a:prstGeom>
          <a:ln w="9525" cap="rnd" cmpd="sng" algn="ctr">
            <a:solidFill>
              <a:srgbClr val="C0E6F4"/>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custDataLst>
              <p:tags r:id="rId19"/>
            </p:custDataLst>
          </p:nvPr>
        </p:nvCxnSpPr>
        <p:spPr bwMode="gray">
          <a:xfrm>
            <a:off x="3478213" y="4259263"/>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37" name="Oval 36"/>
          <p:cNvSpPr/>
          <p:nvPr>
            <p:custDataLst>
              <p:tags r:id="rId20"/>
            </p:custDataLst>
          </p:nvPr>
        </p:nvSpPr>
        <p:spPr bwMode="gray">
          <a:xfrm>
            <a:off x="3567112" y="4017962"/>
            <a:ext cx="76200" cy="76200"/>
          </a:xfrm>
          <a:prstGeom prst="ellipse">
            <a:avLst/>
          </a:prstGeom>
          <a:solidFill>
            <a:srgbClr val="80CCE8"/>
          </a:solidFill>
          <a:ln w="9525">
            <a:solidFill>
              <a:srgbClr val="80CCE8"/>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38" name="Rectangle 37"/>
          <p:cNvSpPr/>
          <p:nvPr>
            <p:custDataLst>
              <p:tags r:id="rId21"/>
            </p:custDataLst>
          </p:nvPr>
        </p:nvSpPr>
        <p:spPr bwMode="gray">
          <a:xfrm>
            <a:off x="3567112" y="4221162"/>
            <a:ext cx="76200" cy="76200"/>
          </a:xfrm>
          <a:prstGeom prst="rect">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39" name="Text Placeholder 12"/>
          <p:cNvSpPr>
            <a:spLocks noGrp="1"/>
          </p:cNvSpPr>
          <p:nvPr>
            <p:custDataLst>
              <p:tags r:id="rId22"/>
            </p:custDataLst>
          </p:nvPr>
        </p:nvSpPr>
        <p:spPr bwMode="auto">
          <a:xfrm>
            <a:off x="3789363" y="39846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8460F0E0-F6BD-4400-99C2-8542ABB47FFC}" type="datetime'''都''''''''''''''''市''''''部'''''''''''''''''''''''">
              <a:rPr lang="ja-JP" altLang="en-US" sz="1000" b="0"/>
              <a:pPr>
                <a:spcBef>
                  <a:spcPct val="0"/>
                </a:spcBef>
                <a:spcAft>
                  <a:spcPct val="0"/>
                </a:spcAft>
              </a:pPr>
              <a:t>都市部</a:t>
            </a:fld>
            <a:endParaRPr kumimoji="0" lang="ja-JP" altLang="en-US" sz="1000" b="0" dirty="0">
              <a:sym typeface="+mn-lt"/>
            </a:endParaRPr>
          </a:p>
        </p:txBody>
      </p:sp>
      <p:sp>
        <p:nvSpPr>
          <p:cNvPr id="40" name="Text Placeholder 12"/>
          <p:cNvSpPr>
            <a:spLocks noGrp="1"/>
          </p:cNvSpPr>
          <p:nvPr>
            <p:custDataLst>
              <p:tags r:id="rId23"/>
            </p:custDataLst>
          </p:nvPr>
        </p:nvSpPr>
        <p:spPr bwMode="auto">
          <a:xfrm>
            <a:off x="3789363" y="41878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4F77E976-C51F-41F6-9F2C-6D07F7989A08}" type="datetime'''農''''村部'''''''''''''''''''''''''''''''''''''''''''''''''">
              <a:rPr lang="ja-JP" altLang="en-US" sz="1000" b="0"/>
              <a:pPr>
                <a:spcBef>
                  <a:spcPct val="0"/>
                </a:spcBef>
                <a:spcAft>
                  <a:spcPct val="0"/>
                </a:spcAft>
              </a:pPr>
              <a:t>農村部</a:t>
            </a:fld>
            <a:endParaRPr kumimoji="0" lang="ja-JP" altLang="en-US" sz="1000" b="0" dirty="0">
              <a:sym typeface="+mn-lt"/>
            </a:endParaRPr>
          </a:p>
        </p:txBody>
      </p:sp>
      <p:graphicFrame>
        <p:nvGraphicFramePr>
          <p:cNvPr id="76" name="Chart 75">
            <a:extLst>
              <a:ext uri="{FF2B5EF4-FFF2-40B4-BE49-F238E27FC236}">
                <a16:creationId xmlns:a16="http://schemas.microsoft.com/office/drawing/2014/main" id="{7BEA9DFB-5D98-E27F-A914-DE137A99AE51}"/>
              </a:ext>
            </a:extLst>
          </p:cNvPr>
          <p:cNvGraphicFramePr/>
          <p:nvPr>
            <p:custDataLst>
              <p:tags r:id="rId24"/>
            </p:custDataLst>
            <p:extLst>
              <p:ext uri="{D42A27DB-BD31-4B8C-83A1-F6EECF244321}">
                <p14:modId xmlns:p14="http://schemas.microsoft.com/office/powerpoint/2010/main" val="4043105640"/>
              </p:ext>
            </p:extLst>
          </p:nvPr>
        </p:nvGraphicFramePr>
        <p:xfrm>
          <a:off x="4840288" y="2266950"/>
          <a:ext cx="4948237" cy="3979863"/>
        </p:xfrm>
        <a:graphic>
          <a:graphicData uri="http://schemas.openxmlformats.org/drawingml/2006/chart">
            <c:chart xmlns:c="http://schemas.openxmlformats.org/drawingml/2006/chart" xmlns:r="http://schemas.openxmlformats.org/officeDocument/2006/relationships" r:id="rId44"/>
          </a:graphicData>
        </a:graphic>
      </p:graphicFrame>
      <p:sp>
        <p:nvSpPr>
          <p:cNvPr id="46" name="Text Placeholder 12"/>
          <p:cNvSpPr>
            <a:spLocks noGrp="1"/>
          </p:cNvSpPr>
          <p:nvPr>
            <p:custDataLst>
              <p:tags r:id="rId25"/>
            </p:custDataLst>
          </p:nvPr>
        </p:nvSpPr>
        <p:spPr bwMode="auto">
          <a:xfrm>
            <a:off x="4943475" y="216217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（千人）</a:t>
            </a:r>
          </a:p>
        </p:txBody>
      </p:sp>
      <p:sp>
        <p:nvSpPr>
          <p:cNvPr id="44" name="Text Placeholder 12"/>
          <p:cNvSpPr>
            <a:spLocks noGrp="1"/>
          </p:cNvSpPr>
          <p:nvPr>
            <p:custDataLst>
              <p:tags r:id="rId26"/>
            </p:custDataLst>
          </p:nvPr>
        </p:nvSpPr>
        <p:spPr bwMode="auto">
          <a:xfrm>
            <a:off x="5840413" y="61071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1F96F59-97C7-46DB-B23A-429CCFAA1B29}" type="datetime'''''''2''''''''''''''''''''''00''0'''''''">
              <a:rPr lang="ja-JP" altLang="en-US" sz="1000" b="0" smtClean="0"/>
              <a:pPr algn="ctr">
                <a:spcBef>
                  <a:spcPct val="0"/>
                </a:spcBef>
                <a:spcAft>
                  <a:spcPct val="0"/>
                </a:spcAft>
              </a:pPr>
              <a:t>2000</a:t>
            </a:fld>
            <a:endParaRPr kumimoji="0" lang="ja-JP" altLang="en-US" sz="1000" b="0" dirty="0">
              <a:sym typeface="+mn-lt"/>
            </a:endParaRPr>
          </a:p>
        </p:txBody>
      </p:sp>
      <p:sp>
        <p:nvSpPr>
          <p:cNvPr id="43" name="Text Placeholder 12"/>
          <p:cNvSpPr>
            <a:spLocks noGrp="1"/>
          </p:cNvSpPr>
          <p:nvPr>
            <p:custDataLst>
              <p:tags r:id="rId27"/>
            </p:custDataLst>
          </p:nvPr>
        </p:nvSpPr>
        <p:spPr bwMode="auto">
          <a:xfrm>
            <a:off x="6902450" y="61071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B4E3AAD-4300-4BEB-A970-FD9D94E1EC1E}" type="datetime'''''''2''''''0''1''''0'''''''''''">
              <a:rPr lang="ja-JP" altLang="en-US" sz="1000" b="0" smtClean="0"/>
              <a:pPr algn="ctr">
                <a:spcBef>
                  <a:spcPct val="0"/>
                </a:spcBef>
                <a:spcAft>
                  <a:spcPct val="0"/>
                </a:spcAft>
              </a:pPr>
              <a:t>2010</a:t>
            </a:fld>
            <a:endParaRPr kumimoji="0" lang="ja-JP" altLang="en-US" sz="1000" b="0" dirty="0">
              <a:sym typeface="+mn-lt"/>
            </a:endParaRPr>
          </a:p>
        </p:txBody>
      </p:sp>
      <p:sp>
        <p:nvSpPr>
          <p:cNvPr id="45" name="Text Placeholder 12"/>
          <p:cNvSpPr>
            <a:spLocks noGrp="1"/>
          </p:cNvSpPr>
          <p:nvPr>
            <p:custDataLst>
              <p:tags r:id="rId28"/>
            </p:custDataLst>
          </p:nvPr>
        </p:nvSpPr>
        <p:spPr bwMode="auto">
          <a:xfrm>
            <a:off x="7966075" y="61071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610AF55-CD91-4A05-866D-D404EC900359}" type="datetime'''2''''''''0''''''2''''''''''5'''''''''''''''''''''''''''">
              <a:rPr lang="ja-JP" altLang="en-US" sz="1000" b="0" smtClean="0"/>
              <a:pPr/>
              <a:t>2025</a:t>
            </a:fld>
            <a:endParaRPr kumimoji="0" lang="ja-JP" altLang="en-US" sz="1000" b="0" dirty="0">
              <a:sym typeface="+mn-lt"/>
            </a:endParaRPr>
          </a:p>
        </p:txBody>
      </p:sp>
      <p:sp>
        <p:nvSpPr>
          <p:cNvPr id="14" name="Text Placeholder 12">
            <a:extLst>
              <a:ext uri="{FF2B5EF4-FFF2-40B4-BE49-F238E27FC236}">
                <a16:creationId xmlns:a16="http://schemas.microsoft.com/office/drawing/2014/main" id="{DDD7147F-A4FE-3560-A774-54BBC9E589C0}"/>
              </a:ext>
            </a:extLst>
          </p:cNvPr>
          <p:cNvSpPr>
            <a:spLocks noGrp="1"/>
          </p:cNvSpPr>
          <p:nvPr>
            <p:custDataLst>
              <p:tags r:id="rId29"/>
            </p:custDataLst>
          </p:nvPr>
        </p:nvSpPr>
        <p:spPr bwMode="auto">
          <a:xfrm>
            <a:off x="9028113" y="61071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DF35F59-90AC-4CA6-8EDA-970225E6A0D3}" type="datetime'''''''''2''''''''''''''''''''''''03''''''''''0'''''''''''''">
              <a:rPr kumimoji="0" lang="en-IN" altLang="en-US" sz="1000" b="0" smtClean="0"/>
              <a:pPr/>
              <a:t>2030</a:t>
            </a:fld>
            <a:endParaRPr kumimoji="0" lang="ja-JP" altLang="en-US" sz="1000" b="0" dirty="0">
              <a:sym typeface="+mn-lt"/>
            </a:endParaRPr>
          </a:p>
        </p:txBody>
      </p:sp>
      <p:sp>
        <p:nvSpPr>
          <p:cNvPr id="48" name="Rectangle 47"/>
          <p:cNvSpPr/>
          <p:nvPr>
            <p:custDataLst>
              <p:tags r:id="rId30"/>
            </p:custDataLst>
          </p:nvPr>
        </p:nvSpPr>
        <p:spPr bwMode="gray">
          <a:xfrm>
            <a:off x="5651500" y="2444750"/>
            <a:ext cx="179388" cy="133350"/>
          </a:xfrm>
          <a:prstGeom prst="rect">
            <a:avLst/>
          </a:prstGeom>
          <a:solidFill>
            <a:srgbClr val="1F497D"/>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1" name="Rectangle 50"/>
          <p:cNvSpPr/>
          <p:nvPr>
            <p:custDataLst>
              <p:tags r:id="rId31"/>
            </p:custDataLst>
          </p:nvPr>
        </p:nvSpPr>
        <p:spPr bwMode="gray">
          <a:xfrm>
            <a:off x="5651500" y="2647950"/>
            <a:ext cx="179388" cy="133350"/>
          </a:xfrm>
          <a:prstGeom prst="rect">
            <a:avLst/>
          </a:prstGeom>
          <a:solidFill>
            <a:srgbClr val="D2E0E6"/>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47" name="Rectangle 46"/>
          <p:cNvSpPr/>
          <p:nvPr>
            <p:custDataLst>
              <p:tags r:id="rId32"/>
            </p:custDataLst>
          </p:nvPr>
        </p:nvSpPr>
        <p:spPr bwMode="gray">
          <a:xfrm>
            <a:off x="5651500" y="2851150"/>
            <a:ext cx="179388" cy="133350"/>
          </a:xfrm>
          <a:prstGeom prst="rect">
            <a:avLst/>
          </a:prstGeom>
          <a:solidFill>
            <a:srgbClr val="C0E6F4"/>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49" name="Rectangle 48"/>
          <p:cNvSpPr/>
          <p:nvPr>
            <p:custDataLst>
              <p:tags r:id="rId33"/>
            </p:custDataLst>
          </p:nvPr>
        </p:nvSpPr>
        <p:spPr bwMode="gray">
          <a:xfrm>
            <a:off x="5651500" y="3054350"/>
            <a:ext cx="179388" cy="133350"/>
          </a:xfrm>
          <a:prstGeom prst="rect">
            <a:avLst/>
          </a:prstGeom>
          <a:solidFill>
            <a:srgbClr val="80CCE8"/>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0" name="Rectangle 49"/>
          <p:cNvSpPr/>
          <p:nvPr>
            <p:custDataLst>
              <p:tags r:id="rId34"/>
            </p:custDataLst>
          </p:nvPr>
        </p:nvSpPr>
        <p:spPr bwMode="gray">
          <a:xfrm>
            <a:off x="5651500" y="3257550"/>
            <a:ext cx="179388" cy="133350"/>
          </a:xfrm>
          <a:prstGeom prst="rect">
            <a:avLst/>
          </a:prstGeom>
          <a:solidFill>
            <a:srgbClr val="ECE5F4"/>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6" name="Text Placeholder 12"/>
          <p:cNvSpPr>
            <a:spLocks noGrp="1"/>
          </p:cNvSpPr>
          <p:nvPr>
            <p:custDataLst>
              <p:tags r:id="rId35"/>
            </p:custDataLst>
          </p:nvPr>
        </p:nvSpPr>
        <p:spPr bwMode="auto">
          <a:xfrm>
            <a:off x="5881688" y="2439988"/>
            <a:ext cx="10191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5EA716A8-50F4-413B-8DF2-7B579C0C66E5}" type="datetime'モ''ス''ク''''''ワ'''' ''(''''モ''''''''ス''''クワ)'''''''''''''''''">
              <a:rPr lang="ja-JP" altLang="en-US" sz="1000" b="0" smtClean="0"/>
              <a:pPr/>
              <a:t>モスクワ (モスクワ)</a:t>
            </a:fld>
            <a:endParaRPr kumimoji="0" lang="ja-JP" altLang="en-US" sz="1000" b="0" dirty="0">
              <a:sym typeface="+mn-lt"/>
            </a:endParaRPr>
          </a:p>
        </p:txBody>
      </p:sp>
      <p:sp>
        <p:nvSpPr>
          <p:cNvPr id="55" name="Text Placeholder 12"/>
          <p:cNvSpPr>
            <a:spLocks noGrp="1"/>
          </p:cNvSpPr>
          <p:nvPr>
            <p:custDataLst>
              <p:tags r:id="rId36"/>
            </p:custDataLst>
          </p:nvPr>
        </p:nvSpPr>
        <p:spPr bwMode="auto">
          <a:xfrm>
            <a:off x="5881688" y="2643188"/>
            <a:ext cx="11223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696A15F0-905E-4ADE-989D-A2C34CA57AD2}" type="datetime'''''サ''ン''''''ク''''''''トペ''テ''''ル''''''''ブ''ル''''''ク'''''''''">
              <a:rPr lang="ja-JP" altLang="en-US" sz="1000" b="0" smtClean="0"/>
              <a:pPr/>
              <a:t>サンクトペテルブルク</a:t>
            </a:fld>
            <a:endParaRPr kumimoji="0" lang="ja-JP" altLang="en-US" sz="1000" b="0" dirty="0">
              <a:sym typeface="+mn-lt"/>
            </a:endParaRPr>
          </a:p>
        </p:txBody>
      </p:sp>
      <p:sp>
        <p:nvSpPr>
          <p:cNvPr id="54" name="Text Placeholder 12"/>
          <p:cNvSpPr>
            <a:spLocks noGrp="1"/>
          </p:cNvSpPr>
          <p:nvPr>
            <p:custDataLst>
              <p:tags r:id="rId37"/>
            </p:custDataLst>
          </p:nvPr>
        </p:nvSpPr>
        <p:spPr bwMode="auto">
          <a:xfrm>
            <a:off x="5881688" y="2846388"/>
            <a:ext cx="8826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4767CA52-D18B-4C21-94A1-AE28CEEBBE51}" type="datetime'''ノ''''ヴ''''ォシ''ビ''''ル''ス''''ク'''''''''''">
              <a:rPr lang="ja-JP" altLang="en-US" sz="1000" b="0" smtClean="0"/>
              <a:pPr>
                <a:spcBef>
                  <a:spcPct val="0"/>
                </a:spcBef>
                <a:spcAft>
                  <a:spcPct val="0"/>
                </a:spcAft>
              </a:pPr>
              <a:t>ノヴォシビルスク</a:t>
            </a:fld>
            <a:endParaRPr kumimoji="0" lang="ja-JP" altLang="en-US" sz="1000" b="0" dirty="0">
              <a:sym typeface="+mn-lt"/>
            </a:endParaRPr>
          </a:p>
        </p:txBody>
      </p:sp>
      <p:sp>
        <p:nvSpPr>
          <p:cNvPr id="53" name="Text Placeholder 12"/>
          <p:cNvSpPr>
            <a:spLocks noGrp="1"/>
          </p:cNvSpPr>
          <p:nvPr>
            <p:custDataLst>
              <p:tags r:id="rId38"/>
            </p:custDataLst>
          </p:nvPr>
        </p:nvSpPr>
        <p:spPr bwMode="auto">
          <a:xfrm>
            <a:off x="5881688" y="3049588"/>
            <a:ext cx="9064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148A7977-E94F-481F-A6A2-17E872EAD602}" type="datetime'''''ニ''ジ''''ニ ''''''ノ''''''''''''''ヴ''''''ゴ''''''''''''ロド'''">
              <a:rPr lang="ja-JP" altLang="en-US" sz="1000" b="0" smtClean="0"/>
              <a:pPr/>
              <a:t>ニジニ ノヴゴロド</a:t>
            </a:fld>
            <a:endParaRPr kumimoji="0" lang="ja-JP" altLang="en-US" sz="1000" b="0" dirty="0">
              <a:sym typeface="+mn-lt"/>
            </a:endParaRPr>
          </a:p>
        </p:txBody>
      </p:sp>
      <p:sp>
        <p:nvSpPr>
          <p:cNvPr id="52" name="Text Placeholder 12"/>
          <p:cNvSpPr>
            <a:spLocks noGrp="1"/>
          </p:cNvSpPr>
          <p:nvPr>
            <p:custDataLst>
              <p:tags r:id="rId39"/>
            </p:custDataLst>
          </p:nvPr>
        </p:nvSpPr>
        <p:spPr bwMode="auto">
          <a:xfrm>
            <a:off x="5881688" y="3252788"/>
            <a:ext cx="8953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1B7B763B-0340-41CB-9478-AA653DBC578C}" type="datetime'''エ''''''''''''''カ''テリ''''''''''''ン''''''''''''ブルグ'''''''''">
              <a:rPr lang="ja-JP" altLang="en-US" sz="1000" b="0" smtClean="0"/>
              <a:pPr/>
              <a:t>エカテリンブルグ</a:t>
            </a:fld>
            <a:endParaRPr kumimoji="0" lang="ja-JP" altLang="en-US" sz="1000" b="0" dirty="0">
              <a:sym typeface="+mn-lt"/>
            </a:endParaRPr>
          </a:p>
        </p:txBody>
      </p:sp>
    </p:spTree>
    <p:extLst>
      <p:ext uri="{BB962C8B-B14F-4D97-AF65-F5344CB8AC3E}">
        <p14:creationId xmlns:p14="http://schemas.microsoft.com/office/powerpoint/2010/main" val="7317103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2CD49-719C-F8A1-645C-485AF16D8A8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9AB9170-77B3-B7D6-E5AE-6541D2987A1E}"/>
              </a:ext>
            </a:extLst>
          </p:cNvPr>
          <p:cNvSpPr>
            <a:spLocks noGrp="1"/>
          </p:cNvSpPr>
          <p:nvPr>
            <p:ph type="title"/>
          </p:nvPr>
        </p:nvSpPr>
        <p:spPr/>
        <p:txBody>
          <a:bodyPr/>
          <a:lstStyle/>
          <a:p>
            <a:r>
              <a:rPr lang="ja-JP" altLang="en-US" dirty="0"/>
              <a:t>ロシア／政策動向</a:t>
            </a:r>
            <a:endParaRPr kumimoji="1" lang="ja-JP" altLang="en-US" dirty="0"/>
          </a:p>
        </p:txBody>
      </p:sp>
      <p:sp>
        <p:nvSpPr>
          <p:cNvPr id="3" name="テキスト プレースホルダー 2">
            <a:extLst>
              <a:ext uri="{FF2B5EF4-FFF2-40B4-BE49-F238E27FC236}">
                <a16:creationId xmlns:a16="http://schemas.microsoft.com/office/drawing/2014/main" id="{BEBED270-8A29-AA6A-6F48-0D0DBA39ED51}"/>
              </a:ext>
            </a:extLst>
          </p:cNvPr>
          <p:cNvSpPr>
            <a:spLocks noGrp="1"/>
          </p:cNvSpPr>
          <p:nvPr>
            <p:ph type="body" sz="quarter" idx="15"/>
          </p:nvPr>
        </p:nvSpPr>
        <p:spPr/>
        <p:txBody>
          <a:bodyPr/>
          <a:lstStyle/>
          <a:p>
            <a:r>
              <a:rPr lang="ja-JP" altLang="en-US" dirty="0"/>
              <a:t>ロシアの医療課題に対処するための主要政策とプログラムのリスト </a:t>
            </a:r>
            <a:r>
              <a:rPr lang="en-US" altLang="ja-JP" dirty="0"/>
              <a:t>(1/6)</a:t>
            </a:r>
            <a:endParaRPr lang="ja-JP" altLang="en-US" dirty="0"/>
          </a:p>
        </p:txBody>
      </p:sp>
      <p:sp>
        <p:nvSpPr>
          <p:cNvPr id="5" name="テキスト ボックス 3">
            <a:extLst>
              <a:ext uri="{FF2B5EF4-FFF2-40B4-BE49-F238E27FC236}">
                <a16:creationId xmlns:a16="http://schemas.microsoft.com/office/drawing/2014/main" id="{6C09364B-E72D-1D15-A120-9F25C3105356}"/>
              </a:ext>
            </a:extLst>
          </p:cNvPr>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のプログラムは、統合された連邦プロジェクトと予防・診断・ヘルスケアサービスの拡大を通じて、平均余命の延長、死亡率の低下、医療に対する満足度の向上により、公衆衛生を改善することを目的としている。</a:t>
            </a:r>
          </a:p>
        </p:txBody>
      </p:sp>
      <p:graphicFrame>
        <p:nvGraphicFramePr>
          <p:cNvPr id="6" name="Content Placeholder 4">
            <a:extLst>
              <a:ext uri="{FF2B5EF4-FFF2-40B4-BE49-F238E27FC236}">
                <a16:creationId xmlns:a16="http://schemas.microsoft.com/office/drawing/2014/main" id="{30FB8583-4A9E-1D1E-7AB0-EA6852DA27D9}"/>
              </a:ext>
            </a:extLst>
          </p:cNvPr>
          <p:cNvGraphicFramePr>
            <a:graphicFrameLocks/>
          </p:cNvGraphicFramePr>
          <p:nvPr/>
        </p:nvGraphicFramePr>
        <p:xfrm>
          <a:off x="198008" y="1648294"/>
          <a:ext cx="9505054" cy="487586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100" dirty="0">
                          <a:latin typeface="+mj-ea"/>
                          <a:ea typeface="+mj-ea"/>
                        </a:rPr>
                        <a:t>ポリシー</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dirty="0">
                          <a:latin typeface="+mj-ea"/>
                          <a:ea typeface="+mj-ea"/>
                        </a:rPr>
                        <a:t>年</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dirty="0">
                          <a:latin typeface="+mj-ea"/>
                          <a:ea typeface="+mj-ea"/>
                        </a:rPr>
                        <a:t>担当省庁</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100" dirty="0">
                          <a:latin typeface="+mj-ea"/>
                          <a:ea typeface="+mj-ea"/>
                        </a:rPr>
                        <a:t>説明</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algn="ctr"/>
                      <a:r>
                        <a:rPr kumimoji="1" lang="en-US" altLang="ja-JP" sz="1000" b="1" noProof="1">
                          <a:latin typeface="+mj-ea"/>
                          <a:ea typeface="+mj-ea"/>
                        </a:rPr>
                        <a:t>医療開発のための</a:t>
                      </a:r>
                    </a:p>
                    <a:p>
                      <a:pPr algn="ctr"/>
                      <a:r>
                        <a:rPr kumimoji="1" lang="en-US" altLang="ja-JP" sz="1000" b="1" noProof="1">
                          <a:latin typeface="+mj-ea"/>
                          <a:ea typeface="+mj-ea"/>
                        </a:rPr>
                        <a:t>国家プログラム</a:t>
                      </a:r>
                    </a:p>
                    <a:p>
                      <a:pPr algn="ctr"/>
                      <a:r>
                        <a:rPr kumimoji="1" lang="en-US" altLang="ja-JP" sz="1000" b="1" noProof="1">
                          <a:latin typeface="+mj-ea"/>
                          <a:ea typeface="+mj-ea"/>
                        </a:rPr>
                        <a:t>(State Program for Healthcare Development)</a:t>
                      </a:r>
                      <a:endParaRPr kumimoji="1" lang="en-IN" altLang="ja-JP" sz="1000" b="1"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000" noProof="1">
                          <a:latin typeface="+mj-ea"/>
                          <a:ea typeface="+mj-ea"/>
                        </a:rPr>
                        <a:t>2025</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000" noProof="1">
                          <a:latin typeface="+mj-ea"/>
                          <a:ea typeface="+mj-ea"/>
                        </a:rPr>
                        <a:t>保健省</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2017年、ロシア連邦政府は、2017年12月26日の決議第1640号により、国家医療開発プログラムを承認した。</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プログラムの目標:</a:t>
                      </a:r>
                    </a:p>
                    <a:p>
                      <a:pPr marL="349250" indent="-171450">
                        <a:spcBef>
                          <a:spcPts val="100"/>
                        </a:spcBef>
                        <a:spcAft>
                          <a:spcPts val="100"/>
                        </a:spcAft>
                        <a:buFont typeface="Arial" panose="020B0604020202020204" pitchFamily="34" charset="0"/>
                        <a:buChar char="•"/>
                      </a:pPr>
                      <a:r>
                        <a:rPr kumimoji="1" lang="en-US" altLang="ja-JP" sz="1000" noProof="1">
                          <a:latin typeface="+mj-ea"/>
                          <a:ea typeface="+mj-ea"/>
                        </a:rPr>
                        <a:t>健康寿命の加速化を含め、平均寿命を2030年までに78歳、2036年までに81歳に向上させる。</a:t>
                      </a:r>
                    </a:p>
                    <a:p>
                      <a:pPr marL="349250" indent="-171450">
                        <a:spcBef>
                          <a:spcPts val="100"/>
                        </a:spcBef>
                        <a:spcAft>
                          <a:spcPts val="100"/>
                        </a:spcAft>
                        <a:buFont typeface="Arial" panose="020B0604020202020204" pitchFamily="34" charset="0"/>
                        <a:buChar char="•"/>
                      </a:pPr>
                      <a:r>
                        <a:rPr kumimoji="1" lang="en-US" altLang="ja-JP" sz="1000" noProof="1">
                          <a:latin typeface="+mj-ea"/>
                          <a:ea typeface="+mj-ea"/>
                        </a:rPr>
                        <a:t>2030年までに全死因死亡率を1000人当たり11.5例に削減する。</a:t>
                      </a:r>
                    </a:p>
                    <a:p>
                      <a:pPr marL="349250" indent="-171450">
                        <a:spcBef>
                          <a:spcPts val="100"/>
                        </a:spcBef>
                        <a:spcAft>
                          <a:spcPts val="100"/>
                        </a:spcAft>
                        <a:buFont typeface="Arial" panose="020B0604020202020204" pitchFamily="34" charset="0"/>
                        <a:buChar char="•"/>
                      </a:pPr>
                      <a:r>
                        <a:rPr kumimoji="1" lang="en-US" altLang="ja-JP" sz="1000" noProof="1">
                          <a:latin typeface="+mj-ea"/>
                          <a:ea typeface="+mj-ea"/>
                        </a:rPr>
                        <a:t>医療に対する国民の満足度を2030年までに55%に向上させる。</a:t>
                      </a:r>
                    </a:p>
                    <a:p>
                      <a:pPr marL="177800" indent="-177800">
                        <a:spcBef>
                          <a:spcPts val="100"/>
                        </a:spcBef>
                        <a:spcAft>
                          <a:spcPts val="100"/>
                        </a:spcAft>
                        <a:buFont typeface="Courier New" panose="02070309020205020404" pitchFamily="49" charset="0"/>
                        <a:buChar char="o"/>
                      </a:pPr>
                      <a:r>
                        <a:rPr kumimoji="1" lang="en-US" altLang="ja-JP" sz="1000" noProof="1">
                          <a:latin typeface="+mj-ea"/>
                          <a:ea typeface="+mj-ea"/>
                        </a:rPr>
                        <a:t>国家プログラムは、以下の8つの分野 (サブプログラム) で実施されている。</a:t>
                      </a:r>
                    </a:p>
                    <a:p>
                      <a:pPr marL="349250" indent="-171450">
                        <a:spcBef>
                          <a:spcPts val="100"/>
                        </a:spcBef>
                        <a:spcAft>
                          <a:spcPts val="100"/>
                        </a:spcAft>
                        <a:buFont typeface="Arial" panose="020B0604020202020204" pitchFamily="34" charset="0"/>
                        <a:buChar char="•"/>
                      </a:pPr>
                      <a:r>
                        <a:rPr kumimoji="1" lang="en-US" altLang="ja-JP" sz="1000" noProof="1">
                          <a:latin typeface="+mj-ea"/>
                          <a:ea typeface="+mj-ea"/>
                        </a:rPr>
                        <a:t>疾病の予防、健康的な生活の促進を含む医療の提供の改善</a:t>
                      </a:r>
                    </a:p>
                    <a:p>
                      <a:pPr marL="349250" indent="-171450">
                        <a:spcBef>
                          <a:spcPts val="100"/>
                        </a:spcBef>
                        <a:spcAft>
                          <a:spcPts val="100"/>
                        </a:spcAft>
                        <a:buFont typeface="Arial" panose="020B0604020202020204" pitchFamily="34" charset="0"/>
                        <a:buChar char="•"/>
                      </a:pPr>
                      <a:r>
                        <a:rPr kumimoji="1" lang="en-US" altLang="ja-JP" sz="1000" noProof="1">
                          <a:latin typeface="+mj-ea"/>
                          <a:ea typeface="+mj-ea"/>
                        </a:rPr>
                        <a:t>革新的な診断、予防及び治療の方法並びに個別化医療の基礎の開発及び実施</a:t>
                      </a:r>
                    </a:p>
                    <a:p>
                      <a:pPr marL="349250" indent="-171450">
                        <a:spcBef>
                          <a:spcPts val="100"/>
                        </a:spcBef>
                        <a:spcAft>
                          <a:spcPts val="100"/>
                        </a:spcAft>
                        <a:buFont typeface="Arial" panose="020B0604020202020204" pitchFamily="34" charset="0"/>
                        <a:buChar char="•"/>
                      </a:pPr>
                      <a:r>
                        <a:rPr kumimoji="1" lang="en-US" altLang="ja-JP" sz="1000" noProof="1">
                          <a:latin typeface="+mj-ea"/>
                          <a:ea typeface="+mj-ea"/>
                        </a:rPr>
                        <a:t>小児を含む医療リハビリテーション及び温泉治療の開発</a:t>
                      </a:r>
                    </a:p>
                    <a:p>
                      <a:pPr marL="349250" indent="-171450">
                        <a:spcBef>
                          <a:spcPts val="100"/>
                        </a:spcBef>
                        <a:spcAft>
                          <a:spcPts val="100"/>
                        </a:spcAft>
                        <a:buFont typeface="Arial" panose="020B0604020202020204" pitchFamily="34" charset="0"/>
                        <a:buChar char="•"/>
                      </a:pPr>
                      <a:r>
                        <a:rPr kumimoji="1" lang="en-US" altLang="ja-JP" sz="1000" noProof="1">
                          <a:latin typeface="+mj-ea"/>
                          <a:ea typeface="+mj-ea"/>
                        </a:rPr>
                        <a:t>医療における人材の育成</a:t>
                      </a:r>
                    </a:p>
                    <a:p>
                      <a:pPr marL="349250" indent="-171450">
                        <a:spcBef>
                          <a:spcPts val="100"/>
                        </a:spcBef>
                        <a:spcAft>
                          <a:spcPts val="100"/>
                        </a:spcAft>
                        <a:buFont typeface="Arial" panose="020B0604020202020204" pitchFamily="34" charset="0"/>
                        <a:buChar char="•"/>
                      </a:pPr>
                      <a:r>
                        <a:rPr kumimoji="1" lang="en-US" altLang="ja-JP" sz="1000" noProof="1">
                          <a:latin typeface="+mj-ea"/>
                          <a:ea typeface="+mj-ea"/>
                        </a:rPr>
                        <a:t>医療分野における国際関係の発展</a:t>
                      </a:r>
                    </a:p>
                    <a:p>
                      <a:pPr marL="349250" indent="-171450">
                        <a:spcBef>
                          <a:spcPts val="100"/>
                        </a:spcBef>
                        <a:spcAft>
                          <a:spcPts val="100"/>
                        </a:spcAft>
                        <a:buFont typeface="Arial" panose="020B0604020202020204" pitchFamily="34" charset="0"/>
                        <a:buChar char="•"/>
                      </a:pPr>
                      <a:r>
                        <a:rPr kumimoji="1" lang="en-US" altLang="ja-JP" sz="1000" noProof="1">
                          <a:latin typeface="+mj-ea"/>
                          <a:ea typeface="+mj-ea"/>
                        </a:rPr>
                        <a:t>健康保護分野における専門知識及び管理・監督機能</a:t>
                      </a:r>
                    </a:p>
                    <a:p>
                      <a:pPr marL="349250" indent="-171450">
                        <a:spcBef>
                          <a:spcPts val="100"/>
                        </a:spcBef>
                        <a:spcAft>
                          <a:spcPts val="100"/>
                        </a:spcAft>
                        <a:buFont typeface="Arial" panose="020B0604020202020204" pitchFamily="34" charset="0"/>
                        <a:buChar char="•"/>
                      </a:pPr>
                      <a:r>
                        <a:rPr kumimoji="1" lang="en-US" altLang="ja-JP" sz="1000" noProof="1">
                          <a:latin typeface="+mj-ea"/>
                          <a:ea typeface="+mj-ea"/>
                        </a:rPr>
                        <a:t>特定のカテゴリーの国民に対する医療及び衛生の提供</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のプログラムには、国家的枠組みと並行して実施される29件の連邦プロジェクトが含まれる。11件は国家プロジェクト「長寿と健康」、5件は「新しい健康維持技術」、1件は国家プロジェクト「家族」の下で実施される。</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2025年、政府は2025年12月29日の政府決議第2199号を受けて、州の医療開発プログラムを更新した。</a:t>
                      </a:r>
                      <a:r>
                        <a:rPr kumimoji="1" lang="en-US" altLang="ja-JP" sz="1000" dirty="0">
                          <a:latin typeface="+mj-ea"/>
                          <a:ea typeface="+mj-ea"/>
                        </a:rPr>
                        <a:t> </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更新されたプログラムでは、医療財政、人事政策、開発の優先事項に大きな変更が導入されている。</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このプログラムでは、以下の点が更新された。</a:t>
                      </a:r>
                    </a:p>
                    <a:p>
                      <a:pPr marL="350838" indent="-171450">
                        <a:spcBef>
                          <a:spcPts val="100"/>
                        </a:spcBef>
                        <a:spcAft>
                          <a:spcPts val="100"/>
                        </a:spcAft>
                        <a:buFont typeface="Arial" panose="020B0604020202020204" pitchFamily="34" charset="0"/>
                        <a:buChar char="•"/>
                      </a:pPr>
                      <a:r>
                        <a:rPr kumimoji="1" lang="en-US" altLang="ja-JP" sz="1000" noProof="1">
                          <a:latin typeface="+mj-ea"/>
                          <a:ea typeface="+mj-ea"/>
                        </a:rPr>
                        <a:t>一次医療の近代化や救急医療 (航空救急車を含む) など、優先分野に導入された資金調達メカニズムの改訂。</a:t>
                      </a:r>
                    </a:p>
                    <a:p>
                      <a:pPr marL="350838" indent="-171450">
                        <a:spcBef>
                          <a:spcPts val="100"/>
                        </a:spcBef>
                        <a:spcAft>
                          <a:spcPts val="100"/>
                        </a:spcAft>
                        <a:buFont typeface="Arial" panose="020B0604020202020204" pitchFamily="34" charset="0"/>
                        <a:buChar char="•"/>
                      </a:pPr>
                      <a:r>
                        <a:rPr kumimoji="1" lang="en-US" altLang="ja-JP" sz="1000" noProof="1">
                          <a:latin typeface="+mj-ea"/>
                          <a:ea typeface="+mj-ea"/>
                        </a:rPr>
                        <a:t>成果連動型補助金の配分が実施され、地域への連邦政府資金が医療の質とアクセスの向上に結び付けられるようになった。</a:t>
                      </a:r>
                    </a:p>
                    <a:p>
                      <a:pPr marL="350838" indent="-171450">
                        <a:spcBef>
                          <a:spcPts val="100"/>
                        </a:spcBef>
                        <a:spcAft>
                          <a:spcPts val="100"/>
                        </a:spcAft>
                        <a:buFont typeface="Arial" panose="020B0604020202020204" pitchFamily="34" charset="0"/>
                        <a:buChar char="•"/>
                      </a:pPr>
                      <a:r>
                        <a:rPr kumimoji="1" lang="en-US" altLang="ja-JP" sz="1000" noProof="1">
                          <a:latin typeface="+mj-ea"/>
                          <a:ea typeface="+mj-ea"/>
                        </a:rPr>
                        <a:t>医療機器の国内生産を促進するため、国の調達規則の適用を義務付けるなど、輸入の独立性に重点を置く。</a:t>
                      </a:r>
                    </a:p>
                    <a:p>
                      <a:pPr marL="350838" indent="-171450">
                        <a:spcBef>
                          <a:spcPts val="100"/>
                        </a:spcBef>
                        <a:spcAft>
                          <a:spcPts val="100"/>
                        </a:spcAft>
                        <a:buFont typeface="Arial" panose="020B0604020202020204" pitchFamily="34" charset="0"/>
                        <a:buChar char="•"/>
                      </a:pPr>
                      <a:r>
                        <a:rPr kumimoji="1" lang="en-US" altLang="ja-JP" sz="1000" noProof="1">
                          <a:latin typeface="+mj-ea"/>
                          <a:ea typeface="+mj-ea"/>
                        </a:rPr>
                        <a:t>地方や小さな町に移転する医師や看護師に対する明確に定義された金銭的インセンティブを含む、労働力支援措置の強化。</a:t>
                      </a:r>
                    </a:p>
                    <a:p>
                      <a:pPr marL="350838" indent="-171450">
                        <a:spcBef>
                          <a:spcPts val="100"/>
                        </a:spcBef>
                        <a:spcAft>
                          <a:spcPts val="100"/>
                        </a:spcAft>
                        <a:buFont typeface="Arial" panose="020B0604020202020204" pitchFamily="34" charset="0"/>
                        <a:buChar char="•"/>
                      </a:pPr>
                      <a:r>
                        <a:rPr kumimoji="1" lang="en-US" altLang="ja-JP" sz="1000" noProof="1">
                          <a:latin typeface="+mj-ea"/>
                          <a:ea typeface="+mj-ea"/>
                        </a:rPr>
                        <a:t>地域間でより的を絞った効率的な医療資金の配分を確保するため、連邦補助金配分規則を更新。</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bl>
          </a:graphicData>
        </a:graphic>
      </p:graphicFrame>
      <p:sp>
        <p:nvSpPr>
          <p:cNvPr id="7" name="テキスト ボックス 10">
            <a:extLst>
              <a:ext uri="{FF2B5EF4-FFF2-40B4-BE49-F238E27FC236}">
                <a16:creationId xmlns:a16="http://schemas.microsoft.com/office/drawing/2014/main" id="{F0F98D24-1C5F-B324-0886-C580BB474399}"/>
              </a:ext>
            </a:extLst>
          </p:cNvPr>
          <p:cNvSpPr txBox="1"/>
          <p:nvPr/>
        </p:nvSpPr>
        <p:spPr>
          <a:xfrm>
            <a:off x="200472" y="6582494"/>
            <a:ext cx="9145016" cy="144016"/>
          </a:xfrm>
          <a:prstGeom prst="rect">
            <a:avLst/>
          </a:prstGeom>
          <a:noFill/>
        </p:spPr>
        <p:txBody>
          <a:bodyPr wrap="square" lIns="0" tIns="0" rIns="0" bIns="0" rtlCol="0">
            <a:noAutofit/>
          </a:bodyPr>
          <a:lstStyle/>
          <a:p>
            <a:r>
              <a:rPr lang="ja-JP" altLang="en-US" sz="800" dirty="0">
                <a:latin typeface="+mj-ea"/>
                <a:ea typeface="+mj-ea"/>
                <a:cs typeface="Arial" panose="020B0604020202020204" pitchFamily="34" charset="0"/>
              </a:rPr>
              <a:t>（出所） </a:t>
            </a:r>
            <a:r>
              <a:rPr lang="en-US" altLang="ja-JP" sz="800" noProof="1">
                <a:solidFill>
                  <a:srgbClr val="000000"/>
                </a:solidFill>
                <a:latin typeface="+mj-ea"/>
                <a:ea typeface="+mj-ea"/>
              </a:rPr>
              <a:t>ロシア政府、保健省</a:t>
            </a:r>
            <a:endParaRPr lang="ja-JP" altLang="en-US" sz="800" dirty="0">
              <a:latin typeface="+mj-ea"/>
              <a:ea typeface="+mj-ea"/>
              <a:cs typeface="Arial" panose="020B0604020202020204" pitchFamily="34" charset="0"/>
            </a:endParaRPr>
          </a:p>
        </p:txBody>
      </p:sp>
    </p:spTree>
    <p:extLst>
      <p:ext uri="{BB962C8B-B14F-4D97-AF65-F5344CB8AC3E}">
        <p14:creationId xmlns:p14="http://schemas.microsoft.com/office/powerpoint/2010/main" val="19379416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A0848-1BB8-DEBB-6B70-19E5FDB4D0A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71C8DE1-B3D1-9A1C-B5FE-AD1F7E3CFABA}"/>
              </a:ext>
            </a:extLst>
          </p:cNvPr>
          <p:cNvSpPr>
            <a:spLocks noGrp="1"/>
          </p:cNvSpPr>
          <p:nvPr>
            <p:ph type="title"/>
          </p:nvPr>
        </p:nvSpPr>
        <p:spPr/>
        <p:txBody>
          <a:bodyPr/>
          <a:lstStyle/>
          <a:p>
            <a:r>
              <a:rPr lang="ja-JP" altLang="en-US" dirty="0"/>
              <a:t>ロシア／政策動向</a:t>
            </a:r>
            <a:endParaRPr kumimoji="1" lang="ja-JP" altLang="en-US" dirty="0"/>
          </a:p>
        </p:txBody>
      </p:sp>
      <p:sp>
        <p:nvSpPr>
          <p:cNvPr id="3" name="テキスト プレースホルダー 2">
            <a:extLst>
              <a:ext uri="{FF2B5EF4-FFF2-40B4-BE49-F238E27FC236}">
                <a16:creationId xmlns:a16="http://schemas.microsoft.com/office/drawing/2014/main" id="{E468F158-1752-8D3A-87B7-B2B20E624C43}"/>
              </a:ext>
            </a:extLst>
          </p:cNvPr>
          <p:cNvSpPr>
            <a:spLocks noGrp="1"/>
          </p:cNvSpPr>
          <p:nvPr>
            <p:ph type="body" sz="quarter" idx="15"/>
          </p:nvPr>
        </p:nvSpPr>
        <p:spPr/>
        <p:txBody>
          <a:bodyPr/>
          <a:lstStyle/>
          <a:p>
            <a:r>
              <a:rPr lang="ja-JP" altLang="en-US" dirty="0"/>
              <a:t>ロシアの医療課題に対処するための主要政策とプログラムのリスト </a:t>
            </a:r>
            <a:r>
              <a:rPr lang="en-US" altLang="ja-JP" dirty="0"/>
              <a:t>(2/6)</a:t>
            </a:r>
            <a:endParaRPr lang="ja-JP" altLang="en-US" dirty="0"/>
          </a:p>
        </p:txBody>
      </p:sp>
      <p:sp>
        <p:nvSpPr>
          <p:cNvPr id="5" name="テキスト ボックス 3">
            <a:extLst>
              <a:ext uri="{FF2B5EF4-FFF2-40B4-BE49-F238E27FC236}">
                <a16:creationId xmlns:a16="http://schemas.microsoft.com/office/drawing/2014/main" id="{1CACE5A9-3ED6-2AF1-A01A-9259B4BD82D3}"/>
              </a:ext>
            </a:extLst>
          </p:cNvPr>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年には、国民の健康維持、健康・福祉の向上、重篤な疾病に対するケアと財政支援を目的とした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年までの国家プロジェクト「ヘルスケア」の後継として、国家プロジェクト「長寿とアクティブライフ」が開始された。</a:t>
            </a:r>
          </a:p>
        </p:txBody>
      </p:sp>
      <p:graphicFrame>
        <p:nvGraphicFramePr>
          <p:cNvPr id="6" name="Content Placeholder 4">
            <a:extLst>
              <a:ext uri="{FF2B5EF4-FFF2-40B4-BE49-F238E27FC236}">
                <a16:creationId xmlns:a16="http://schemas.microsoft.com/office/drawing/2014/main" id="{DCE1C2C3-7DDE-A3FE-6DBB-2BA18A4A63F6}"/>
              </a:ext>
            </a:extLst>
          </p:cNvPr>
          <p:cNvGraphicFramePr>
            <a:graphicFrameLocks/>
          </p:cNvGraphicFramePr>
          <p:nvPr/>
        </p:nvGraphicFramePr>
        <p:xfrm>
          <a:off x="198008" y="1648294"/>
          <a:ext cx="9505054" cy="487586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100" dirty="0">
                          <a:latin typeface="+mj-ea"/>
                          <a:ea typeface="+mj-ea"/>
                        </a:rPr>
                        <a:t>ポリシー</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dirty="0">
                          <a:latin typeface="+mj-ea"/>
                          <a:ea typeface="+mj-ea"/>
                        </a:rPr>
                        <a:t>年</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dirty="0">
                          <a:latin typeface="+mj-ea"/>
                          <a:ea typeface="+mj-ea"/>
                        </a:rPr>
                        <a:t>担当省庁</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100" dirty="0">
                          <a:latin typeface="+mj-ea"/>
                          <a:ea typeface="+mj-ea"/>
                        </a:rPr>
                        <a:t>説明</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algn="ctr"/>
                      <a:r>
                        <a:rPr kumimoji="1" lang="en-US" altLang="ja-JP" sz="1000" b="1" noProof="1">
                          <a:latin typeface="+mj-ea"/>
                          <a:ea typeface="+mj-ea"/>
                        </a:rPr>
                        <a:t>国家プロジェクト</a:t>
                      </a:r>
                    </a:p>
                    <a:p>
                      <a:pPr algn="ctr"/>
                      <a:r>
                        <a:rPr kumimoji="1" lang="ja-JP" altLang="en-US" sz="1000" b="1" noProof="1">
                          <a:latin typeface="+mj-ea"/>
                          <a:ea typeface="+mj-ea"/>
                        </a:rPr>
                        <a:t>～</a:t>
                      </a:r>
                      <a:r>
                        <a:rPr kumimoji="1" lang="en-US" altLang="ja-JP" sz="1000" b="1" noProof="1">
                          <a:latin typeface="+mj-ea"/>
                          <a:ea typeface="+mj-ea"/>
                        </a:rPr>
                        <a:t>長寿</a:t>
                      </a:r>
                      <a:r>
                        <a:rPr kumimoji="1" lang="ja-JP" altLang="en-US" sz="1000" b="1" noProof="1">
                          <a:latin typeface="+mj-ea"/>
                          <a:ea typeface="+mj-ea"/>
                        </a:rPr>
                        <a:t>とアクティブライフ～</a:t>
                      </a:r>
                      <a:endParaRPr kumimoji="1" lang="en-US" altLang="ja-JP" sz="1000" b="1" noProof="1">
                        <a:latin typeface="+mj-ea"/>
                        <a:ea typeface="+mj-ea"/>
                      </a:endParaRPr>
                    </a:p>
                    <a:p>
                      <a:pPr algn="ctr"/>
                      <a:r>
                        <a:rPr kumimoji="1" lang="en-US" altLang="ja-JP" sz="1000" b="1" noProof="1">
                          <a:latin typeface="+mj-ea"/>
                          <a:ea typeface="+mj-ea"/>
                        </a:rPr>
                        <a:t>(National Project Long and Active Life)</a:t>
                      </a:r>
                      <a:endParaRPr kumimoji="1" lang="en-IN" altLang="ja-JP" sz="1000" b="1"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000" noProof="1">
                          <a:latin typeface="+mj-ea"/>
                          <a:ea typeface="+mj-ea"/>
                        </a:rPr>
                        <a:t>2025</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000" noProof="1">
                          <a:latin typeface="+mj-ea"/>
                          <a:ea typeface="+mj-ea"/>
                        </a:rPr>
                        <a:t>保健省</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これは、重篤な疾患を持つ人々への支援を改善するためのロシアの国家プロジェクトの一つであり、2024年から2030年まで実施される。</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目標:健康寿命の加速を含め、平均寿命を2030年までに78歳、2036年までに81歳に延ばす。</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このプログラムの下で、2030年までの国家プロジェクトの実施に2兆 250億ルーブルを割り当てることが計画されている</a:t>
                      </a:r>
                      <a:r>
                        <a:rPr kumimoji="1" lang="ja-JP" altLang="en-US" sz="1000" noProof="1">
                          <a:latin typeface="+mj-ea"/>
                          <a:ea typeface="+mj-ea"/>
                        </a:rPr>
                        <a:t>。</a:t>
                      </a:r>
                      <a:endParaRPr kumimoji="1" lang="en-US" altLang="ja-JP" sz="1000" noProof="1">
                        <a:latin typeface="+mj-ea"/>
                        <a:ea typeface="+mj-ea"/>
                      </a:endParaRP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このプログラムの下での連邦プロジェクト:</a:t>
                      </a:r>
                    </a:p>
                    <a:p>
                      <a:pPr marL="271463" indent="-93663">
                        <a:spcBef>
                          <a:spcPts val="100"/>
                        </a:spcBef>
                        <a:spcAft>
                          <a:spcPts val="100"/>
                        </a:spcAft>
                        <a:buFont typeface="Arial" panose="020B0604020202020204" pitchFamily="34" charset="0"/>
                        <a:buChar char="•"/>
                      </a:pPr>
                      <a:r>
                        <a:rPr kumimoji="1" lang="en-US" sz="1000" noProof="1">
                          <a:latin typeface="+mj-ea"/>
                          <a:ea typeface="+mj-ea"/>
                        </a:rPr>
                        <a:t>ロシア連邦における一次医療の近代化</a:t>
                      </a:r>
                    </a:p>
                    <a:p>
                      <a:pPr marL="271463" indent="-93663">
                        <a:spcBef>
                          <a:spcPts val="100"/>
                        </a:spcBef>
                        <a:spcAft>
                          <a:spcPts val="100"/>
                        </a:spcAft>
                        <a:buFont typeface="Arial" panose="020B0604020202020204" pitchFamily="34" charset="0"/>
                        <a:buChar char="•"/>
                      </a:pPr>
                      <a:r>
                        <a:rPr kumimoji="1" lang="en-US" sz="1000" noProof="1">
                          <a:latin typeface="+mj-ea"/>
                          <a:ea typeface="+mj-ea"/>
                        </a:rPr>
                        <a:t>心血管疾患との戦い</a:t>
                      </a:r>
                    </a:p>
                    <a:p>
                      <a:pPr marL="271463" indent="-93663">
                        <a:spcBef>
                          <a:spcPts val="100"/>
                        </a:spcBef>
                        <a:spcAft>
                          <a:spcPts val="100"/>
                        </a:spcAft>
                        <a:buFont typeface="Arial" panose="020B0604020202020204" pitchFamily="34" charset="0"/>
                        <a:buChar char="•"/>
                      </a:pPr>
                      <a:r>
                        <a:rPr kumimoji="1" lang="en-US" sz="1000" noProof="1">
                          <a:latin typeface="+mj-ea"/>
                          <a:ea typeface="+mj-ea"/>
                        </a:rPr>
                        <a:t>がんとの闘い</a:t>
                      </a:r>
                    </a:p>
                    <a:p>
                      <a:pPr marL="271463" indent="-93663">
                        <a:spcBef>
                          <a:spcPts val="100"/>
                        </a:spcBef>
                        <a:spcAft>
                          <a:spcPts val="100"/>
                        </a:spcAft>
                        <a:buFont typeface="Arial" panose="020B0604020202020204" pitchFamily="34" charset="0"/>
                        <a:buChar char="•"/>
                      </a:pPr>
                      <a:r>
                        <a:rPr kumimoji="1" lang="en-US" sz="1000" noProof="1">
                          <a:latin typeface="+mj-ea"/>
                          <a:ea typeface="+mj-ea"/>
                        </a:rPr>
                        <a:t>糖尿病との闘い</a:t>
                      </a:r>
                    </a:p>
                    <a:p>
                      <a:pPr marL="271463" indent="-93663">
                        <a:spcBef>
                          <a:spcPts val="100"/>
                        </a:spcBef>
                        <a:spcAft>
                          <a:spcPts val="100"/>
                        </a:spcAft>
                        <a:buFont typeface="Arial" panose="020B0604020202020204" pitchFamily="34" charset="0"/>
                        <a:buChar char="•"/>
                      </a:pPr>
                      <a:r>
                        <a:rPr kumimoji="1" lang="en-US" sz="1000" noProof="1">
                          <a:latin typeface="+mj-ea"/>
                          <a:ea typeface="+mj-ea"/>
                        </a:rPr>
                        <a:t>C型肝炎との闘いと感染拡大リスクの最小化</a:t>
                      </a:r>
                    </a:p>
                    <a:p>
                      <a:pPr marL="271463" indent="-93663">
                        <a:spcBef>
                          <a:spcPts val="100"/>
                        </a:spcBef>
                        <a:spcAft>
                          <a:spcPts val="100"/>
                        </a:spcAft>
                        <a:buFont typeface="Arial" panose="020B0604020202020204" pitchFamily="34" charset="0"/>
                        <a:buChar char="•"/>
                      </a:pPr>
                      <a:r>
                        <a:rPr kumimoji="1" lang="en-US" sz="1000" noProof="1">
                          <a:latin typeface="+mj-ea"/>
                          <a:ea typeface="+mj-ea"/>
                        </a:rPr>
                        <a:t>救急医療の充実</a:t>
                      </a:r>
                    </a:p>
                    <a:p>
                      <a:pPr marL="271463" indent="-93663">
                        <a:spcBef>
                          <a:spcPts val="100"/>
                        </a:spcBef>
                        <a:spcAft>
                          <a:spcPts val="100"/>
                        </a:spcAft>
                        <a:buFont typeface="Arial" panose="020B0604020202020204" pitchFamily="34" charset="0"/>
                        <a:buChar char="•"/>
                      </a:pPr>
                      <a:r>
                        <a:rPr kumimoji="1" lang="en-US" sz="1000" noProof="1">
                          <a:latin typeface="+mj-ea"/>
                          <a:ea typeface="+mj-ea"/>
                        </a:rPr>
                        <a:t>健康回復のための最適な医療リハビリテーション</a:t>
                      </a:r>
                    </a:p>
                    <a:p>
                      <a:pPr marL="271463" indent="-93663">
                        <a:spcBef>
                          <a:spcPts val="100"/>
                        </a:spcBef>
                        <a:spcAft>
                          <a:spcPts val="100"/>
                        </a:spcAft>
                        <a:buFont typeface="Arial" panose="020B0604020202020204" pitchFamily="34" charset="0"/>
                        <a:buChar char="•"/>
                      </a:pPr>
                      <a:r>
                        <a:rPr kumimoji="1" lang="en-US" sz="1000" noProof="1">
                          <a:latin typeface="+mj-ea"/>
                          <a:ea typeface="+mj-ea"/>
                        </a:rPr>
                        <a:t>ナショナル・デジタル・プラットフォーム「Health」</a:t>
                      </a:r>
                    </a:p>
                    <a:p>
                      <a:pPr marL="271463" indent="-93663">
                        <a:spcBef>
                          <a:spcPts val="100"/>
                        </a:spcBef>
                        <a:spcAft>
                          <a:spcPts val="100"/>
                        </a:spcAft>
                        <a:buFont typeface="Arial" panose="020B0604020202020204" pitchFamily="34" charset="0"/>
                        <a:buChar char="•"/>
                      </a:pPr>
                      <a:r>
                        <a:rPr kumimoji="1" lang="en-US" sz="1000" noProof="1">
                          <a:latin typeface="+mj-ea"/>
                          <a:ea typeface="+mj-ea"/>
                        </a:rPr>
                        <a:t>国立研究センターネットワークの整備を含む連邦医療機関の整備</a:t>
                      </a:r>
                    </a:p>
                    <a:p>
                      <a:pPr marL="271463" indent="-93663">
                        <a:spcBef>
                          <a:spcPts val="100"/>
                        </a:spcBef>
                        <a:spcAft>
                          <a:spcPts val="100"/>
                        </a:spcAft>
                        <a:buFont typeface="Arial" panose="020B0604020202020204" pitchFamily="34" charset="0"/>
                        <a:buChar char="•"/>
                      </a:pPr>
                      <a:r>
                        <a:rPr kumimoji="1" lang="en-US" sz="1000" noProof="1">
                          <a:latin typeface="+mj-ea"/>
                          <a:ea typeface="+mj-ea"/>
                        </a:rPr>
                        <a:t>すべての人に健康を</a:t>
                      </a:r>
                    </a:p>
                    <a:p>
                      <a:pPr marL="271463" indent="-93663">
                        <a:spcBef>
                          <a:spcPts val="100"/>
                        </a:spcBef>
                        <a:spcAft>
                          <a:spcPts val="100"/>
                        </a:spcAft>
                        <a:buFont typeface="Arial" panose="020B0604020202020204" pitchFamily="34" charset="0"/>
                        <a:buChar char="•"/>
                      </a:pPr>
                      <a:r>
                        <a:rPr kumimoji="1" lang="en-US" sz="1000" noProof="1">
                          <a:latin typeface="+mj-ea"/>
                          <a:ea typeface="+mj-ea"/>
                        </a:rPr>
                        <a:t>医療関係者</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プログラムの主な活動:</a:t>
                      </a:r>
                    </a:p>
                    <a:p>
                      <a:pPr marL="271463" indent="-93663">
                        <a:spcBef>
                          <a:spcPts val="100"/>
                        </a:spcBef>
                        <a:spcAft>
                          <a:spcPts val="100"/>
                        </a:spcAft>
                        <a:buFont typeface="Arial" panose="020B0604020202020204" pitchFamily="34" charset="0"/>
                        <a:buChar char="•"/>
                      </a:pPr>
                      <a:r>
                        <a:rPr kumimoji="1" lang="en-US" sz="1000" noProof="1">
                          <a:latin typeface="+mj-ea"/>
                          <a:ea typeface="+mj-ea"/>
                        </a:rPr>
                        <a:t>マクロ栄養素および微量栄養素の欠乏に対処するため、地域全体の住民の食事の詳細な評価と調整を実施する</a:t>
                      </a:r>
                    </a:p>
                    <a:p>
                      <a:pPr marL="271463" indent="-93663">
                        <a:spcBef>
                          <a:spcPts val="100"/>
                        </a:spcBef>
                        <a:spcAft>
                          <a:spcPts val="100"/>
                        </a:spcAft>
                        <a:buFont typeface="Arial" panose="020B0604020202020204" pitchFamily="34" charset="0"/>
                        <a:buChar char="•"/>
                      </a:pPr>
                      <a:r>
                        <a:rPr kumimoji="1" lang="en-US" sz="1000" noProof="1">
                          <a:latin typeface="+mj-ea"/>
                          <a:ea typeface="+mj-ea"/>
                        </a:rPr>
                        <a:t>地域の医療提供者に組織的および方法論的支援を提供するため、国立医学研究センターのネットワークを拡大する</a:t>
                      </a:r>
                    </a:p>
                    <a:p>
                      <a:pPr marL="271463" indent="-93663">
                        <a:spcBef>
                          <a:spcPts val="100"/>
                        </a:spcBef>
                        <a:spcAft>
                          <a:spcPts val="100"/>
                        </a:spcAft>
                        <a:buFont typeface="Arial" panose="020B0604020202020204" pitchFamily="34" charset="0"/>
                        <a:buChar char="•"/>
                      </a:pPr>
                      <a:r>
                        <a:rPr kumimoji="1" lang="en-US" sz="1000" noProof="1">
                          <a:latin typeface="+mj-ea"/>
                          <a:ea typeface="+mj-ea"/>
                        </a:rPr>
                        <a:t>遠隔地を含む予防医療ユニット内に成人保健センターを設立する</a:t>
                      </a:r>
                    </a:p>
                    <a:p>
                      <a:pPr marL="271463" indent="-93663">
                        <a:spcBef>
                          <a:spcPts val="100"/>
                        </a:spcBef>
                        <a:spcAft>
                          <a:spcPts val="100"/>
                        </a:spcAft>
                        <a:buFont typeface="Arial" panose="020B0604020202020204" pitchFamily="34" charset="0"/>
                        <a:buChar char="•"/>
                      </a:pPr>
                      <a:r>
                        <a:rPr kumimoji="1" lang="en-US" sz="1000" noProof="1">
                          <a:latin typeface="+mj-ea"/>
                          <a:ea typeface="+mj-ea"/>
                        </a:rPr>
                        <a:t>地域の医療機関へのローテーション (シフトベース) を含む医師の配置</a:t>
                      </a:r>
                    </a:p>
                    <a:p>
                      <a:pPr marL="271463" indent="-93663">
                        <a:spcBef>
                          <a:spcPts val="100"/>
                        </a:spcBef>
                        <a:spcAft>
                          <a:spcPts val="100"/>
                        </a:spcAft>
                        <a:buFont typeface="Arial" panose="020B0604020202020204" pitchFamily="34" charset="0"/>
                        <a:buChar char="•"/>
                      </a:pPr>
                      <a:r>
                        <a:rPr kumimoji="1" lang="en-US" sz="1000" noProof="1">
                          <a:latin typeface="+mj-ea"/>
                          <a:ea typeface="+mj-ea"/>
                        </a:rPr>
                        <a:t>義務的な雇用契約を伴う職業教育プログラムを通じた医療従事者の訓練</a:t>
                      </a:r>
                    </a:p>
                    <a:p>
                      <a:pPr marL="271463" indent="-93663">
                        <a:spcBef>
                          <a:spcPts val="100"/>
                        </a:spcBef>
                        <a:spcAft>
                          <a:spcPts val="100"/>
                        </a:spcAft>
                        <a:buFont typeface="Arial" panose="020B0604020202020204" pitchFamily="34" charset="0"/>
                        <a:buChar char="•"/>
                      </a:pPr>
                      <a:r>
                        <a:rPr kumimoji="1" lang="en-US" sz="1000" noProof="1">
                          <a:latin typeface="+mj-ea"/>
                          <a:ea typeface="+mj-ea"/>
                        </a:rPr>
                        <a:t>健康的なライフスタイルを促進し、危険因子を減少させるための情報およびコミュニケーションキャンペーンの実施</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bl>
          </a:graphicData>
        </a:graphic>
      </p:graphicFrame>
      <p:sp>
        <p:nvSpPr>
          <p:cNvPr id="4" name="テキスト ボックス 10">
            <a:extLst>
              <a:ext uri="{FF2B5EF4-FFF2-40B4-BE49-F238E27FC236}">
                <a16:creationId xmlns:a16="http://schemas.microsoft.com/office/drawing/2014/main" id="{431DE810-D138-C2E1-73CE-21E6CC680143}"/>
              </a:ext>
            </a:extLst>
          </p:cNvPr>
          <p:cNvSpPr txBox="1"/>
          <p:nvPr/>
        </p:nvSpPr>
        <p:spPr>
          <a:xfrm>
            <a:off x="200472" y="6582494"/>
            <a:ext cx="9145016" cy="144016"/>
          </a:xfrm>
          <a:prstGeom prst="rect">
            <a:avLst/>
          </a:prstGeom>
          <a:noFill/>
        </p:spPr>
        <p:txBody>
          <a:bodyPr wrap="square" lIns="0" tIns="0" rIns="0" bIns="0" rtlCol="0">
            <a:noAutofit/>
          </a:bodyPr>
          <a:lstStyle/>
          <a:p>
            <a:r>
              <a:rPr lang="ja-JP" altLang="en-US" sz="800" dirty="0">
                <a:latin typeface="+mj-ea"/>
                <a:ea typeface="+mj-ea"/>
                <a:cs typeface="Arial" panose="020B0604020202020204" pitchFamily="34" charset="0"/>
              </a:rPr>
              <a:t>（出所） </a:t>
            </a:r>
            <a:r>
              <a:rPr lang="en-US" altLang="ja-JP" sz="800" noProof="1">
                <a:solidFill>
                  <a:srgbClr val="000000"/>
                </a:solidFill>
                <a:latin typeface="+mj-ea"/>
                <a:ea typeface="+mj-ea"/>
              </a:rPr>
              <a:t>ロシア政府、保健省</a:t>
            </a:r>
            <a:endParaRPr lang="ja-JP" altLang="en-US" sz="800" dirty="0">
              <a:latin typeface="+mj-ea"/>
              <a:ea typeface="+mj-ea"/>
              <a:cs typeface="Arial" panose="020B0604020202020204" pitchFamily="34" charset="0"/>
            </a:endParaRPr>
          </a:p>
        </p:txBody>
      </p:sp>
    </p:spTree>
    <p:extLst>
      <p:ext uri="{BB962C8B-B14F-4D97-AF65-F5344CB8AC3E}">
        <p14:creationId xmlns:p14="http://schemas.microsoft.com/office/powerpoint/2010/main" val="22516936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FC861-9833-9BEE-D1DB-AF564537E69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9AE759F-B515-E734-0464-02432E8D384E}"/>
              </a:ext>
            </a:extLst>
          </p:cNvPr>
          <p:cNvSpPr>
            <a:spLocks noGrp="1"/>
          </p:cNvSpPr>
          <p:nvPr>
            <p:ph type="title"/>
          </p:nvPr>
        </p:nvSpPr>
        <p:spPr/>
        <p:txBody>
          <a:bodyPr/>
          <a:lstStyle/>
          <a:p>
            <a:r>
              <a:rPr lang="ja-JP" altLang="en-US" dirty="0"/>
              <a:t>ロシア／政策動向</a:t>
            </a:r>
            <a:endParaRPr kumimoji="1" lang="ja-JP" altLang="en-US" dirty="0"/>
          </a:p>
        </p:txBody>
      </p:sp>
      <p:sp>
        <p:nvSpPr>
          <p:cNvPr id="3" name="テキスト プレースホルダー 2">
            <a:extLst>
              <a:ext uri="{FF2B5EF4-FFF2-40B4-BE49-F238E27FC236}">
                <a16:creationId xmlns:a16="http://schemas.microsoft.com/office/drawing/2014/main" id="{0CE68073-E24E-911B-A8E8-67317A818923}"/>
              </a:ext>
            </a:extLst>
          </p:cNvPr>
          <p:cNvSpPr>
            <a:spLocks noGrp="1"/>
          </p:cNvSpPr>
          <p:nvPr>
            <p:ph type="body" sz="quarter" idx="15"/>
          </p:nvPr>
        </p:nvSpPr>
        <p:spPr/>
        <p:txBody>
          <a:bodyPr/>
          <a:lstStyle/>
          <a:p>
            <a:r>
              <a:rPr lang="ja-JP" altLang="en-US" dirty="0"/>
              <a:t>ロシアの医療課題に対処するための主要政策とプログラムのリスト </a:t>
            </a:r>
            <a:r>
              <a:rPr lang="en-US" altLang="ja-JP" dirty="0"/>
              <a:t>(3/6)</a:t>
            </a:r>
            <a:endParaRPr lang="ja-JP" altLang="en-US" dirty="0"/>
          </a:p>
        </p:txBody>
      </p:sp>
      <p:sp>
        <p:nvSpPr>
          <p:cNvPr id="11" name="テキスト ボックス 10">
            <a:extLst>
              <a:ext uri="{FF2B5EF4-FFF2-40B4-BE49-F238E27FC236}">
                <a16:creationId xmlns:a16="http://schemas.microsoft.com/office/drawing/2014/main" id="{2DC98821-12D6-825A-436E-E8850DEC64EC}"/>
              </a:ext>
            </a:extLst>
          </p:cNvPr>
          <p:cNvSpPr txBox="1"/>
          <p:nvPr/>
        </p:nvSpPr>
        <p:spPr>
          <a:xfrm>
            <a:off x="200472" y="6582494"/>
            <a:ext cx="9145016" cy="144016"/>
          </a:xfrm>
          <a:prstGeom prst="rect">
            <a:avLst/>
          </a:prstGeom>
          <a:noFill/>
        </p:spPr>
        <p:txBody>
          <a:bodyPr wrap="square" lIns="0" tIns="0" rIns="0" bIns="0" rtlCol="0">
            <a:noAutofit/>
          </a:bodyPr>
          <a:lstStyle/>
          <a:p>
            <a:r>
              <a:rPr lang="ja-JP" altLang="en-US" sz="800" dirty="0">
                <a:latin typeface="+mj-ea"/>
                <a:ea typeface="+mj-ea"/>
                <a:cs typeface="Arial" panose="020B0604020202020204" pitchFamily="34" charset="0"/>
              </a:rPr>
              <a:t>（出所） </a:t>
            </a:r>
            <a:r>
              <a:rPr lang="en-US" altLang="ja-JP" sz="800" noProof="1">
                <a:solidFill>
                  <a:srgbClr val="000000"/>
                </a:solidFill>
                <a:latin typeface="+mj-ea"/>
                <a:ea typeface="+mj-ea"/>
              </a:rPr>
              <a:t>ロシア政府、保健省</a:t>
            </a:r>
            <a:endParaRPr lang="ja-JP" altLang="en-US" sz="800" dirty="0">
              <a:latin typeface="+mj-ea"/>
              <a:ea typeface="+mj-ea"/>
              <a:cs typeface="Arial" panose="020B0604020202020204" pitchFamily="34" charset="0"/>
            </a:endParaRPr>
          </a:p>
        </p:txBody>
      </p:sp>
      <p:sp>
        <p:nvSpPr>
          <p:cNvPr id="5" name="テキスト ボックス 3">
            <a:extLst>
              <a:ext uri="{FF2B5EF4-FFF2-40B4-BE49-F238E27FC236}">
                <a16:creationId xmlns:a16="http://schemas.microsoft.com/office/drawing/2014/main" id="{53204241-54DF-0A6C-B1C8-70E9FC6BD0C4}"/>
              </a:ext>
            </a:extLst>
          </p:cNvPr>
          <p:cNvSpPr txBox="1"/>
          <p:nvPr/>
        </p:nvSpPr>
        <p:spPr>
          <a:xfrm>
            <a:off x="200472" y="1124744"/>
            <a:ext cx="9505056" cy="4555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t>2025</a:t>
            </a:r>
            <a:r>
              <a:rPr lang="ja-JP" altLang="en-US" sz="1400" dirty="0"/>
              <a:t>年には、</a:t>
            </a:r>
            <a:r>
              <a:rPr lang="en-US" altLang="ja-JP" sz="1400" dirty="0"/>
              <a:t>2030</a:t>
            </a:r>
            <a:r>
              <a:rPr lang="ja-JP" altLang="en-US" sz="1400" dirty="0"/>
              <a:t>年までに医療技術、医薬品、医療機器の生産を進歩させることを目的とした技術的リーダーシップの目標を支援するために、国家プロジェクト「新しい健康を救う技術」が開始された。</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6" name="Content Placeholder 4">
            <a:extLst>
              <a:ext uri="{FF2B5EF4-FFF2-40B4-BE49-F238E27FC236}">
                <a16:creationId xmlns:a16="http://schemas.microsoft.com/office/drawing/2014/main" id="{5AEC908F-EBEE-1043-FCB5-F0CE3D061935}"/>
              </a:ext>
            </a:extLst>
          </p:cNvPr>
          <p:cNvGraphicFramePr>
            <a:graphicFrameLocks/>
          </p:cNvGraphicFramePr>
          <p:nvPr/>
        </p:nvGraphicFramePr>
        <p:xfrm>
          <a:off x="198008" y="1648294"/>
          <a:ext cx="9505054" cy="413926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100" dirty="0">
                          <a:latin typeface="+mj-ea"/>
                          <a:ea typeface="+mj-ea"/>
                        </a:rPr>
                        <a:t>ポリシー</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dirty="0">
                          <a:latin typeface="+mj-ea"/>
                          <a:ea typeface="+mj-ea"/>
                        </a:rPr>
                        <a:t>年</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dirty="0">
                          <a:latin typeface="+mj-ea"/>
                          <a:ea typeface="+mj-ea"/>
                        </a:rPr>
                        <a:t>担当省庁</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100" dirty="0">
                          <a:latin typeface="+mj-ea"/>
                          <a:ea typeface="+mj-ea"/>
                        </a:rPr>
                        <a:t>説明</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algn="ctr"/>
                      <a:r>
                        <a:rPr kumimoji="1" lang="en-US" altLang="ja-JP" sz="1000" b="1" noProof="1">
                          <a:latin typeface="+mj-ea"/>
                          <a:ea typeface="+mj-ea"/>
                        </a:rPr>
                        <a:t>国家プロジェクト「健康を救う新技術」</a:t>
                      </a:r>
                    </a:p>
                    <a:p>
                      <a:pPr algn="ctr"/>
                      <a:r>
                        <a:rPr kumimoji="1" lang="en-US" altLang="ja-JP" sz="1000" b="1" noProof="1">
                          <a:latin typeface="+mj-ea"/>
                          <a:ea typeface="+mj-ea"/>
                        </a:rPr>
                        <a:t>(National Project "New Health-Saving Technologies)</a:t>
                      </a:r>
                      <a:endParaRPr kumimoji="1" lang="en-IN" altLang="ja-JP" sz="1000" b="1"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000" noProof="1">
                          <a:latin typeface="+mj-ea"/>
                          <a:ea typeface="+mj-ea"/>
                        </a:rPr>
                        <a:t>2025</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000" noProof="1">
                          <a:latin typeface="+mj-ea"/>
                          <a:ea typeface="+mj-ea"/>
                        </a:rPr>
                        <a:t>保健省、産業貿易省、教育科学省</a:t>
                      </a:r>
                      <a:endParaRPr kumimoji="1" lang="en-IN" altLang="ja-JP"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これは、最先端の医療技術、革新的な医薬品、バイオメディカル製品、健康維持ソリューションの開発と臨床実装を加速する国家プロジェクトの一つで</a:t>
                      </a:r>
                      <a:r>
                        <a:rPr kumimoji="1" lang="ja-JP" altLang="en-US" sz="1000" noProof="1">
                          <a:latin typeface="+mj-ea"/>
                          <a:ea typeface="+mj-ea"/>
                        </a:rPr>
                        <a:t>ある。</a:t>
                      </a:r>
                      <a:endParaRPr kumimoji="1" lang="en-US" altLang="ja-JP" sz="1000" noProof="1">
                        <a:latin typeface="+mj-ea"/>
                        <a:ea typeface="+mj-ea"/>
                      </a:endParaRP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2024年から2030年まで実施され</a:t>
                      </a:r>
                      <a:r>
                        <a:rPr kumimoji="1" lang="ja-JP" altLang="en-US" sz="1000" noProof="1">
                          <a:latin typeface="+mj-ea"/>
                          <a:ea typeface="+mj-ea"/>
                        </a:rPr>
                        <a:t>る。</a:t>
                      </a:r>
                      <a:endParaRPr kumimoji="1" lang="en-US" altLang="ja-JP" sz="1000" noProof="1">
                        <a:latin typeface="+mj-ea"/>
                        <a:ea typeface="+mj-ea"/>
                      </a:endParaRP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目標:医薬品、バイオメディカル細胞製品、組織工学製品、医療機器の生産 (製造) における技術主権を確保するとともに、予防医学や長寿技術など、医療研究開発の効率性と有効性を高め、その成果を実施するための環境を整備することを目的とした措置を設定する。</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このプロジェクトでは、2030年までの国家プロジェクトの実施に2100億ルーブルを割り当てることが計画されてい</a:t>
                      </a:r>
                      <a:r>
                        <a:rPr kumimoji="1" lang="ja-JP" altLang="en-US" sz="1000" noProof="1">
                          <a:latin typeface="+mj-ea"/>
                          <a:ea typeface="+mj-ea"/>
                        </a:rPr>
                        <a:t>る。</a:t>
                      </a:r>
                      <a:endParaRPr kumimoji="1" lang="en-US" altLang="ja-JP" sz="1000" noProof="1">
                        <a:latin typeface="+mj-ea"/>
                        <a:ea typeface="+mj-ea"/>
                      </a:endParaRP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このプログラムの下での連邦プロジェクト:</a:t>
                      </a:r>
                    </a:p>
                    <a:p>
                      <a:pPr marL="266700" indent="-88900">
                        <a:spcBef>
                          <a:spcPts val="100"/>
                        </a:spcBef>
                        <a:spcAft>
                          <a:spcPts val="100"/>
                        </a:spcAft>
                        <a:buFont typeface="Arial" panose="020B0604020202020204" pitchFamily="34" charset="0"/>
                        <a:buChar char="•"/>
                      </a:pPr>
                      <a:r>
                        <a:rPr kumimoji="1" lang="en-US" sz="1000" noProof="1">
                          <a:latin typeface="+mj-ea"/>
                          <a:ea typeface="+mj-ea"/>
                        </a:rPr>
                        <a:t>メディカルサイエンスマネジメント</a:t>
                      </a:r>
                    </a:p>
                    <a:p>
                      <a:pPr marL="266700" indent="-88900">
                        <a:spcBef>
                          <a:spcPts val="100"/>
                        </a:spcBef>
                        <a:spcAft>
                          <a:spcPts val="100"/>
                        </a:spcAft>
                        <a:buFont typeface="Arial" panose="020B0604020202020204" pitchFamily="34" charset="0"/>
                        <a:buChar char="•"/>
                      </a:pPr>
                      <a:r>
                        <a:rPr kumimoji="1" lang="en-US" sz="1000" noProof="1">
                          <a:latin typeface="+mj-ea"/>
                          <a:ea typeface="+mj-ea"/>
                        </a:rPr>
                        <a:t>新世代の医療機器、医薬品、プラットフォームの開発のための技術</a:t>
                      </a:r>
                    </a:p>
                    <a:p>
                      <a:pPr marL="266700" indent="-88900">
                        <a:spcBef>
                          <a:spcPts val="100"/>
                        </a:spcBef>
                        <a:spcAft>
                          <a:spcPts val="100"/>
                        </a:spcAft>
                        <a:buFont typeface="Arial" panose="020B0604020202020204" pitchFamily="34" charset="0"/>
                        <a:buChar char="•"/>
                      </a:pPr>
                      <a:r>
                        <a:rPr kumimoji="1" lang="en-US" sz="1000" noProof="1">
                          <a:latin typeface="+mj-ea"/>
                          <a:ea typeface="+mj-ea"/>
                        </a:rPr>
                        <a:t>未来の生物医学および認知技術</a:t>
                      </a:r>
                    </a:p>
                    <a:p>
                      <a:pPr marL="266700" indent="-88900">
                        <a:spcBef>
                          <a:spcPts val="100"/>
                        </a:spcBef>
                        <a:spcAft>
                          <a:spcPts val="100"/>
                        </a:spcAft>
                        <a:buFont typeface="Arial" panose="020B0604020202020204" pitchFamily="34" charset="0"/>
                        <a:buChar char="•"/>
                      </a:pPr>
                      <a:r>
                        <a:rPr kumimoji="1" lang="en-US" sz="1000" noProof="1">
                          <a:latin typeface="+mj-ea"/>
                          <a:ea typeface="+mj-ea"/>
                        </a:rPr>
                        <a:t>活動的で健康な長寿を保証する再生生物医学、予防医学技術</a:t>
                      </a:r>
                    </a:p>
                    <a:p>
                      <a:pPr marL="266700" indent="-88900">
                        <a:spcBef>
                          <a:spcPts val="100"/>
                        </a:spcBef>
                        <a:spcAft>
                          <a:spcPts val="100"/>
                        </a:spcAft>
                        <a:buFont typeface="Arial" panose="020B0604020202020204" pitchFamily="34" charset="0"/>
                        <a:buChar char="•"/>
                      </a:pPr>
                      <a:r>
                        <a:rPr kumimoji="1" lang="en-US" sz="1000" noProof="1">
                          <a:latin typeface="+mj-ea"/>
                          <a:ea typeface="+mj-ea"/>
                        </a:rPr>
                        <a:t>最も人気のある医薬品および医療機器の生産の開発</a:t>
                      </a:r>
                    </a:p>
                    <a:p>
                      <a:pPr marL="171450" indent="-171450">
                        <a:spcBef>
                          <a:spcPts val="100"/>
                        </a:spcBef>
                        <a:spcAft>
                          <a:spcPts val="100"/>
                        </a:spcAft>
                        <a:buFont typeface="Courier New" panose="02070309020205020404" pitchFamily="49" charset="0"/>
                        <a:buChar char="o"/>
                      </a:pPr>
                      <a:r>
                        <a:rPr kumimoji="1" lang="en-US" sz="1000" noProof="1">
                          <a:latin typeface="+mj-ea"/>
                          <a:ea typeface="+mj-ea"/>
                        </a:rPr>
                        <a:t>国家プロジェクトの主な活動</a:t>
                      </a:r>
                    </a:p>
                    <a:p>
                      <a:pPr marL="268288" indent="-88900">
                        <a:spcBef>
                          <a:spcPts val="100"/>
                        </a:spcBef>
                        <a:spcAft>
                          <a:spcPts val="100"/>
                        </a:spcAft>
                        <a:buFont typeface="Arial" panose="020B0604020202020204" pitchFamily="34" charset="0"/>
                        <a:buChar char="•"/>
                      </a:pPr>
                      <a:r>
                        <a:rPr kumimoji="1" lang="en-US" sz="1000" noProof="1">
                          <a:latin typeface="+mj-ea"/>
                          <a:ea typeface="+mj-ea"/>
                        </a:rPr>
                        <a:t>連邦プロジェクトの枠組みの中で開発された医療製品が医療の提供のために実際に導入されている</a:t>
                      </a:r>
                    </a:p>
                    <a:p>
                      <a:pPr marL="268288" indent="-88900">
                        <a:spcBef>
                          <a:spcPts val="100"/>
                        </a:spcBef>
                        <a:spcAft>
                          <a:spcPts val="100"/>
                        </a:spcAft>
                        <a:buFont typeface="Arial" panose="020B0604020202020204" pitchFamily="34" charset="0"/>
                        <a:buChar char="•"/>
                      </a:pPr>
                      <a:r>
                        <a:rPr kumimoji="1" lang="en-US" sz="1000" noProof="1">
                          <a:latin typeface="+mj-ea"/>
                          <a:ea typeface="+mj-ea"/>
                        </a:rPr>
                        <a:t>新しい医療機器の開発と臨床試験が登録のために行われている</a:t>
                      </a:r>
                    </a:p>
                    <a:p>
                      <a:pPr marL="268288" indent="-88900">
                        <a:spcBef>
                          <a:spcPts val="100"/>
                        </a:spcBef>
                        <a:spcAft>
                          <a:spcPts val="100"/>
                        </a:spcAft>
                        <a:buFont typeface="Arial" panose="020B0604020202020204" pitchFamily="34" charset="0"/>
                        <a:buChar char="•"/>
                      </a:pPr>
                      <a:r>
                        <a:rPr kumimoji="1" lang="en-US" sz="1000" noProof="1">
                          <a:latin typeface="+mj-ea"/>
                          <a:ea typeface="+mj-ea"/>
                        </a:rPr>
                        <a:t>新しい医療技術の開発、医薬品の臨床試験、医療機器の臨床試験のために臨床施設が整備 (再整備) されている</a:t>
                      </a:r>
                    </a:p>
                    <a:p>
                      <a:pPr marL="268288" indent="-88900">
                        <a:spcBef>
                          <a:spcPts val="100"/>
                        </a:spcBef>
                        <a:spcAft>
                          <a:spcPts val="100"/>
                        </a:spcAft>
                        <a:buFont typeface="Arial" panose="020B0604020202020204" pitchFamily="34" charset="0"/>
                        <a:buChar char="•"/>
                      </a:pPr>
                      <a:r>
                        <a:rPr kumimoji="1" lang="en-US" sz="1000" noProof="1">
                          <a:latin typeface="+mj-ea"/>
                          <a:ea typeface="+mj-ea"/>
                        </a:rPr>
                        <a:t>細胞製品、組織工学製品、再生医療の方法と技術が選択され、臨床現場に導入されている</a:t>
                      </a:r>
                    </a:p>
                    <a:p>
                      <a:pPr marL="268288" indent="-88900">
                        <a:spcBef>
                          <a:spcPts val="100"/>
                        </a:spcBef>
                        <a:spcAft>
                          <a:spcPts val="100"/>
                        </a:spcAft>
                        <a:buFont typeface="Arial" panose="020B0604020202020204" pitchFamily="34" charset="0"/>
                        <a:buChar char="•"/>
                      </a:pPr>
                      <a:r>
                        <a:rPr kumimoji="1" lang="en-US" sz="1000" noProof="1">
                          <a:latin typeface="+mj-ea"/>
                          <a:ea typeface="+mj-ea"/>
                        </a:rPr>
                        <a:t>ロシアの医療機器と医薬品の生産には原材料と部品が提供されている</a:t>
                      </a:r>
                    </a:p>
                    <a:p>
                      <a:pPr marL="268288" indent="-88900">
                        <a:spcBef>
                          <a:spcPts val="100"/>
                        </a:spcBef>
                        <a:spcAft>
                          <a:spcPts val="100"/>
                        </a:spcAft>
                        <a:buFont typeface="Arial" panose="020B0604020202020204" pitchFamily="34" charset="0"/>
                        <a:buChar char="•"/>
                      </a:pPr>
                      <a:r>
                        <a:rPr kumimoji="1" lang="en-US" sz="1000" noProof="1">
                          <a:latin typeface="+mj-ea"/>
                          <a:ea typeface="+mj-ea"/>
                        </a:rPr>
                        <a:t>重要・必須医薬品のリストにある医療機器と医薬品の生産がロシア連邦で組織化されている</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bl>
          </a:graphicData>
        </a:graphic>
      </p:graphicFrame>
    </p:spTree>
    <p:extLst>
      <p:ext uri="{BB962C8B-B14F-4D97-AF65-F5344CB8AC3E}">
        <p14:creationId xmlns:p14="http://schemas.microsoft.com/office/powerpoint/2010/main" val="1492722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A8D2A-0926-FD9B-986C-FB9F778372F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C6B98C6-BEFD-8C81-71B7-79C1272A4417}"/>
              </a:ext>
            </a:extLst>
          </p:cNvPr>
          <p:cNvSpPr>
            <a:spLocks noGrp="1"/>
          </p:cNvSpPr>
          <p:nvPr>
            <p:ph type="title"/>
          </p:nvPr>
        </p:nvSpPr>
        <p:spPr/>
        <p:txBody>
          <a:bodyPr/>
          <a:lstStyle/>
          <a:p>
            <a:r>
              <a:rPr lang="ja-JP" altLang="en-US" dirty="0"/>
              <a:t>ロシア／政策動向</a:t>
            </a:r>
            <a:endParaRPr kumimoji="1" lang="ja-JP" altLang="en-US" dirty="0"/>
          </a:p>
        </p:txBody>
      </p:sp>
      <p:sp>
        <p:nvSpPr>
          <p:cNvPr id="3" name="テキスト プレースホルダー 2">
            <a:extLst>
              <a:ext uri="{FF2B5EF4-FFF2-40B4-BE49-F238E27FC236}">
                <a16:creationId xmlns:a16="http://schemas.microsoft.com/office/drawing/2014/main" id="{4B275C23-6EF5-00DF-6200-181DF61D2072}"/>
              </a:ext>
            </a:extLst>
          </p:cNvPr>
          <p:cNvSpPr>
            <a:spLocks noGrp="1"/>
          </p:cNvSpPr>
          <p:nvPr>
            <p:ph type="body" sz="quarter" idx="15"/>
          </p:nvPr>
        </p:nvSpPr>
        <p:spPr/>
        <p:txBody>
          <a:bodyPr/>
          <a:lstStyle/>
          <a:p>
            <a:r>
              <a:rPr lang="ja-JP" altLang="en-US" dirty="0"/>
              <a:t>ロシアの医療課題に対処するための主要政策とプログラムのリスト </a:t>
            </a:r>
            <a:r>
              <a:rPr lang="en-US" altLang="ja-JP" dirty="0"/>
              <a:t>(4/6)</a:t>
            </a:r>
            <a:endParaRPr lang="ja-JP" altLang="en-US" dirty="0"/>
          </a:p>
        </p:txBody>
      </p:sp>
      <p:sp>
        <p:nvSpPr>
          <p:cNvPr id="11" name="テキスト ボックス 10">
            <a:extLst>
              <a:ext uri="{FF2B5EF4-FFF2-40B4-BE49-F238E27FC236}">
                <a16:creationId xmlns:a16="http://schemas.microsoft.com/office/drawing/2014/main" id="{5EA3AFF6-FE77-828E-E0D2-02645103BD8A}"/>
              </a:ext>
            </a:extLst>
          </p:cNvPr>
          <p:cNvSpPr txBox="1"/>
          <p:nvPr/>
        </p:nvSpPr>
        <p:spPr>
          <a:xfrm>
            <a:off x="200472" y="658249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noProof="1">
                <a:solidFill>
                  <a:srgbClr val="000000"/>
                </a:solidFill>
                <a:latin typeface="+mj-ea"/>
              </a:rPr>
              <a:t>President of Russian Federation</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テキスト ボックス 3">
            <a:extLst>
              <a:ext uri="{FF2B5EF4-FFF2-40B4-BE49-F238E27FC236}">
                <a16:creationId xmlns:a16="http://schemas.microsoft.com/office/drawing/2014/main" id="{1DFD2929-2696-000E-A84E-8B77D788306F}"/>
              </a:ext>
            </a:extLst>
          </p:cNvPr>
          <p:cNvSpPr txBox="1"/>
          <p:nvPr/>
        </p:nvSpPr>
        <p:spPr>
          <a:xfrm>
            <a:off x="200472" y="1124744"/>
            <a:ext cx="9505056" cy="4555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保健医療改革の下で、政府は家族が国民健康の中心であると認識し、国民健康のための家族の健康を構築するために、リプロダクティブ・ヘルスの強化と母子ケアの改善を目的とした母子保護プロジェクトを開始した。</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6" name="Content Placeholder 4">
            <a:extLst>
              <a:ext uri="{FF2B5EF4-FFF2-40B4-BE49-F238E27FC236}">
                <a16:creationId xmlns:a16="http://schemas.microsoft.com/office/drawing/2014/main" id="{97C0ED6F-3DE5-C4F8-99DD-91E8700F5D45}"/>
              </a:ext>
            </a:extLst>
          </p:cNvPr>
          <p:cNvGraphicFramePr>
            <a:graphicFrameLocks/>
          </p:cNvGraphicFramePr>
          <p:nvPr/>
        </p:nvGraphicFramePr>
        <p:xfrm>
          <a:off x="198008" y="1648294"/>
          <a:ext cx="9505054" cy="363126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000" dirty="0">
                          <a:latin typeface="+mj-ea"/>
                          <a:ea typeface="+mj-ea"/>
                        </a:rPr>
                        <a:t>ポリシー</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000" dirty="0">
                          <a:latin typeface="+mj-ea"/>
                          <a:ea typeface="+mj-ea"/>
                        </a:rPr>
                        <a:t>年</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000" dirty="0">
                          <a:latin typeface="+mj-ea"/>
                          <a:ea typeface="+mj-ea"/>
                        </a:rPr>
                        <a:t>担当省庁</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000" dirty="0">
                          <a:latin typeface="+mj-ea"/>
                          <a:ea typeface="+mj-ea"/>
                        </a:rPr>
                        <a:t>説明</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algn="ctr"/>
                      <a:r>
                        <a:rPr kumimoji="1" lang="en-IN" altLang="ja-JP" sz="1000" b="1" noProof="1">
                          <a:latin typeface="+mj-ea"/>
                          <a:ea typeface="+mj-ea"/>
                        </a:rPr>
                        <a:t>国家プロジェクト</a:t>
                      </a:r>
                    </a:p>
                    <a:p>
                      <a:pPr algn="ctr"/>
                      <a:r>
                        <a:rPr kumimoji="1" lang="en-IN" altLang="ja-JP" sz="1000" b="1" noProof="1">
                          <a:latin typeface="+mj-ea"/>
                          <a:ea typeface="+mj-ea"/>
                        </a:rPr>
                        <a:t>ファミリー</a:t>
                      </a:r>
                    </a:p>
                    <a:p>
                      <a:pPr algn="ctr"/>
                      <a:r>
                        <a:rPr kumimoji="1" lang="en-IN" altLang="ja-JP" sz="1000" b="1" noProof="1">
                          <a:latin typeface="+mj-ea"/>
                          <a:ea typeface="+mj-ea"/>
                        </a:rPr>
                        <a:t>(National project Family)</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000" noProof="1">
                          <a:latin typeface="+mj-ea"/>
                          <a:ea typeface="+mj-ea"/>
                        </a:rPr>
                        <a:t>2025</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000" noProof="1">
                          <a:latin typeface="+mj-ea"/>
                          <a:ea typeface="+mj-ea"/>
                        </a:rPr>
                        <a:t>労働社会保護省、文化省、保健省</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これは、家族を強化し、出産を支援し、子どものいる家族の全体的な幸福と回復力を向上させるための国家プロジェクトの1つで</a:t>
                      </a:r>
                      <a:r>
                        <a:rPr kumimoji="1" lang="ja-JP" altLang="en-US" sz="1000" noProof="1">
                          <a:latin typeface="+mj-ea"/>
                          <a:ea typeface="+mj-ea"/>
                        </a:rPr>
                        <a:t>ある。</a:t>
                      </a:r>
                      <a:endParaRPr kumimoji="1" lang="en-US" altLang="ja-JP" sz="1000" noProof="1">
                        <a:latin typeface="+mj-ea"/>
                        <a:ea typeface="+mj-ea"/>
                      </a:endParaRP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目標:大家族を含む子どものいる家族の数を増やし、家族の価値観を強化する。</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このプログラムの下での連邦プロジェクト:</a:t>
                      </a:r>
                    </a:p>
                    <a:p>
                      <a:pPr marL="266700" indent="-88900">
                        <a:spcBef>
                          <a:spcPts val="100"/>
                        </a:spcBef>
                        <a:spcAft>
                          <a:spcPts val="100"/>
                        </a:spcAft>
                        <a:buFont typeface="Arial" panose="020B0604020202020204" pitchFamily="34" charset="0"/>
                        <a:buChar char="•"/>
                      </a:pPr>
                      <a:r>
                        <a:rPr kumimoji="1" lang="en-US" altLang="ja-JP" sz="1000" noProof="1">
                          <a:latin typeface="+mj-ea"/>
                          <a:ea typeface="+mj-ea"/>
                        </a:rPr>
                        <a:t>家族支援</a:t>
                      </a:r>
                    </a:p>
                    <a:p>
                      <a:pPr marL="266700" indent="-88900">
                        <a:spcBef>
                          <a:spcPts val="100"/>
                        </a:spcBef>
                        <a:spcAft>
                          <a:spcPts val="100"/>
                        </a:spcAft>
                        <a:buFont typeface="Arial" panose="020B0604020202020204" pitchFamily="34" charset="0"/>
                        <a:buChar char="•"/>
                      </a:pPr>
                      <a:r>
                        <a:rPr kumimoji="1" lang="en-US" altLang="ja-JP" sz="1000" noProof="1">
                          <a:latin typeface="+mj-ea"/>
                          <a:ea typeface="+mj-ea"/>
                        </a:rPr>
                        <a:t>大家族</a:t>
                      </a:r>
                    </a:p>
                    <a:p>
                      <a:pPr marL="266700" indent="-88900">
                        <a:spcBef>
                          <a:spcPts val="100"/>
                        </a:spcBef>
                        <a:spcAft>
                          <a:spcPts val="100"/>
                        </a:spcAft>
                        <a:buFont typeface="Arial" panose="020B0604020202020204" pitchFamily="34" charset="0"/>
                        <a:buChar char="•"/>
                      </a:pPr>
                      <a:r>
                        <a:rPr kumimoji="1" lang="en-US" altLang="ja-JP" sz="1000" noProof="1">
                          <a:latin typeface="+mj-ea"/>
                          <a:ea typeface="+mj-ea"/>
                        </a:rPr>
                        <a:t>母性と小児期の保護</a:t>
                      </a:r>
                    </a:p>
                    <a:p>
                      <a:pPr marL="266700" indent="-88900">
                        <a:spcBef>
                          <a:spcPts val="100"/>
                        </a:spcBef>
                        <a:spcAft>
                          <a:spcPts val="100"/>
                        </a:spcAft>
                        <a:buFont typeface="Arial" panose="020B0604020202020204" pitchFamily="34" charset="0"/>
                        <a:buChar char="•"/>
                      </a:pPr>
                      <a:r>
                        <a:rPr kumimoji="1" lang="en-US" altLang="ja-JP" sz="1000" noProof="1">
                          <a:latin typeface="+mj-ea"/>
                          <a:ea typeface="+mj-ea"/>
                        </a:rPr>
                        <a:t>高齢世代</a:t>
                      </a:r>
                    </a:p>
                    <a:p>
                      <a:pPr marL="266700" indent="-88900">
                        <a:spcBef>
                          <a:spcPts val="100"/>
                        </a:spcBef>
                        <a:spcAft>
                          <a:spcPts val="100"/>
                        </a:spcAft>
                        <a:buFont typeface="Arial" panose="020B0604020202020204" pitchFamily="34" charset="0"/>
                        <a:buChar char="•"/>
                      </a:pPr>
                      <a:r>
                        <a:rPr kumimoji="1" lang="en-US" altLang="ja-JP" sz="1000" noProof="1">
                          <a:latin typeface="+mj-ea"/>
                          <a:ea typeface="+mj-ea"/>
                        </a:rPr>
                        <a:t>家族の価値観と文化的基盤</a:t>
                      </a:r>
                    </a:p>
                    <a:p>
                      <a:pPr marL="171450" indent="-171450">
                        <a:spcBef>
                          <a:spcPts val="100"/>
                        </a:spcBef>
                        <a:spcAft>
                          <a:spcPts val="100"/>
                        </a:spcAft>
                        <a:buFont typeface="Courier New" panose="02070309020205020404" pitchFamily="49" charset="0"/>
                        <a:buChar char="o"/>
                      </a:pPr>
                      <a:endParaRPr kumimoji="1" lang="en-US" altLang="ja-JP" sz="1000" dirty="0">
                        <a:latin typeface="+mj-ea"/>
                        <a:ea typeface="+mj-ea"/>
                      </a:endParaRP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連邦政府の</a:t>
                      </a:r>
                      <a:r>
                        <a:rPr kumimoji="1" lang="en-US" altLang="ja-JP" sz="1000" b="1" noProof="1">
                          <a:latin typeface="+mj-ea"/>
                          <a:ea typeface="+mj-ea"/>
                        </a:rPr>
                        <a:t>「母性と子供の保護</a:t>
                      </a:r>
                      <a:r>
                        <a:rPr kumimoji="1" lang="en-US" altLang="ja-JP" sz="1000" noProof="1">
                          <a:latin typeface="+mj-ea"/>
                          <a:ea typeface="+mj-ea"/>
                        </a:rPr>
                        <a:t>」プロジェクトは、出産を計画している市民、妊婦、子供のための医療の質とアクセスのしやすさを向上させ、市民のリプロダクティブ・ヘルスを強化することを目的としている。</a:t>
                      </a:r>
                    </a:p>
                    <a:p>
                      <a:pPr marL="171450" indent="-171450">
                        <a:spcBef>
                          <a:spcPts val="100"/>
                        </a:spcBef>
                        <a:spcAft>
                          <a:spcPts val="100"/>
                        </a:spcAft>
                        <a:buFont typeface="Courier New" panose="02070309020205020404" pitchFamily="49" charset="0"/>
                        <a:buChar char="o"/>
                      </a:pPr>
                      <a:r>
                        <a:rPr kumimoji="1" lang="en-US" sz="1000" noProof="1">
                          <a:latin typeface="+mj-ea"/>
                          <a:ea typeface="+mj-ea"/>
                        </a:rPr>
                        <a:t>このプログラムの主な活動:</a:t>
                      </a:r>
                    </a:p>
                    <a:p>
                      <a:pPr marL="266700" indent="-88900">
                        <a:spcBef>
                          <a:spcPts val="100"/>
                        </a:spcBef>
                        <a:spcAft>
                          <a:spcPts val="100"/>
                        </a:spcAft>
                        <a:buFont typeface="Arial" panose="020B0604020202020204" pitchFamily="34" charset="0"/>
                        <a:buChar char="•"/>
                      </a:pPr>
                      <a:r>
                        <a:rPr kumimoji="1" lang="en-US" sz="1000" noProof="1">
                          <a:latin typeface="+mj-ea"/>
                          <a:ea typeface="+mj-ea"/>
                        </a:rPr>
                        <a:t>新しい機器や移動式医療ユニット(360以上の女性診療所が設立され、新しい機器が周産期センターに供給される</a:t>
                      </a:r>
                      <a:r>
                        <a:rPr kumimoji="1" lang="ja-JP" altLang="en-US" sz="1000" noProof="1">
                          <a:latin typeface="+mj-ea"/>
                          <a:ea typeface="+mj-ea"/>
                        </a:rPr>
                        <a:t>）</a:t>
                      </a:r>
                      <a:r>
                        <a:rPr kumimoji="1" lang="en-US" sz="1000" noProof="1">
                          <a:latin typeface="+mj-ea"/>
                          <a:ea typeface="+mj-ea"/>
                        </a:rPr>
                        <a:t>を含む、母親と子供のための病院や診療所の改善</a:t>
                      </a:r>
                    </a:p>
                    <a:p>
                      <a:pPr marL="266700" indent="-88900">
                        <a:spcBef>
                          <a:spcPts val="100"/>
                        </a:spcBef>
                        <a:spcAft>
                          <a:spcPts val="100"/>
                        </a:spcAft>
                        <a:buFont typeface="Arial" panose="020B0604020202020204" pitchFamily="34" charset="0"/>
                        <a:buChar char="•"/>
                      </a:pPr>
                      <a:r>
                        <a:rPr kumimoji="1" lang="en-US" sz="1000" noProof="1">
                          <a:latin typeface="+mj-ea"/>
                          <a:ea typeface="+mj-ea"/>
                        </a:rPr>
                        <a:t>家族への財政支援と保育施設の建設・改善</a:t>
                      </a:r>
                    </a:p>
                    <a:p>
                      <a:pPr marL="266700" indent="-88900">
                        <a:spcBef>
                          <a:spcPts val="100"/>
                        </a:spcBef>
                        <a:spcAft>
                          <a:spcPts val="100"/>
                        </a:spcAft>
                        <a:buFont typeface="Arial" panose="020B0604020202020204" pitchFamily="34" charset="0"/>
                        <a:buChar char="•"/>
                      </a:pPr>
                      <a:r>
                        <a:rPr kumimoji="1" lang="en-US" sz="1000" noProof="1">
                          <a:latin typeface="+mj-ea"/>
                          <a:ea typeface="+mj-ea"/>
                        </a:rPr>
                        <a:t>体外受精と地域出生率プログラムによる妊孕性とリプロダクティブ・ヘルスの支援</a:t>
                      </a:r>
                    </a:p>
                    <a:p>
                      <a:pPr marL="266700" indent="-88900">
                        <a:spcBef>
                          <a:spcPts val="100"/>
                        </a:spcBef>
                        <a:spcAft>
                          <a:spcPts val="100"/>
                        </a:spcAft>
                        <a:buFont typeface="Arial" panose="020B0604020202020204" pitchFamily="34" charset="0"/>
                        <a:buChar char="•"/>
                      </a:pPr>
                      <a:r>
                        <a:rPr kumimoji="1" lang="en-US" sz="1000" noProof="1">
                          <a:latin typeface="+mj-ea"/>
                          <a:ea typeface="+mj-ea"/>
                        </a:rPr>
                        <a:t>家族、特に大規模・低所得世帯への社会支援プログラムの拡大</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bl>
          </a:graphicData>
        </a:graphic>
      </p:graphicFrame>
    </p:spTree>
    <p:extLst>
      <p:ext uri="{BB962C8B-B14F-4D97-AF65-F5344CB8AC3E}">
        <p14:creationId xmlns:p14="http://schemas.microsoft.com/office/powerpoint/2010/main" val="25460625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7594B-35ED-4DFA-192C-2B4932D615D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88C73B1-8905-341C-19DA-04CE6205C303}"/>
              </a:ext>
            </a:extLst>
          </p:cNvPr>
          <p:cNvSpPr>
            <a:spLocks noGrp="1"/>
          </p:cNvSpPr>
          <p:nvPr>
            <p:ph type="title"/>
          </p:nvPr>
        </p:nvSpPr>
        <p:spPr/>
        <p:txBody>
          <a:bodyPr/>
          <a:lstStyle/>
          <a:p>
            <a:r>
              <a:rPr lang="ja-JP" altLang="en-US" dirty="0"/>
              <a:t>ロシア／政策動向</a:t>
            </a:r>
            <a:endParaRPr kumimoji="1" lang="ja-JP" altLang="en-US" dirty="0"/>
          </a:p>
        </p:txBody>
      </p:sp>
      <p:sp>
        <p:nvSpPr>
          <p:cNvPr id="3" name="テキスト プレースホルダー 2">
            <a:extLst>
              <a:ext uri="{FF2B5EF4-FFF2-40B4-BE49-F238E27FC236}">
                <a16:creationId xmlns:a16="http://schemas.microsoft.com/office/drawing/2014/main" id="{B0C03D80-AE5A-DFE9-3384-27CEF2B710D8}"/>
              </a:ext>
            </a:extLst>
          </p:cNvPr>
          <p:cNvSpPr>
            <a:spLocks noGrp="1"/>
          </p:cNvSpPr>
          <p:nvPr>
            <p:ph type="body" sz="quarter" idx="15"/>
          </p:nvPr>
        </p:nvSpPr>
        <p:spPr/>
        <p:txBody>
          <a:bodyPr/>
          <a:lstStyle/>
          <a:p>
            <a:r>
              <a:rPr lang="ja-JP" altLang="en-US" dirty="0"/>
              <a:t>ロシアの医療課題に対処するための主要政策とプログラムのリスト </a:t>
            </a:r>
            <a:r>
              <a:rPr lang="en-US" altLang="ja-JP" dirty="0"/>
              <a:t>(5/6)</a:t>
            </a:r>
            <a:endParaRPr lang="ja-JP" altLang="en-US" dirty="0"/>
          </a:p>
        </p:txBody>
      </p:sp>
      <p:sp>
        <p:nvSpPr>
          <p:cNvPr id="11" name="テキスト ボックス 10">
            <a:extLst>
              <a:ext uri="{FF2B5EF4-FFF2-40B4-BE49-F238E27FC236}">
                <a16:creationId xmlns:a16="http://schemas.microsoft.com/office/drawing/2014/main" id="{A0FE33A1-B03E-D67D-ECB5-B9AD43BAB292}"/>
              </a:ext>
            </a:extLst>
          </p:cNvPr>
          <p:cNvSpPr txBox="1"/>
          <p:nvPr/>
        </p:nvSpPr>
        <p:spPr>
          <a:xfrm>
            <a:off x="200472" y="6582494"/>
            <a:ext cx="9145016" cy="144016"/>
          </a:xfrm>
          <a:prstGeom prst="rect">
            <a:avLst/>
          </a:prstGeom>
          <a:noFill/>
        </p:spPr>
        <p:txBody>
          <a:bodyPr wrap="square" lIns="0" tIns="0" rIns="0" bIns="0" rtlCol="0">
            <a:noAutofit/>
          </a:bodyPr>
          <a:lstStyle/>
          <a:p>
            <a:r>
              <a:rPr lang="ja-JP" altLang="en-US" sz="800" dirty="0">
                <a:latin typeface="+mj-ea"/>
                <a:ea typeface="+mj-ea"/>
                <a:cs typeface="Arial" panose="020B0604020202020204" pitchFamily="34" charset="0"/>
              </a:rPr>
              <a:t>（出所） </a:t>
            </a:r>
            <a:r>
              <a:rPr lang="en-US" altLang="ja-JP" sz="800" noProof="1">
                <a:solidFill>
                  <a:srgbClr val="000000"/>
                </a:solidFill>
                <a:latin typeface="+mj-ea"/>
                <a:ea typeface="+mj-ea"/>
              </a:rPr>
              <a:t>President of Russian Federation</a:t>
            </a:r>
            <a:endParaRPr lang="ja-JP" altLang="en-US" sz="800" dirty="0">
              <a:latin typeface="+mj-ea"/>
              <a:ea typeface="+mj-ea"/>
              <a:cs typeface="Arial" panose="020B0604020202020204" pitchFamily="34" charset="0"/>
            </a:endParaRPr>
          </a:p>
        </p:txBody>
      </p:sp>
      <p:sp>
        <p:nvSpPr>
          <p:cNvPr id="5" name="テキスト ボックス 3">
            <a:extLst>
              <a:ext uri="{FF2B5EF4-FFF2-40B4-BE49-F238E27FC236}">
                <a16:creationId xmlns:a16="http://schemas.microsoft.com/office/drawing/2014/main" id="{3E2C7210-1042-3788-B5F6-FB3E58195005}"/>
              </a:ext>
            </a:extLst>
          </p:cNvPr>
          <p:cNvSpPr txBox="1"/>
          <p:nvPr/>
        </p:nvSpPr>
        <p:spPr>
          <a:xfrm>
            <a:off x="200472" y="1124744"/>
            <a:ext cx="9505056" cy="4555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戦略は、医療の質とアクセス性の向上、非感染症の予防、ハイテク医薬品の国内生産の達成、新地域の国家システムへの統合、</a:t>
            </a:r>
            <a:r>
              <a:rPr lang="en-US" altLang="ja-JP" sz="1400" dirty="0"/>
              <a:t>AI</a:t>
            </a:r>
            <a:r>
              <a:rPr lang="ja-JP" altLang="en-US" sz="1400" dirty="0"/>
              <a:t>に基づく医療意思決定支援システムの推進に焦点を当てている。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6" name="Content Placeholder 4">
            <a:extLst>
              <a:ext uri="{FF2B5EF4-FFF2-40B4-BE49-F238E27FC236}">
                <a16:creationId xmlns:a16="http://schemas.microsoft.com/office/drawing/2014/main" id="{4DA88A85-A6F9-C8FB-C6B5-C7E83119F077}"/>
              </a:ext>
            </a:extLst>
          </p:cNvPr>
          <p:cNvGraphicFramePr>
            <a:graphicFrameLocks/>
          </p:cNvGraphicFramePr>
          <p:nvPr/>
        </p:nvGraphicFramePr>
        <p:xfrm>
          <a:off x="198008" y="1648294"/>
          <a:ext cx="9505054" cy="434246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100" dirty="0">
                          <a:latin typeface="+mj-ea"/>
                          <a:ea typeface="+mj-ea"/>
                        </a:rPr>
                        <a:t>ポリシー</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dirty="0">
                          <a:latin typeface="+mj-ea"/>
                          <a:ea typeface="+mj-ea"/>
                        </a:rPr>
                        <a:t>年</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dirty="0">
                          <a:latin typeface="+mj-ea"/>
                          <a:ea typeface="+mj-ea"/>
                        </a:rPr>
                        <a:t>担当省庁</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100" dirty="0">
                          <a:latin typeface="+mj-ea"/>
                          <a:ea typeface="+mj-ea"/>
                        </a:rPr>
                        <a:t>説明</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algn="ctr"/>
                      <a:r>
                        <a:rPr kumimoji="1" lang="en-US" altLang="ja-JP" sz="1000" b="1" dirty="0">
                          <a:latin typeface="+mj-ea"/>
                          <a:ea typeface="+mj-ea"/>
                        </a:rPr>
                        <a:t> </a:t>
                      </a:r>
                      <a:r>
                        <a:rPr kumimoji="1" lang="en-US" altLang="ja-JP" sz="1000" b="1" noProof="1">
                          <a:latin typeface="+mj-ea"/>
                          <a:ea typeface="+mj-ea"/>
                        </a:rPr>
                        <a:t>2030年までのロシア連邦における医療開発戦略</a:t>
                      </a:r>
                    </a:p>
                    <a:p>
                      <a:pPr algn="ctr"/>
                      <a:r>
                        <a:rPr kumimoji="1" lang="en-US" altLang="ja-JP" sz="1000" b="1" noProof="1">
                          <a:latin typeface="+mj-ea"/>
                          <a:ea typeface="+mj-ea"/>
                        </a:rPr>
                        <a:t>(Strategy for the Development of Healthcare in the Russian Federation through 2030)</a:t>
                      </a:r>
                      <a:endParaRPr kumimoji="1" lang="en-IN" altLang="ja-JP" sz="1000" b="1"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000" noProof="1">
                          <a:latin typeface="+mj-ea"/>
                          <a:ea typeface="+mj-ea"/>
                        </a:rPr>
                        <a:t>2025</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000" noProof="1">
                          <a:latin typeface="+mj-ea"/>
                          <a:ea typeface="+mj-ea"/>
                        </a:rPr>
                        <a:t>保健省</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これは、ロシアの公衆衛生における国家安全保障を確保することを目的とした戦略計画文書であり、医療開発の現状、主要な目標、優先順位、実施段階、期待される成果を概説している。</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政府はまた、戦略の実施のための行動計画を承認する。</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目標:医療の質とアクセス性を向上させ、市民の医療権が尊重されることを確保し、これらの権利に関連する国家保証を維持する。</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目的:</a:t>
                      </a:r>
                    </a:p>
                    <a:p>
                      <a:pPr marL="269875" marR="0" lvl="0" indent="-87313"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kumimoji="1" lang="en-US" sz="1000" noProof="1">
                          <a:latin typeface="+mj-ea"/>
                          <a:ea typeface="+mj-ea"/>
                        </a:rPr>
                        <a:t>健康的なライフスタイルを促進し、リスクのある個人を監視し、肥満に早期に対処することで、NCDリスクを低減する。</a:t>
                      </a:r>
                    </a:p>
                    <a:p>
                      <a:pPr marL="269875" marR="0" lvl="0" indent="-87313"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kumimoji="1" lang="en-US" sz="1000" noProof="1">
                          <a:latin typeface="+mj-ea"/>
                          <a:ea typeface="+mj-ea"/>
                        </a:rPr>
                        <a:t>予防、健康維持技術、アクティブエイジングを通じて公衆衛生を強化する。</a:t>
                      </a:r>
                    </a:p>
                    <a:p>
                      <a:pPr marL="269875" marR="0" lvl="0" indent="-87313"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kumimoji="1" lang="en-US" sz="1000" noProof="1">
                          <a:latin typeface="+mj-ea"/>
                          <a:ea typeface="+mj-ea"/>
                        </a:rPr>
                        <a:t>医療の質、安全性、利用しやすさを向上させ、医療に対する国民の信頼を構築する。</a:t>
                      </a:r>
                    </a:p>
                    <a:p>
                      <a:pPr marL="269875" marR="0" lvl="0" indent="-87313"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kumimoji="1" lang="en-US" sz="1000" noProof="1">
                          <a:latin typeface="+mj-ea"/>
                          <a:ea typeface="+mj-ea"/>
                        </a:rPr>
                        <a:t>出産率の向上を支援するため、リプロダクティブ・ヘルスとインフラを強化する。</a:t>
                      </a:r>
                    </a:p>
                    <a:p>
                      <a:pPr marL="269875" marR="0" lvl="0" indent="-87313"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kumimoji="1" lang="en-US" sz="1000" noProof="1">
                          <a:latin typeface="+mj-ea"/>
                          <a:ea typeface="+mj-ea"/>
                        </a:rPr>
                        <a:t>障害者を含む医療リハビリテーションサービスを拡大する。</a:t>
                      </a:r>
                    </a:p>
                    <a:p>
                      <a:pPr marL="269875" marR="0" lvl="0" indent="-87313"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kumimoji="1" lang="en-US" sz="1000" noProof="1">
                          <a:latin typeface="+mj-ea"/>
                          <a:ea typeface="+mj-ea"/>
                        </a:rPr>
                        <a:t>スパとウェルネス治療システムへのアクセスと有効性を向上させる。</a:t>
                      </a:r>
                    </a:p>
                    <a:p>
                      <a:pPr marL="269875" marR="0" lvl="0" indent="-87313"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kumimoji="1" lang="en-US" sz="1000" noProof="1">
                          <a:latin typeface="+mj-ea"/>
                          <a:ea typeface="+mj-ea"/>
                        </a:rPr>
                        <a:t>予防、モニタリング、高度な治療ツールを通じて、バイオセキュリティを強化し、感染症を制御する。</a:t>
                      </a:r>
                    </a:p>
                    <a:p>
                      <a:pPr marL="269875" marR="0" lvl="0" indent="-87313"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kumimoji="1" lang="en-US" sz="1000" noProof="1">
                          <a:latin typeface="+mj-ea"/>
                          <a:ea typeface="+mj-ea"/>
                        </a:rPr>
                        <a:t>包括的な社会的および衛生的モニタリングシステムを開発する。</a:t>
                      </a:r>
                    </a:p>
                    <a:p>
                      <a:pPr marL="269875" marR="0" lvl="0" indent="-87313"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kumimoji="1" lang="en-US" sz="1000" noProof="1">
                          <a:latin typeface="+mj-ea"/>
                          <a:ea typeface="+mj-ea"/>
                        </a:rPr>
                        <a:t>医療財政を改善し、医療機関の財政的持続可能性を確保する。</a:t>
                      </a:r>
                    </a:p>
                    <a:p>
                      <a:pPr marL="269875" marR="0" lvl="0" indent="-87313"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kumimoji="1" lang="en-US" sz="1000" noProof="1">
                          <a:latin typeface="+mj-ea"/>
                          <a:ea typeface="+mj-ea"/>
                        </a:rPr>
                        <a:t>血液サービスを強化し、血液製剤の生産を増加させる。</a:t>
                      </a:r>
                    </a:p>
                    <a:p>
                      <a:pPr marL="269875" marR="0" lvl="0" indent="-92075"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tab pos="269875" algn="l"/>
                        </a:tabLst>
                        <a:defRPr/>
                      </a:pPr>
                      <a:r>
                        <a:rPr kumimoji="1" lang="en-US" sz="1000" noProof="1">
                          <a:latin typeface="+mj-ea"/>
                          <a:ea typeface="+mj-ea"/>
                        </a:rPr>
                        <a:t>先端医療遺伝子技術(例えば、薬理遺伝学、予測遺伝学)の導入。</a:t>
                      </a:r>
                    </a:p>
                    <a:p>
                      <a:pPr marL="269875" marR="0" lvl="0" indent="-92075"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tab pos="269875" algn="l"/>
                        </a:tabLst>
                        <a:defRPr/>
                      </a:pPr>
                      <a:r>
                        <a:rPr kumimoji="1" lang="en-US" sz="1000" noProof="1">
                          <a:latin typeface="+mj-ea"/>
                          <a:ea typeface="+mj-ea"/>
                        </a:rPr>
                        <a:t>先端医薬品、バイオ製品、医療機器の国内生産における技術的自立の達成。</a:t>
                      </a:r>
                    </a:p>
                    <a:p>
                      <a:pPr marL="269875" marR="0" lvl="0" indent="-92075"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tab pos="269875" algn="l"/>
                        </a:tabLst>
                        <a:defRPr/>
                      </a:pPr>
                      <a:r>
                        <a:rPr kumimoji="1" lang="en-US" sz="1000" noProof="1">
                          <a:latin typeface="+mj-ea"/>
                          <a:ea typeface="+mj-ea"/>
                        </a:rPr>
                        <a:t>個別化医療の開発と拡大。</a:t>
                      </a:r>
                    </a:p>
                    <a:p>
                      <a:pPr marL="269875" marR="0" lvl="0" indent="-92075"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tab pos="269875" algn="l"/>
                        </a:tabLst>
                        <a:defRPr/>
                      </a:pPr>
                      <a:r>
                        <a:rPr kumimoji="1" lang="en-US" sz="1000" noProof="1">
                          <a:latin typeface="+mj-ea"/>
                          <a:ea typeface="+mj-ea"/>
                        </a:rPr>
                        <a:t>デジタルヘルスシステムの推進と臨床的意思決定支援のためのAIの統合。</a:t>
                      </a:r>
                    </a:p>
                    <a:p>
                      <a:pPr marL="269875" marR="0" lvl="0" indent="-92075"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tab pos="269875" algn="l"/>
                        </a:tabLst>
                        <a:defRPr/>
                      </a:pPr>
                      <a:r>
                        <a:rPr kumimoji="1" lang="en-US" sz="1000" noProof="1">
                          <a:latin typeface="+mj-ea"/>
                          <a:ea typeface="+mj-ea"/>
                        </a:rPr>
                        <a:t>新たに編入された地域を国の医療システムに完全に統合する。</a:t>
                      </a:r>
                      <a:r>
                        <a:rPr kumimoji="1" lang="en-US" sz="1000" dirty="0">
                          <a:latin typeface="+mj-ea"/>
                          <a:ea typeface="+mj-ea"/>
                        </a:rPr>
                        <a:t> </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bl>
          </a:graphicData>
        </a:graphic>
      </p:graphicFrame>
    </p:spTree>
    <p:extLst>
      <p:ext uri="{BB962C8B-B14F-4D97-AF65-F5344CB8AC3E}">
        <p14:creationId xmlns:p14="http://schemas.microsoft.com/office/powerpoint/2010/main" val="16978074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62480-28C3-7E3F-1745-6F7B93CDA7B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23526C2-2916-6272-4CE5-2C65D3A2F9B6}"/>
              </a:ext>
            </a:extLst>
          </p:cNvPr>
          <p:cNvSpPr>
            <a:spLocks noGrp="1"/>
          </p:cNvSpPr>
          <p:nvPr>
            <p:ph type="title"/>
          </p:nvPr>
        </p:nvSpPr>
        <p:spPr/>
        <p:txBody>
          <a:bodyPr/>
          <a:lstStyle/>
          <a:p>
            <a:r>
              <a:rPr lang="ja-JP" altLang="en-US" dirty="0"/>
              <a:t>ロシア／政策動向</a:t>
            </a:r>
            <a:endParaRPr kumimoji="1" lang="ja-JP" altLang="en-US" dirty="0"/>
          </a:p>
        </p:txBody>
      </p:sp>
      <p:sp>
        <p:nvSpPr>
          <p:cNvPr id="3" name="テキスト プレースホルダー 2">
            <a:extLst>
              <a:ext uri="{FF2B5EF4-FFF2-40B4-BE49-F238E27FC236}">
                <a16:creationId xmlns:a16="http://schemas.microsoft.com/office/drawing/2014/main" id="{9E126B08-0BDE-A5DC-D9B4-19FA144A48A0}"/>
              </a:ext>
            </a:extLst>
          </p:cNvPr>
          <p:cNvSpPr>
            <a:spLocks noGrp="1"/>
          </p:cNvSpPr>
          <p:nvPr>
            <p:ph type="body" sz="quarter" idx="15"/>
          </p:nvPr>
        </p:nvSpPr>
        <p:spPr/>
        <p:txBody>
          <a:bodyPr/>
          <a:lstStyle/>
          <a:p>
            <a:r>
              <a:rPr lang="ja-JP" altLang="en-US" dirty="0"/>
              <a:t>ロシアの医療課題に対処するための主要政策とプログラムのリスト </a:t>
            </a:r>
            <a:r>
              <a:rPr lang="en-US" altLang="ja-JP" dirty="0"/>
              <a:t>(6/6)</a:t>
            </a:r>
            <a:endParaRPr lang="ja-JP" altLang="en-US" dirty="0"/>
          </a:p>
        </p:txBody>
      </p:sp>
      <p:sp>
        <p:nvSpPr>
          <p:cNvPr id="11" name="テキスト ボックス 10">
            <a:extLst>
              <a:ext uri="{FF2B5EF4-FFF2-40B4-BE49-F238E27FC236}">
                <a16:creationId xmlns:a16="http://schemas.microsoft.com/office/drawing/2014/main" id="{B9D53ADC-CACA-B4FE-95FA-EF1755B99276}"/>
              </a:ext>
            </a:extLst>
          </p:cNvPr>
          <p:cNvSpPr txBox="1"/>
          <p:nvPr/>
        </p:nvSpPr>
        <p:spPr>
          <a:xfrm>
            <a:off x="200472" y="658249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noProof="1">
                <a:solidFill>
                  <a:srgbClr val="000000"/>
                </a:solidFill>
                <a:latin typeface="Yu Gothic UI"/>
                <a:ea typeface="Yu Gothic UI"/>
              </a:rPr>
              <a:t>ロシア政府</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テキスト ボックス 3">
            <a:extLst>
              <a:ext uri="{FF2B5EF4-FFF2-40B4-BE49-F238E27FC236}">
                <a16:creationId xmlns:a16="http://schemas.microsoft.com/office/drawing/2014/main" id="{9EF032BA-2FE6-5AD1-B502-07E74A97F197}"/>
              </a:ext>
            </a:extLst>
          </p:cNvPr>
          <p:cNvSpPr txBox="1"/>
          <p:nvPr/>
        </p:nvSpPr>
        <p:spPr>
          <a:xfrm>
            <a:off x="200472" y="1124744"/>
            <a:ext cx="9505056" cy="4555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t>2026</a:t>
            </a:r>
            <a:r>
              <a:rPr lang="ja-JP" altLang="en-US" sz="1400" dirty="0"/>
              <a:t>年、政府は、予防的ケアの強化、先進的な医療技術の導入、遺伝子検査と生殖サービスの強化、腫瘍学、</a:t>
            </a:r>
            <a:r>
              <a:rPr lang="en-US" altLang="ja-JP" sz="1400" dirty="0"/>
              <a:t>C</a:t>
            </a:r>
            <a:r>
              <a:rPr lang="ja-JP" altLang="en-US" sz="1400" dirty="0"/>
              <a:t>型肝炎の治療へのアクセスの向上により、無料医療サービスを拡大する計画を承認した。</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6" name="Content Placeholder 4">
            <a:extLst>
              <a:ext uri="{FF2B5EF4-FFF2-40B4-BE49-F238E27FC236}">
                <a16:creationId xmlns:a16="http://schemas.microsoft.com/office/drawing/2014/main" id="{B5745C69-746F-BAC6-C753-BE354B6AA2F7}"/>
              </a:ext>
            </a:extLst>
          </p:cNvPr>
          <p:cNvGraphicFramePr>
            <a:graphicFrameLocks/>
          </p:cNvGraphicFramePr>
          <p:nvPr/>
        </p:nvGraphicFramePr>
        <p:xfrm>
          <a:off x="198008" y="1648294"/>
          <a:ext cx="9505054" cy="243746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100" dirty="0">
                          <a:latin typeface="+mj-ea"/>
                          <a:ea typeface="+mj-ea"/>
                        </a:rPr>
                        <a:t>ポリシー</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dirty="0">
                          <a:latin typeface="+mj-ea"/>
                          <a:ea typeface="+mj-ea"/>
                        </a:rPr>
                        <a:t>年</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dirty="0">
                          <a:latin typeface="+mj-ea"/>
                          <a:ea typeface="+mj-ea"/>
                        </a:rPr>
                        <a:t>担当省庁</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100" dirty="0">
                          <a:latin typeface="+mj-ea"/>
                          <a:ea typeface="+mj-ea"/>
                        </a:rPr>
                        <a:t>説明</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algn="ctr"/>
                      <a:r>
                        <a:rPr kumimoji="1" lang="en-US" altLang="ja-JP" sz="1000" b="1" dirty="0">
                          <a:latin typeface="+mj-ea"/>
                          <a:ea typeface="+mj-ea"/>
                        </a:rPr>
                        <a:t> </a:t>
                      </a:r>
                      <a:r>
                        <a:rPr kumimoji="1" lang="en-US" altLang="ja-JP" sz="1000" b="1" noProof="1">
                          <a:latin typeface="+mj-ea"/>
                          <a:ea typeface="+mj-ea"/>
                        </a:rPr>
                        <a:t>無料医療のための国家保証プログラム</a:t>
                      </a:r>
                    </a:p>
                    <a:p>
                      <a:pPr algn="ctr"/>
                      <a:r>
                        <a:rPr kumimoji="1" lang="en-US" altLang="ja-JP" sz="1000" b="1" noProof="1">
                          <a:latin typeface="+mj-ea"/>
                          <a:ea typeface="+mj-ea"/>
                        </a:rPr>
                        <a:t>(Program of state guarantees for free medical care)</a:t>
                      </a:r>
                      <a:endParaRPr kumimoji="1" lang="en-IN" altLang="ja-JP" sz="1000" b="1"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000" noProof="1">
                          <a:latin typeface="+mj-ea"/>
                          <a:ea typeface="+mj-ea"/>
                        </a:rPr>
                        <a:t>2026</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000" noProof="1">
                          <a:latin typeface="+mj-ea"/>
                          <a:ea typeface="+mj-ea"/>
                        </a:rPr>
                        <a:t>保健省</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9388" marR="0" lvl="0" indent="-179388" algn="l" defTabSz="914400" rtl="0" eaLnBrk="1" fontAlgn="auto" latinLnBrk="0" hangingPunct="1">
                        <a:lnSpc>
                          <a:spcPct val="100000"/>
                        </a:lnSpc>
                        <a:spcBef>
                          <a:spcPts val="100"/>
                        </a:spcBef>
                        <a:spcAft>
                          <a:spcPts val="100"/>
                        </a:spcAft>
                        <a:buClrTx/>
                        <a:buSzTx/>
                        <a:buFont typeface="Courier New" panose="02070309020205020404" pitchFamily="49" charset="0"/>
                        <a:buChar char="o"/>
                        <a:tabLst>
                          <a:tab pos="360363" algn="l"/>
                        </a:tabLst>
                        <a:defRPr/>
                      </a:pPr>
                      <a:r>
                        <a:rPr kumimoji="1" lang="en-US" altLang="ja-JP" sz="1000" noProof="1">
                          <a:latin typeface="+mj-ea"/>
                          <a:ea typeface="+mj-ea"/>
                        </a:rPr>
                        <a:t>これは、国家が保証する無料医療サービスの枠組みを確立する政府プログラムで</a:t>
                      </a:r>
                      <a:r>
                        <a:rPr kumimoji="1" lang="ja-JP" altLang="en-US" sz="1000" noProof="1">
                          <a:latin typeface="+mj-ea"/>
                          <a:ea typeface="+mj-ea"/>
                        </a:rPr>
                        <a:t>ある。</a:t>
                      </a:r>
                      <a:endParaRPr kumimoji="1" lang="en-US" altLang="ja-JP" sz="1000" noProof="1">
                        <a:latin typeface="+mj-ea"/>
                        <a:ea typeface="+mj-ea"/>
                      </a:endParaRPr>
                    </a:p>
                    <a:p>
                      <a:pPr marL="179388" marR="0" lvl="0" indent="-179388" algn="l" defTabSz="914400" rtl="0" eaLnBrk="1" fontAlgn="auto" latinLnBrk="0" hangingPunct="1">
                        <a:lnSpc>
                          <a:spcPct val="100000"/>
                        </a:lnSpc>
                        <a:spcBef>
                          <a:spcPts val="100"/>
                        </a:spcBef>
                        <a:spcAft>
                          <a:spcPts val="100"/>
                        </a:spcAft>
                        <a:buClrTx/>
                        <a:buSzTx/>
                        <a:buFont typeface="Courier New" panose="02070309020205020404" pitchFamily="49" charset="0"/>
                        <a:buChar char="o"/>
                        <a:tabLst>
                          <a:tab pos="360363" algn="l"/>
                        </a:tabLst>
                        <a:defRPr/>
                      </a:pPr>
                      <a:r>
                        <a:rPr kumimoji="1" lang="en-US" altLang="ja-JP" sz="1000" noProof="1">
                          <a:latin typeface="+mj-ea"/>
                          <a:ea typeface="+mj-ea"/>
                        </a:rPr>
                        <a:t>憲法と法律の下で、国家がロシア国民に提供しなければならない無料医療サービスを定義してい</a:t>
                      </a:r>
                      <a:r>
                        <a:rPr kumimoji="1" lang="ja-JP" altLang="en-US" sz="1000" noProof="1">
                          <a:latin typeface="+mj-ea"/>
                          <a:ea typeface="+mj-ea"/>
                        </a:rPr>
                        <a:t>る。</a:t>
                      </a:r>
                      <a:r>
                        <a:rPr kumimoji="1" lang="en-US" altLang="ja-JP" sz="1000" dirty="0">
                          <a:latin typeface="+mj-ea"/>
                          <a:ea typeface="+mj-ea"/>
                        </a:rPr>
                        <a:t> </a:t>
                      </a:r>
                    </a:p>
                    <a:p>
                      <a:pPr marL="179388" marR="0" lvl="0" indent="-179388" algn="l" defTabSz="914400" rtl="0" eaLnBrk="1" fontAlgn="auto" latinLnBrk="0" hangingPunct="1">
                        <a:lnSpc>
                          <a:spcPct val="100000"/>
                        </a:lnSpc>
                        <a:spcBef>
                          <a:spcPts val="100"/>
                        </a:spcBef>
                        <a:spcAft>
                          <a:spcPts val="100"/>
                        </a:spcAft>
                        <a:buClrTx/>
                        <a:buSzTx/>
                        <a:buFont typeface="Courier New" panose="02070309020205020404" pitchFamily="49" charset="0"/>
                        <a:buChar char="o"/>
                        <a:tabLst>
                          <a:tab pos="360363" algn="l"/>
                        </a:tabLst>
                        <a:defRPr/>
                      </a:pPr>
                      <a:r>
                        <a:rPr lang="en-US" sz="1000" noProof="1">
                          <a:latin typeface="+mj-ea"/>
                          <a:ea typeface="+mj-ea"/>
                        </a:rPr>
                        <a:t>主なプログラムの強化と重点分野:</a:t>
                      </a:r>
                    </a:p>
                    <a:p>
                      <a:pPr marL="269875" indent="-92075">
                        <a:buFont typeface="Arial" panose="020B0604020202020204" pitchFamily="34" charset="0"/>
                        <a:buChar char="•"/>
                      </a:pPr>
                      <a:r>
                        <a:rPr lang="en-US" sz="1000" b="1" noProof="1">
                          <a:latin typeface="+mj-ea"/>
                          <a:ea typeface="+mj-ea"/>
                        </a:rPr>
                        <a:t>早期老化リスクを発見し、加齢関連疾患を予防するための保健センターを設立することで、予防医療インフラを拡大</a:t>
                      </a:r>
                      <a:r>
                        <a:rPr lang="ja-JP" altLang="en-US" sz="1000" b="1" noProof="1">
                          <a:latin typeface="+mj-ea"/>
                          <a:ea typeface="+mj-ea"/>
                        </a:rPr>
                        <a:t>する</a:t>
                      </a:r>
                      <a:endParaRPr lang="en-US" sz="1000" b="1" noProof="1">
                        <a:latin typeface="+mj-ea"/>
                        <a:ea typeface="+mj-ea"/>
                      </a:endParaRPr>
                    </a:p>
                    <a:p>
                      <a:pPr marL="269875" indent="-92075">
                        <a:buFont typeface="Arial" panose="020B0604020202020204" pitchFamily="34" charset="0"/>
                        <a:buChar char="•"/>
                      </a:pPr>
                      <a:r>
                        <a:rPr lang="en-US" sz="1000" b="1" noProof="1">
                          <a:latin typeface="+mj-ea"/>
                          <a:ea typeface="+mj-ea"/>
                        </a:rPr>
                        <a:t>主要な治療分野に新しいハイテクおよび専門的な医療手順を含めることで、高度な治療能力を導入</a:t>
                      </a:r>
                      <a:r>
                        <a:rPr lang="ja-JP" altLang="en-US" sz="1000" b="1" noProof="1">
                          <a:latin typeface="+mj-ea"/>
                          <a:ea typeface="+mj-ea"/>
                        </a:rPr>
                        <a:t>する</a:t>
                      </a:r>
                      <a:endParaRPr lang="en-US" sz="1000" b="1" noProof="1">
                        <a:latin typeface="+mj-ea"/>
                        <a:ea typeface="+mj-ea"/>
                      </a:endParaRPr>
                    </a:p>
                    <a:p>
                      <a:pPr marL="269875" indent="-92075">
                        <a:buFont typeface="Arial" panose="020B0604020202020204" pitchFamily="34" charset="0"/>
                        <a:buChar char="•"/>
                      </a:pPr>
                      <a:r>
                        <a:rPr lang="en-US" sz="1000" b="1" noProof="1">
                          <a:latin typeface="+mj-ea"/>
                          <a:ea typeface="+mj-ea"/>
                        </a:rPr>
                        <a:t>臓器移植や細胞移植などの複雑な手順を追加することで、ハイテク医療の提供を強化</a:t>
                      </a:r>
                      <a:r>
                        <a:rPr lang="ja-JP" altLang="en-US" sz="1000" b="1" noProof="1">
                          <a:latin typeface="+mj-ea"/>
                          <a:ea typeface="+mj-ea"/>
                        </a:rPr>
                        <a:t>する</a:t>
                      </a:r>
                      <a:endParaRPr lang="en-US" sz="1000" b="1" noProof="1">
                        <a:latin typeface="+mj-ea"/>
                        <a:ea typeface="+mj-ea"/>
                      </a:endParaRPr>
                    </a:p>
                    <a:p>
                      <a:pPr marL="269875" indent="-92075">
                        <a:buFont typeface="Arial" panose="020B0604020202020204" pitchFamily="34" charset="0"/>
                        <a:buChar char="•"/>
                      </a:pPr>
                      <a:r>
                        <a:rPr lang="en-US" sz="1000" b="1" noProof="1">
                          <a:latin typeface="+mj-ea"/>
                          <a:ea typeface="+mj-ea"/>
                        </a:rPr>
                        <a:t>体外受精の結果を改善し、遺伝性疾患を予防するために、着床前遺伝子検査を対象とすることで、生殖および遺伝サービスを強化</a:t>
                      </a:r>
                      <a:r>
                        <a:rPr lang="ja-JP" altLang="en-US" sz="1000" b="1" noProof="1">
                          <a:latin typeface="+mj-ea"/>
                          <a:ea typeface="+mj-ea"/>
                        </a:rPr>
                        <a:t>する</a:t>
                      </a:r>
                      <a:endParaRPr lang="en-US" sz="1000" b="1" noProof="1">
                        <a:latin typeface="+mj-ea"/>
                        <a:ea typeface="+mj-ea"/>
                      </a:endParaRPr>
                    </a:p>
                    <a:p>
                      <a:pPr marL="269875" indent="-92075">
                        <a:buFont typeface="Arial" panose="020B0604020202020204" pitchFamily="34" charset="0"/>
                        <a:buChar char="•"/>
                      </a:pPr>
                      <a:r>
                        <a:rPr lang="en-US" sz="1000" b="1" noProof="1">
                          <a:latin typeface="+mj-ea"/>
                          <a:ea typeface="+mj-ea"/>
                        </a:rPr>
                        <a:t>腫瘍学、C型肝炎、リハビリテーションサービスの無料診療を拡大することで、重要な治療へのアクセスを向上させ</a:t>
                      </a:r>
                      <a:r>
                        <a:rPr lang="ja-JP" altLang="en-US" sz="1000" b="1" noProof="1">
                          <a:latin typeface="+mj-ea"/>
                          <a:ea typeface="+mj-ea"/>
                        </a:rPr>
                        <a:t>る</a:t>
                      </a:r>
                      <a:endParaRPr lang="en-US" sz="1000" b="1" noProof="1">
                        <a:latin typeface="+mj-ea"/>
                        <a:ea typeface="+mj-ea"/>
                      </a:endParaRPr>
                    </a:p>
                    <a:p>
                      <a:pPr marL="179388" marR="0" lvl="0" indent="-179388" algn="l" defTabSz="914400" rtl="0" eaLnBrk="1" fontAlgn="auto" latinLnBrk="0" hangingPunct="1">
                        <a:lnSpc>
                          <a:spcPct val="100000"/>
                        </a:lnSpc>
                        <a:spcBef>
                          <a:spcPts val="100"/>
                        </a:spcBef>
                        <a:spcAft>
                          <a:spcPts val="100"/>
                        </a:spcAft>
                        <a:buClrTx/>
                        <a:buSzTx/>
                        <a:buFont typeface="Courier New" panose="02070309020205020404" pitchFamily="49" charset="0"/>
                        <a:buChar char="o"/>
                        <a:tabLst>
                          <a:tab pos="360363" algn="l"/>
                        </a:tabLst>
                        <a:defRPr/>
                      </a:pPr>
                      <a:r>
                        <a:rPr lang="en-US" sz="1000" noProof="1">
                          <a:latin typeface="+mj-ea"/>
                          <a:ea typeface="+mj-ea"/>
                        </a:rPr>
                        <a:t>現在承認されているプログラムには、</a:t>
                      </a:r>
                      <a:r>
                        <a:rPr lang="en-US" sz="1000" b="1" noProof="1">
                          <a:latin typeface="+mj-ea"/>
                          <a:ea typeface="+mj-ea"/>
                        </a:rPr>
                        <a:t>2026年の無料医療保証と2027</a:t>
                      </a:r>
                      <a:r>
                        <a:rPr lang="ja-JP" altLang="en-US" sz="1000" b="1" noProof="1">
                          <a:latin typeface="+mj-ea"/>
                          <a:ea typeface="+mj-ea"/>
                        </a:rPr>
                        <a:t>～</a:t>
                      </a:r>
                      <a:r>
                        <a:rPr lang="en-US" sz="1000" b="1" noProof="1">
                          <a:latin typeface="+mj-ea"/>
                          <a:ea typeface="+mj-ea"/>
                        </a:rPr>
                        <a:t>2028年の期間</a:t>
                      </a:r>
                      <a:r>
                        <a:rPr lang="ja-JP" altLang="en-US" sz="1000" b="1" noProof="1">
                          <a:latin typeface="+mj-ea"/>
                          <a:ea typeface="+mj-ea"/>
                        </a:rPr>
                        <a:t>における</a:t>
                      </a:r>
                      <a:r>
                        <a:rPr lang="en-US" sz="1000" b="1" noProof="1">
                          <a:latin typeface="+mj-ea"/>
                          <a:ea typeface="+mj-ea"/>
                        </a:rPr>
                        <a:t>計画</a:t>
                      </a:r>
                      <a:r>
                        <a:rPr lang="en-US" sz="1000" noProof="1">
                          <a:latin typeface="+mj-ea"/>
                          <a:ea typeface="+mj-ea"/>
                        </a:rPr>
                        <a:t>が含まれ</a:t>
                      </a:r>
                      <a:r>
                        <a:rPr lang="ja-JP" altLang="en-US" sz="1000" noProof="1">
                          <a:latin typeface="+mj-ea"/>
                          <a:ea typeface="+mj-ea"/>
                        </a:rPr>
                        <a:t>る。</a:t>
                      </a:r>
                      <a:endParaRPr kumimoji="1" lang="en-US" altLang="ja-JP"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bl>
          </a:graphicData>
        </a:graphic>
      </p:graphicFrame>
    </p:spTree>
    <p:extLst>
      <p:ext uri="{BB962C8B-B14F-4D97-AF65-F5344CB8AC3E}">
        <p14:creationId xmlns:p14="http://schemas.microsoft.com/office/powerpoint/2010/main" val="13949204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日本との関わり</a:t>
            </a:r>
            <a:endParaRPr kumimoji="1" lang="ja-JP" altLang="en-US" dirty="0"/>
          </a:p>
        </p:txBody>
      </p:sp>
    </p:spTree>
    <p:extLst>
      <p:ext uri="{BB962C8B-B14F-4D97-AF65-F5344CB8AC3E}">
        <p14:creationId xmlns:p14="http://schemas.microsoft.com/office/powerpoint/2010/main" val="3806457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a:t>ロシア／日本との関わり</a:t>
            </a:r>
            <a:endParaRPr lang="ja-JP" altLang="en-US" dirty="0"/>
          </a:p>
        </p:txBody>
      </p:sp>
      <p:sp>
        <p:nvSpPr>
          <p:cNvPr id="4" name="テキスト プレースホルダー 3"/>
          <p:cNvSpPr>
            <a:spLocks noGrp="1"/>
          </p:cNvSpPr>
          <p:nvPr>
            <p:ph type="body" sz="quarter" idx="15"/>
          </p:nvPr>
        </p:nvSpPr>
        <p:spPr/>
        <p:txBody>
          <a:bodyPr/>
          <a:lstStyle/>
          <a:p>
            <a:r>
              <a:rPr lang="ja-JP" altLang="en-US"/>
              <a:t>外交関係</a:t>
            </a:r>
            <a:endParaRPr lang="ja-JP" altLang="en-US" dirty="0"/>
          </a:p>
        </p:txBody>
      </p:sp>
      <p:sp>
        <p:nvSpPr>
          <p:cNvPr id="11" name="テキスト ボックス 10"/>
          <p:cNvSpPr txBox="1"/>
          <p:nvPr/>
        </p:nvSpPr>
        <p:spPr>
          <a:xfrm>
            <a:off x="200472" y="1003442"/>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年には、安倍元総理大臣が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回にわたりロシアを訪問し、プーチン大統領との間で日露首脳会談が行われた。</a:t>
            </a:r>
          </a:p>
        </p:txBody>
      </p:sp>
      <p:grpSp>
        <p:nvGrpSpPr>
          <p:cNvPr id="15" name="グループ化 14"/>
          <p:cNvGrpSpPr/>
          <p:nvPr/>
        </p:nvGrpSpPr>
        <p:grpSpPr>
          <a:xfrm>
            <a:off x="1064183" y="1610212"/>
            <a:ext cx="8641342" cy="335919"/>
            <a:chOff x="1712640" y="2132856"/>
            <a:chExt cx="8309906" cy="360040"/>
          </a:xfrm>
        </p:grpSpPr>
        <p:sp>
          <p:nvSpPr>
            <p:cNvPr id="17" name="片側の 2 つの角を丸めた四角形 16"/>
            <p:cNvSpPr/>
            <p:nvPr/>
          </p:nvSpPr>
          <p:spPr>
            <a:xfrm>
              <a:off x="1712640" y="2132856"/>
              <a:ext cx="4673596" cy="360040"/>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0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ロシアからの往訪者</a:t>
              </a:r>
              <a:endParaRPr lang="en-US" altLang="ja-JP" sz="10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0" name="片側の 2 つの角を丸めた四角形 19"/>
            <p:cNvSpPr/>
            <p:nvPr/>
          </p:nvSpPr>
          <p:spPr>
            <a:xfrm>
              <a:off x="6386235" y="2132856"/>
              <a:ext cx="3636311" cy="360040"/>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0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日本からの往訪者</a:t>
              </a:r>
              <a:endParaRPr lang="en-US" altLang="ja-JP" sz="10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pSp>
      <p:graphicFrame>
        <p:nvGraphicFramePr>
          <p:cNvPr id="22" name="表 21"/>
          <p:cNvGraphicFramePr>
            <a:graphicFrameLocks noGrp="1"/>
          </p:cNvGraphicFramePr>
          <p:nvPr>
            <p:extLst>
              <p:ext uri="{D42A27DB-BD31-4B8C-83A1-F6EECF244321}">
                <p14:modId xmlns:p14="http://schemas.microsoft.com/office/powerpoint/2010/main" val="2275330773"/>
              </p:ext>
            </p:extLst>
          </p:nvPr>
        </p:nvGraphicFramePr>
        <p:xfrm>
          <a:off x="200448" y="1953571"/>
          <a:ext cx="9547554" cy="4697062"/>
        </p:xfrm>
        <a:graphic>
          <a:graphicData uri="http://schemas.openxmlformats.org/drawingml/2006/table">
            <a:tbl>
              <a:tblPr firstRow="1" bandRow="1">
                <a:tableStyleId>{5C22544A-7EE6-4342-B048-85BDC9FD1C3A}</a:tableStyleId>
              </a:tblPr>
              <a:tblGrid>
                <a:gridCol w="878996">
                  <a:extLst>
                    <a:ext uri="{9D8B030D-6E8A-4147-A177-3AD203B41FA5}">
                      <a16:colId xmlns:a16="http://schemas.microsoft.com/office/drawing/2014/main" val="20000"/>
                    </a:ext>
                  </a:extLst>
                </a:gridCol>
                <a:gridCol w="4860000">
                  <a:extLst>
                    <a:ext uri="{9D8B030D-6E8A-4147-A177-3AD203B41FA5}">
                      <a16:colId xmlns:a16="http://schemas.microsoft.com/office/drawing/2014/main" val="20001"/>
                    </a:ext>
                  </a:extLst>
                </a:gridCol>
                <a:gridCol w="3808558">
                  <a:extLst>
                    <a:ext uri="{9D8B030D-6E8A-4147-A177-3AD203B41FA5}">
                      <a16:colId xmlns:a16="http://schemas.microsoft.com/office/drawing/2014/main" val="20002"/>
                    </a:ext>
                  </a:extLst>
                </a:gridCol>
              </a:tblGrid>
              <a:tr h="149712">
                <a:tc>
                  <a:txBody>
                    <a:bodyPr/>
                    <a:lstStyle/>
                    <a:p>
                      <a:pPr algn="ctr" fontAlgn="ctr" hangingPunct="0"/>
                      <a:r>
                        <a:rPr lang="en-US" altLang="ja-JP" sz="8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2007</a:t>
                      </a:r>
                      <a:endParaRPr lang="ja-JP" altLang="en-US" sz="8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0"/>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フラトコフ首相、ナルィシュキン副首相（</a:t>
                      </a:r>
                      <a:r>
                        <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回）、ラヴロフ外相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algn="l" defTabSz="914400" rtl="0" eaLnBrk="1" fontAlgn="ctr" latinLnBrk="0" hangingPunct="0"/>
                      <a:r>
                        <a:rPr kumimoji="1" lang="zh-TW"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麻生外務大臣</a:t>
                      </a:r>
                    </a:p>
                  </a:txBody>
                  <a:tcPr marL="63004" marR="63004"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0"/>
                  </a:ext>
                </a:extLst>
              </a:tr>
              <a:tr h="238698">
                <a:tc>
                  <a:txBody>
                    <a:bodyPr/>
                    <a:lstStyle/>
                    <a:p>
                      <a:pPr algn="ctr" fontAlgn="ctr" hangingPunct="0"/>
                      <a:r>
                        <a:rPr lang="en-US" altLang="ja-JP" sz="800" dirty="0">
                          <a:latin typeface="Arial" panose="020B0604020202020204" pitchFamily="34" charset="0"/>
                          <a:ea typeface="ＭＳ Ｐゴシック" panose="020B0600070205080204" pitchFamily="50" charset="-128"/>
                          <a:cs typeface="Arial" panose="020B0604020202020204" pitchFamily="34" charset="0"/>
                        </a:rPr>
                        <a:t>2008</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メドヴェージェフ大統領、ラヴロフ外相、</a:t>
                      </a:r>
                      <a:b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ナルィシュキン大統領府長官、グルィズロフ国家院議長</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algn="l" defTabSz="914400" rtl="0" eaLnBrk="1" fontAlgn="ctr" latinLnBrk="0" hangingPunct="0"/>
                      <a:r>
                        <a:rPr kumimoji="1" lang="zh-TW"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福田総理大臣</a:t>
                      </a:r>
                      <a:r>
                        <a:rPr kumimoji="1" lang="ja-JP" altLang="en-US" sz="800" b="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高村外務大臣</a:t>
                      </a:r>
                    </a:p>
                  </a:txBody>
                  <a:tcPr marL="63004" marR="63004"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1"/>
                  </a:ext>
                </a:extLst>
              </a:tr>
              <a:tr h="238698">
                <a:tc>
                  <a:txBody>
                    <a:bodyPr/>
                    <a:lstStyle/>
                    <a:p>
                      <a:pPr algn="ctr" fontAlgn="ctr" hangingPunct="0"/>
                      <a:r>
                        <a:rPr lang="en-US" altLang="ja-JP" sz="800" dirty="0">
                          <a:latin typeface="Arial" panose="020B0604020202020204" pitchFamily="34" charset="0"/>
                          <a:ea typeface="ＭＳ Ｐゴシック" panose="020B0600070205080204" pitchFamily="50" charset="-128"/>
                          <a:cs typeface="Arial" panose="020B0604020202020204" pitchFamily="34" charset="0"/>
                        </a:rPr>
                        <a:t>2009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0"/>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プーチン首相、ナルィシュキン大統領府長官（</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a:t>
                      </a:r>
                      <a:b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ミロノフ連邦院議長</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TW"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麻生総理大臣</a:t>
                      </a:r>
                      <a:r>
                        <a:rPr kumimoji="1" lang="ja-JP" altLang="en-US" sz="800" b="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岡田外務大臣</a:t>
                      </a:r>
                      <a:r>
                        <a:rPr kumimoji="1" lang="ja-JP" altLang="en-US" sz="800" b="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江田参議院議長</a:t>
                      </a:r>
                    </a:p>
                  </a:txBody>
                  <a:tcPr marL="63004" marR="63004"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238698">
                <a:tc>
                  <a:txBody>
                    <a:bodyPr/>
                    <a:lstStyle/>
                    <a:p>
                      <a:pPr algn="ctr" fontAlgn="ctr" hangingPunct="0"/>
                      <a:r>
                        <a:rPr lang="en-US" altLang="ja-JP" sz="800" dirty="0">
                          <a:latin typeface="Arial" panose="020B0604020202020204" pitchFamily="34" charset="0"/>
                          <a:ea typeface="ＭＳ Ｐゴシック" panose="020B0600070205080204" pitchFamily="50" charset="-128"/>
                          <a:cs typeface="Arial" panose="020B0604020202020204" pitchFamily="34" charset="0"/>
                        </a:rPr>
                        <a:t>2010</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0"/>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メドヴェージェフ大統領、フリステンコ産業貿易相、</a:t>
                      </a:r>
                      <a:b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ラヴロフ外相、ナルィシュキン大統領府長官（</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ctr" fontAlgn="ctr" hangingPunct="0"/>
                      <a:r>
                        <a:rPr lang="en-US" altLang="zh-TW" sz="800" dirty="0">
                          <a:latin typeface="Arial" panose="020B0604020202020204" pitchFamily="34" charset="0"/>
                          <a:ea typeface="ＭＳ Ｐゴシック" panose="020B0600070205080204" pitchFamily="50" charset="-128"/>
                          <a:cs typeface="Arial" panose="020B0604020202020204" pitchFamily="34" charset="0"/>
                        </a:rPr>
                        <a:t>-</a:t>
                      </a:r>
                      <a:endParaRPr lang="zh-TW" altLang="en-US" sz="8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149712">
                <a:tc>
                  <a:txBody>
                    <a:bodyPr/>
                    <a:lstStyle/>
                    <a:p>
                      <a:pPr algn="ctr" fontAlgn="ctr" hangingPunct="0"/>
                      <a:r>
                        <a:rPr lang="en-US" altLang="ja-JP" sz="800" dirty="0">
                          <a:latin typeface="Arial" panose="020B0604020202020204" pitchFamily="34" charset="0"/>
                          <a:ea typeface="ＭＳ Ｐゴシック" panose="020B0600070205080204" pitchFamily="50" charset="-128"/>
                          <a:cs typeface="Arial" panose="020B0604020202020204" pitchFamily="34" charset="0"/>
                        </a:rPr>
                        <a:t>2011</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0"/>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フリステンコ産業貿易相、ナルィシュキン大統領府長官</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前原外務大臣</a:t>
                      </a:r>
                    </a:p>
                  </a:txBody>
                  <a:tcPr marL="63004" marR="63004"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238698">
                <a:tc>
                  <a:txBody>
                    <a:bodyPr/>
                    <a:lstStyle/>
                    <a:p>
                      <a:pPr algn="ctr" fontAlgn="ctr" hangingPunct="0"/>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シュヴァロフ第一副首相、ラヴロフ外相、マトヴィエンコ連邦院（上院）議長、ナルィシュキン国家院（下院）議長</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野田総理大臣</a:t>
                      </a:r>
                      <a:r>
                        <a:rPr kumimoji="1" lang="ja-JP" altLang="en-US" sz="8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玄葉外務大臣</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a:t>
                      </a:r>
                      <a:endPar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218848">
                <a:tc>
                  <a:txBody>
                    <a:bodyPr/>
                    <a:lstStyle/>
                    <a:p>
                      <a:pPr algn="ctr" fontAlgn="ctr" hangingPunct="0"/>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ドヴォルコヴィッチ副首相、ラヴロフ外相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回）、麻生副総理兼財務大臣（</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茂木経済産業大臣</a:t>
                      </a:r>
                      <a:endPar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149712">
                <a:tc>
                  <a:txBody>
                    <a:bodyPr/>
                    <a:lstStyle/>
                    <a:p>
                      <a:pPr algn="ctr" fontAlgn="ctr" hangingPunct="0"/>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ナルィシュキン国家院議長</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TW"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下村文部科学大臣</a:t>
                      </a:r>
                      <a:endParaRPr kumimoji="1" lang="zh-TW"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8E8E8"/>
                    </a:solidFill>
                  </a:tcPr>
                </a:tc>
                <a:extLst>
                  <a:ext uri="{0D108BD9-81ED-4DB2-BD59-A6C34878D82A}">
                    <a16:rowId xmlns:a16="http://schemas.microsoft.com/office/drawing/2014/main" val="10007"/>
                  </a:ext>
                </a:extLst>
              </a:tr>
              <a:tr h="149712">
                <a:tc>
                  <a:txBody>
                    <a:bodyPr/>
                    <a:lstStyle/>
                    <a:p>
                      <a:pPr algn="ctr" fontAlgn="ctr" hangingPunct="0"/>
                      <a:r>
                        <a:rPr lang="en-US" altLang="ja-JP" sz="8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2015</a:t>
                      </a:r>
                      <a:endParaRPr lang="ja-JP" altLang="en-US" sz="8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ナルィシュキン国家院議長、ドヴォルコヴィッチ副首相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岸田外務大臣</a:t>
                      </a:r>
                      <a:endParaRPr kumimoji="1" lang="zh-TW"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8E8E8"/>
                    </a:solidFill>
                  </a:tcPr>
                </a:tc>
                <a:extLst>
                  <a:ext uri="{0D108BD9-81ED-4DB2-BD59-A6C34878D82A}">
                    <a16:rowId xmlns:a16="http://schemas.microsoft.com/office/drawing/2014/main" val="10008"/>
                  </a:ext>
                </a:extLst>
              </a:tr>
              <a:tr h="327684">
                <a:tc>
                  <a:txBody>
                    <a:bodyPr/>
                    <a:lstStyle/>
                    <a:p>
                      <a:pPr algn="ctr" fontAlgn="ctr" hangingPunct="0"/>
                      <a:r>
                        <a:rPr lang="en-US" altLang="ja-JP" sz="8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2016</a:t>
                      </a:r>
                      <a:endParaRPr lang="ja-JP" altLang="en-US" sz="8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プーチン大統領、ラヴロフ外相、ナルィシュキン国家院議長、ドヴォルコヴィッチ副首相、マトヴィエンコ連邦院（上院）議長、シュヴァロフ第一副首相、ナルィシュキン国家院議長</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a:t>
                      </a:r>
                      <a:r>
                        <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回）、世耕経済産業大臣（</a:t>
                      </a:r>
                      <a:r>
                        <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回）、岸田外務大臣</a:t>
                      </a:r>
                      <a:endParaRPr kumimoji="1" lang="zh-TW"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8E8E8"/>
                    </a:solidFill>
                  </a:tcPr>
                </a:tc>
                <a:extLst>
                  <a:ext uri="{0D108BD9-81ED-4DB2-BD59-A6C34878D82A}">
                    <a16:rowId xmlns:a16="http://schemas.microsoft.com/office/drawing/2014/main" val="10009"/>
                  </a:ext>
                </a:extLst>
              </a:tr>
              <a:tr h="149712">
                <a:tc>
                  <a:txBody>
                    <a:bodyPr/>
                    <a:lstStyle/>
                    <a:p>
                      <a:pPr algn="ctr" fontAlgn="ctr" hangingPunct="0"/>
                      <a:r>
                        <a:rPr lang="en-US" altLang="ja-JP" sz="8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2017</a:t>
                      </a:r>
                      <a:endParaRPr lang="ja-JP" altLang="en-US" sz="8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ラヴロフ外相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安部総理大臣（</a:t>
                      </a:r>
                      <a:r>
                        <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回）、河野外務大臣、世耕経済産業大臣</a:t>
                      </a:r>
                      <a:endParaRPr kumimoji="1" lang="zh-TW"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E8E8E8"/>
                    </a:solidFill>
                  </a:tcPr>
                </a:tc>
                <a:extLst>
                  <a:ext uri="{0D108BD9-81ED-4DB2-BD59-A6C34878D82A}">
                    <a16:rowId xmlns:a16="http://schemas.microsoft.com/office/drawing/2014/main" val="10010"/>
                  </a:ext>
                </a:extLst>
              </a:tr>
              <a:tr h="149712">
                <a:tc>
                  <a:txBody>
                    <a:bodyPr/>
                    <a:lstStyle/>
                    <a:p>
                      <a:pPr algn="ctr" fontAlgn="ctr" hangingPunct="0"/>
                      <a:r>
                        <a:rPr lang="en-US" altLang="ja-JP" sz="8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2018</a:t>
                      </a:r>
                      <a:endParaRPr lang="ja-JP" altLang="en-US" sz="8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オレシュキン経済発展大臣</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安部総理大臣（</a:t>
                      </a:r>
                      <a:r>
                        <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回）、河野外務大臣（</a:t>
                      </a:r>
                      <a:r>
                        <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a:t>
                      </a:r>
                      <a:endParaRPr kumimoji="1" lang="zh-TW"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11"/>
                  </a:ext>
                </a:extLst>
              </a:tr>
              <a:tr h="149712">
                <a:tc>
                  <a:txBody>
                    <a:bodyPr/>
                    <a:lstStyle/>
                    <a:p>
                      <a:pPr algn="ctr" fontAlgn="ctr" hangingPunct="0"/>
                      <a:r>
                        <a:rPr lang="en-US" altLang="ja-JP" sz="8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プーチン大統領（</a:t>
                      </a:r>
                      <a:r>
                        <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回）、ラヴロフ外相（</a:t>
                      </a:r>
                      <a:r>
                        <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茂木外務大臣、安倍総理大臣（</a:t>
                      </a:r>
                      <a:r>
                        <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回）、河野外務大臣（</a:t>
                      </a:r>
                      <a:r>
                        <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a:t>
                      </a:r>
                      <a:endParaRPr kumimoji="1" lang="zh-TW"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417759812"/>
                  </a:ext>
                </a:extLst>
              </a:tr>
              <a:tr h="149712">
                <a:tc>
                  <a:txBody>
                    <a:bodyPr/>
                    <a:lstStyle/>
                    <a:p>
                      <a:pPr algn="ctr" fontAlgn="ctr" hangingPunct="0"/>
                      <a:r>
                        <a:rPr lang="en-IN" altLang="ja-JP" sz="8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2020</a:t>
                      </a:r>
                      <a:endParaRPr lang="ja-JP" altLang="en-US" sz="8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en-IN"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en-IN" altLang="zh-TW"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zh-TW"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932170175"/>
                  </a:ext>
                </a:extLst>
              </a:tr>
              <a:tr h="149712">
                <a:tc>
                  <a:txBody>
                    <a:bodyPr/>
                    <a:lstStyle/>
                    <a:p>
                      <a:pPr algn="ctr" fontAlgn="ctr" hangingPunct="0"/>
                      <a:r>
                        <a:rPr lang="en-IN" altLang="ja-JP" sz="8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endParaRPr lang="ja-JP" altLang="en-US" sz="8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en-IN"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en-IN" altLang="zh-TW"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zh-TW"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246485222"/>
                  </a:ext>
                </a:extLst>
              </a:tr>
              <a:tr h="149712">
                <a:tc>
                  <a:txBody>
                    <a:bodyPr/>
                    <a:lstStyle/>
                    <a:p>
                      <a:pPr algn="ctr" fontAlgn="ctr" hangingPunct="0"/>
                      <a:r>
                        <a:rPr lang="en-IN" altLang="ja-JP" sz="8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2022</a:t>
                      </a:r>
                      <a:endParaRPr lang="ja-JP" altLang="en-US" sz="8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en-IN"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en-IN" altLang="zh-TW"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zh-TW"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931472925"/>
                  </a:ext>
                </a:extLst>
              </a:tr>
              <a:tr h="149712">
                <a:tc>
                  <a:txBody>
                    <a:bodyPr/>
                    <a:lstStyle/>
                    <a:p>
                      <a:pPr algn="ctr" fontAlgn="ctr" hangingPunct="0"/>
                      <a:r>
                        <a:rPr lang="en-IN" altLang="ja-JP" sz="8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2023</a:t>
                      </a:r>
                      <a:endParaRPr lang="ja-JP" altLang="en-US" sz="8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en-IN"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Foreign Minister Sergey Lavrov</a:t>
                      </a:r>
                      <a:endPar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en-IN" altLang="zh-TW"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zh-TW"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916084109"/>
                  </a:ext>
                </a:extLst>
              </a:tr>
              <a:tr h="149712">
                <a:tc>
                  <a:txBody>
                    <a:bodyPr/>
                    <a:lstStyle/>
                    <a:p>
                      <a:pPr algn="ctr" fontAlgn="ctr" hangingPunct="0"/>
                      <a:r>
                        <a:rPr lang="en-IN" altLang="ja-JP" sz="8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2024</a:t>
                      </a:r>
                      <a:endParaRPr lang="ja-JP" altLang="en-US" sz="8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en-IN"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en-IN" altLang="zh-TW"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zh-TW"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32049976"/>
                  </a:ext>
                </a:extLst>
              </a:tr>
              <a:tr h="149712">
                <a:tc>
                  <a:txBody>
                    <a:bodyPr/>
                    <a:lstStyle/>
                    <a:p>
                      <a:pPr algn="ctr" fontAlgn="ctr" hangingPunct="0"/>
                      <a:r>
                        <a:rPr lang="en-IN" altLang="ja-JP" sz="8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2025</a:t>
                      </a:r>
                      <a:endParaRPr lang="ja-JP" altLang="en-US" sz="8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tx2">
                        <a:lumMod val="9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en-IN"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en-IN" altLang="zh-TW"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zh-TW"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945175027"/>
                  </a:ext>
                </a:extLst>
              </a:tr>
            </a:tbl>
          </a:graphicData>
        </a:graphic>
      </p:graphicFrame>
      <p:sp>
        <p:nvSpPr>
          <p:cNvPr id="36" name="テキスト ボックス 35"/>
          <p:cNvSpPr txBox="1"/>
          <p:nvPr/>
        </p:nvSpPr>
        <p:spPr>
          <a:xfrm>
            <a:off x="235675" y="6669360"/>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a:t>
            </a:r>
          </a:p>
        </p:txBody>
      </p:sp>
      <p:grpSp>
        <p:nvGrpSpPr>
          <p:cNvPr id="30" name="グループ化 7"/>
          <p:cNvGrpSpPr/>
          <p:nvPr/>
        </p:nvGrpSpPr>
        <p:grpSpPr>
          <a:xfrm>
            <a:off x="235675" y="1240094"/>
            <a:ext cx="8352928" cy="288032"/>
            <a:chOff x="4803500" y="2113806"/>
            <a:chExt cx="5626916" cy="288032"/>
          </a:xfrm>
        </p:grpSpPr>
        <p:cxnSp>
          <p:nvCxnSpPr>
            <p:cNvPr id="37" name="直線コネクタ 3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8"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Tree>
    <p:extLst>
      <p:ext uri="{BB962C8B-B14F-4D97-AF65-F5344CB8AC3E}">
        <p14:creationId xmlns:p14="http://schemas.microsoft.com/office/powerpoint/2010/main" val="31346555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ロシア／日本との関わり</a:t>
            </a:r>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latin typeface="Arial Black" panose="020B0A04020102020204" pitchFamily="34" charset="0"/>
              </a:rPr>
              <a:t>1/5</a:t>
            </a:r>
            <a:r>
              <a:rPr lang="ja-JP" altLang="en-US" dirty="0">
                <a:latin typeface="Arial Black" panose="020B0A04020102020204" pitchFamily="34" charset="0"/>
              </a:rPr>
              <a:t>）</a:t>
            </a:r>
          </a:p>
        </p:txBody>
      </p:sp>
      <p:sp>
        <p:nvSpPr>
          <p:cNvPr id="10" name="Rectangle 6"/>
          <p:cNvSpPr>
            <a:spLocks noChangeArrowheads="1"/>
          </p:cNvSpPr>
          <p:nvPr/>
        </p:nvSpPr>
        <p:spPr bwMode="auto">
          <a:xfrm>
            <a:off x="200472" y="1809788"/>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a:t>
            </a:r>
            <a:endParaRPr lang="en-US" altLang="ko-KR" sz="1400" dirty="0">
              <a:solidFill>
                <a:srgbClr val="000000"/>
              </a:solidFill>
              <a:latin typeface="Arial Black" pitchFamily="34" charset="0"/>
              <a:ea typeface="HGP創英角ｺﾞｼｯｸUB" pitchFamily="50" charset="-128"/>
            </a:endParaRPr>
          </a:p>
        </p:txBody>
      </p:sp>
      <p:sp>
        <p:nvSpPr>
          <p:cNvPr id="14" name="テキスト ボックス 1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「医療国際化事業」や「官民ミッション」を実施。</a:t>
            </a:r>
          </a:p>
        </p:txBody>
      </p:sp>
      <p:graphicFrame>
        <p:nvGraphicFramePr>
          <p:cNvPr id="9" name="表 8"/>
          <p:cNvGraphicFramePr>
            <a:graphicFrameLocks noGrp="1"/>
          </p:cNvGraphicFramePr>
          <p:nvPr>
            <p:extLst>
              <p:ext uri="{D42A27DB-BD31-4B8C-83A1-F6EECF244321}">
                <p14:modId xmlns:p14="http://schemas.microsoft.com/office/powerpoint/2010/main" val="4157059529"/>
              </p:ext>
            </p:extLst>
          </p:nvPr>
        </p:nvGraphicFramePr>
        <p:xfrm>
          <a:off x="200472" y="2169828"/>
          <a:ext cx="9504000" cy="3851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44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2011</a:t>
                      </a: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画像診断</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センター</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北斗</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画像診断センター建屋改修・増築工事完了</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診断機械の輸送および据え付け</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現地スタッフのトレーニング</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オープンに向けた環境整備（トライアル診断）</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現地医療関係者との交流・人材育成・第二次予防医療の啓蒙活動、医学生向けセミナー開催</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2012</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6</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月に建屋改修工事を竣工し、</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月に増築棟工事を竣工した。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メインの診断機械である</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CT</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、エコーの現地への設置を完了した。（</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MRI</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は</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月上旬設置完了予定）</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北斗病院で現地スタッフに対するトレーニングを実施</a:t>
                      </a:r>
                      <a:b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受診者</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名に対するトライアル診断（</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MRI</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を除く機器を用いた診断）を通して、動線の改善や消耗品・備品の追加等、オープンまでに対応すべき事項が把握で</a:t>
                      </a:r>
                      <a:b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きた。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スタッフや関係者に対して、第二次予防医療に関するセミナーを実施し、セミナー内容に対する意見を収集し、内容をブラッシュアップすることで、オープン後の営業時に活用可能な資料をつくることができ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15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2011</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クリニック開設</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zh-TW" altLang="en-US" sz="1000" dirty="0">
                          <a:latin typeface="Arial" panose="020B0604020202020204" pitchFamily="34" charset="0"/>
                          <a:ea typeface="ＭＳ Ｐゴシック" panose="020B0600070205080204" pitchFamily="50" charset="-128"/>
                          <a:cs typeface="Arial" panose="020B0604020202020204" pitchFamily="34" charset="0"/>
                        </a:rPr>
                        <a:t>国際口腔医療</a:t>
                      </a:r>
                      <a:br>
                        <a:rPr lang="en-US" altLang="zh-TW" sz="1000" dirty="0">
                          <a:latin typeface="Arial" panose="020B0604020202020204" pitchFamily="34" charset="0"/>
                          <a:ea typeface="ＭＳ Ｐゴシック" panose="020B0600070205080204" pitchFamily="50" charset="-128"/>
                          <a:cs typeface="Arial" panose="020B0604020202020204" pitchFamily="34" charset="0"/>
                        </a:rPr>
                      </a:br>
                      <a:r>
                        <a:rPr lang="zh-TW" altLang="en-US" sz="1000" dirty="0">
                          <a:latin typeface="Arial" panose="020B0604020202020204" pitchFamily="34" charset="0"/>
                          <a:ea typeface="ＭＳ Ｐゴシック" panose="020B0600070205080204" pitchFamily="50" charset="-128"/>
                          <a:cs typeface="Arial" panose="020B0604020202020204" pitchFamily="34" charset="0"/>
                        </a:rPr>
                        <a:t>財団</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現地医療機関との提携</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日本人医師の派遣および現地でのコンサルティングサービス提供</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日本人医師によるセミナーの実施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現地医療機関や関連事業者へのヒアリング</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健康診断の普及状況を含め、本事業を実施する上での基本情報となるロシアの医療事情を把握した。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7" name="テキスト ボックス 6"/>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p>
        </p:txBody>
      </p:sp>
    </p:spTree>
    <p:extLst>
      <p:ext uri="{BB962C8B-B14F-4D97-AF65-F5344CB8AC3E}">
        <p14:creationId xmlns:p14="http://schemas.microsoft.com/office/powerpoint/2010/main" val="112342563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ロシア／日本との関わり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latin typeface="Arial Black" panose="020B0A04020102020204" pitchFamily="34" charset="0"/>
              </a:rPr>
              <a:t>2/5</a:t>
            </a:r>
            <a:r>
              <a:rPr lang="ja-JP" altLang="en-US" dirty="0"/>
              <a:t>）</a:t>
            </a:r>
          </a:p>
        </p:txBody>
      </p:sp>
      <p:sp>
        <p:nvSpPr>
          <p:cNvPr id="5" name="Rectangle 6"/>
          <p:cNvSpPr>
            <a:spLocks noChangeArrowheads="1"/>
          </p:cNvSpPr>
          <p:nvPr/>
        </p:nvSpPr>
        <p:spPr bwMode="auto">
          <a:xfrm>
            <a:off x="200472" y="1268760"/>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a:t>
            </a:r>
            <a:r>
              <a:rPr lang="ja-JP" altLang="en-US" sz="1400">
                <a:solidFill>
                  <a:srgbClr val="000000"/>
                </a:solidFill>
                <a:latin typeface="Arial Black" pitchFamily="34" charset="0"/>
                <a:ea typeface="HGP創英角ｺﾞｼｯｸUB" pitchFamily="50" charset="-128"/>
              </a:rPr>
              <a:t>国際化事業（つづき）</a:t>
            </a:r>
            <a:endParaRPr lang="en-US" altLang="ko-KR" sz="1400" dirty="0">
              <a:solidFill>
                <a:srgbClr val="000000"/>
              </a:solidFill>
              <a:latin typeface="Arial Black" pitchFamily="34" charset="0"/>
              <a:ea typeface="HGP創英角ｺﾞｼｯｸUB"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3320323927"/>
              </p:ext>
            </p:extLst>
          </p:nvPr>
        </p:nvGraphicFramePr>
        <p:xfrm>
          <a:off x="200472" y="1628800"/>
          <a:ext cx="9504000" cy="4067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80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zh-TW" altLang="en-US" sz="1000" dirty="0">
                          <a:latin typeface="Arial" panose="020B0604020202020204" pitchFamily="34" charset="0"/>
                          <a:ea typeface="ＭＳ Ｐゴシック" panose="020B0600070205080204" pitchFamily="50" charset="-128"/>
                          <a:cs typeface="Arial" panose="020B0604020202020204" pitchFamily="34" charset="0"/>
                        </a:rPr>
                        <a:t>医療機器</a:t>
                      </a:r>
                      <a:br>
                        <a:rPr lang="en-US" altLang="zh-TW" sz="1000" dirty="0">
                          <a:latin typeface="Arial" panose="020B0604020202020204" pitchFamily="34" charset="0"/>
                          <a:ea typeface="ＭＳ Ｐゴシック" panose="020B0600070205080204" pitchFamily="50" charset="-128"/>
                          <a:cs typeface="Arial" panose="020B0604020202020204" pitchFamily="34" charset="0"/>
                        </a:rPr>
                      </a:br>
                      <a:r>
                        <a:rPr lang="zh-TW" altLang="en-US" sz="1000" dirty="0">
                          <a:latin typeface="Arial" panose="020B0604020202020204" pitchFamily="34" charset="0"/>
                          <a:ea typeface="ＭＳ Ｐゴシック" panose="020B0600070205080204" pitchFamily="50" charset="-128"/>
                          <a:cs typeface="Arial" panose="020B0604020202020204" pitchFamily="34" charset="0"/>
                        </a:rPr>
                        <a:t>市場調査</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zh-TW" altLang="en-US" sz="1000">
                          <a:latin typeface="Arial" panose="020B0604020202020204" pitchFamily="34" charset="0"/>
                          <a:ea typeface="ＭＳ Ｐゴシック" panose="020B0600070205080204" pitchFamily="50" charset="-128"/>
                          <a:cs typeface="Arial" panose="020B0604020202020204" pitchFamily="34" charset="0"/>
                        </a:rPr>
                        <a:t>住友重機械</a:t>
                      </a:r>
                      <a:br>
                        <a:rPr lang="en-US" altLang="zh-TW" sz="1000">
                          <a:latin typeface="Arial" panose="020B0604020202020204" pitchFamily="34" charset="0"/>
                          <a:ea typeface="ＭＳ Ｐゴシック" panose="020B0600070205080204" pitchFamily="50" charset="-128"/>
                          <a:cs typeface="Arial" panose="020B0604020202020204" pitchFamily="34" charset="0"/>
                        </a:rPr>
                      </a:br>
                      <a:r>
                        <a:rPr lang="zh-TW" altLang="en-US" sz="1000">
                          <a:latin typeface="Arial" panose="020B0604020202020204" pitchFamily="34" charset="0"/>
                          <a:ea typeface="ＭＳ Ｐゴシック" panose="020B0600070205080204" pitchFamily="50" charset="-128"/>
                          <a:cs typeface="Arial" panose="020B0604020202020204" pitchFamily="34" charset="0"/>
                        </a:rPr>
                        <a:t>工業</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ロシアにおける医療制度調査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モスクワ・ウラジオストクにおける医療事情調査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PET</a:t>
                      </a: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等先進医療機器に対する理解度の調査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PET</a:t>
                      </a: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センター計画案件の調査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現地パートナー（代理店）の発掘</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ウラジオストク地区の医科大学、モスクワでは医学・生物学庁、ロスアトム社を訪問し、ロシアにおける先進医療機器整備に関する最新情報を収集した。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日本の先進医療機器のプロモーションを行うために、モスクワ・ウラジオストクの</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都市にて、医療機関・医療従事者向けのセミナーを企画・実施し、一定のプレゼンス向上を果たした。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ロシアにおける医療機器代理店に関する調査を行い、</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PET</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等の先進医療機器の販売およびアフターサービス活動が可能な代理店候補の絞り込みを行った。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016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日ロ先端医療</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センター</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Medical Excellence JAPAN</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ロシア側パートナーとの協議</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事業スキームの検討、事業計画の策定</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資金調達方法検討、収支計画作成</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診断・治療システムの薬事承認調査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人材育成プログラム検討</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診断の仕組み、予防医療の普及検討</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ロシア側パートナーとの数回の協議を経て、資金調達方法を含めて事業計画案を作成した。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陽子線治療機の一部現地生産化による、初期投資費用削減案を調査した。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陽子線治療の患者費用負担低減のために、任意がん保険商品設計を検討した。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診断・治療システムの薬事承認プロセスに関する最新情報を調査した。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ロシアおよび</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CIS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諸国における診断センター（人間ドック）のネットワーク構築に関する調査、提案を実施</a:t>
                      </a:r>
                      <a:b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した。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7" name="テキスト ボックス 6"/>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p>
        </p:txBody>
      </p:sp>
    </p:spTree>
    <p:extLst>
      <p:ext uri="{BB962C8B-B14F-4D97-AF65-F5344CB8AC3E}">
        <p14:creationId xmlns:p14="http://schemas.microsoft.com/office/powerpoint/2010/main" val="884753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extLst>
              <p:ext uri="{D42A27DB-BD31-4B8C-83A1-F6EECF244321}">
                <p14:modId xmlns:p14="http://schemas.microsoft.com/office/powerpoint/2010/main" val="35767453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94" imgW="360" imgH="360" progId="TCLayout.ActiveDocument.1">
                  <p:embed/>
                </p:oleObj>
              </mc:Choice>
              <mc:Fallback>
                <p:oleObj name="think-cellスライド" r:id="rId94" imgW="360" imgH="360" progId="TCLayout.ActiveDocument.1">
                  <p:embed/>
                  <p:pic>
                    <p:nvPicPr>
                      <p:cNvPr id="8" name="Object 7" hidden="1"/>
                      <p:cNvPicPr>
                        <a:picLocks noChangeAspect="1" noChangeArrowheads="1"/>
                      </p:cNvPicPr>
                      <p:nvPr/>
                    </p:nvPicPr>
                    <p:blipFill>
                      <a:blip r:embed="rId9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44" name="フリーフォーム 43"/>
          <p:cNvSpPr/>
          <p:nvPr/>
        </p:nvSpPr>
        <p:spPr>
          <a:xfrm>
            <a:off x="7985125" y="2087041"/>
            <a:ext cx="1604963"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50"/>
          <p:cNvSpPr/>
          <p:nvPr/>
        </p:nvSpPr>
        <p:spPr>
          <a:xfrm>
            <a:off x="7833321" y="4581128"/>
            <a:ext cx="1615480"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ロシア／一般概況／経済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GDP</a:t>
            </a:r>
            <a:r>
              <a:rPr lang="ja-JP" altLang="en-US" dirty="0" err="1"/>
              <a:t>、</a:t>
            </a:r>
            <a:r>
              <a:rPr lang="en-US" altLang="ja-JP" dirty="0"/>
              <a:t>GDP</a:t>
            </a:r>
            <a:r>
              <a:rPr lang="ja-JP" altLang="en-US" dirty="0"/>
              <a:t>成長率、一人当たり</a:t>
            </a:r>
            <a:r>
              <a:rPr lang="en-US" altLang="ja-JP" dirty="0"/>
              <a:t>GDP</a:t>
            </a:r>
          </a:p>
        </p:txBody>
      </p:sp>
      <p:sp>
        <p:nvSpPr>
          <p:cNvPr id="49" name="テキスト ボックス 48"/>
          <p:cNvSpPr txBox="1"/>
          <p:nvPr/>
        </p:nvSpPr>
        <p:spPr>
          <a:xfrm>
            <a:off x="8380413" y="2060848"/>
            <a:ext cx="12954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endPar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片側の 2 つの角を丸めた四角形 49"/>
          <p:cNvSpPr/>
          <p:nvPr/>
        </p:nvSpPr>
        <p:spPr>
          <a:xfrm>
            <a:off x="8380413" y="2636912"/>
            <a:ext cx="12954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2000" spc="-50" noProof="1">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2,540.65</a:t>
            </a:r>
            <a:endParaRPr lang="en-US" altLang="ja-JP" sz="2000" spc="-5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52" name="テキスト ボックス 51"/>
          <p:cNvSpPr txBox="1"/>
          <p:nvPr/>
        </p:nvSpPr>
        <p:spPr>
          <a:xfrm>
            <a:off x="8218660" y="4559154"/>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一人当たり</a:t>
            </a:r>
            <a:b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endPar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片側の 2 つの角を丸めた四角形 52"/>
          <p:cNvSpPr/>
          <p:nvPr/>
        </p:nvSpPr>
        <p:spPr>
          <a:xfrm>
            <a:off x="8218660" y="520777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noProof="1">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17,445.75</a:t>
            </a:r>
            <a:endParaRPr lang="en-US" altLang="ja-JP"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4" name="グループ化 7"/>
          <p:cNvGrpSpPr/>
          <p:nvPr/>
        </p:nvGrpSpPr>
        <p:grpSpPr>
          <a:xfrm>
            <a:off x="632520" y="1700808"/>
            <a:ext cx="8640960" cy="288032"/>
            <a:chOff x="4803500" y="2113806"/>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名目</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および実質</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成長率</a:t>
              </a:r>
            </a:p>
          </p:txBody>
        </p:sp>
      </p:grpSp>
      <p:grpSp>
        <p:nvGrpSpPr>
          <p:cNvPr id="57" name="グループ化 7"/>
          <p:cNvGrpSpPr/>
          <p:nvPr/>
        </p:nvGrpSpPr>
        <p:grpSpPr>
          <a:xfrm>
            <a:off x="632520" y="4149080"/>
            <a:ext cx="8640960" cy="288032"/>
            <a:chOff x="4803500" y="2113806"/>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一人</a:t>
              </a:r>
              <a:r>
                <a:rPr lang="ja-JP" altLang="en-US" sz="1400" dirty="0">
                  <a:solidFill>
                    <a:srgbClr val="000000"/>
                  </a:solidFill>
                  <a:latin typeface="Arial Black" pitchFamily="34" charset="0"/>
                  <a:ea typeface="HGP創英角ｺﾞｼｯｸUB" pitchFamily="50" charset="-128"/>
                </a:rPr>
                <a:t>当たり名目</a:t>
              </a:r>
              <a:r>
                <a:rPr lang="en-US" altLang="zh-TW" sz="1400" dirty="0">
                  <a:solidFill>
                    <a:srgbClr val="000000"/>
                  </a:solidFill>
                  <a:latin typeface="Arial Black" pitchFamily="34" charset="0"/>
                  <a:ea typeface="HGP創英角ｺﾞｼｯｸUB" pitchFamily="50" charset="-128"/>
                </a:rPr>
                <a:t>GDP</a:t>
              </a:r>
            </a:p>
          </p:txBody>
        </p:sp>
      </p:grpSp>
      <p:sp>
        <p:nvSpPr>
          <p:cNvPr id="60" name="テキスト ボックス 59"/>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年の名目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GDP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兆</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540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億米ドル、一人当たり名目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GDP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17,445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米ドルとなる見込みである。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テキスト ボックス 24"/>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」、世界銀行（</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3" name="Rectangle 2"/>
          <p:cNvSpPr/>
          <p:nvPr>
            <p:custDataLst>
              <p:tags r:id="rId3"/>
            </p:custDataLst>
          </p:nvPr>
        </p:nvSpPr>
        <p:spPr bwMode="gray">
          <a:xfrm>
            <a:off x="8429625" y="3484563"/>
            <a:ext cx="179388" cy="133350"/>
          </a:xfrm>
          <a:prstGeom prst="rect">
            <a:avLst/>
          </a:prstGeom>
          <a:solidFill>
            <a:srgbClr val="80CCE8"/>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cxnSp>
        <p:nvCxnSpPr>
          <p:cNvPr id="4" name="Straight Connector 3"/>
          <p:cNvCxnSpPr/>
          <p:nvPr>
            <p:custDataLst>
              <p:tags r:id="rId4"/>
            </p:custDataLst>
          </p:nvPr>
        </p:nvCxnSpPr>
        <p:spPr bwMode="gray">
          <a:xfrm>
            <a:off x="8348663" y="3754438"/>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 name="Oval 6"/>
          <p:cNvSpPr/>
          <p:nvPr>
            <p:custDataLst>
              <p:tags r:id="rId5"/>
            </p:custDataLst>
          </p:nvPr>
        </p:nvSpPr>
        <p:spPr bwMode="gray">
          <a:xfrm>
            <a:off x="8437563" y="3716338"/>
            <a:ext cx="76200" cy="76200"/>
          </a:xfrm>
          <a:prstGeom prst="ellipse">
            <a:avLst/>
          </a:prstGeom>
          <a:solidFill>
            <a:srgbClr val="1F497D"/>
          </a:solidFill>
          <a:ln w="9525">
            <a:solidFill>
              <a:srgbClr val="1F497D"/>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82" name="テキスト プレースホルダ 9"/>
          <p:cNvSpPr>
            <a:spLocks noGrp="1"/>
          </p:cNvSpPr>
          <p:nvPr>
            <p:custDataLst>
              <p:tags r:id="rId6"/>
            </p:custDataLst>
          </p:nvPr>
        </p:nvSpPr>
        <p:spPr bwMode="auto">
          <a:xfrm>
            <a:off x="8659813" y="3479800"/>
            <a:ext cx="1168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072E489-822F-492E-A948-1E20BDB24D7D}" type="datetime'''名''目G''''''''''''D''''''P''''''（''10''''億''U''''''S$）'''">
              <a:rPr kumimoji="0" lang="ja-JP" altLang="en-US" sz="1000">
                <a:sym typeface="+mn-lt"/>
              </a:rPr>
              <a:pPr marL="0" indent="0">
                <a:spcBef>
                  <a:spcPct val="0"/>
                </a:spcBef>
                <a:buNone/>
              </a:pPr>
              <a:t>名目GDP（10億US$）</a:t>
            </a:fld>
            <a:endParaRPr kumimoji="0" lang="ja-JP" altLang="en-US" sz="1000" dirty="0">
              <a:sym typeface="+mn-lt"/>
            </a:endParaRPr>
          </a:p>
        </p:txBody>
      </p:sp>
      <p:sp>
        <p:nvSpPr>
          <p:cNvPr id="81" name="テキスト プレースホルダ 9"/>
          <p:cNvSpPr>
            <a:spLocks noGrp="1"/>
          </p:cNvSpPr>
          <p:nvPr>
            <p:custDataLst>
              <p:tags r:id="rId7"/>
            </p:custDataLst>
          </p:nvPr>
        </p:nvSpPr>
        <p:spPr bwMode="auto">
          <a:xfrm>
            <a:off x="8659813" y="3683000"/>
            <a:ext cx="1163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D2B3C44-C5E4-47BB-BBBE-ED97E2E81B8B}" type="datetime'''''''''''''''''''''実''''''''質''''''''''G''DP成長''''''''率''（％）'">
              <a:rPr kumimoji="0" lang="ja-JP" altLang="en-US" sz="1000">
                <a:sym typeface="+mn-lt"/>
              </a:rPr>
              <a:pPr marL="0" indent="0">
                <a:spcBef>
                  <a:spcPct val="0"/>
                </a:spcBef>
                <a:buNone/>
              </a:pPr>
              <a:t>実質GDP成長率（％）</a:t>
            </a:fld>
            <a:endParaRPr kumimoji="0" lang="ja-JP" altLang="en-US" sz="1000" dirty="0">
              <a:sym typeface="+mn-lt"/>
            </a:endParaRPr>
          </a:p>
        </p:txBody>
      </p:sp>
      <p:graphicFrame>
        <p:nvGraphicFramePr>
          <p:cNvPr id="171" name="Chart 170">
            <a:extLst>
              <a:ext uri="{FF2B5EF4-FFF2-40B4-BE49-F238E27FC236}">
                <a16:creationId xmlns:a16="http://schemas.microsoft.com/office/drawing/2014/main" id="{A3BFAD28-CA55-760F-5623-07F7ACB24828}"/>
              </a:ext>
            </a:extLst>
          </p:cNvPr>
          <p:cNvGraphicFramePr/>
          <p:nvPr>
            <p:custDataLst>
              <p:tags r:id="rId8"/>
            </p:custDataLst>
            <p:extLst>
              <p:ext uri="{D42A27DB-BD31-4B8C-83A1-F6EECF244321}">
                <p14:modId xmlns:p14="http://schemas.microsoft.com/office/powerpoint/2010/main" val="408802291"/>
              </p:ext>
            </p:extLst>
          </p:nvPr>
        </p:nvGraphicFramePr>
        <p:xfrm>
          <a:off x="222250" y="2022475"/>
          <a:ext cx="8281988" cy="2089150"/>
        </p:xfrm>
        <a:graphic>
          <a:graphicData uri="http://schemas.openxmlformats.org/drawingml/2006/chart">
            <c:chart xmlns:c="http://schemas.openxmlformats.org/drawingml/2006/chart" xmlns:r="http://schemas.openxmlformats.org/officeDocument/2006/relationships" r:id="rId96"/>
          </a:graphicData>
        </a:graphic>
      </p:graphicFrame>
      <p:cxnSp>
        <p:nvCxnSpPr>
          <p:cNvPr id="32" name="Straight Connector 31">
            <a:extLst>
              <a:ext uri="{FF2B5EF4-FFF2-40B4-BE49-F238E27FC236}">
                <a16:creationId xmlns:a16="http://schemas.microsoft.com/office/drawing/2014/main" id="{276D778C-802D-33E0-4D2D-9EF571795D5F}"/>
              </a:ext>
            </a:extLst>
          </p:cNvPr>
          <p:cNvCxnSpPr/>
          <p:nvPr>
            <p:custDataLst>
              <p:tags r:id="rId9"/>
            </p:custDataLst>
          </p:nvPr>
        </p:nvCxnSpPr>
        <p:spPr bwMode="auto">
          <a:xfrm flipV="1">
            <a:off x="4376738" y="30972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1" name="Straight Connector 140">
            <a:extLst>
              <a:ext uri="{FF2B5EF4-FFF2-40B4-BE49-F238E27FC236}">
                <a16:creationId xmlns:a16="http://schemas.microsoft.com/office/drawing/2014/main" id="{317D8ECB-F10B-6A98-A599-90B60037DEFD}"/>
              </a:ext>
            </a:extLst>
          </p:cNvPr>
          <p:cNvCxnSpPr/>
          <p:nvPr>
            <p:custDataLst>
              <p:tags r:id="rId10"/>
            </p:custDataLst>
          </p:nvPr>
        </p:nvCxnSpPr>
        <p:spPr bwMode="auto">
          <a:xfrm flipV="1">
            <a:off x="3222625" y="30210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a16="http://schemas.microsoft.com/office/drawing/2014/main" id="{8E739343-C9CB-A985-4A73-9BDCDB1D2ED9}"/>
              </a:ext>
            </a:extLst>
          </p:cNvPr>
          <p:cNvCxnSpPr/>
          <p:nvPr>
            <p:custDataLst>
              <p:tags r:id="rId11"/>
            </p:custDataLst>
          </p:nvPr>
        </p:nvCxnSpPr>
        <p:spPr bwMode="auto">
          <a:xfrm flipV="1">
            <a:off x="4087813" y="30988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4D10D911-BFAE-BD14-01C4-A4085401082E}"/>
              </a:ext>
            </a:extLst>
          </p:cNvPr>
          <p:cNvCxnSpPr>
            <a:cxnSpLocks/>
          </p:cNvCxnSpPr>
          <p:nvPr>
            <p:custDataLst>
              <p:tags r:id="rId12"/>
            </p:custDataLst>
          </p:nvPr>
        </p:nvCxnSpPr>
        <p:spPr bwMode="auto">
          <a:xfrm flipV="1">
            <a:off x="4954588" y="32988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0" name="Straight Connector 149">
            <a:extLst>
              <a:ext uri="{FF2B5EF4-FFF2-40B4-BE49-F238E27FC236}">
                <a16:creationId xmlns:a16="http://schemas.microsoft.com/office/drawing/2014/main" id="{24F8F4D3-CDEB-A46A-6C17-0F7A1B5335EB}"/>
              </a:ext>
            </a:extLst>
          </p:cNvPr>
          <p:cNvCxnSpPr/>
          <p:nvPr>
            <p:custDataLst>
              <p:tags r:id="rId13"/>
            </p:custDataLst>
          </p:nvPr>
        </p:nvCxnSpPr>
        <p:spPr bwMode="auto">
          <a:xfrm flipV="1">
            <a:off x="5241925" y="34655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4" name="Straight Connector 153">
            <a:extLst>
              <a:ext uri="{FF2B5EF4-FFF2-40B4-BE49-F238E27FC236}">
                <a16:creationId xmlns:a16="http://schemas.microsoft.com/office/drawing/2014/main" id="{DE93A1E1-AB29-1428-0091-A14EDC46D454}"/>
              </a:ext>
            </a:extLst>
          </p:cNvPr>
          <p:cNvCxnSpPr/>
          <p:nvPr>
            <p:custDataLst>
              <p:tags r:id="rId14"/>
            </p:custDataLst>
          </p:nvPr>
        </p:nvCxnSpPr>
        <p:spPr bwMode="auto">
          <a:xfrm flipV="1">
            <a:off x="5530850" y="33321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7" name="Straight Connector 156">
            <a:extLst>
              <a:ext uri="{FF2B5EF4-FFF2-40B4-BE49-F238E27FC236}">
                <a16:creationId xmlns:a16="http://schemas.microsoft.com/office/drawing/2014/main" id="{DE3FA60F-DCBF-866A-49B3-1C4A11CBA61C}"/>
              </a:ext>
            </a:extLst>
          </p:cNvPr>
          <p:cNvCxnSpPr>
            <a:cxnSpLocks/>
          </p:cNvCxnSpPr>
          <p:nvPr>
            <p:custDataLst>
              <p:tags r:id="rId15"/>
            </p:custDataLst>
          </p:nvPr>
        </p:nvCxnSpPr>
        <p:spPr bwMode="auto">
          <a:xfrm flipV="1">
            <a:off x="5819775" y="3232151"/>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2" name="Straight Connector 161">
            <a:extLst>
              <a:ext uri="{FF2B5EF4-FFF2-40B4-BE49-F238E27FC236}">
                <a16:creationId xmlns:a16="http://schemas.microsoft.com/office/drawing/2014/main" id="{16FB88AA-40BD-5F58-2BC2-1E276EFCEE8A}"/>
              </a:ext>
            </a:extLst>
          </p:cNvPr>
          <p:cNvCxnSpPr/>
          <p:nvPr>
            <p:custDataLst>
              <p:tags r:id="rId16"/>
            </p:custDataLst>
          </p:nvPr>
        </p:nvCxnSpPr>
        <p:spPr bwMode="auto">
          <a:xfrm flipV="1">
            <a:off x="6108700" y="31718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5" name="Straight Connector 164">
            <a:extLst>
              <a:ext uri="{FF2B5EF4-FFF2-40B4-BE49-F238E27FC236}">
                <a16:creationId xmlns:a16="http://schemas.microsoft.com/office/drawing/2014/main" id="{E1E1392B-65E1-9447-6BEC-3943B12804DC}"/>
              </a:ext>
            </a:extLst>
          </p:cNvPr>
          <p:cNvCxnSpPr/>
          <p:nvPr>
            <p:custDataLst>
              <p:tags r:id="rId17"/>
            </p:custDataLst>
          </p:nvPr>
        </p:nvCxnSpPr>
        <p:spPr bwMode="auto">
          <a:xfrm flipV="1">
            <a:off x="6397625" y="32099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a16="http://schemas.microsoft.com/office/drawing/2014/main" id="{B43EE31A-AAF2-035B-8E30-A24CCA0558E9}"/>
              </a:ext>
            </a:extLst>
          </p:cNvPr>
          <p:cNvCxnSpPr/>
          <p:nvPr>
            <p:custDataLst>
              <p:tags r:id="rId18"/>
            </p:custDataLst>
          </p:nvPr>
        </p:nvCxnSpPr>
        <p:spPr bwMode="auto">
          <a:xfrm flipV="1">
            <a:off x="6973888" y="29829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AC19B9FB-E973-6C25-E6F4-DA1F0F434D7D}"/>
              </a:ext>
            </a:extLst>
          </p:cNvPr>
          <p:cNvCxnSpPr/>
          <p:nvPr>
            <p:custDataLst>
              <p:tags r:id="rId19"/>
            </p:custDataLst>
          </p:nvPr>
        </p:nvCxnSpPr>
        <p:spPr bwMode="auto">
          <a:xfrm>
            <a:off x="7262813" y="32639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25EEB1AB-5BA5-CFBA-4686-11EB4C6468E4}"/>
              </a:ext>
            </a:extLst>
          </p:cNvPr>
          <p:cNvCxnSpPr/>
          <p:nvPr>
            <p:custDataLst>
              <p:tags r:id="rId20"/>
            </p:custDataLst>
          </p:nvPr>
        </p:nvCxnSpPr>
        <p:spPr bwMode="auto">
          <a:xfrm>
            <a:off x="2933700" y="2497138"/>
            <a:ext cx="0" cy="531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8" name="Text Placeholder 12">
            <a:extLst>
              <a:ext uri="{FF2B5EF4-FFF2-40B4-BE49-F238E27FC236}">
                <a16:creationId xmlns:a16="http://schemas.microsoft.com/office/drawing/2014/main" id="{5FD58806-AE4E-5859-D2CF-B39689A51A43}"/>
              </a:ext>
            </a:extLst>
          </p:cNvPr>
          <p:cNvSpPr>
            <a:spLocks noGrp="1"/>
          </p:cNvSpPr>
          <p:nvPr>
            <p:custDataLst>
              <p:tags r:id="rId21"/>
            </p:custDataLst>
          </p:nvPr>
        </p:nvSpPr>
        <p:spPr bwMode="auto">
          <a:xfrm>
            <a:off x="2568575" y="397215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AF145C9-0490-42F9-A25F-225595C1ED6A}" type="datetime'''''''''''0''''''''''''''''''6'''''">
              <a:rPr lang="ja-JP" altLang="en-US" sz="1000" b="0">
                <a:sym typeface="MS PGothic" panose="020B0600070205080204" pitchFamily="34" charset="-128"/>
              </a:rPr>
              <a:pPr algn="ctr">
                <a:spcBef>
                  <a:spcPct val="0"/>
                </a:spcBef>
                <a:spcAft>
                  <a:spcPct val="0"/>
                </a:spcAft>
              </a:pPr>
              <a:t>06</a:t>
            </a:fld>
            <a:endParaRPr kumimoji="0" lang="ja-JP" altLang="en-US" sz="1000" b="0" dirty="0">
              <a:sym typeface="MS PGothic" panose="020B0600070205080204" pitchFamily="34" charset="-128"/>
            </a:endParaRPr>
          </a:p>
        </p:txBody>
      </p:sp>
      <p:sp>
        <p:nvSpPr>
          <p:cNvPr id="20" name="Text Placeholder 12">
            <a:extLst>
              <a:ext uri="{FF2B5EF4-FFF2-40B4-BE49-F238E27FC236}">
                <a16:creationId xmlns:a16="http://schemas.microsoft.com/office/drawing/2014/main" id="{1609B198-F780-6597-37EA-DB20EC612246}"/>
              </a:ext>
            </a:extLst>
          </p:cNvPr>
          <p:cNvSpPr>
            <a:spLocks noGrp="1"/>
          </p:cNvSpPr>
          <p:nvPr>
            <p:custDataLst>
              <p:tags r:id="rId22"/>
            </p:custDataLst>
          </p:nvPr>
        </p:nvSpPr>
        <p:spPr bwMode="auto">
          <a:xfrm>
            <a:off x="2857500" y="3971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0F25E8D-F34D-408F-845A-B834E399DFA4}" type="datetime'''''''''''''''''0''''''''''''''''''''''''''7'''''''''''''''">
              <a:rPr lang="ja-JP" altLang="en-US" sz="1000" b="0">
                <a:sym typeface="MS PGothic" panose="020B0600070205080204" pitchFamily="34" charset="-128"/>
              </a:rPr>
              <a:pPr algn="ctr">
                <a:spcBef>
                  <a:spcPct val="0"/>
                </a:spcBef>
                <a:spcAft>
                  <a:spcPct val="0"/>
                </a:spcAft>
              </a:pPr>
              <a:t>07</a:t>
            </a:fld>
            <a:endParaRPr kumimoji="0" lang="ja-JP" altLang="en-US" sz="1000" b="0" dirty="0">
              <a:sym typeface="MS PGothic" panose="020B0600070205080204" pitchFamily="34" charset="-128"/>
            </a:endParaRPr>
          </a:p>
        </p:txBody>
      </p:sp>
      <p:sp>
        <p:nvSpPr>
          <p:cNvPr id="95" name="テキスト プレースホルダ 9">
            <a:extLst>
              <a:ext uri="{FF2B5EF4-FFF2-40B4-BE49-F238E27FC236}">
                <a16:creationId xmlns:a16="http://schemas.microsoft.com/office/drawing/2014/main" id="{9212EE72-82E4-7421-279A-E03CB6DF2D72}"/>
              </a:ext>
            </a:extLst>
          </p:cNvPr>
          <p:cNvSpPr>
            <a:spLocks/>
          </p:cNvSpPr>
          <p:nvPr>
            <p:custDataLst>
              <p:tags r:id="rId23"/>
            </p:custDataLst>
          </p:nvPr>
        </p:nvSpPr>
        <p:spPr bwMode="gray">
          <a:xfrm>
            <a:off x="3117850" y="3043238"/>
            <a:ext cx="20955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81C540-2179-4EDB-A0F3-3A52C39439F6}" type="datetime'''''''5''''''''.2'''">
              <a:rPr lang="en-US" altLang="en-US" sz="1000" smtClean="0">
                <a:effectLst/>
                <a:sym typeface="+mn-lt"/>
              </a:rPr>
              <a:pPr marL="0" lvl="0" indent="0" algn="ctr">
                <a:spcBef>
                  <a:spcPct val="0"/>
                </a:spcBef>
                <a:buNone/>
              </a:pPr>
              <a:t>5.2</a:t>
            </a:fld>
            <a:endParaRPr kumimoji="1" lang="en-US" altLang="ja-JP" sz="1000" dirty="0">
              <a:sym typeface="+mn-lt"/>
            </a:endParaRPr>
          </a:p>
        </p:txBody>
      </p:sp>
      <p:sp>
        <p:nvSpPr>
          <p:cNvPr id="22" name="Text Placeholder 12">
            <a:extLst>
              <a:ext uri="{FF2B5EF4-FFF2-40B4-BE49-F238E27FC236}">
                <a16:creationId xmlns:a16="http://schemas.microsoft.com/office/drawing/2014/main" id="{AD54B3E4-7102-E17D-E856-1A2373A94C65}"/>
              </a:ext>
            </a:extLst>
          </p:cNvPr>
          <p:cNvSpPr>
            <a:spLocks noGrp="1"/>
          </p:cNvSpPr>
          <p:nvPr>
            <p:custDataLst>
              <p:tags r:id="rId24"/>
            </p:custDataLst>
          </p:nvPr>
        </p:nvSpPr>
        <p:spPr bwMode="auto">
          <a:xfrm>
            <a:off x="314642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0F95C94-8CF6-4824-A77B-97D531979910}" type="datetime'0''''''''''''''''''''''''''''''''''''8'''''''''''''''">
              <a:rPr lang="ja-JP" altLang="en-US" sz="1000" b="0">
                <a:sym typeface="MS PGothic" panose="020B0600070205080204" pitchFamily="34" charset="-128"/>
              </a:rPr>
              <a:pPr algn="ctr">
                <a:spcBef>
                  <a:spcPct val="0"/>
                </a:spcBef>
                <a:spcAft>
                  <a:spcPct val="0"/>
                </a:spcAft>
              </a:pPr>
              <a:t>08</a:t>
            </a:fld>
            <a:endParaRPr kumimoji="0" lang="ja-JP" altLang="en-US" sz="1000" b="0" dirty="0">
              <a:sym typeface="MS PGothic" panose="020B0600070205080204" pitchFamily="34" charset="-128"/>
            </a:endParaRPr>
          </a:p>
        </p:txBody>
      </p:sp>
      <p:sp>
        <p:nvSpPr>
          <p:cNvPr id="14" name="Text Placeholder 12">
            <a:extLst>
              <a:ext uri="{FF2B5EF4-FFF2-40B4-BE49-F238E27FC236}">
                <a16:creationId xmlns:a16="http://schemas.microsoft.com/office/drawing/2014/main" id="{847AB0F0-D1B4-8AD0-FC9B-E7BD62C88A40}"/>
              </a:ext>
            </a:extLst>
          </p:cNvPr>
          <p:cNvSpPr>
            <a:spLocks noGrp="1"/>
          </p:cNvSpPr>
          <p:nvPr>
            <p:custDataLst>
              <p:tags r:id="rId25"/>
            </p:custDataLst>
          </p:nvPr>
        </p:nvSpPr>
        <p:spPr bwMode="auto">
          <a:xfrm>
            <a:off x="343376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A61B9E3-2CE9-4E6A-95AA-A64E3F97018E}" type="datetime'''''''0''''''9'''''''''''''''''''''''''''''''''''''''''''''">
              <a:rPr lang="ja-JP" altLang="en-US" sz="1000" b="0">
                <a:sym typeface="MS PGothic" panose="020B0600070205080204" pitchFamily="34" charset="-128"/>
              </a:rPr>
              <a:pPr algn="ctr">
                <a:spcBef>
                  <a:spcPct val="0"/>
                </a:spcBef>
                <a:spcAft>
                  <a:spcPct val="0"/>
                </a:spcAft>
              </a:pPr>
              <a:t>09</a:t>
            </a:fld>
            <a:endParaRPr kumimoji="0" lang="ja-JP" altLang="en-US" sz="1000" b="0" dirty="0">
              <a:sym typeface="MS PGothic" panose="020B0600070205080204" pitchFamily="34" charset="-128"/>
            </a:endParaRPr>
          </a:p>
        </p:txBody>
      </p:sp>
      <p:sp>
        <p:nvSpPr>
          <p:cNvPr id="23" name="Text Placeholder 12">
            <a:extLst>
              <a:ext uri="{FF2B5EF4-FFF2-40B4-BE49-F238E27FC236}">
                <a16:creationId xmlns:a16="http://schemas.microsoft.com/office/drawing/2014/main" id="{D4E079E2-9EFE-706F-E3C5-EB109AD205C2}"/>
              </a:ext>
            </a:extLst>
          </p:cNvPr>
          <p:cNvSpPr>
            <a:spLocks noGrp="1"/>
          </p:cNvSpPr>
          <p:nvPr>
            <p:custDataLst>
              <p:tags r:id="rId26"/>
            </p:custDataLst>
          </p:nvPr>
        </p:nvSpPr>
        <p:spPr bwMode="auto">
          <a:xfrm>
            <a:off x="37226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FEEC1AE-3CBC-4472-A01A-1DEF9888DE26}" type="datetime'''''''''''''1''''''''''0'''''''''">
              <a:rPr lang="ja-JP" altLang="en-US" sz="1000" b="0">
                <a:sym typeface="MS PGothic" panose="020B0600070205080204" pitchFamily="34" charset="-128"/>
              </a:rPr>
              <a:pPr algn="ctr">
                <a:spcBef>
                  <a:spcPct val="0"/>
                </a:spcBef>
                <a:spcAft>
                  <a:spcPct val="0"/>
                </a:spcAft>
              </a:pPr>
              <a:t>10</a:t>
            </a:fld>
            <a:endParaRPr kumimoji="0" lang="ja-JP" altLang="en-US" sz="1000" b="0" dirty="0">
              <a:sym typeface="MS PGothic" panose="020B0600070205080204" pitchFamily="34" charset="-128"/>
            </a:endParaRPr>
          </a:p>
        </p:txBody>
      </p:sp>
      <p:sp>
        <p:nvSpPr>
          <p:cNvPr id="100" name="テキスト プレースホルダ 9">
            <a:extLst>
              <a:ext uri="{FF2B5EF4-FFF2-40B4-BE49-F238E27FC236}">
                <a16:creationId xmlns:a16="http://schemas.microsoft.com/office/drawing/2014/main" id="{26E28DAE-0520-98D6-92DE-F8D52D4881F7}"/>
              </a:ext>
            </a:extLst>
          </p:cNvPr>
          <p:cNvSpPr>
            <a:spLocks/>
          </p:cNvSpPr>
          <p:nvPr>
            <p:custDataLst>
              <p:tags r:id="rId27"/>
            </p:custDataLst>
          </p:nvPr>
        </p:nvSpPr>
        <p:spPr bwMode="gray">
          <a:xfrm>
            <a:off x="3983038" y="3121025"/>
            <a:ext cx="20955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69B9013-CDE6-4BCF-BA5F-9F45A7503623}" type="datetime'''''''''''4''''''''''''''''.''''''''''''''0'''''''''''''''">
              <a:rPr lang="en-US" altLang="en-US" sz="1000" smtClean="0">
                <a:effectLst/>
                <a:sym typeface="+mn-lt"/>
              </a:rPr>
              <a:pPr marL="0" lvl="0" indent="0" algn="ctr">
                <a:spcBef>
                  <a:spcPct val="0"/>
                </a:spcBef>
                <a:buNone/>
              </a:pPr>
              <a:t>4.0</a:t>
            </a:fld>
            <a:endParaRPr kumimoji="1" lang="en-US" altLang="ja-JP" sz="1000" dirty="0">
              <a:sym typeface="+mn-lt"/>
            </a:endParaRPr>
          </a:p>
        </p:txBody>
      </p:sp>
      <p:sp>
        <p:nvSpPr>
          <p:cNvPr id="43" name="Text Placeholder 12">
            <a:extLst>
              <a:ext uri="{FF2B5EF4-FFF2-40B4-BE49-F238E27FC236}">
                <a16:creationId xmlns:a16="http://schemas.microsoft.com/office/drawing/2014/main" id="{D69194B2-B3E1-68DC-EAF0-8621E91525C2}"/>
              </a:ext>
            </a:extLst>
          </p:cNvPr>
          <p:cNvSpPr>
            <a:spLocks noGrp="1"/>
          </p:cNvSpPr>
          <p:nvPr>
            <p:custDataLst>
              <p:tags r:id="rId28"/>
            </p:custDataLst>
          </p:nvPr>
        </p:nvSpPr>
        <p:spPr bwMode="auto">
          <a:xfrm>
            <a:off x="40116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18DD295-7783-4CD0-B68F-BEBEBB340394}" type="datetime'''''''''1''''''1'''''''''''''''''">
              <a:rPr lang="ja-JP" altLang="en-US" sz="1000" b="0">
                <a:sym typeface="MS PGothic" panose="020B0600070205080204" pitchFamily="34" charset="-128"/>
              </a:rPr>
              <a:pPr algn="ctr">
                <a:spcBef>
                  <a:spcPct val="0"/>
                </a:spcBef>
                <a:spcAft>
                  <a:spcPct val="0"/>
                </a:spcAft>
              </a:pPr>
              <a:t>11</a:t>
            </a:fld>
            <a:endParaRPr kumimoji="0" lang="ja-JP" altLang="en-US" sz="1000" b="0" dirty="0">
              <a:sym typeface="MS PGothic" panose="020B0600070205080204" pitchFamily="34" charset="-128"/>
            </a:endParaRPr>
          </a:p>
        </p:txBody>
      </p:sp>
      <p:sp>
        <p:nvSpPr>
          <p:cNvPr id="102" name="テキスト プレースホルダ 9">
            <a:extLst>
              <a:ext uri="{FF2B5EF4-FFF2-40B4-BE49-F238E27FC236}">
                <a16:creationId xmlns:a16="http://schemas.microsoft.com/office/drawing/2014/main" id="{FF193D9B-9A69-C988-82B3-0B4C4C3FB130}"/>
              </a:ext>
            </a:extLst>
          </p:cNvPr>
          <p:cNvSpPr>
            <a:spLocks/>
          </p:cNvSpPr>
          <p:nvPr>
            <p:custDataLst>
              <p:tags r:id="rId29"/>
            </p:custDataLst>
          </p:nvPr>
        </p:nvSpPr>
        <p:spPr bwMode="gray">
          <a:xfrm>
            <a:off x="4271963" y="3119438"/>
            <a:ext cx="20955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EB2399-C139-44F6-83A5-D90DCE45A648}" type="datetime'''''''''4''''''''.''''''''''''''''''''''''''''''''''''''''0'''">
              <a:rPr lang="en-US" altLang="en-US" sz="1000" smtClean="0">
                <a:effectLst/>
                <a:sym typeface="+mn-lt"/>
              </a:rPr>
              <a:pPr marL="0" lvl="0" indent="0" algn="ctr">
                <a:spcBef>
                  <a:spcPct val="0"/>
                </a:spcBef>
                <a:buNone/>
              </a:pPr>
              <a:t>4.0</a:t>
            </a:fld>
            <a:endParaRPr kumimoji="1" lang="en-US" altLang="ja-JP" sz="1000" dirty="0">
              <a:sym typeface="+mn-lt"/>
            </a:endParaRPr>
          </a:p>
        </p:txBody>
      </p:sp>
      <p:sp>
        <p:nvSpPr>
          <p:cNvPr id="45" name="Text Placeholder 12">
            <a:extLst>
              <a:ext uri="{FF2B5EF4-FFF2-40B4-BE49-F238E27FC236}">
                <a16:creationId xmlns:a16="http://schemas.microsoft.com/office/drawing/2014/main" id="{0DF10A54-4D77-3528-174C-D369A77FF0BC}"/>
              </a:ext>
            </a:extLst>
          </p:cNvPr>
          <p:cNvSpPr>
            <a:spLocks noGrp="1"/>
          </p:cNvSpPr>
          <p:nvPr>
            <p:custDataLst>
              <p:tags r:id="rId30"/>
            </p:custDataLst>
          </p:nvPr>
        </p:nvSpPr>
        <p:spPr bwMode="auto">
          <a:xfrm>
            <a:off x="43005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8D2A3B0-2CCC-4E7B-AB3E-EAF745271A9F}" type="datetime'''''''''''''''''1''''''''''2'''''''''''''''''''''''''''">
              <a:rPr lang="ja-JP" altLang="en-US" sz="1000" b="0">
                <a:sym typeface="MS PGothic" panose="020B0600070205080204" pitchFamily="34" charset="-128"/>
              </a:rPr>
              <a:pPr algn="ctr">
                <a:spcBef>
                  <a:spcPct val="0"/>
                </a:spcBef>
                <a:spcAft>
                  <a:spcPct val="0"/>
                </a:spcAft>
              </a:pPr>
              <a:t>12</a:t>
            </a:fld>
            <a:endParaRPr kumimoji="0" lang="ja-JP" altLang="en-US" sz="1000" b="0" dirty="0">
              <a:sym typeface="MS PGothic" panose="020B0600070205080204" pitchFamily="34" charset="-128"/>
            </a:endParaRPr>
          </a:p>
        </p:txBody>
      </p:sp>
      <p:sp useBgFill="1">
        <p:nvSpPr>
          <p:cNvPr id="104" name="テキスト プレースホルダ 9">
            <a:extLst>
              <a:ext uri="{FF2B5EF4-FFF2-40B4-BE49-F238E27FC236}">
                <a16:creationId xmlns:a16="http://schemas.microsoft.com/office/drawing/2014/main" id="{2B52FDEE-5469-7466-A7E6-1EE55E5B27E6}"/>
              </a:ext>
            </a:extLst>
          </p:cNvPr>
          <p:cNvSpPr>
            <a:spLocks/>
          </p:cNvSpPr>
          <p:nvPr>
            <p:custDataLst>
              <p:tags r:id="rId31"/>
            </p:custDataLst>
          </p:nvPr>
        </p:nvSpPr>
        <p:spPr bwMode="gray">
          <a:xfrm>
            <a:off x="4560888" y="3259138"/>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EDEE99-C903-4DED-85D4-56EE6B0215DD}"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46" name="Text Placeholder 12">
            <a:extLst>
              <a:ext uri="{FF2B5EF4-FFF2-40B4-BE49-F238E27FC236}">
                <a16:creationId xmlns:a16="http://schemas.microsoft.com/office/drawing/2014/main" id="{D9955DF8-57D7-0A80-C81C-BF8F05A42B69}"/>
              </a:ext>
            </a:extLst>
          </p:cNvPr>
          <p:cNvSpPr>
            <a:spLocks noGrp="1"/>
          </p:cNvSpPr>
          <p:nvPr>
            <p:custDataLst>
              <p:tags r:id="rId32"/>
            </p:custDataLst>
          </p:nvPr>
        </p:nvSpPr>
        <p:spPr bwMode="auto">
          <a:xfrm>
            <a:off x="458946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150507E-391E-4C64-B6F9-FF72E9BB0259}" type="datetime'''''1''''''''''''''''''''''3'''''''''''''''''">
              <a:rPr lang="ja-JP" altLang="en-US" sz="1000" b="0">
                <a:sym typeface="MS PGothic" panose="020B0600070205080204" pitchFamily="34" charset="-128"/>
              </a:rPr>
              <a:pPr algn="ctr">
                <a:spcBef>
                  <a:spcPct val="0"/>
                </a:spcBef>
                <a:spcAft>
                  <a:spcPct val="0"/>
                </a:spcAft>
              </a:pPr>
              <a:t>13</a:t>
            </a:fld>
            <a:endParaRPr kumimoji="0" lang="ja-JP" altLang="en-US" sz="1000" b="0" dirty="0">
              <a:sym typeface="MS PGothic" panose="020B0600070205080204" pitchFamily="34" charset="-128"/>
            </a:endParaRPr>
          </a:p>
        </p:txBody>
      </p:sp>
      <p:sp>
        <p:nvSpPr>
          <p:cNvPr id="105" name="テキスト プレースホルダ 9">
            <a:extLst>
              <a:ext uri="{FF2B5EF4-FFF2-40B4-BE49-F238E27FC236}">
                <a16:creationId xmlns:a16="http://schemas.microsoft.com/office/drawing/2014/main" id="{4D078D25-5B62-7B15-E3E5-D498C3A215C6}"/>
              </a:ext>
            </a:extLst>
          </p:cNvPr>
          <p:cNvSpPr>
            <a:spLocks/>
          </p:cNvSpPr>
          <p:nvPr>
            <p:custDataLst>
              <p:tags r:id="rId33"/>
            </p:custDataLst>
          </p:nvPr>
        </p:nvSpPr>
        <p:spPr bwMode="gray">
          <a:xfrm>
            <a:off x="4849813" y="3321050"/>
            <a:ext cx="20955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2E46CB-48AE-49C6-B9F6-CA354B061B5B}"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p:nvSpPr>
          <p:cNvPr id="47" name="Text Placeholder 12">
            <a:extLst>
              <a:ext uri="{FF2B5EF4-FFF2-40B4-BE49-F238E27FC236}">
                <a16:creationId xmlns:a16="http://schemas.microsoft.com/office/drawing/2014/main" id="{79A97299-24D8-1A8E-0B58-1D5AA517E6CF}"/>
              </a:ext>
            </a:extLst>
          </p:cNvPr>
          <p:cNvSpPr>
            <a:spLocks noGrp="1"/>
          </p:cNvSpPr>
          <p:nvPr>
            <p:custDataLst>
              <p:tags r:id="rId34"/>
            </p:custDataLst>
          </p:nvPr>
        </p:nvSpPr>
        <p:spPr bwMode="auto">
          <a:xfrm>
            <a:off x="48783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4380FE1-1935-4611-8C66-E103BB7984F9}" type="datetime'''''1''''''''''''''''''''''''''''4'''''''''''''">
              <a:rPr lang="ja-JP" altLang="en-US" sz="1000" b="0">
                <a:sym typeface="MS PGothic" panose="020B0600070205080204" pitchFamily="34" charset="-128"/>
              </a:rPr>
              <a:pPr algn="ctr">
                <a:spcBef>
                  <a:spcPct val="0"/>
                </a:spcBef>
                <a:spcAft>
                  <a:spcPct val="0"/>
                </a:spcAft>
              </a:pPr>
              <a:t>14</a:t>
            </a:fld>
            <a:endParaRPr kumimoji="0" lang="ja-JP" altLang="en-US" sz="1000" b="0" dirty="0">
              <a:sym typeface="MS PGothic" panose="020B0600070205080204" pitchFamily="34" charset="-128"/>
            </a:endParaRPr>
          </a:p>
        </p:txBody>
      </p:sp>
      <p:sp>
        <p:nvSpPr>
          <p:cNvPr id="146" name="テキスト プレースホルダ 9">
            <a:extLst>
              <a:ext uri="{FF2B5EF4-FFF2-40B4-BE49-F238E27FC236}">
                <a16:creationId xmlns:a16="http://schemas.microsoft.com/office/drawing/2014/main" id="{4D896230-E9DE-0AF4-2411-C54EBEA0FCA2}"/>
              </a:ext>
            </a:extLst>
          </p:cNvPr>
          <p:cNvSpPr>
            <a:spLocks/>
          </p:cNvSpPr>
          <p:nvPr>
            <p:custDataLst>
              <p:tags r:id="rId35"/>
            </p:custDataLst>
          </p:nvPr>
        </p:nvSpPr>
        <p:spPr bwMode="gray">
          <a:xfrm>
            <a:off x="5116513" y="3487738"/>
            <a:ext cx="252413"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6913973-FD8B-4084-A856-2262BB7582F3}" type="datetime'''-''2''''.''''''''''0'''''''''''">
              <a:rPr lang="en-US" altLang="en-US" sz="1000" smtClean="0">
                <a:effectLst/>
                <a:sym typeface="+mn-lt"/>
              </a:rPr>
              <a:pPr/>
              <a:t>-2.0</a:t>
            </a:fld>
            <a:endParaRPr kumimoji="1" lang="en-US" altLang="ja-JP" sz="1000" dirty="0">
              <a:sym typeface="+mn-lt"/>
            </a:endParaRPr>
          </a:p>
        </p:txBody>
      </p:sp>
      <p:sp>
        <p:nvSpPr>
          <p:cNvPr id="48" name="Text Placeholder 12">
            <a:extLst>
              <a:ext uri="{FF2B5EF4-FFF2-40B4-BE49-F238E27FC236}">
                <a16:creationId xmlns:a16="http://schemas.microsoft.com/office/drawing/2014/main" id="{02CC2AC1-7F19-650D-7D29-3D6F151D1A58}"/>
              </a:ext>
            </a:extLst>
          </p:cNvPr>
          <p:cNvSpPr>
            <a:spLocks noGrp="1"/>
          </p:cNvSpPr>
          <p:nvPr>
            <p:custDataLst>
              <p:tags r:id="rId36"/>
            </p:custDataLst>
          </p:nvPr>
        </p:nvSpPr>
        <p:spPr bwMode="auto">
          <a:xfrm>
            <a:off x="516572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B9B59EC-1DF0-45A2-B6ED-E52C9F111144}" type="datetime'1''''''''''''''''''''''''''''''''''''''''5'''''''''''''">
              <a:rPr lang="ja-JP" altLang="en-US" sz="1000" b="0">
                <a:sym typeface="MS PGothic" panose="020B0600070205080204" pitchFamily="34" charset="-128"/>
              </a:rPr>
              <a:pPr algn="ctr">
                <a:spcBef>
                  <a:spcPct val="0"/>
                </a:spcBef>
                <a:spcAft>
                  <a:spcPct val="0"/>
                </a:spcAft>
              </a:pPr>
              <a:t>15</a:t>
            </a:fld>
            <a:endParaRPr kumimoji="0" lang="ja-JP" altLang="en-US" sz="1000" b="0" dirty="0">
              <a:sym typeface="MS PGothic" panose="020B0600070205080204" pitchFamily="34" charset="-128"/>
            </a:endParaRPr>
          </a:p>
        </p:txBody>
      </p:sp>
      <p:sp>
        <p:nvSpPr>
          <p:cNvPr id="152" name="テキスト プレースホルダ 9">
            <a:extLst>
              <a:ext uri="{FF2B5EF4-FFF2-40B4-BE49-F238E27FC236}">
                <a16:creationId xmlns:a16="http://schemas.microsoft.com/office/drawing/2014/main" id="{2AF85685-C9A7-8E19-4752-2BF77AB8F09F}"/>
              </a:ext>
            </a:extLst>
          </p:cNvPr>
          <p:cNvSpPr>
            <a:spLocks/>
          </p:cNvSpPr>
          <p:nvPr>
            <p:custDataLst>
              <p:tags r:id="rId37"/>
            </p:custDataLst>
          </p:nvPr>
        </p:nvSpPr>
        <p:spPr bwMode="gray">
          <a:xfrm>
            <a:off x="5426075" y="3354388"/>
            <a:ext cx="20955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C8270B-EE39-4965-AFA9-745B9F5993DA}" type="datetime'''''''''''''''''''''''''''''''''''''''''''0.2'''''">
              <a:rPr lang="en-US" altLang="en-US" sz="1000" smtClean="0">
                <a:effectLst/>
                <a:sym typeface="+mn-lt"/>
              </a:rPr>
              <a:pPr/>
              <a:t>0.2</a:t>
            </a:fld>
            <a:endParaRPr kumimoji="1" lang="en-US" altLang="ja-JP" sz="1000" dirty="0">
              <a:sym typeface="+mn-lt"/>
            </a:endParaRPr>
          </a:p>
        </p:txBody>
      </p:sp>
      <p:sp>
        <p:nvSpPr>
          <p:cNvPr id="24" name="Text Placeholder 12"/>
          <p:cNvSpPr>
            <a:spLocks noGrp="1"/>
          </p:cNvSpPr>
          <p:nvPr>
            <p:custDataLst>
              <p:tags r:id="rId38"/>
            </p:custDataLst>
          </p:nvPr>
        </p:nvSpPr>
        <p:spPr bwMode="auto">
          <a:xfrm>
            <a:off x="325438" y="2090738"/>
            <a:ext cx="6397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10</a:t>
            </a:r>
            <a:r>
              <a:rPr kumimoji="0" lang="ja-JP" altLang="en-US" sz="1000" b="0" dirty="0">
                <a:sym typeface="+mn-lt"/>
              </a:rPr>
              <a:t>億</a:t>
            </a:r>
            <a:r>
              <a:rPr kumimoji="0" lang="en-US" altLang="ja-JP" sz="1000" b="0" dirty="0">
                <a:sym typeface="+mn-lt"/>
              </a:rPr>
              <a:t>US$</a:t>
            </a:r>
            <a:r>
              <a:rPr kumimoji="0" lang="ja-JP" altLang="en-US" sz="1000" b="0" dirty="0">
                <a:sym typeface="+mn-lt"/>
              </a:rPr>
              <a:t>）</a:t>
            </a:r>
          </a:p>
        </p:txBody>
      </p:sp>
      <p:sp>
        <p:nvSpPr>
          <p:cNvPr id="61" name="Text Placeholder 12">
            <a:extLst>
              <a:ext uri="{FF2B5EF4-FFF2-40B4-BE49-F238E27FC236}">
                <a16:creationId xmlns:a16="http://schemas.microsoft.com/office/drawing/2014/main" id="{048CAA4F-82E2-A96D-E843-09A9FF8851CB}"/>
              </a:ext>
            </a:extLst>
          </p:cNvPr>
          <p:cNvSpPr>
            <a:spLocks noGrp="1"/>
          </p:cNvSpPr>
          <p:nvPr>
            <p:custDataLst>
              <p:tags r:id="rId39"/>
            </p:custDataLst>
          </p:nvPr>
        </p:nvSpPr>
        <p:spPr bwMode="auto">
          <a:xfrm>
            <a:off x="545465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F8246BA-6AE9-41B6-8302-875B89AA43A0}" type="datetime'''''''''1''''''''''''''''''''''''''6'''''''''''''''''''''''">
              <a:rPr lang="ja-JP" altLang="en-US" sz="1000" b="0" smtClean="0">
                <a:sym typeface="MS PGothic" panose="020B0600070205080204" pitchFamily="34" charset="-128"/>
              </a:rPr>
              <a:pPr algn="ctr">
                <a:spcBef>
                  <a:spcPct val="0"/>
                </a:spcBef>
                <a:spcAft>
                  <a:spcPct val="0"/>
                </a:spcAft>
              </a:pPr>
              <a:t>16</a:t>
            </a:fld>
            <a:endParaRPr kumimoji="0" lang="ja-JP" altLang="en-US" sz="1000" b="0" dirty="0">
              <a:sym typeface="MS PGothic" panose="020B0600070205080204" pitchFamily="34" charset="-128"/>
            </a:endParaRPr>
          </a:p>
        </p:txBody>
      </p:sp>
      <p:sp>
        <p:nvSpPr>
          <p:cNvPr id="107" name="テキスト プレースホルダ 9">
            <a:extLst>
              <a:ext uri="{FF2B5EF4-FFF2-40B4-BE49-F238E27FC236}">
                <a16:creationId xmlns:a16="http://schemas.microsoft.com/office/drawing/2014/main" id="{19F9742E-992B-C52A-18BF-DE73042F2A61}"/>
              </a:ext>
            </a:extLst>
          </p:cNvPr>
          <p:cNvSpPr>
            <a:spLocks/>
          </p:cNvSpPr>
          <p:nvPr>
            <p:custDataLst>
              <p:tags r:id="rId40"/>
            </p:custDataLst>
          </p:nvPr>
        </p:nvSpPr>
        <p:spPr bwMode="gray">
          <a:xfrm>
            <a:off x="5715000" y="3254375"/>
            <a:ext cx="20955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C5F4DEA-45B9-4B5F-9940-16062DA57C7F}"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42" name="Text Placeholder 12"/>
          <p:cNvSpPr>
            <a:spLocks noGrp="1"/>
          </p:cNvSpPr>
          <p:nvPr>
            <p:custDataLst>
              <p:tags r:id="rId41"/>
            </p:custDataLst>
          </p:nvPr>
        </p:nvSpPr>
        <p:spPr bwMode="auto">
          <a:xfrm>
            <a:off x="8104188" y="20193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21" name="Text Placeholder 12">
            <a:extLst>
              <a:ext uri="{FF2B5EF4-FFF2-40B4-BE49-F238E27FC236}">
                <a16:creationId xmlns:a16="http://schemas.microsoft.com/office/drawing/2014/main" id="{B5E70B2B-6877-F5D6-971D-7D1FBC446E14}"/>
              </a:ext>
            </a:extLst>
          </p:cNvPr>
          <p:cNvSpPr>
            <a:spLocks noGrp="1"/>
          </p:cNvSpPr>
          <p:nvPr>
            <p:custDataLst>
              <p:tags r:id="rId42"/>
            </p:custDataLst>
          </p:nvPr>
        </p:nvSpPr>
        <p:spPr bwMode="auto">
          <a:xfrm>
            <a:off x="574357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B30152B8-EBD8-4B73-BB55-A0D26378150C}" type="datetime'1''''''''7'''''''''''''''''''''''''''''''''''''''''''''''''''">
              <a:rPr lang="en-US" altLang="en-US" sz="1000" b="0" smtClean="0">
                <a:sym typeface="MS PGothic" panose="020B0600070205080204" pitchFamily="34" charset="-128"/>
              </a:rPr>
              <a:pPr algn="ctr">
                <a:spcBef>
                  <a:spcPct val="0"/>
                </a:spcBef>
                <a:spcAft>
                  <a:spcPct val="0"/>
                </a:spcAft>
              </a:pPr>
              <a:t>17</a:t>
            </a:fld>
            <a:endParaRPr kumimoji="0" lang="ja-JP" altLang="en-US" sz="1000" b="0" dirty="0">
              <a:sym typeface="MS PGothic" panose="020B0600070205080204" pitchFamily="34" charset="-128"/>
            </a:endParaRPr>
          </a:p>
        </p:txBody>
      </p:sp>
      <p:sp>
        <p:nvSpPr>
          <p:cNvPr id="108" name="テキスト プレースホルダ 9">
            <a:extLst>
              <a:ext uri="{FF2B5EF4-FFF2-40B4-BE49-F238E27FC236}">
                <a16:creationId xmlns:a16="http://schemas.microsoft.com/office/drawing/2014/main" id="{0E8E2200-6741-1B3F-DF36-D57D3656BE82}"/>
              </a:ext>
            </a:extLst>
          </p:cNvPr>
          <p:cNvSpPr>
            <a:spLocks/>
          </p:cNvSpPr>
          <p:nvPr>
            <p:custDataLst>
              <p:tags r:id="rId43"/>
            </p:custDataLst>
          </p:nvPr>
        </p:nvSpPr>
        <p:spPr bwMode="gray">
          <a:xfrm>
            <a:off x="6003925" y="3194050"/>
            <a:ext cx="20955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9FBBDE1-0865-4D0F-963E-4A7054AEDE98}" type="datetime'''''''2''.''8'''''''''''''''''''''''''''''''">
              <a:rPr lang="en-US" altLang="en-US" sz="1000" smtClean="0">
                <a:effectLst/>
                <a:sym typeface="+mn-lt"/>
              </a:rPr>
              <a:pPr marL="0" lvl="0" indent="0" algn="ctr">
                <a:spcBef>
                  <a:spcPct val="0"/>
                </a:spcBef>
                <a:buNone/>
              </a:pPr>
              <a:t>2.8</a:t>
            </a:fld>
            <a:endParaRPr kumimoji="1" lang="en-US" altLang="ja-JP" sz="1000" dirty="0">
              <a:sym typeface="+mn-lt"/>
            </a:endParaRPr>
          </a:p>
        </p:txBody>
      </p:sp>
      <p:sp>
        <p:nvSpPr>
          <p:cNvPr id="11" name="Text Placeholder 12">
            <a:extLst>
              <a:ext uri="{FF2B5EF4-FFF2-40B4-BE49-F238E27FC236}">
                <a16:creationId xmlns:a16="http://schemas.microsoft.com/office/drawing/2014/main" id="{37D041EF-10BE-640E-0B76-B416B97D8433}"/>
              </a:ext>
            </a:extLst>
          </p:cNvPr>
          <p:cNvSpPr>
            <a:spLocks noGrp="1"/>
          </p:cNvSpPr>
          <p:nvPr>
            <p:custDataLst>
              <p:tags r:id="rId44"/>
            </p:custDataLst>
          </p:nvPr>
        </p:nvSpPr>
        <p:spPr bwMode="auto">
          <a:xfrm>
            <a:off x="766763" y="3971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57D1FAB-6CD7-49A3-B6E4-072E6475572F}" type="datetime'''''''2''''''''''''''''00''''0'''''''''''''''''">
              <a:rPr lang="ja-JP" altLang="en-US" sz="1000" b="0">
                <a:sym typeface="MS PGothic" panose="020B0600070205080204" pitchFamily="34" charset="-128"/>
              </a:rPr>
              <a:pPr algn="ctr">
                <a:spcBef>
                  <a:spcPct val="0"/>
                </a:spcBef>
                <a:spcAft>
                  <a:spcPct val="0"/>
                </a:spcAft>
              </a:pPr>
              <a:t>2000</a:t>
            </a:fld>
            <a:endParaRPr kumimoji="0" lang="ja-JP" altLang="en-US" sz="1000" b="0" dirty="0">
              <a:sym typeface="MS PGothic" panose="020B0600070205080204" pitchFamily="34" charset="-128"/>
            </a:endParaRPr>
          </a:p>
        </p:txBody>
      </p:sp>
      <p:sp>
        <p:nvSpPr>
          <p:cNvPr id="62" name="Text Placeholder 12">
            <a:extLst>
              <a:ext uri="{FF2B5EF4-FFF2-40B4-BE49-F238E27FC236}">
                <a16:creationId xmlns:a16="http://schemas.microsoft.com/office/drawing/2014/main" id="{F0A4C41D-F07B-5527-8E55-A4B2577A83B2}"/>
              </a:ext>
            </a:extLst>
          </p:cNvPr>
          <p:cNvSpPr>
            <a:spLocks noGrp="1"/>
          </p:cNvSpPr>
          <p:nvPr>
            <p:custDataLst>
              <p:tags r:id="rId45"/>
            </p:custDataLst>
          </p:nvPr>
        </p:nvSpPr>
        <p:spPr bwMode="auto">
          <a:xfrm>
            <a:off x="603250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ABF9202-85C1-497C-8D30-E4B71FC76F49}" type="datetime'''1''''''''''''''''''''''''''''8'''''''''''''''''''''''''">
              <a:rPr lang="en-US" altLang="en-US" sz="1000" b="0" smtClean="0">
                <a:sym typeface="MS PGothic" panose="020B0600070205080204" pitchFamily="34" charset="-128"/>
              </a:rPr>
              <a:pPr/>
              <a:t>18</a:t>
            </a:fld>
            <a:endParaRPr lang="ja-JP" altLang="en-US" sz="1000" b="0" dirty="0">
              <a:sym typeface="MS PGothic" panose="020B0600070205080204" pitchFamily="34" charset="-128"/>
            </a:endParaRPr>
          </a:p>
        </p:txBody>
      </p:sp>
      <p:sp>
        <p:nvSpPr>
          <p:cNvPr id="109" name="テキスト プレースホルダ 9">
            <a:extLst>
              <a:ext uri="{FF2B5EF4-FFF2-40B4-BE49-F238E27FC236}">
                <a16:creationId xmlns:a16="http://schemas.microsoft.com/office/drawing/2014/main" id="{8FA5C205-45A4-C55C-3FD7-E68C4BE1C1CC}"/>
              </a:ext>
            </a:extLst>
          </p:cNvPr>
          <p:cNvSpPr>
            <a:spLocks/>
          </p:cNvSpPr>
          <p:nvPr>
            <p:custDataLst>
              <p:tags r:id="rId46"/>
            </p:custDataLst>
          </p:nvPr>
        </p:nvSpPr>
        <p:spPr bwMode="gray">
          <a:xfrm>
            <a:off x="6292850" y="3232150"/>
            <a:ext cx="20955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FC52A4-C951-41DE-925D-135D1B468299}"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p:nvSpPr>
          <p:cNvPr id="10" name="Text Placeholder 12">
            <a:extLst>
              <a:ext uri="{FF2B5EF4-FFF2-40B4-BE49-F238E27FC236}">
                <a16:creationId xmlns:a16="http://schemas.microsoft.com/office/drawing/2014/main" id="{53141401-BC16-1ED1-5B1B-70D96DEADCC4}"/>
              </a:ext>
            </a:extLst>
          </p:cNvPr>
          <p:cNvSpPr>
            <a:spLocks noGrp="1"/>
          </p:cNvSpPr>
          <p:nvPr>
            <p:custDataLst>
              <p:tags r:id="rId47"/>
            </p:custDataLst>
          </p:nvPr>
        </p:nvSpPr>
        <p:spPr bwMode="auto">
          <a:xfrm>
            <a:off x="11255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9E59A78-71EE-444C-BA1B-1071F6327E9D}" type="datetime'''''''0''''''''''''''''''''''''''''''''1'''''">
              <a:rPr lang="ja-JP" altLang="en-US" sz="1000" b="0">
                <a:sym typeface="MS PGothic" panose="020B0600070205080204" pitchFamily="34" charset="-128"/>
              </a:rPr>
              <a:pPr algn="ctr">
                <a:spcBef>
                  <a:spcPct val="0"/>
                </a:spcBef>
                <a:spcAft>
                  <a:spcPct val="0"/>
                </a:spcAft>
              </a:pPr>
              <a:t>01</a:t>
            </a:fld>
            <a:endParaRPr kumimoji="0" lang="ja-JP" altLang="en-US" sz="1000" b="0" dirty="0">
              <a:sym typeface="MS PGothic" panose="020B0600070205080204" pitchFamily="34" charset="-128"/>
            </a:endParaRPr>
          </a:p>
        </p:txBody>
      </p:sp>
      <p:sp>
        <p:nvSpPr>
          <p:cNvPr id="19" name="Text Placeholder 12">
            <a:extLst>
              <a:ext uri="{FF2B5EF4-FFF2-40B4-BE49-F238E27FC236}">
                <a16:creationId xmlns:a16="http://schemas.microsoft.com/office/drawing/2014/main" id="{6B5F287E-624E-770F-A707-9BEF8FC61266}"/>
              </a:ext>
            </a:extLst>
          </p:cNvPr>
          <p:cNvSpPr>
            <a:spLocks noGrp="1"/>
          </p:cNvSpPr>
          <p:nvPr>
            <p:custDataLst>
              <p:tags r:id="rId48"/>
            </p:custDataLst>
          </p:nvPr>
        </p:nvSpPr>
        <p:spPr bwMode="auto">
          <a:xfrm>
            <a:off x="632142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A7A7578-FACE-4CB3-9133-D20A8E7FA107}" type="datetime'''''''''''''''''''''''1''''''''''''''''9'''">
              <a:rPr lang="en-US" altLang="en-US" sz="1000" b="0" smtClean="0">
                <a:sym typeface="MS PGothic" panose="020B0600070205080204" pitchFamily="34" charset="-128"/>
              </a:rPr>
              <a:pPr/>
              <a:t>19</a:t>
            </a:fld>
            <a:endParaRPr lang="ja-JP" altLang="en-US" sz="1000" b="0" dirty="0">
              <a:sym typeface="MS PGothic" panose="020B0600070205080204" pitchFamily="34" charset="-128"/>
            </a:endParaRPr>
          </a:p>
        </p:txBody>
      </p:sp>
      <p:sp>
        <p:nvSpPr>
          <p:cNvPr id="13" name="Text Placeholder 12">
            <a:extLst>
              <a:ext uri="{FF2B5EF4-FFF2-40B4-BE49-F238E27FC236}">
                <a16:creationId xmlns:a16="http://schemas.microsoft.com/office/drawing/2014/main" id="{FCDD3495-A4C1-5516-B0ED-1BB10ECFA715}"/>
              </a:ext>
            </a:extLst>
          </p:cNvPr>
          <p:cNvSpPr>
            <a:spLocks noGrp="1"/>
          </p:cNvSpPr>
          <p:nvPr>
            <p:custDataLst>
              <p:tags r:id="rId49"/>
            </p:custDataLst>
          </p:nvPr>
        </p:nvSpPr>
        <p:spPr bwMode="auto">
          <a:xfrm>
            <a:off x="141446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A0F8B8B-DC28-4481-BC44-0B8329098133}" type="datetime'''''''''''''''''''0''''''''''''''''''''''''''''''''''2'''">
              <a:rPr lang="ja-JP" altLang="en-US" sz="1000" b="0">
                <a:sym typeface="MS PGothic" panose="020B0600070205080204" pitchFamily="34" charset="-128"/>
              </a:rPr>
              <a:pPr algn="ctr">
                <a:spcBef>
                  <a:spcPct val="0"/>
                </a:spcBef>
                <a:spcAft>
                  <a:spcPct val="0"/>
                </a:spcAft>
              </a:pPr>
              <a:t>02</a:t>
            </a:fld>
            <a:endParaRPr kumimoji="0" lang="ja-JP" altLang="en-US" sz="1000" b="0" dirty="0">
              <a:sym typeface="MS PGothic" panose="020B0600070205080204" pitchFamily="34" charset="-128"/>
            </a:endParaRPr>
          </a:p>
        </p:txBody>
      </p:sp>
      <p:sp>
        <p:nvSpPr>
          <p:cNvPr id="85" name="Text Placeholder 12">
            <a:extLst>
              <a:ext uri="{FF2B5EF4-FFF2-40B4-BE49-F238E27FC236}">
                <a16:creationId xmlns:a16="http://schemas.microsoft.com/office/drawing/2014/main" id="{631A16EF-27B1-DC29-28D3-7BC7F0D7AEBC}"/>
              </a:ext>
            </a:extLst>
          </p:cNvPr>
          <p:cNvSpPr>
            <a:spLocks noGrp="1"/>
          </p:cNvSpPr>
          <p:nvPr>
            <p:custDataLst>
              <p:tags r:id="rId50"/>
            </p:custDataLst>
          </p:nvPr>
        </p:nvSpPr>
        <p:spPr bwMode="auto">
          <a:xfrm>
            <a:off x="661035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47B10BE-1B9E-4C9E-8731-5A5D97D229C2}" type="datetime'''''''''''''''''''''''''''2''''''''0'''''''">
              <a:rPr lang="en-US" altLang="en-US" sz="1000" b="0" smtClean="0">
                <a:sym typeface="MS PGothic" panose="020B0600070205080204" pitchFamily="34" charset="-128"/>
              </a:rPr>
              <a:pPr/>
              <a:t>20</a:t>
            </a:fld>
            <a:endParaRPr lang="ja-JP" altLang="en-US" sz="1000" b="0" dirty="0">
              <a:sym typeface="MS PGothic" panose="020B0600070205080204" pitchFamily="34" charset="-128"/>
            </a:endParaRPr>
          </a:p>
        </p:txBody>
      </p:sp>
      <p:sp>
        <p:nvSpPr>
          <p:cNvPr id="110" name="テキスト プレースホルダ 9">
            <a:extLst>
              <a:ext uri="{FF2B5EF4-FFF2-40B4-BE49-F238E27FC236}">
                <a16:creationId xmlns:a16="http://schemas.microsoft.com/office/drawing/2014/main" id="{02A38FF5-E870-2B03-A8B2-3ADB86B990D8}"/>
              </a:ext>
            </a:extLst>
          </p:cNvPr>
          <p:cNvSpPr>
            <a:spLocks/>
          </p:cNvSpPr>
          <p:nvPr>
            <p:custDataLst>
              <p:tags r:id="rId51"/>
            </p:custDataLst>
          </p:nvPr>
        </p:nvSpPr>
        <p:spPr bwMode="gray">
          <a:xfrm>
            <a:off x="6869113" y="3005138"/>
            <a:ext cx="20955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B7E309D-20A3-425B-8A90-ACB370A70F3E}" type="datetime'''''''''''''''''''''''''''''5''''''''''''''''''''''.''9'''">
              <a:rPr lang="en-US" altLang="en-US" sz="1000" smtClean="0">
                <a:effectLst/>
                <a:sym typeface="+mn-lt"/>
              </a:rPr>
              <a:pPr marL="0" lvl="0" indent="0" algn="ctr">
                <a:spcBef>
                  <a:spcPct val="0"/>
                </a:spcBef>
                <a:buNone/>
              </a:pPr>
              <a:t>5.9</a:t>
            </a:fld>
            <a:endParaRPr kumimoji="1" lang="en-US" altLang="ja-JP" sz="1000" dirty="0">
              <a:sym typeface="+mn-lt"/>
            </a:endParaRPr>
          </a:p>
        </p:txBody>
      </p:sp>
      <p:sp>
        <p:nvSpPr>
          <p:cNvPr id="15" name="Text Placeholder 12">
            <a:extLst>
              <a:ext uri="{FF2B5EF4-FFF2-40B4-BE49-F238E27FC236}">
                <a16:creationId xmlns:a16="http://schemas.microsoft.com/office/drawing/2014/main" id="{4936F6FC-93EB-330D-EAF0-1FAEABA81462}"/>
              </a:ext>
            </a:extLst>
          </p:cNvPr>
          <p:cNvSpPr>
            <a:spLocks noGrp="1"/>
          </p:cNvSpPr>
          <p:nvPr>
            <p:custDataLst>
              <p:tags r:id="rId52"/>
            </p:custDataLst>
          </p:nvPr>
        </p:nvSpPr>
        <p:spPr bwMode="auto">
          <a:xfrm>
            <a:off x="170180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6CB8413-86EA-4E18-80CF-C4773EDFB8BE}" type="datetime'''''0''''''3'''''''''">
              <a:rPr lang="ja-JP" altLang="en-US" sz="1000" b="0">
                <a:sym typeface="MS PGothic" panose="020B0600070205080204" pitchFamily="34" charset="-128"/>
              </a:rPr>
              <a:pPr algn="ctr">
                <a:spcBef>
                  <a:spcPct val="0"/>
                </a:spcBef>
                <a:spcAft>
                  <a:spcPct val="0"/>
                </a:spcAft>
              </a:pPr>
              <a:t>03</a:t>
            </a:fld>
            <a:endParaRPr kumimoji="0" lang="ja-JP" altLang="en-US" sz="1000" b="0" dirty="0">
              <a:sym typeface="MS PGothic" panose="020B0600070205080204" pitchFamily="34" charset="-128"/>
            </a:endParaRPr>
          </a:p>
        </p:txBody>
      </p:sp>
      <p:sp>
        <p:nvSpPr>
          <p:cNvPr id="92" name="Text Placeholder 12">
            <a:extLst>
              <a:ext uri="{FF2B5EF4-FFF2-40B4-BE49-F238E27FC236}">
                <a16:creationId xmlns:a16="http://schemas.microsoft.com/office/drawing/2014/main" id="{29FCDBC4-4E5B-B41C-F72F-0904B4CF5000}"/>
              </a:ext>
            </a:extLst>
          </p:cNvPr>
          <p:cNvSpPr>
            <a:spLocks noGrp="1"/>
          </p:cNvSpPr>
          <p:nvPr>
            <p:custDataLst>
              <p:tags r:id="rId53"/>
            </p:custDataLst>
          </p:nvPr>
        </p:nvSpPr>
        <p:spPr bwMode="auto">
          <a:xfrm>
            <a:off x="68976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r>
              <a:rPr lang="en-US" altLang="en-US" sz="1000" b="0" dirty="0">
                <a:sym typeface="MS PGothic" panose="020B0600070205080204" pitchFamily="34" charset="-128"/>
              </a:rPr>
              <a:t>21</a:t>
            </a:r>
            <a:endParaRPr lang="ja-JP" altLang="en-US" sz="1000" b="0" dirty="0">
              <a:sym typeface="MS PGothic" panose="020B0600070205080204" pitchFamily="34" charset="-128"/>
            </a:endParaRPr>
          </a:p>
        </p:txBody>
      </p:sp>
      <p:sp>
        <p:nvSpPr>
          <p:cNvPr id="68" name="テキスト プレースホルダ 9">
            <a:extLst>
              <a:ext uri="{FF2B5EF4-FFF2-40B4-BE49-F238E27FC236}">
                <a16:creationId xmlns:a16="http://schemas.microsoft.com/office/drawing/2014/main" id="{D4484094-5147-A89C-3C91-07C3BB8CEB65}"/>
              </a:ext>
            </a:extLst>
          </p:cNvPr>
          <p:cNvSpPr>
            <a:spLocks/>
          </p:cNvSpPr>
          <p:nvPr>
            <p:custDataLst>
              <p:tags r:id="rId54"/>
            </p:custDataLst>
          </p:nvPr>
        </p:nvSpPr>
        <p:spPr bwMode="gray">
          <a:xfrm>
            <a:off x="7137400" y="3111500"/>
            <a:ext cx="252413" cy="152400"/>
          </a:xfrm>
          <a:prstGeom prst="rect">
            <a:avLst/>
          </a:prstGeom>
          <a:solidFill>
            <a:srgbClr val="80CCE8"/>
          </a:solidFill>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55C120C-7FFE-45C3-8EA7-90C73BF60A8C}"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
        <p:nvSpPr>
          <p:cNvPr id="16" name="Text Placeholder 12">
            <a:extLst>
              <a:ext uri="{FF2B5EF4-FFF2-40B4-BE49-F238E27FC236}">
                <a16:creationId xmlns:a16="http://schemas.microsoft.com/office/drawing/2014/main" id="{C19EEFD1-8AF8-A1D2-C4C3-608D3B918844}"/>
              </a:ext>
            </a:extLst>
          </p:cNvPr>
          <p:cNvSpPr>
            <a:spLocks noGrp="1"/>
          </p:cNvSpPr>
          <p:nvPr>
            <p:custDataLst>
              <p:tags r:id="rId55"/>
            </p:custDataLst>
          </p:nvPr>
        </p:nvSpPr>
        <p:spPr bwMode="auto">
          <a:xfrm>
            <a:off x="1990725" y="397160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8122F03-87E9-44A4-B61D-AEDDE6B397BA}" type="datetime'''''''''''''0''''''''''''''''''''4'''''''''''''''''''''''">
              <a:rPr lang="ja-JP" altLang="en-US" sz="1000" b="0">
                <a:sym typeface="MS PGothic" panose="020B0600070205080204" pitchFamily="34" charset="-128"/>
              </a:rPr>
              <a:pPr algn="ctr">
                <a:spcBef>
                  <a:spcPct val="0"/>
                </a:spcBef>
                <a:spcAft>
                  <a:spcPct val="0"/>
                </a:spcAft>
              </a:pPr>
              <a:t>04</a:t>
            </a:fld>
            <a:endParaRPr kumimoji="0" lang="ja-JP" altLang="en-US" sz="1000" b="0" dirty="0">
              <a:sym typeface="MS PGothic" panose="020B0600070205080204" pitchFamily="34" charset="-128"/>
            </a:endParaRPr>
          </a:p>
        </p:txBody>
      </p:sp>
      <p:sp useBgFill="1">
        <p:nvSpPr>
          <p:cNvPr id="167" name="テキスト プレースホルダ 9">
            <a:extLst>
              <a:ext uri="{FF2B5EF4-FFF2-40B4-BE49-F238E27FC236}">
                <a16:creationId xmlns:a16="http://schemas.microsoft.com/office/drawing/2014/main" id="{6DD8D90A-3FD1-7F36-FE4C-616B601BE57C}"/>
              </a:ext>
            </a:extLst>
          </p:cNvPr>
          <p:cNvSpPr>
            <a:spLocks/>
          </p:cNvSpPr>
          <p:nvPr>
            <p:custDataLst>
              <p:tags r:id="rId56"/>
            </p:custDataLst>
          </p:nvPr>
        </p:nvSpPr>
        <p:spPr bwMode="gray">
          <a:xfrm>
            <a:off x="6561138" y="3529013"/>
            <a:ext cx="252413"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B2E3CF5-F7EA-4CBF-BC3F-6371FCC923D7}" type="datetime'''''''''''-''2''''''''''.''''''''''''''''''''''''''''''''7'''">
              <a:rPr lang="en-US" altLang="en-US" sz="1000" smtClean="0">
                <a:effectLst/>
                <a:sym typeface="+mn-lt"/>
              </a:rPr>
              <a:pPr/>
              <a:t>-2.7</a:t>
            </a:fld>
            <a:endParaRPr kumimoji="1" lang="en-US" altLang="ja-JP" sz="1000" dirty="0">
              <a:sym typeface="+mn-lt"/>
            </a:endParaRPr>
          </a:p>
        </p:txBody>
      </p:sp>
      <p:sp useBgFill="1">
        <p:nvSpPr>
          <p:cNvPr id="112" name="テキスト プレースホルダ 9">
            <a:extLst>
              <a:ext uri="{FF2B5EF4-FFF2-40B4-BE49-F238E27FC236}">
                <a16:creationId xmlns:a16="http://schemas.microsoft.com/office/drawing/2014/main" id="{B10AD37C-3797-68FB-AEA3-E8CF87C433F9}"/>
              </a:ext>
            </a:extLst>
          </p:cNvPr>
          <p:cNvSpPr>
            <a:spLocks/>
          </p:cNvSpPr>
          <p:nvPr>
            <p:custDataLst>
              <p:tags r:id="rId57"/>
            </p:custDataLst>
          </p:nvPr>
        </p:nvSpPr>
        <p:spPr bwMode="gray">
          <a:xfrm>
            <a:off x="7446963" y="277177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1AB7B9C-D38C-41A0-AA33-3E9CEF8228F8}" type="datetime'''''''''''''''''4''''''''''''''''''.''''''''''''''''''''''''1'">
              <a:rPr lang="en-US" altLang="en-US" sz="1000" smtClean="0">
                <a:effectLst/>
                <a:sym typeface="+mn-lt"/>
              </a:rPr>
              <a:pPr marL="0" lvl="0" indent="0" algn="ctr">
                <a:spcBef>
                  <a:spcPct val="0"/>
                </a:spcBef>
                <a:buNone/>
              </a:pPr>
              <a:t>4.1</a:t>
            </a:fld>
            <a:endParaRPr kumimoji="1" lang="en-US" altLang="ja-JP" sz="1000" dirty="0">
              <a:sym typeface="+mn-lt"/>
            </a:endParaRPr>
          </a:p>
        </p:txBody>
      </p:sp>
      <p:sp>
        <p:nvSpPr>
          <p:cNvPr id="36" name="Text Placeholder 12">
            <a:extLst>
              <a:ext uri="{FF2B5EF4-FFF2-40B4-BE49-F238E27FC236}">
                <a16:creationId xmlns:a16="http://schemas.microsoft.com/office/drawing/2014/main" id="{0D6F7608-F78C-4FB2-9213-FE4BA5382C6D}"/>
              </a:ext>
            </a:extLst>
          </p:cNvPr>
          <p:cNvSpPr>
            <a:spLocks noGrp="1"/>
          </p:cNvSpPr>
          <p:nvPr>
            <p:custDataLst>
              <p:tags r:id="rId58"/>
            </p:custDataLst>
          </p:nvPr>
        </p:nvSpPr>
        <p:spPr bwMode="auto">
          <a:xfrm>
            <a:off x="74755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7FB1028-0FC8-4DC0-A772-0136C5B0849D}" type="datetime'2''''''''''''''''3'''''''''''''''''''''">
              <a:rPr lang="en-IN" altLang="en-US" sz="1000" b="0" smtClean="0">
                <a:sym typeface="MS PGothic" panose="020B0600070205080204" pitchFamily="34" charset="-128"/>
              </a:rPr>
              <a:pPr/>
              <a:t>23</a:t>
            </a:fld>
            <a:endParaRPr lang="ja-JP" altLang="en-US" sz="1000" b="0" dirty="0">
              <a:sym typeface="MS PGothic" panose="020B0600070205080204" pitchFamily="34" charset="-128"/>
            </a:endParaRPr>
          </a:p>
        </p:txBody>
      </p:sp>
      <p:sp useBgFill="1">
        <p:nvSpPr>
          <p:cNvPr id="121" name="テキスト プレースホルダ 9">
            <a:extLst>
              <a:ext uri="{FF2B5EF4-FFF2-40B4-BE49-F238E27FC236}">
                <a16:creationId xmlns:a16="http://schemas.microsoft.com/office/drawing/2014/main" id="{BFC46F22-9D5D-AA3B-B703-8EF3C5F0B6C1}"/>
              </a:ext>
            </a:extLst>
          </p:cNvPr>
          <p:cNvSpPr>
            <a:spLocks/>
          </p:cNvSpPr>
          <p:nvPr>
            <p:custDataLst>
              <p:tags r:id="rId59"/>
            </p:custDataLst>
          </p:nvPr>
        </p:nvSpPr>
        <p:spPr bwMode="gray">
          <a:xfrm>
            <a:off x="7735888" y="275590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A9DDAD5-84C3-45A7-8FFE-CD2DD8273501}" type="datetime'''''''''''''''''''4''''''''''''''.''''3'''''">
              <a:rPr lang="en-US" altLang="en-US" sz="1000" smtClean="0">
                <a:effectLst/>
                <a:sym typeface="+mn-lt"/>
              </a:rPr>
              <a:pPr marL="0" lvl="0" indent="0" algn="ctr">
                <a:spcBef>
                  <a:spcPct val="0"/>
                </a:spcBef>
                <a:buNone/>
              </a:pPr>
              <a:t>4.3</a:t>
            </a:fld>
            <a:endParaRPr kumimoji="1" lang="en-US" altLang="ja-JP" sz="1000" dirty="0">
              <a:sym typeface="+mn-lt"/>
            </a:endParaRPr>
          </a:p>
        </p:txBody>
      </p:sp>
      <p:sp>
        <p:nvSpPr>
          <p:cNvPr id="79" name="Text Placeholder 12">
            <a:extLst>
              <a:ext uri="{FF2B5EF4-FFF2-40B4-BE49-F238E27FC236}">
                <a16:creationId xmlns:a16="http://schemas.microsoft.com/office/drawing/2014/main" id="{AA1364C0-52F5-A6B9-EC94-5852ADB553F2}"/>
              </a:ext>
            </a:extLst>
          </p:cNvPr>
          <p:cNvSpPr>
            <a:spLocks noGrp="1"/>
          </p:cNvSpPr>
          <p:nvPr>
            <p:custDataLst>
              <p:tags r:id="rId60"/>
            </p:custDataLst>
          </p:nvPr>
        </p:nvSpPr>
        <p:spPr bwMode="auto">
          <a:xfrm>
            <a:off x="776446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A62C750-FC0F-49AB-8A0A-8413BE47C778}" type="datetime'''''''''''''2''''''''''''''4'''''''''''''''''''''''''''">
              <a:rPr lang="en-US" altLang="en-US" sz="1000" b="0" smtClean="0"/>
              <a:pPr/>
              <a:t>24</a:t>
            </a:fld>
            <a:endParaRPr lang="ja-JP" altLang="en-US" sz="1000" b="0" dirty="0">
              <a:sym typeface="MS PGothic" panose="020B0600070205080204" pitchFamily="34" charset="-128"/>
            </a:endParaRPr>
          </a:p>
        </p:txBody>
      </p:sp>
      <p:sp>
        <p:nvSpPr>
          <p:cNvPr id="17" name="Text Placeholder 12">
            <a:extLst>
              <a:ext uri="{FF2B5EF4-FFF2-40B4-BE49-F238E27FC236}">
                <a16:creationId xmlns:a16="http://schemas.microsoft.com/office/drawing/2014/main" id="{520F8998-78D1-2E3D-9062-219D53678632}"/>
              </a:ext>
            </a:extLst>
          </p:cNvPr>
          <p:cNvSpPr>
            <a:spLocks noGrp="1"/>
          </p:cNvSpPr>
          <p:nvPr>
            <p:custDataLst>
              <p:tags r:id="rId61"/>
            </p:custDataLst>
          </p:nvPr>
        </p:nvSpPr>
        <p:spPr bwMode="auto">
          <a:xfrm>
            <a:off x="227965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EE42F83-4A3C-4C33-949C-8C95AFFC46F0}" type="datetime'''''''''''0''''5'''''''''''''''''">
              <a:rPr lang="ja-JP" altLang="en-US" sz="1000" b="0">
                <a:sym typeface="MS PGothic" panose="020B0600070205080204" pitchFamily="34" charset="-128"/>
              </a:rPr>
              <a:pPr algn="ctr">
                <a:spcBef>
                  <a:spcPct val="0"/>
                </a:spcBef>
                <a:spcAft>
                  <a:spcPct val="0"/>
                </a:spcAft>
              </a:pPr>
              <a:t>05</a:t>
            </a:fld>
            <a:endParaRPr kumimoji="0" lang="ja-JP" altLang="en-US" sz="1000" b="0" dirty="0">
              <a:sym typeface="MS PGothic" panose="020B0600070205080204" pitchFamily="34" charset="-128"/>
            </a:endParaRPr>
          </a:p>
        </p:txBody>
      </p:sp>
      <p:sp useBgFill="1">
        <p:nvSpPr>
          <p:cNvPr id="106" name="テキスト プレースホルダ 9">
            <a:extLst>
              <a:ext uri="{FF2B5EF4-FFF2-40B4-BE49-F238E27FC236}">
                <a16:creationId xmlns:a16="http://schemas.microsoft.com/office/drawing/2014/main" id="{B247538E-EA21-EC72-B298-08DD1125DA59}"/>
              </a:ext>
            </a:extLst>
          </p:cNvPr>
          <p:cNvSpPr>
            <a:spLocks/>
          </p:cNvSpPr>
          <p:nvPr>
            <p:custDataLst>
              <p:tags r:id="rId62"/>
            </p:custDataLst>
          </p:nvPr>
        </p:nvSpPr>
        <p:spPr bwMode="gray">
          <a:xfrm>
            <a:off x="4979988" y="2800350"/>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DE50FB-3FC7-4314-9AF5-2E0D8CD804B2}" type="datetime'''''''''''''''''''''''''''''1'''''''''',''''''''''35''''7'''">
              <a:rPr lang="en-US" altLang="en-US" sz="1000" smtClean="0">
                <a:effectLst/>
                <a:sym typeface="+mn-lt"/>
              </a:rPr>
              <a:pPr marL="0" lvl="0" indent="0" algn="ctr">
                <a:spcBef>
                  <a:spcPct val="0"/>
                </a:spcBef>
                <a:buNone/>
              </a:pPr>
              <a:t>1,357</a:t>
            </a:fld>
            <a:endParaRPr kumimoji="1" lang="en-US" altLang="ja-JP" sz="1000" dirty="0">
              <a:sym typeface="+mn-lt"/>
            </a:endParaRPr>
          </a:p>
        </p:txBody>
      </p:sp>
      <p:sp>
        <p:nvSpPr>
          <p:cNvPr id="35" name="Text Placeholder 12">
            <a:extLst>
              <a:ext uri="{FF2B5EF4-FFF2-40B4-BE49-F238E27FC236}">
                <a16:creationId xmlns:a16="http://schemas.microsoft.com/office/drawing/2014/main" id="{F9B05293-9027-F550-E224-FF87D4B4FDFE}"/>
              </a:ext>
            </a:extLst>
          </p:cNvPr>
          <p:cNvSpPr>
            <a:spLocks noGrp="1"/>
          </p:cNvSpPr>
          <p:nvPr>
            <p:custDataLst>
              <p:tags r:id="rId63"/>
            </p:custDataLst>
          </p:nvPr>
        </p:nvSpPr>
        <p:spPr bwMode="auto">
          <a:xfrm>
            <a:off x="71866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1C9213A-5487-416D-AEF4-89B67E6E9503}" type="datetime'''''''''2''''''''''''''''''''''''2'''''''''''''''''''''">
              <a:rPr lang="en-IN" altLang="en-US" sz="1000" b="0" smtClean="0">
                <a:sym typeface="MS PGothic" panose="020B0600070205080204" pitchFamily="34" charset="-128"/>
              </a:rPr>
              <a:pPr/>
              <a:t>22</a:t>
            </a:fld>
            <a:endParaRPr lang="ja-JP" altLang="en-US" sz="1000" b="0" dirty="0">
              <a:sym typeface="MS PGothic" panose="020B0600070205080204" pitchFamily="34" charset="-128"/>
            </a:endParaRPr>
          </a:p>
        </p:txBody>
      </p:sp>
      <p:sp>
        <p:nvSpPr>
          <p:cNvPr id="90" name="Oval 6">
            <a:extLst>
              <a:ext uri="{FF2B5EF4-FFF2-40B4-BE49-F238E27FC236}">
                <a16:creationId xmlns:a16="http://schemas.microsoft.com/office/drawing/2014/main" id="{4680BAA1-D703-CF29-4341-136EE5F6C11A}"/>
              </a:ext>
            </a:extLst>
          </p:cNvPr>
          <p:cNvSpPr/>
          <p:nvPr/>
        </p:nvSpPr>
        <p:spPr bwMode="gray">
          <a:xfrm>
            <a:off x="8437563" y="3669978"/>
            <a:ext cx="76200" cy="76200"/>
          </a:xfrm>
          <a:prstGeom prst="ellipse">
            <a:avLst/>
          </a:prstGeom>
          <a:solidFill>
            <a:srgbClr val="1F497D"/>
          </a:solidFill>
          <a:ln w="9525">
            <a:solidFill>
              <a:srgbClr val="1F497D"/>
            </a:solidFill>
          </a:ln>
        </p:spPr>
        <p:txBody>
          <a:bodyPr wrap="square" rtlCol="0" anchor="ctr">
            <a:noAutofit/>
          </a:bodyPr>
          <a:lstStyle/>
          <a:p>
            <a:pPr marL="0" algn="ctr" fontAlgn="ctr">
              <a:lnSpc>
                <a:spcPct val="114000"/>
              </a:lnSpc>
              <a:spcAft>
                <a:spcPts val="400"/>
              </a:spcAft>
            </a:pPr>
            <a:endParaRPr kumimoji="1" lang="ja-JP" altLang="en-US" sz="960" dirty="0"/>
          </a:p>
        </p:txBody>
      </p:sp>
      <p:graphicFrame>
        <p:nvGraphicFramePr>
          <p:cNvPr id="91" name="Chart 90">
            <a:extLst>
              <a:ext uri="{FF2B5EF4-FFF2-40B4-BE49-F238E27FC236}">
                <a16:creationId xmlns:a16="http://schemas.microsoft.com/office/drawing/2014/main" id="{02743A16-B869-8DFA-577F-1F5E8F0A9786}"/>
              </a:ext>
            </a:extLst>
          </p:cNvPr>
          <p:cNvGraphicFramePr/>
          <p:nvPr>
            <p:custDataLst>
              <p:tags r:id="rId64"/>
            </p:custDataLst>
            <p:extLst>
              <p:ext uri="{D42A27DB-BD31-4B8C-83A1-F6EECF244321}">
                <p14:modId xmlns:p14="http://schemas.microsoft.com/office/powerpoint/2010/main" val="2833563029"/>
              </p:ext>
            </p:extLst>
          </p:nvPr>
        </p:nvGraphicFramePr>
        <p:xfrm>
          <a:off x="152400" y="4406900"/>
          <a:ext cx="7958138" cy="2130425"/>
        </p:xfrm>
        <a:graphic>
          <a:graphicData uri="http://schemas.openxmlformats.org/drawingml/2006/chart">
            <c:chart xmlns:c="http://schemas.openxmlformats.org/drawingml/2006/chart" xmlns:r="http://schemas.openxmlformats.org/officeDocument/2006/relationships" r:id="rId97"/>
          </a:graphicData>
        </a:graphic>
      </p:graphicFrame>
      <p:sp>
        <p:nvSpPr>
          <p:cNvPr id="63" name="Text Placeholder 12"/>
          <p:cNvSpPr>
            <a:spLocks noGrp="1"/>
          </p:cNvSpPr>
          <p:nvPr>
            <p:custDataLst>
              <p:tags r:id="rId65"/>
            </p:custDataLst>
          </p:nvPr>
        </p:nvSpPr>
        <p:spPr bwMode="auto">
          <a:xfrm>
            <a:off x="255588" y="4394200"/>
            <a:ext cx="3730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US$</a:t>
            </a:r>
            <a:r>
              <a:rPr kumimoji="0" lang="ja-JP" altLang="en-US" sz="1000" b="0" dirty="0">
                <a:sym typeface="+mn-lt"/>
              </a:rPr>
              <a:t>）</a:t>
            </a:r>
          </a:p>
        </p:txBody>
      </p:sp>
      <p:sp>
        <p:nvSpPr>
          <p:cNvPr id="98" name="Text Placeholder 12">
            <a:extLst>
              <a:ext uri="{FF2B5EF4-FFF2-40B4-BE49-F238E27FC236}">
                <a16:creationId xmlns:a16="http://schemas.microsoft.com/office/drawing/2014/main" id="{A7EA2078-4CB3-46A3-8AD7-B7A3889DC705}"/>
              </a:ext>
            </a:extLst>
          </p:cNvPr>
          <p:cNvSpPr>
            <a:spLocks noGrp="1"/>
          </p:cNvSpPr>
          <p:nvPr>
            <p:custDataLst>
              <p:tags r:id="rId66"/>
            </p:custDataLst>
          </p:nvPr>
        </p:nvSpPr>
        <p:spPr bwMode="auto">
          <a:xfrm>
            <a:off x="766763" y="63976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84B9863-92CB-4E7F-A5CC-D490F8CA5D59}" type="datetime'''2''''''''''''''''0''''0''''''''''''''''''''''''''''''''0'''">
              <a:rPr kumimoji="0" lang="ja-JP" altLang="en-US" sz="1000" b="0"/>
              <a:pPr algn="ctr">
                <a:spcBef>
                  <a:spcPct val="0"/>
                </a:spcBef>
                <a:spcAft>
                  <a:spcPct val="0"/>
                </a:spcAft>
              </a:pPr>
              <a:t>2000</a:t>
            </a:fld>
            <a:endParaRPr kumimoji="0" lang="ja-JP" altLang="en-US" sz="1000" b="0" dirty="0">
              <a:sym typeface="+mn-lt"/>
            </a:endParaRPr>
          </a:p>
        </p:txBody>
      </p:sp>
      <p:sp>
        <p:nvSpPr>
          <p:cNvPr id="99" name="Text Placeholder 12">
            <a:extLst>
              <a:ext uri="{FF2B5EF4-FFF2-40B4-BE49-F238E27FC236}">
                <a16:creationId xmlns:a16="http://schemas.microsoft.com/office/drawing/2014/main" id="{09478C24-A808-AD0D-CEA7-75019D21BCAA}"/>
              </a:ext>
            </a:extLst>
          </p:cNvPr>
          <p:cNvSpPr>
            <a:spLocks noGrp="1"/>
          </p:cNvSpPr>
          <p:nvPr>
            <p:custDataLst>
              <p:tags r:id="rId67"/>
            </p:custDataLst>
          </p:nvPr>
        </p:nvSpPr>
        <p:spPr bwMode="auto">
          <a:xfrm>
            <a:off x="1127125" y="6397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37389C2-5F5A-480F-8913-6D0F7E15B479}" type="datetime'''''''''''''''''''''''''''''''''''''''''0''''''1'">
              <a:rPr kumimoji="0" lang="ja-JP" altLang="en-US" sz="1000" b="0"/>
              <a:pPr algn="ctr">
                <a:spcBef>
                  <a:spcPct val="0"/>
                </a:spcBef>
                <a:spcAft>
                  <a:spcPct val="0"/>
                </a:spcAft>
              </a:pPr>
              <a:t>01</a:t>
            </a:fld>
            <a:endParaRPr kumimoji="0" lang="ja-JP" altLang="en-US" sz="1000" b="0" dirty="0">
              <a:sym typeface="+mn-lt"/>
            </a:endParaRPr>
          </a:p>
        </p:txBody>
      </p:sp>
      <p:sp>
        <p:nvSpPr>
          <p:cNvPr id="96" name="Text Placeholder 12">
            <a:extLst>
              <a:ext uri="{FF2B5EF4-FFF2-40B4-BE49-F238E27FC236}">
                <a16:creationId xmlns:a16="http://schemas.microsoft.com/office/drawing/2014/main" id="{102BB271-9163-2F09-2166-85F31984D9E5}"/>
              </a:ext>
            </a:extLst>
          </p:cNvPr>
          <p:cNvSpPr>
            <a:spLocks noGrp="1"/>
          </p:cNvSpPr>
          <p:nvPr>
            <p:custDataLst>
              <p:tags r:id="rId68"/>
            </p:custDataLst>
          </p:nvPr>
        </p:nvSpPr>
        <p:spPr bwMode="auto">
          <a:xfrm>
            <a:off x="1416050" y="6397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6774A7E-EE78-42F3-A63C-8FED0DAE6E00}" type="datetime'''''''''''''''''0''''''''''''''''''''''''''''''''''''2'''">
              <a:rPr kumimoji="0" lang="ja-JP" altLang="en-US" sz="1000" b="0"/>
              <a:pPr algn="ctr">
                <a:spcBef>
                  <a:spcPct val="0"/>
                </a:spcBef>
                <a:spcAft>
                  <a:spcPct val="0"/>
                </a:spcAft>
              </a:pPr>
              <a:t>02</a:t>
            </a:fld>
            <a:endParaRPr kumimoji="0" lang="ja-JP" altLang="en-US" sz="1000" b="0" dirty="0">
              <a:sym typeface="+mn-lt"/>
            </a:endParaRPr>
          </a:p>
        </p:txBody>
      </p:sp>
      <p:sp>
        <p:nvSpPr>
          <p:cNvPr id="101" name="Text Placeholder 12">
            <a:extLst>
              <a:ext uri="{FF2B5EF4-FFF2-40B4-BE49-F238E27FC236}">
                <a16:creationId xmlns:a16="http://schemas.microsoft.com/office/drawing/2014/main" id="{858627DE-B290-FAAA-4073-2858FEBECAE3}"/>
              </a:ext>
            </a:extLst>
          </p:cNvPr>
          <p:cNvSpPr>
            <a:spLocks noGrp="1"/>
          </p:cNvSpPr>
          <p:nvPr>
            <p:custDataLst>
              <p:tags r:id="rId69"/>
            </p:custDataLst>
          </p:nvPr>
        </p:nvSpPr>
        <p:spPr bwMode="auto">
          <a:xfrm>
            <a:off x="1706563" y="6397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26D4C44-3323-4E9C-9EC3-0820FD7CBD22}" type="datetime'''''''0''''''''''3'''''''''''''''''''''''''''''''''''''">
              <a:rPr kumimoji="0" lang="ja-JP" altLang="en-US" sz="1000" b="0"/>
              <a:pPr algn="ctr">
                <a:spcBef>
                  <a:spcPct val="0"/>
                </a:spcBef>
                <a:spcAft>
                  <a:spcPct val="0"/>
                </a:spcAft>
              </a:pPr>
              <a:t>03</a:t>
            </a:fld>
            <a:endParaRPr kumimoji="0" lang="ja-JP" altLang="en-US" sz="1000" b="0" dirty="0">
              <a:sym typeface="+mn-lt"/>
            </a:endParaRPr>
          </a:p>
        </p:txBody>
      </p:sp>
      <p:sp>
        <p:nvSpPr>
          <p:cNvPr id="111" name="Text Placeholder 12">
            <a:extLst>
              <a:ext uri="{FF2B5EF4-FFF2-40B4-BE49-F238E27FC236}">
                <a16:creationId xmlns:a16="http://schemas.microsoft.com/office/drawing/2014/main" id="{9529B9C2-00C6-914C-1196-636D3564AAA3}"/>
              </a:ext>
            </a:extLst>
          </p:cNvPr>
          <p:cNvSpPr>
            <a:spLocks noGrp="1"/>
          </p:cNvSpPr>
          <p:nvPr>
            <p:custDataLst>
              <p:tags r:id="rId70"/>
            </p:custDataLst>
          </p:nvPr>
        </p:nvSpPr>
        <p:spPr bwMode="auto">
          <a:xfrm>
            <a:off x="1997075" y="6397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4061DC8-6FD5-473E-AD3C-5C7FBE78207B}" type="datetime'''''''''''''''0''''''''''4'''''''''''''''">
              <a:rPr kumimoji="0" lang="ja-JP" altLang="en-US" sz="1000" b="0"/>
              <a:pPr algn="ctr">
                <a:spcBef>
                  <a:spcPct val="0"/>
                </a:spcBef>
                <a:spcAft>
                  <a:spcPct val="0"/>
                </a:spcAft>
              </a:pPr>
              <a:t>04</a:t>
            </a:fld>
            <a:endParaRPr kumimoji="0" lang="ja-JP" altLang="en-US" sz="1000" b="0" dirty="0">
              <a:sym typeface="+mn-lt"/>
            </a:endParaRPr>
          </a:p>
        </p:txBody>
      </p:sp>
      <p:sp>
        <p:nvSpPr>
          <p:cNvPr id="97" name="Text Placeholder 12">
            <a:extLst>
              <a:ext uri="{FF2B5EF4-FFF2-40B4-BE49-F238E27FC236}">
                <a16:creationId xmlns:a16="http://schemas.microsoft.com/office/drawing/2014/main" id="{5C391A8F-74A5-E034-AE34-DD18E784D8E2}"/>
              </a:ext>
            </a:extLst>
          </p:cNvPr>
          <p:cNvSpPr>
            <a:spLocks noGrp="1"/>
          </p:cNvSpPr>
          <p:nvPr>
            <p:custDataLst>
              <p:tags r:id="rId71"/>
            </p:custDataLst>
          </p:nvPr>
        </p:nvSpPr>
        <p:spPr bwMode="auto">
          <a:xfrm>
            <a:off x="2286000" y="6397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5B8B526-E51C-4EE1-B859-B784D83B34AE}" type="datetime'''''''''''''''''''''''''''''''''''''05'''''''''''''''">
              <a:rPr kumimoji="0" lang="ja-JP" altLang="en-US" sz="1000" b="0"/>
              <a:pPr algn="ctr">
                <a:spcBef>
                  <a:spcPct val="0"/>
                </a:spcBef>
                <a:spcAft>
                  <a:spcPct val="0"/>
                </a:spcAft>
              </a:pPr>
              <a:t>05</a:t>
            </a:fld>
            <a:endParaRPr kumimoji="0" lang="ja-JP" altLang="en-US" sz="1000" b="0" dirty="0">
              <a:sym typeface="+mn-lt"/>
            </a:endParaRPr>
          </a:p>
        </p:txBody>
      </p:sp>
      <p:sp>
        <p:nvSpPr>
          <p:cNvPr id="103" name="Text Placeholder 12">
            <a:extLst>
              <a:ext uri="{FF2B5EF4-FFF2-40B4-BE49-F238E27FC236}">
                <a16:creationId xmlns:a16="http://schemas.microsoft.com/office/drawing/2014/main" id="{71EE2CA0-D072-A1DC-CADC-E775E1777E19}"/>
              </a:ext>
            </a:extLst>
          </p:cNvPr>
          <p:cNvSpPr>
            <a:spLocks noGrp="1"/>
          </p:cNvSpPr>
          <p:nvPr>
            <p:custDataLst>
              <p:tags r:id="rId72"/>
            </p:custDataLst>
          </p:nvPr>
        </p:nvSpPr>
        <p:spPr bwMode="auto">
          <a:xfrm>
            <a:off x="2576513" y="6397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1D352DD-DF2E-4B25-A5C8-C1F15C9270BB}" type="datetime'''''''''''''''''''''''''''''''''''''''''''''0''''6'">
              <a:rPr kumimoji="0" lang="ja-JP" altLang="en-US" sz="1000" b="0"/>
              <a:pPr algn="ctr">
                <a:spcBef>
                  <a:spcPct val="0"/>
                </a:spcBef>
                <a:spcAft>
                  <a:spcPct val="0"/>
                </a:spcAft>
              </a:pPr>
              <a:t>06</a:t>
            </a:fld>
            <a:endParaRPr kumimoji="0" lang="ja-JP" altLang="en-US" sz="1000" b="0" dirty="0">
              <a:sym typeface="+mn-lt"/>
            </a:endParaRPr>
          </a:p>
        </p:txBody>
      </p:sp>
      <p:sp>
        <p:nvSpPr>
          <p:cNvPr id="115" name="Text Placeholder 12">
            <a:extLst>
              <a:ext uri="{FF2B5EF4-FFF2-40B4-BE49-F238E27FC236}">
                <a16:creationId xmlns:a16="http://schemas.microsoft.com/office/drawing/2014/main" id="{8611B2F1-8084-C44B-C4B0-D96B1B5207BA}"/>
              </a:ext>
            </a:extLst>
          </p:cNvPr>
          <p:cNvSpPr>
            <a:spLocks noGrp="1"/>
          </p:cNvSpPr>
          <p:nvPr>
            <p:custDataLst>
              <p:tags r:id="rId73"/>
            </p:custDataLst>
          </p:nvPr>
        </p:nvSpPr>
        <p:spPr bwMode="auto">
          <a:xfrm>
            <a:off x="2867025" y="6397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C78E3E8-7102-42BF-B0BC-FA1E5CB5949D}" type="datetime'''''''''''''''''0''''''''''''''''''''''7'">
              <a:rPr kumimoji="0" lang="ja-JP" altLang="en-US" sz="1000" b="0"/>
              <a:pPr algn="ctr">
                <a:spcBef>
                  <a:spcPct val="0"/>
                </a:spcBef>
                <a:spcAft>
                  <a:spcPct val="0"/>
                </a:spcAft>
              </a:pPr>
              <a:t>07</a:t>
            </a:fld>
            <a:endParaRPr kumimoji="0" lang="ja-JP" altLang="en-US" sz="1000" b="0" dirty="0">
              <a:sym typeface="+mn-lt"/>
            </a:endParaRPr>
          </a:p>
        </p:txBody>
      </p:sp>
      <p:sp>
        <p:nvSpPr>
          <p:cNvPr id="116" name="Text Placeholder 12">
            <a:extLst>
              <a:ext uri="{FF2B5EF4-FFF2-40B4-BE49-F238E27FC236}">
                <a16:creationId xmlns:a16="http://schemas.microsoft.com/office/drawing/2014/main" id="{FF803815-D79A-8C81-4AC2-C3F6E998111F}"/>
              </a:ext>
            </a:extLst>
          </p:cNvPr>
          <p:cNvSpPr>
            <a:spLocks noGrp="1"/>
          </p:cNvSpPr>
          <p:nvPr>
            <p:custDataLst>
              <p:tags r:id="rId74"/>
            </p:custDataLst>
          </p:nvPr>
        </p:nvSpPr>
        <p:spPr bwMode="auto">
          <a:xfrm>
            <a:off x="3155950" y="6397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04DF5EB-60E2-425F-887F-5A7A4E1F7368}" type="datetime'''''''''''''''0''''''''''''8'">
              <a:rPr kumimoji="0" lang="ja-JP" altLang="en-US" sz="1000" b="0"/>
              <a:pPr algn="ctr">
                <a:spcBef>
                  <a:spcPct val="0"/>
                </a:spcBef>
                <a:spcAft>
                  <a:spcPct val="0"/>
                </a:spcAft>
              </a:pPr>
              <a:t>08</a:t>
            </a:fld>
            <a:endParaRPr kumimoji="0" lang="ja-JP" altLang="en-US" sz="1000" b="0" dirty="0">
              <a:sym typeface="+mn-lt"/>
            </a:endParaRPr>
          </a:p>
        </p:txBody>
      </p:sp>
      <p:sp>
        <p:nvSpPr>
          <p:cNvPr id="117" name="Text Placeholder 12">
            <a:extLst>
              <a:ext uri="{FF2B5EF4-FFF2-40B4-BE49-F238E27FC236}">
                <a16:creationId xmlns:a16="http://schemas.microsoft.com/office/drawing/2014/main" id="{7A957DD1-D59A-9E6A-0278-EBA9F44B5ECB}"/>
              </a:ext>
            </a:extLst>
          </p:cNvPr>
          <p:cNvSpPr>
            <a:spLocks noGrp="1"/>
          </p:cNvSpPr>
          <p:nvPr>
            <p:custDataLst>
              <p:tags r:id="rId75"/>
            </p:custDataLst>
          </p:nvPr>
        </p:nvSpPr>
        <p:spPr bwMode="auto">
          <a:xfrm>
            <a:off x="3446463" y="6397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8001A92-9F3B-4E1A-AE6B-609B86E40DBC}" type="datetime'''''''''''''''''''''''''''''''''''''''0''9'''''''''''''''''''">
              <a:rPr kumimoji="0" lang="ja-JP" altLang="en-US" sz="1000" b="0"/>
              <a:pPr algn="ctr">
                <a:spcBef>
                  <a:spcPct val="0"/>
                </a:spcBef>
                <a:spcAft>
                  <a:spcPct val="0"/>
                </a:spcAft>
              </a:pPr>
              <a:t>09</a:t>
            </a:fld>
            <a:endParaRPr kumimoji="0" lang="ja-JP" altLang="en-US" sz="1000" b="0" dirty="0">
              <a:sym typeface="+mn-lt"/>
            </a:endParaRPr>
          </a:p>
        </p:txBody>
      </p:sp>
      <p:sp>
        <p:nvSpPr>
          <p:cNvPr id="118" name="Text Placeholder 12">
            <a:extLst>
              <a:ext uri="{FF2B5EF4-FFF2-40B4-BE49-F238E27FC236}">
                <a16:creationId xmlns:a16="http://schemas.microsoft.com/office/drawing/2014/main" id="{0AA91DAD-03BD-3C92-B761-81A54FF846D7}"/>
              </a:ext>
            </a:extLst>
          </p:cNvPr>
          <p:cNvSpPr>
            <a:spLocks noGrp="1"/>
          </p:cNvSpPr>
          <p:nvPr>
            <p:custDataLst>
              <p:tags r:id="rId76"/>
            </p:custDataLst>
          </p:nvPr>
        </p:nvSpPr>
        <p:spPr bwMode="auto">
          <a:xfrm>
            <a:off x="3736975" y="6397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2C19DD4-A886-4CD4-A276-45F6AEBA937D}" type="datetime'''''''''''''1''''''''''''''''0'''''''''''">
              <a:rPr kumimoji="0" lang="ja-JP" altLang="en-US" sz="1000" b="0"/>
              <a:pPr algn="ctr">
                <a:spcBef>
                  <a:spcPct val="0"/>
                </a:spcBef>
                <a:spcAft>
                  <a:spcPct val="0"/>
                </a:spcAft>
              </a:pPr>
              <a:t>10</a:t>
            </a:fld>
            <a:endParaRPr kumimoji="0" lang="ja-JP" altLang="en-US" sz="1000" b="0" dirty="0">
              <a:sym typeface="+mn-lt"/>
            </a:endParaRPr>
          </a:p>
        </p:txBody>
      </p:sp>
      <p:sp>
        <p:nvSpPr>
          <p:cNvPr id="114" name="Text Placeholder 12">
            <a:extLst>
              <a:ext uri="{FF2B5EF4-FFF2-40B4-BE49-F238E27FC236}">
                <a16:creationId xmlns:a16="http://schemas.microsoft.com/office/drawing/2014/main" id="{6670565A-7976-979C-0D70-009056479D1D}"/>
              </a:ext>
            </a:extLst>
          </p:cNvPr>
          <p:cNvSpPr>
            <a:spLocks noGrp="1"/>
          </p:cNvSpPr>
          <p:nvPr>
            <p:custDataLst>
              <p:tags r:id="rId77"/>
            </p:custDataLst>
          </p:nvPr>
        </p:nvSpPr>
        <p:spPr bwMode="auto">
          <a:xfrm>
            <a:off x="4025900" y="6397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7FD87E4-8858-4291-9F63-BBB50041C8D7}" type="datetime'''''''''''''''''''''''''''1''1'''''">
              <a:rPr kumimoji="0" lang="ja-JP" altLang="en-US" sz="1000" b="0"/>
              <a:pPr algn="ctr">
                <a:spcBef>
                  <a:spcPct val="0"/>
                </a:spcBef>
                <a:spcAft>
                  <a:spcPct val="0"/>
                </a:spcAft>
              </a:pPr>
              <a:t>11</a:t>
            </a:fld>
            <a:endParaRPr kumimoji="0" lang="ja-JP" altLang="en-US" sz="1000" b="0" dirty="0">
              <a:sym typeface="+mn-lt"/>
            </a:endParaRPr>
          </a:p>
        </p:txBody>
      </p:sp>
      <p:sp>
        <p:nvSpPr>
          <p:cNvPr id="119" name="Text Placeholder 12">
            <a:extLst>
              <a:ext uri="{FF2B5EF4-FFF2-40B4-BE49-F238E27FC236}">
                <a16:creationId xmlns:a16="http://schemas.microsoft.com/office/drawing/2014/main" id="{91F6FFF6-BFD5-91FF-4B4F-B5AD575A7439}"/>
              </a:ext>
            </a:extLst>
          </p:cNvPr>
          <p:cNvSpPr>
            <a:spLocks noGrp="1"/>
          </p:cNvSpPr>
          <p:nvPr>
            <p:custDataLst>
              <p:tags r:id="rId78"/>
            </p:custDataLst>
          </p:nvPr>
        </p:nvSpPr>
        <p:spPr bwMode="auto">
          <a:xfrm>
            <a:off x="4316413" y="6397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E62BFF4-ED1C-4C50-9387-F46F0A7DE98A}" type="datetime'''''''''''''''''''''''''''''''''''1''''''''''2'''''''''''''''">
              <a:rPr kumimoji="0" lang="ja-JP" altLang="en-US" sz="1000" b="0"/>
              <a:pPr algn="ctr">
                <a:spcBef>
                  <a:spcPct val="0"/>
                </a:spcBef>
                <a:spcAft>
                  <a:spcPct val="0"/>
                </a:spcAft>
              </a:pPr>
              <a:t>12</a:t>
            </a:fld>
            <a:endParaRPr kumimoji="0" lang="ja-JP" altLang="en-US" sz="1000" b="0" dirty="0">
              <a:sym typeface="+mn-lt"/>
            </a:endParaRPr>
          </a:p>
        </p:txBody>
      </p:sp>
      <p:sp>
        <p:nvSpPr>
          <p:cNvPr id="120" name="Text Placeholder 12">
            <a:extLst>
              <a:ext uri="{FF2B5EF4-FFF2-40B4-BE49-F238E27FC236}">
                <a16:creationId xmlns:a16="http://schemas.microsoft.com/office/drawing/2014/main" id="{75B2C81F-D7B8-3B82-47CF-BD5183F067B9}"/>
              </a:ext>
            </a:extLst>
          </p:cNvPr>
          <p:cNvSpPr>
            <a:spLocks noGrp="1"/>
          </p:cNvSpPr>
          <p:nvPr>
            <p:custDataLst>
              <p:tags r:id="rId79"/>
            </p:custDataLst>
          </p:nvPr>
        </p:nvSpPr>
        <p:spPr bwMode="auto">
          <a:xfrm>
            <a:off x="4606925" y="6397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B732CAEE-A5DE-4841-94E9-D13FB4264FF9}" type="datetime'''''''''''''1''''''''''''3'''''''''">
              <a:rPr kumimoji="0" lang="ja-JP" altLang="en-US" sz="1000" b="0"/>
              <a:pPr algn="ctr">
                <a:spcBef>
                  <a:spcPct val="0"/>
                </a:spcBef>
                <a:spcAft>
                  <a:spcPct val="0"/>
                </a:spcAft>
              </a:pPr>
              <a:t>13</a:t>
            </a:fld>
            <a:endParaRPr kumimoji="0" lang="ja-JP" altLang="en-US" sz="1000" b="0" dirty="0">
              <a:sym typeface="+mn-lt"/>
            </a:endParaRPr>
          </a:p>
        </p:txBody>
      </p:sp>
      <p:sp>
        <p:nvSpPr>
          <p:cNvPr id="123" name="Text Placeholder 12">
            <a:extLst>
              <a:ext uri="{FF2B5EF4-FFF2-40B4-BE49-F238E27FC236}">
                <a16:creationId xmlns:a16="http://schemas.microsoft.com/office/drawing/2014/main" id="{0C50CE65-548D-08BD-03FE-530A1F59A721}"/>
              </a:ext>
            </a:extLst>
          </p:cNvPr>
          <p:cNvSpPr>
            <a:spLocks noGrp="1"/>
          </p:cNvSpPr>
          <p:nvPr>
            <p:custDataLst>
              <p:tags r:id="rId80"/>
            </p:custDataLst>
          </p:nvPr>
        </p:nvSpPr>
        <p:spPr bwMode="auto">
          <a:xfrm>
            <a:off x="4897438" y="6397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49559D3-009A-411B-8485-FD47EC7EA168}" type="datetime'''''''''''''''''''''''1''''''''''''4'''''''''''">
              <a:rPr kumimoji="0" lang="ja-JP" altLang="en-US" sz="1000" b="0"/>
              <a:pPr algn="ctr">
                <a:spcBef>
                  <a:spcPct val="0"/>
                </a:spcBef>
                <a:spcAft>
                  <a:spcPct val="0"/>
                </a:spcAft>
              </a:pPr>
              <a:t>14</a:t>
            </a:fld>
            <a:endParaRPr kumimoji="0" lang="ja-JP" altLang="en-US" sz="1000" b="0" dirty="0">
              <a:sym typeface="+mn-lt"/>
            </a:endParaRPr>
          </a:p>
        </p:txBody>
      </p:sp>
      <p:sp>
        <p:nvSpPr>
          <p:cNvPr id="124" name="Text Placeholder 12">
            <a:extLst>
              <a:ext uri="{FF2B5EF4-FFF2-40B4-BE49-F238E27FC236}">
                <a16:creationId xmlns:a16="http://schemas.microsoft.com/office/drawing/2014/main" id="{5589C93A-87B6-CF96-806B-F9103BAA5543}"/>
              </a:ext>
            </a:extLst>
          </p:cNvPr>
          <p:cNvSpPr>
            <a:spLocks noGrp="1"/>
          </p:cNvSpPr>
          <p:nvPr>
            <p:custDataLst>
              <p:tags r:id="rId81"/>
            </p:custDataLst>
          </p:nvPr>
        </p:nvSpPr>
        <p:spPr bwMode="auto">
          <a:xfrm>
            <a:off x="5186363" y="6397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D2C0248-983B-4CE5-9787-91F38EED57D3}" type="datetime'''''''''''1''''''''''''''''''''''''''5'''''''''''''">
              <a:rPr kumimoji="0" lang="ja-JP" altLang="en-US" sz="1000" b="0"/>
              <a:pPr algn="ctr">
                <a:spcBef>
                  <a:spcPct val="0"/>
                </a:spcBef>
                <a:spcAft>
                  <a:spcPct val="0"/>
                </a:spcAft>
              </a:pPr>
              <a:t>15</a:t>
            </a:fld>
            <a:endParaRPr kumimoji="0" lang="ja-JP" altLang="en-US" sz="1000" b="0" dirty="0">
              <a:sym typeface="+mn-lt"/>
            </a:endParaRPr>
          </a:p>
        </p:txBody>
      </p:sp>
      <p:sp>
        <p:nvSpPr>
          <p:cNvPr id="125" name="Text Placeholder 12">
            <a:extLst>
              <a:ext uri="{FF2B5EF4-FFF2-40B4-BE49-F238E27FC236}">
                <a16:creationId xmlns:a16="http://schemas.microsoft.com/office/drawing/2014/main" id="{61C5B0CC-7CBE-C437-6A2A-398956E8738A}"/>
              </a:ext>
            </a:extLst>
          </p:cNvPr>
          <p:cNvSpPr>
            <a:spLocks noGrp="1"/>
          </p:cNvSpPr>
          <p:nvPr>
            <p:custDataLst>
              <p:tags r:id="rId82"/>
            </p:custDataLst>
          </p:nvPr>
        </p:nvSpPr>
        <p:spPr bwMode="auto">
          <a:xfrm>
            <a:off x="5476875" y="6397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FAC1101-2511-4BA8-9D4D-7A8F3C6FC7F4}" type="datetime'''1''6'''''''''''''''''''''''''''''''''''''''''''''''''''''">
              <a:rPr kumimoji="0" lang="ja-JP" altLang="en-US" sz="1000" b="0" smtClean="0"/>
              <a:pPr algn="ctr">
                <a:spcBef>
                  <a:spcPct val="0"/>
                </a:spcBef>
                <a:spcAft>
                  <a:spcPct val="0"/>
                </a:spcAft>
              </a:pPr>
              <a:t>16</a:t>
            </a:fld>
            <a:endParaRPr kumimoji="0" lang="ja-JP" altLang="en-US" sz="1000" b="0" dirty="0">
              <a:sym typeface="+mn-lt"/>
            </a:endParaRPr>
          </a:p>
        </p:txBody>
      </p:sp>
      <p:sp>
        <p:nvSpPr>
          <p:cNvPr id="126" name="Text Placeholder 12">
            <a:extLst>
              <a:ext uri="{FF2B5EF4-FFF2-40B4-BE49-F238E27FC236}">
                <a16:creationId xmlns:a16="http://schemas.microsoft.com/office/drawing/2014/main" id="{682CE828-5225-4CA0-9885-E2CED6F0EBBF}"/>
              </a:ext>
            </a:extLst>
          </p:cNvPr>
          <p:cNvSpPr>
            <a:spLocks noGrp="1"/>
          </p:cNvSpPr>
          <p:nvPr>
            <p:custDataLst>
              <p:tags r:id="rId83"/>
            </p:custDataLst>
          </p:nvPr>
        </p:nvSpPr>
        <p:spPr bwMode="auto">
          <a:xfrm>
            <a:off x="5767388" y="6397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81FBC31-52FC-485A-9C4C-89BEF09D51B8}" type="datetime'''''1''''7'''''''''''''''''''''">
              <a:rPr kumimoji="0" lang="en-US" altLang="en-US" sz="1000" b="0" smtClean="0"/>
              <a:pPr algn="ctr">
                <a:spcBef>
                  <a:spcPct val="0"/>
                </a:spcBef>
                <a:spcAft>
                  <a:spcPct val="0"/>
                </a:spcAft>
              </a:pPr>
              <a:t>17</a:t>
            </a:fld>
            <a:endParaRPr kumimoji="0" lang="ja-JP" altLang="en-US" sz="1000" b="0" dirty="0">
              <a:sym typeface="+mn-lt"/>
            </a:endParaRPr>
          </a:p>
        </p:txBody>
      </p:sp>
      <p:sp>
        <p:nvSpPr>
          <p:cNvPr id="127" name="Text Placeholder 12">
            <a:extLst>
              <a:ext uri="{FF2B5EF4-FFF2-40B4-BE49-F238E27FC236}">
                <a16:creationId xmlns:a16="http://schemas.microsoft.com/office/drawing/2014/main" id="{85783768-B62C-E5FB-CD12-0511401F23D0}"/>
              </a:ext>
            </a:extLst>
          </p:cNvPr>
          <p:cNvSpPr>
            <a:spLocks noGrp="1"/>
          </p:cNvSpPr>
          <p:nvPr>
            <p:custDataLst>
              <p:tags r:id="rId84"/>
            </p:custDataLst>
          </p:nvPr>
        </p:nvSpPr>
        <p:spPr bwMode="auto">
          <a:xfrm>
            <a:off x="6056313" y="6397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2049D9A-6A22-4A73-A082-7EF724D67CFC}" type="datetime'''''''''1''''''''''''''''''''''''''''''''''8'''''''''''''">
              <a:rPr kumimoji="0" lang="en-US" altLang="en-US" sz="1000" b="0" smtClean="0"/>
              <a:pPr/>
              <a:t>18</a:t>
            </a:fld>
            <a:endParaRPr kumimoji="0" lang="ja-JP" altLang="en-US" sz="1000" b="0" dirty="0">
              <a:sym typeface="+mn-lt"/>
            </a:endParaRPr>
          </a:p>
        </p:txBody>
      </p:sp>
      <p:sp>
        <p:nvSpPr>
          <p:cNvPr id="113" name="Text Placeholder 12">
            <a:extLst>
              <a:ext uri="{FF2B5EF4-FFF2-40B4-BE49-F238E27FC236}">
                <a16:creationId xmlns:a16="http://schemas.microsoft.com/office/drawing/2014/main" id="{7A6AFE88-834B-B528-9033-087815BB2A0A}"/>
              </a:ext>
            </a:extLst>
          </p:cNvPr>
          <p:cNvSpPr>
            <a:spLocks noGrp="1"/>
          </p:cNvSpPr>
          <p:nvPr>
            <p:custDataLst>
              <p:tags r:id="rId85"/>
            </p:custDataLst>
          </p:nvPr>
        </p:nvSpPr>
        <p:spPr bwMode="auto">
          <a:xfrm>
            <a:off x="6346825" y="6397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72B748C-EE66-45D8-8DF7-1A080960C48D}" type="datetime'''''''''1''''''''''''''''''''9'''''''''''''''''''''''''''''">
              <a:rPr kumimoji="0" lang="en-US" altLang="en-US" sz="1000" b="0" smtClean="0"/>
              <a:pPr/>
              <a:t>19</a:t>
            </a:fld>
            <a:endParaRPr kumimoji="0" lang="ja-JP" altLang="en-US" sz="1000" b="0" dirty="0">
              <a:sym typeface="+mn-lt"/>
            </a:endParaRPr>
          </a:p>
        </p:txBody>
      </p:sp>
      <p:sp>
        <p:nvSpPr>
          <p:cNvPr id="94" name="Text Placeholder 12">
            <a:extLst>
              <a:ext uri="{FF2B5EF4-FFF2-40B4-BE49-F238E27FC236}">
                <a16:creationId xmlns:a16="http://schemas.microsoft.com/office/drawing/2014/main" id="{5C8FB01F-2717-F1E4-58EC-7A8E48E78748}"/>
              </a:ext>
            </a:extLst>
          </p:cNvPr>
          <p:cNvSpPr>
            <a:spLocks noGrp="1"/>
          </p:cNvSpPr>
          <p:nvPr>
            <p:custDataLst>
              <p:tags r:id="rId86"/>
            </p:custDataLst>
          </p:nvPr>
        </p:nvSpPr>
        <p:spPr bwMode="auto">
          <a:xfrm>
            <a:off x="6637338" y="6397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3815770-0CD2-45C6-B72B-746BC0D0A00B}" type="datetime'''''''''''''''''''''''''''2''''''''''0'''''''''''''''''">
              <a:rPr kumimoji="0" lang="en-US" altLang="en-US" sz="1000" b="0" smtClean="0"/>
              <a:pPr/>
              <a:t>20</a:t>
            </a:fld>
            <a:endParaRPr kumimoji="0" lang="ja-JP" altLang="en-US" sz="1000" b="0" dirty="0">
              <a:sym typeface="+mn-lt"/>
            </a:endParaRPr>
          </a:p>
        </p:txBody>
      </p:sp>
      <p:sp>
        <p:nvSpPr>
          <p:cNvPr id="129" name="Text Placeholder 12">
            <a:extLst>
              <a:ext uri="{FF2B5EF4-FFF2-40B4-BE49-F238E27FC236}">
                <a16:creationId xmlns:a16="http://schemas.microsoft.com/office/drawing/2014/main" id="{B5EB3665-020B-FEF7-E8F0-13F99862A328}"/>
              </a:ext>
            </a:extLst>
          </p:cNvPr>
          <p:cNvSpPr>
            <a:spLocks noGrp="1"/>
          </p:cNvSpPr>
          <p:nvPr>
            <p:custDataLst>
              <p:tags r:id="rId87"/>
            </p:custDataLst>
          </p:nvPr>
        </p:nvSpPr>
        <p:spPr bwMode="auto">
          <a:xfrm>
            <a:off x="6926263" y="6397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r>
              <a:rPr kumimoji="0" lang="en-US" altLang="en-US" sz="1000" b="0" dirty="0"/>
              <a:t>21</a:t>
            </a:r>
            <a:endParaRPr kumimoji="0" lang="ja-JP" altLang="en-US" sz="1000" b="0" dirty="0">
              <a:sym typeface="+mn-lt"/>
            </a:endParaRPr>
          </a:p>
        </p:txBody>
      </p:sp>
      <p:sp>
        <p:nvSpPr>
          <p:cNvPr id="26" name="Text Placeholder 12">
            <a:extLst>
              <a:ext uri="{FF2B5EF4-FFF2-40B4-BE49-F238E27FC236}">
                <a16:creationId xmlns:a16="http://schemas.microsoft.com/office/drawing/2014/main" id="{62EE3F30-16AD-479A-1034-2EBFED797D8C}"/>
              </a:ext>
            </a:extLst>
          </p:cNvPr>
          <p:cNvSpPr>
            <a:spLocks noGrp="1"/>
          </p:cNvSpPr>
          <p:nvPr>
            <p:custDataLst>
              <p:tags r:id="rId88"/>
            </p:custDataLst>
          </p:nvPr>
        </p:nvSpPr>
        <p:spPr bwMode="auto">
          <a:xfrm>
            <a:off x="7216775" y="6397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CE67A81-6A56-492F-931B-59FAAEDF8809}" type="datetime'''''''''''''''2''''''''''''''2'''''''">
              <a:rPr kumimoji="0" lang="en-IN" altLang="en-US" sz="1000" b="0" smtClean="0"/>
              <a:pPr/>
              <a:t>22</a:t>
            </a:fld>
            <a:endParaRPr kumimoji="0" lang="ja-JP" altLang="en-US" sz="1000" b="0" dirty="0">
              <a:sym typeface="+mn-lt"/>
            </a:endParaRPr>
          </a:p>
        </p:txBody>
      </p:sp>
      <p:sp>
        <p:nvSpPr>
          <p:cNvPr id="27" name="Text Placeholder 12">
            <a:extLst>
              <a:ext uri="{FF2B5EF4-FFF2-40B4-BE49-F238E27FC236}">
                <a16:creationId xmlns:a16="http://schemas.microsoft.com/office/drawing/2014/main" id="{F5B4285B-8B4C-648D-BF08-203D4C32BA67}"/>
              </a:ext>
            </a:extLst>
          </p:cNvPr>
          <p:cNvSpPr>
            <a:spLocks noGrp="1"/>
          </p:cNvSpPr>
          <p:nvPr>
            <p:custDataLst>
              <p:tags r:id="rId89"/>
            </p:custDataLst>
          </p:nvPr>
        </p:nvSpPr>
        <p:spPr bwMode="auto">
          <a:xfrm>
            <a:off x="7507288" y="6397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CF563AF-D260-42A6-ADF9-D199F2531C91}" type="datetime'''''''''''''2''''''3'''''''''''''''''''''''''''''">
              <a:rPr kumimoji="0" lang="en-IN" altLang="en-US" sz="1000" b="0" smtClean="0"/>
              <a:pPr/>
              <a:t>23</a:t>
            </a:fld>
            <a:endParaRPr kumimoji="0" lang="ja-JP" altLang="en-US" sz="1000" b="0" dirty="0">
              <a:sym typeface="+mn-lt"/>
            </a:endParaRPr>
          </a:p>
        </p:txBody>
      </p:sp>
      <p:sp>
        <p:nvSpPr>
          <p:cNvPr id="28" name="Text Placeholder 12">
            <a:extLst>
              <a:ext uri="{FF2B5EF4-FFF2-40B4-BE49-F238E27FC236}">
                <a16:creationId xmlns:a16="http://schemas.microsoft.com/office/drawing/2014/main" id="{D2D7F17F-F6DA-DCCE-0069-AA6FFF7298E1}"/>
              </a:ext>
            </a:extLst>
          </p:cNvPr>
          <p:cNvSpPr>
            <a:spLocks noGrp="1"/>
          </p:cNvSpPr>
          <p:nvPr>
            <p:custDataLst>
              <p:tags r:id="rId90"/>
            </p:custDataLst>
          </p:nvPr>
        </p:nvSpPr>
        <p:spPr bwMode="auto">
          <a:xfrm>
            <a:off x="7796213" y="63976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10C0DCF-5515-4D36-885D-2164E08A87C7}" type="datetime'''''''''''''2''4'''''''''''''''''''''''''''">
              <a:rPr kumimoji="0" lang="en-IN" altLang="en-US" sz="1000" b="0" smtClean="0"/>
              <a:pPr/>
              <a:t>24</a:t>
            </a:fld>
            <a:endParaRPr kumimoji="0" lang="ja-JP" altLang="en-US" sz="1000" b="0" dirty="0">
              <a:sym typeface="+mn-lt"/>
            </a:endParaRPr>
          </a:p>
        </p:txBody>
      </p:sp>
      <p:sp useBgFill="1">
        <p:nvSpPr>
          <p:cNvPr id="67" name="テキスト プレースホルダ 9">
            <a:extLst>
              <a:ext uri="{FF2B5EF4-FFF2-40B4-BE49-F238E27FC236}">
                <a16:creationId xmlns:a16="http://schemas.microsoft.com/office/drawing/2014/main" id="{57A50961-EFAC-A6AD-5447-0D60F024BFEA}"/>
              </a:ext>
            </a:extLst>
          </p:cNvPr>
          <p:cNvSpPr>
            <a:spLocks/>
          </p:cNvSpPr>
          <p:nvPr>
            <p:custDataLst>
              <p:tags r:id="rId91"/>
            </p:custDataLst>
          </p:nvPr>
        </p:nvSpPr>
        <p:spPr bwMode="gray">
          <a:xfrm>
            <a:off x="5002213" y="5218113"/>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284266-EAA1-4962-B781-2B1B55295963}" type="datetime'''9'''''''''''',''''''2''''''''3''2'''''''''''''''''''''''''''">
              <a:rPr lang="en-US" altLang="en-US" sz="1000" smtClean="0">
                <a:effectLst/>
                <a:sym typeface="+mn-lt"/>
              </a:rPr>
              <a:pPr marL="0" lvl="0" indent="0" algn="ctr">
                <a:spcBef>
                  <a:spcPct val="0"/>
                </a:spcBef>
                <a:buNone/>
              </a:pPr>
              <a:t>9,232</a:t>
            </a:fld>
            <a:endParaRPr kumimoji="1" lang="en-US" altLang="ja-JP" sz="1000" dirty="0">
              <a:sym typeface="+mn-lt"/>
            </a:endParaRPr>
          </a:p>
        </p:txBody>
      </p:sp>
    </p:spTree>
    <p:extLst>
      <p:ext uri="{BB962C8B-B14F-4D97-AF65-F5344CB8AC3E}">
        <p14:creationId xmlns:p14="http://schemas.microsoft.com/office/powerpoint/2010/main" val="36888502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ロシア／日本との関わり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latin typeface="Arial Black" panose="020B0A04020102020204" pitchFamily="34" charset="0"/>
              </a:rPr>
              <a:t>3/5</a:t>
            </a:r>
            <a:r>
              <a:rPr lang="ja-JP" altLang="en-US" dirty="0"/>
              <a:t>）</a:t>
            </a:r>
          </a:p>
        </p:txBody>
      </p:sp>
      <p:sp>
        <p:nvSpPr>
          <p:cNvPr id="6" name="Rectangle 6"/>
          <p:cNvSpPr>
            <a:spLocks noChangeArrowheads="1"/>
          </p:cNvSpPr>
          <p:nvPr/>
        </p:nvSpPr>
        <p:spPr bwMode="auto">
          <a:xfrm>
            <a:off x="200472" y="980728"/>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a:t>
            </a:r>
            <a:r>
              <a:rPr lang="ja-JP" altLang="en-US" sz="1400">
                <a:solidFill>
                  <a:srgbClr val="000000"/>
                </a:solidFill>
                <a:latin typeface="Arial Black" pitchFamily="34" charset="0"/>
                <a:ea typeface="HGP創英角ｺﾞｼｯｸUB" pitchFamily="50" charset="-128"/>
              </a:rPr>
              <a:t>国際化事業（つづき）</a:t>
            </a:r>
            <a:endParaRPr lang="en-US" altLang="ko-KR" sz="1400" dirty="0">
              <a:solidFill>
                <a:srgbClr val="000000"/>
              </a:solidFill>
              <a:latin typeface="Arial Black" pitchFamily="34" charset="0"/>
              <a:ea typeface="HGP創英角ｺﾞｼｯｸUB"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960370933"/>
              </p:ext>
            </p:extLst>
          </p:nvPr>
        </p:nvGraphicFramePr>
        <p:xfrm>
          <a:off x="200472" y="1341760"/>
          <a:ext cx="9504000" cy="515034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024672">
                  <a:extLst>
                    <a:ext uri="{9D8B030D-6E8A-4147-A177-3AD203B41FA5}">
                      <a16:colId xmlns:a16="http://schemas.microsoft.com/office/drawing/2014/main" val="20004"/>
                    </a:ext>
                  </a:extLst>
                </a:gridCol>
                <a:gridCol w="3455328">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05180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リハビリテーションセンター</a:t>
                      </a:r>
                    </a:p>
                  </a:txBody>
                  <a:tcPr marL="36000" marR="36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t>北斗</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沿海州におけるリハビリテーションサービスの現状把握、需要調査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ロシアにおけるリハビリテーション専門資格および教育制度に関する調査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ロシアにおけるリハビリテーション専門職の技能や労働実態に関する調査 ・モスクワおよび沿海州におけるリハビリテーションサービス提供環境の比較検討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我が国リハビリテーションサービスの差別化検討</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事業性評価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我が国リハビリテーションのアピール</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ロシアのリハビリテーション医療は我が国の理学療法を指し、かつ当該理学療法が物理療法や徒手療法等、資格が細分化されていることがわかった。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ウラジオストクでは体系的、総合的なリハビリテーション医療は実施されておらず、物理療法や徒手療法による痛みの対処や局所的な損傷部位に対する治療が主体であり、運動療法は集団体操や運動指導が一般的であることがわか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リハビリテーションの供給が不足していることがわかった。 </a:t>
                      </a:r>
                    </a:p>
                    <a:p>
                      <a:pPr marL="112713" marR="0" lvl="0" indent="-112713"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我が国リハビリテーション医療の特徴を最大限活かすことにより事業化は可能であると判断し、当面は現地医師</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名、運動療法士</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名程度で事業をスタートし、当法人の日本人セラピストが現地で指導にあたることとした。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80592">
                <a:tc>
                  <a:txBody>
                    <a:bodyPr/>
                    <a:lstStyle/>
                    <a:p>
                      <a:pPr marL="0" algn="ctr" defTabSz="914400" rtl="0" eaLnBrk="1" fontAlgn="ctr" latinLnBrk="0" hangingPunct="0"/>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p>
                  </a:txBody>
                  <a:tcPr marL="36000" marR="36000" marT="31502" marB="31502" anchor="ctr">
                    <a:lnL w="1270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algn="ctr" defTabSz="914400" rtl="0" eaLnBrk="1" fontAlgn="ctr" latinLnBrk="0" hangingPunct="0"/>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循環器病画像</a:t>
                      </a:r>
                      <a:b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診断トレーニングセンター</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東芝メディカル</a:t>
                      </a:r>
                      <a:b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システムズ</a:t>
                      </a:r>
                      <a:b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（現：キヤノンメディカルシステムズ）</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芝メディカルシステムズを代表団体として、東芝メディカルシステムズヨーロッパ、東芝メディカルシステムズロシアがコンソーシアムを組みプロジェクトを実施。ロシア側は、モスクワ第一医科大学、モスクワ循環器病センターが協力。</a:t>
                      </a:r>
                    </a:p>
                  </a:txBody>
                  <a:tcPr marL="108000" marR="108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None/>
                        <a:tabLst/>
                        <a:defRPr/>
                      </a:pPr>
                      <a:r>
                        <a:rPr kumimoji="1" lang="en-US" altLang="ja-JP"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76000">
                <a:tc>
                  <a:txBody>
                    <a:bodyPr/>
                    <a:lstStyle/>
                    <a:p>
                      <a:pPr marL="0" algn="ctr" defTabSz="914400" rtl="0" eaLnBrk="1" fontAlgn="ctr" latinLnBrk="0" hangingPunct="0"/>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p>
                  </a:txBody>
                  <a:tcPr marL="36000" marR="36000" marT="31502" marB="31502" anchor="ctr">
                    <a:lnL w="1270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algn="ctr" defTabSz="914400" rtl="0" eaLnBrk="1" fontAlgn="ctr" latinLnBrk="0" hangingPunct="0"/>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内視鏡外科手術</a:t>
                      </a:r>
                    </a:p>
                    <a:p>
                      <a:pPr marL="0" algn="ctr" defTabSz="914400" rtl="0" eaLnBrk="1" fontAlgn="ctr" latinLnBrk="0" hangingPunct="0"/>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トレーニング</a:t>
                      </a:r>
                      <a:b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センター</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オリンパス</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日本への受入研修実施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ロシアにおける現地拠点候補の選定および連携、拠点化のための事業計画立案</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日本とロシアとの学会連携によるトレーニング支援プログラムの立案検討</a:t>
                      </a:r>
                      <a:endParaRPr kumimoji="1" lang="ja-JP" altLang="en-US" sz="1000" b="0" i="0" u="none" strike="noStrike" kern="1200" baseline="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ロシアから内視鏡外科をリードする医師を日本に招聘し、日本内視鏡外科学会総会における発表、手術手技実習ラボトレーニング、手術・施設見学等を実施。両国の医師による日本式内視鏡外科手術に対する認識度向上を図った。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ロシアのティーチングホスピタルへのトレーニング拠点構築を検討し、モスクワにある２大学を今後トレーニング拠点として活用することを確認した。ただし、２大学とも常設の各種機材により医学生を中心とした基礎トレーニングが開催されているものの、内視鏡外科手術に関しては常設する必要性が無いと判断したため、トレーニング開催に合わせて都度機材を持ち込むこととした。</a:t>
                      </a:r>
                    </a:p>
                  </a:txBody>
                  <a:tcPr marL="108000" marR="10800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8" name="テキスト ボックス 7"/>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p>
        </p:txBody>
      </p:sp>
    </p:spTree>
    <p:extLst>
      <p:ext uri="{BB962C8B-B14F-4D97-AF65-F5344CB8AC3E}">
        <p14:creationId xmlns:p14="http://schemas.microsoft.com/office/powerpoint/2010/main" val="21516230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ロシア／日本との関わり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4</a:t>
            </a:r>
            <a:r>
              <a:rPr lang="en-US" altLang="ja-JP" dirty="0">
                <a:latin typeface="Arial Black" panose="020B0A04020102020204" pitchFamily="34" charset="0"/>
              </a:rPr>
              <a:t>/5</a:t>
            </a:r>
            <a:r>
              <a:rPr lang="ja-JP" altLang="en-US" dirty="0"/>
              <a:t>）</a:t>
            </a:r>
          </a:p>
        </p:txBody>
      </p:sp>
      <p:sp>
        <p:nvSpPr>
          <p:cNvPr id="6" name="Rectangle 6"/>
          <p:cNvSpPr>
            <a:spLocks noChangeArrowheads="1"/>
          </p:cNvSpPr>
          <p:nvPr/>
        </p:nvSpPr>
        <p:spPr bwMode="auto">
          <a:xfrm>
            <a:off x="200472" y="980728"/>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a:t>
            </a:r>
            <a:r>
              <a:rPr lang="ja-JP" altLang="en-US" sz="1400">
                <a:solidFill>
                  <a:srgbClr val="000000"/>
                </a:solidFill>
                <a:latin typeface="Arial Black" pitchFamily="34" charset="0"/>
                <a:ea typeface="HGP創英角ｺﾞｼｯｸUB" pitchFamily="50" charset="-128"/>
              </a:rPr>
              <a:t>国際化事業（つづき）</a:t>
            </a:r>
            <a:endParaRPr lang="en-US" altLang="ko-KR" sz="1400" dirty="0">
              <a:solidFill>
                <a:srgbClr val="000000"/>
              </a:solidFill>
              <a:latin typeface="Arial Black" pitchFamily="34" charset="0"/>
              <a:ea typeface="HGP創英角ｺﾞｼｯｸUB"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4202153048"/>
              </p:ext>
            </p:extLst>
          </p:nvPr>
        </p:nvGraphicFramePr>
        <p:xfrm>
          <a:off x="200472" y="1268760"/>
          <a:ext cx="9504000" cy="5255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024672">
                  <a:extLst>
                    <a:ext uri="{9D8B030D-6E8A-4147-A177-3AD203B41FA5}">
                      <a16:colId xmlns:a16="http://schemas.microsoft.com/office/drawing/2014/main" val="20004"/>
                    </a:ext>
                  </a:extLst>
                </a:gridCol>
                <a:gridCol w="3455328">
                  <a:extLst>
                    <a:ext uri="{9D8B030D-6E8A-4147-A177-3AD203B41FA5}">
                      <a16:colId xmlns:a16="http://schemas.microsoft.com/office/drawing/2014/main" val="20005"/>
                    </a:ext>
                  </a:extLst>
                </a:gridCol>
              </a:tblGrid>
              <a:tr h="221645">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53739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乳がん検診システム改善</a:t>
                      </a:r>
                    </a:p>
                  </a:txBody>
                  <a:tcPr marL="36000" marR="36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t>富士フイルム</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ロシアで課題の多い乳がん検診システムを改善し普及拡大させることを目的に、モスクワ市の女性がん専門二次医療施設</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Women Health Center(WHC)</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をパートナーとして、①リファレンスサイトの構築②両国の医師・技師の交流③日本式乳がん検診啓発活動の有効性検証等を行い、デジタル化による乳がん検診の精度アップの実証と新たな課題発掘を行う。</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モスクワ市の教育施設でもある</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WHC</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に、日本製デジタルマンモグラフィの導入を行い、検診精度・効率化アップを実現し、乳がん検診改善のリファレンスサイトの構築ができた。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露医師と技師の交流（日本の医療機関研修・ロシアにおけるシンポジウム開催）により、ロシア医療関係者のスキル向上およびロシアの乳がん検診の課題の深堀・体系化を行った。このことにより日本における取組やノウハウを共有することが課題解決に寄与することが分か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啓発活動のテストを</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施設でおこない、トップダウンアプローチが効果があることが分かった。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0426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リハビリテーション</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メディカルツーリズム・ジャパン</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モスクワ州立学術臨床研究所（</a:t>
                      </a: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MONIKI</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）内に日本の総合リハビリセンターを開設し、日本の医療機関によるリハビリに関する研修等の拠点とする</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日本・ロシア双方のリハビリの現状を把握するために大阪・モスクワでシンポジウムを開催し、リハビリに対する方針・取り組みの違いを双方認識した。</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ロシアでもがん患者数が増加傾向にあるが、がんリハビリのプログラムが存在しないことを把握。</a:t>
                      </a: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MONIKI</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の要求により、総合リハビリセンターはがんリハビリをテーマとしてスタートし、段階的に総合リハビリを導入していく方針で合意した。</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90426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10</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遠隔医療センター設立</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メディカルツーリズム・ジャパン</a:t>
                      </a:r>
                    </a:p>
                    <a:p>
                      <a:pPr algn="ctr" fontAlgn="ctr" hangingPunct="0"/>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日本の遠隔医療センター</a:t>
                      </a:r>
                      <a:r>
                        <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(Japanese Telemedicine Center</a:t>
                      </a: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JTC)</a:t>
                      </a: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に遠隔医療システムを導入し、</a:t>
                      </a:r>
                      <a:r>
                        <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MONIKI</a:t>
                      </a: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（モスクワ州立学術臨床研究所）</a:t>
                      </a:r>
                      <a:r>
                        <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にて実施した画像診断・病理診断に対する 日本からのセカンドオピニオン実施、ロシア国内の関連医療機関への </a:t>
                      </a:r>
                      <a:r>
                        <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JTC </a:t>
                      </a: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からの遠隔医療 提供およびセカンドオピニオン、日ロ間のオンラインカンファレンス、日本向け渡航医療 患者の渡航前後のサポートなどを実施する</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各医療機関や検査会社へのヒヤリングの結果、画像診断と病理診断の遠隔ダブルチ ェックに対するニーズがある事が明確になった。特に病理診断の遠隔ダブルチェッ クに対するニーズの方が大きく、今後の顧客候補として、</a:t>
                      </a:r>
                      <a:r>
                        <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MONIKI </a:t>
                      </a: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以外にも国立の 医療機関や検査会社まで開拓する事ができた。 </a:t>
                      </a:r>
                      <a:endPar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ロシア連邦内の遠隔医療法は国境を越えて実施する事を想定しない為、今後の法改 正などを注視しなければならない。しかし「第 </a:t>
                      </a:r>
                      <a:r>
                        <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 </a:t>
                      </a: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章 </a:t>
                      </a:r>
                      <a:r>
                        <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 </a:t>
                      </a: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本事業を推進するにあた っての注意点」に記載している事項に注意して事業を推進できる事が分かった。 </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416647994"/>
                  </a:ext>
                </a:extLst>
              </a:tr>
            </a:tbl>
          </a:graphicData>
        </a:graphic>
      </p:graphicFrame>
      <p:sp>
        <p:nvSpPr>
          <p:cNvPr id="8" name="テキスト ボックス 7"/>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p>
        </p:txBody>
      </p:sp>
    </p:spTree>
    <p:extLst>
      <p:ext uri="{BB962C8B-B14F-4D97-AF65-F5344CB8AC3E}">
        <p14:creationId xmlns:p14="http://schemas.microsoft.com/office/powerpoint/2010/main" val="23846411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ロシア／日本との関わり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5</a:t>
            </a:r>
            <a:r>
              <a:rPr lang="en-US" altLang="ja-JP" dirty="0">
                <a:latin typeface="Arial Black" panose="020B0A04020102020204" pitchFamily="34" charset="0"/>
              </a:rPr>
              <a:t>/5</a:t>
            </a:r>
            <a:r>
              <a:rPr lang="ja-JP" altLang="en-US" dirty="0"/>
              <a:t>）</a:t>
            </a:r>
          </a:p>
        </p:txBody>
      </p:sp>
      <p:graphicFrame>
        <p:nvGraphicFramePr>
          <p:cNvPr id="8" name="表 7"/>
          <p:cNvGraphicFramePr>
            <a:graphicFrameLocks noGrp="1"/>
          </p:cNvGraphicFramePr>
          <p:nvPr>
            <p:extLst>
              <p:ext uri="{D42A27DB-BD31-4B8C-83A1-F6EECF244321}">
                <p14:modId xmlns:p14="http://schemas.microsoft.com/office/powerpoint/2010/main" val="453046695"/>
              </p:ext>
            </p:extLst>
          </p:nvPr>
        </p:nvGraphicFramePr>
        <p:xfrm>
          <a:off x="200472" y="2169852"/>
          <a:ext cx="9505056" cy="3239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4500840">
                  <a:extLst>
                    <a:ext uri="{9D8B030D-6E8A-4147-A177-3AD203B41FA5}">
                      <a16:colId xmlns:a16="http://schemas.microsoft.com/office/drawing/2014/main" val="20004"/>
                    </a:ext>
                  </a:extLst>
                </a:gridCol>
                <a:gridCol w="1728216">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内容</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セミナーでの主な講演者</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特記事項</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44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セミナー</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がんの</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先端診断・治療技術</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r>
                        <a:rPr lang="ja-JP" altLang="en-US" sz="1000" dirty="0"/>
                        <a:t>国立がん研究センター　秋元哲夫　先生</a:t>
                      </a:r>
                      <a:endParaRPr lang="en-US" altLang="zh-CN" sz="1000" dirty="0"/>
                    </a:p>
                    <a:p>
                      <a:pPr marL="85725" indent="0" algn="l" defTabSz="914400" rtl="0" eaLnBrk="1" fontAlgn="ctr" latinLnBrk="0" hangingPunct="0">
                        <a:spcBef>
                          <a:spcPts val="0"/>
                        </a:spcBef>
                        <a:spcAft>
                          <a:spcPts val="6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「日本の陽子線治療を中心とした粒現況将来展望について」</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r>
                        <a:rPr lang="zh-TW" altLang="en-US" sz="1000" dirty="0"/>
                        <a:t>慶応義塾大学　後藤修　特任助教授</a:t>
                      </a:r>
                      <a:r>
                        <a:rPr lang="ja-JP" altLang="en-US" sz="1000" dirty="0" err="1"/>
                        <a:t>、</a:t>
                      </a:r>
                      <a:r>
                        <a:rPr lang="ja-JP" altLang="en-US" sz="1000" dirty="0"/>
                        <a:t>ほか</a:t>
                      </a:r>
                      <a:endParaRPr lang="en-US" altLang="zh-TW" sz="1000" dirty="0"/>
                    </a:p>
                    <a:p>
                      <a:pPr marL="85725" indent="0" algn="l" defTabSz="914400" rtl="0" eaLnBrk="1" fontAlgn="ctr" latinLnBrk="0" hangingPunct="0">
                        <a:spcBef>
                          <a:spcPts val="0"/>
                        </a:spcBef>
                        <a:spcAft>
                          <a:spcPts val="6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「日本での胃癌治療における低侵襲手術の開発」</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在モスクワ日本大使館で実施</a:t>
                      </a:r>
                    </a:p>
                  </a:txBody>
                  <a:tcPr marL="144000" marR="144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54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spcBef>
                          <a:spcPts val="300"/>
                        </a:spcBef>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セミナー、</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病院訪問、</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大使館での</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座談会</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がんの</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先端診断・治療技術</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日本赤十字社医療センター　幕内雅敏　院長</a:t>
                      </a:r>
                    </a:p>
                    <a:p>
                      <a:pPr marL="85725" indent="0" algn="l" defTabSz="914400" rtl="0" eaLnBrk="1" fontAlgn="ctr" latinLnBrk="0" hangingPunct="0">
                        <a:spcBef>
                          <a:spcPts val="0"/>
                        </a:spcBef>
                        <a:spcAft>
                          <a:spcPts val="6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Intraoperative Ultrasound and Liver Surgery</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慈泉会 相澤病院　田内克典　副院長</a:t>
                      </a:r>
                    </a:p>
                    <a:p>
                      <a:pPr marL="85725" indent="0" algn="l" defTabSz="914400" rtl="0" eaLnBrk="1" fontAlgn="ctr" latinLnBrk="0" hangingPunct="0">
                        <a:spcBef>
                          <a:spcPts val="0"/>
                        </a:spcBef>
                        <a:spcAft>
                          <a:spcPts val="6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「日本の放射線治療（陽子線治療）」</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spcAft>
                          <a:spcPts val="3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在モスクワ日本大使館で実施</a:t>
                      </a:r>
                    </a:p>
                    <a:p>
                      <a:pPr marL="0" indent="0" algn="l" defTabSz="914400" rtl="0" eaLnBrk="1" fontAlgn="ctr" latinLnBrk="0" hangingPunct="0">
                        <a:spcBef>
                          <a:spcPts val="0"/>
                        </a:spcBef>
                        <a:spcAft>
                          <a:spcPts val="3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実業ロシアより、副会長が参加</a:t>
                      </a:r>
                    </a:p>
                  </a:txBody>
                  <a:tcPr marL="144000" marR="144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9" name="Rectangle 6"/>
          <p:cNvSpPr>
            <a:spLocks noChangeArrowheads="1"/>
          </p:cNvSpPr>
          <p:nvPr/>
        </p:nvSpPr>
        <p:spPr bwMode="auto">
          <a:xfrm>
            <a:off x="200472" y="1808820"/>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官民ミッション</a:t>
            </a:r>
          </a:p>
        </p:txBody>
      </p:sp>
      <p:sp>
        <p:nvSpPr>
          <p:cNvPr id="7" name="テキスト ボックス 6"/>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p>
        </p:txBody>
      </p:sp>
      <p:sp>
        <p:nvSpPr>
          <p:cNvPr id="10" name="テキスト ボックス 71"/>
          <p:cNvSpPr txBox="1"/>
          <p:nvPr/>
        </p:nvSpPr>
        <p:spPr>
          <a:xfrm>
            <a:off x="200025" y="6248345"/>
            <a:ext cx="8781571" cy="276999"/>
          </a:xfrm>
          <a:prstGeom prst="rect">
            <a:avLst/>
          </a:prstGeom>
        </p:spPr>
        <p:txBody>
          <a:bodyPr wrap="none" lIns="0" rIns="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buNone/>
            </a:pPr>
            <a:r>
              <a:rPr lang="en-US" altLang="ja-JP" sz="800" b="0" dirty="0"/>
              <a:t>※ </a:t>
            </a:r>
            <a:r>
              <a:rPr lang="ja-JP" altLang="en-US" sz="800" b="0" dirty="0"/>
              <a:t>上記のほか、「新興国マクロヘルスデータ、規制・制度に関する調査（</a:t>
            </a:r>
            <a:r>
              <a:rPr lang="ja-JP" altLang="en-US" sz="800" dirty="0"/>
              <a:t>ロシア</a:t>
            </a:r>
            <a:r>
              <a:rPr lang="ja-JP" altLang="en-US" sz="800" b="0" dirty="0"/>
              <a:t>）」（</a:t>
            </a:r>
            <a:r>
              <a:rPr lang="en-US" altLang="ja-JP" sz="800" b="0" dirty="0"/>
              <a:t>2014</a:t>
            </a:r>
            <a:r>
              <a:rPr lang="ja-JP" altLang="en-US" sz="800" b="0" dirty="0"/>
              <a:t>年）といったレポートを作成・公開している</a:t>
            </a:r>
            <a:endParaRPr lang="en-US" altLang="ja-JP" sz="800" b="0" dirty="0"/>
          </a:p>
        </p:txBody>
      </p:sp>
    </p:spTree>
    <p:extLst>
      <p:ext uri="{BB962C8B-B14F-4D97-AF65-F5344CB8AC3E}">
        <p14:creationId xmlns:p14="http://schemas.microsoft.com/office/powerpoint/2010/main" val="29114841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ロシア／日本との関わり</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外務省の主な医療国際化関連事業</a:t>
            </a:r>
          </a:p>
        </p:txBody>
      </p:sp>
      <p:sp>
        <p:nvSpPr>
          <p:cNvPr id="4" name="テキスト ボックス 3"/>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年以降、ロシアの市場経済改革支援の一環として、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都市（ハバロフスク、ウラジオストク、サハリン、モスクワ、サンクト・ペテルブルク、ニジニー・ノヴゴロド）に日本センターを設置し、医療や経営など様々な研修を行っている。</a:t>
            </a:r>
          </a:p>
        </p:txBody>
      </p:sp>
      <p:sp>
        <p:nvSpPr>
          <p:cNvPr id="167" name="角丸四角形 166"/>
          <p:cNvSpPr/>
          <p:nvPr/>
        </p:nvSpPr>
        <p:spPr>
          <a:xfrm>
            <a:off x="1568624" y="3068960"/>
            <a:ext cx="2664296" cy="1728192"/>
          </a:xfrm>
          <a:prstGeom prst="roundRect">
            <a:avLst>
              <a:gd name="adj" fmla="val 7465"/>
            </a:avLst>
          </a:prstGeom>
          <a:solidFill>
            <a:srgbClr val="A2BBDC"/>
          </a:solidFill>
        </p:spPr>
        <p:txBody>
          <a:bodyPr wrap="square" anchor="ctr" anchorCtr="0">
            <a:noAutofit/>
          </a:bodyPr>
          <a:lstStyle/>
          <a:p>
            <a:pPr algn="ctr"/>
            <a:r>
              <a:rPr lang="en-US" altLang="ja-JP" dirty="0">
                <a:latin typeface="Arial Black" panose="020B0A04020102020204" pitchFamily="34" charset="0"/>
                <a:ea typeface="HGP創英角ｺﾞｼｯｸUB" panose="020B0900000000000000" pitchFamily="50" charset="-128"/>
              </a:rPr>
              <a:t>6</a:t>
            </a:r>
            <a:r>
              <a:rPr lang="ja-JP" altLang="en-US" dirty="0">
                <a:latin typeface="Arial Black" panose="020B0A04020102020204" pitchFamily="34" charset="0"/>
                <a:ea typeface="HGP創英角ｺﾞｼｯｸUB" panose="020B0900000000000000" pitchFamily="50" charset="-128"/>
              </a:rPr>
              <a:t>都市の日本センターで</a:t>
            </a:r>
            <a:endParaRPr lang="en-US" altLang="ja-JP" dirty="0">
              <a:latin typeface="Arial Black" panose="020B0A04020102020204" pitchFamily="34" charset="0"/>
              <a:ea typeface="HGP創英角ｺﾞｼｯｸUB" panose="020B0900000000000000" pitchFamily="50" charset="-128"/>
            </a:endParaRPr>
          </a:p>
          <a:p>
            <a:pPr algn="ctr"/>
            <a:r>
              <a:rPr lang="ja-JP" altLang="en-US" dirty="0">
                <a:latin typeface="Arial Black" panose="020B0A04020102020204" pitchFamily="34" charset="0"/>
                <a:ea typeface="HGP創英角ｺﾞｼｯｸUB" panose="020B0900000000000000" pitchFamily="50" charset="-128"/>
              </a:rPr>
              <a:t>約</a:t>
            </a:r>
            <a:r>
              <a:rPr lang="en-US" altLang="ja-JP" sz="2800" dirty="0">
                <a:latin typeface="Arial Black" panose="020B0A04020102020204" pitchFamily="34" charset="0"/>
                <a:ea typeface="HGP創英角ｺﾞｼｯｸUB" panose="020B0900000000000000" pitchFamily="50" charset="-128"/>
              </a:rPr>
              <a:t>93,000</a:t>
            </a:r>
            <a:r>
              <a:rPr lang="ja-JP" altLang="en-US" dirty="0">
                <a:latin typeface="Arial Black" panose="020B0A04020102020204" pitchFamily="34" charset="0"/>
                <a:ea typeface="HGP創英角ｺﾞｼｯｸUB" panose="020B0900000000000000" pitchFamily="50" charset="-128"/>
              </a:rPr>
              <a:t>名</a:t>
            </a:r>
            <a:br>
              <a:rPr lang="en-US" altLang="ja-JP" dirty="0">
                <a:latin typeface="Arial Black" panose="020B0A04020102020204" pitchFamily="34" charset="0"/>
                <a:ea typeface="HGP創英角ｺﾞｼｯｸUB" panose="020B0900000000000000" pitchFamily="50" charset="-128"/>
              </a:rPr>
            </a:br>
            <a:r>
              <a:rPr lang="ja-JP" altLang="en-US" dirty="0">
                <a:latin typeface="Arial Black" panose="020B0A04020102020204" pitchFamily="34" charset="0"/>
                <a:ea typeface="HGP創英角ｺﾞｼｯｸUB" panose="020B0900000000000000" pitchFamily="50" charset="-128"/>
              </a:rPr>
              <a:t>各種研修を受講</a:t>
            </a:r>
          </a:p>
        </p:txBody>
      </p:sp>
      <p:sp>
        <p:nvSpPr>
          <p:cNvPr id="172" name="角丸四角形 171"/>
          <p:cNvSpPr/>
          <p:nvPr/>
        </p:nvSpPr>
        <p:spPr>
          <a:xfrm>
            <a:off x="5529064" y="3068960"/>
            <a:ext cx="2664296" cy="1728192"/>
          </a:xfrm>
          <a:prstGeom prst="roundRect">
            <a:avLst>
              <a:gd name="adj" fmla="val 6576"/>
            </a:avLst>
          </a:prstGeom>
          <a:solidFill>
            <a:srgbClr val="3D6AA7"/>
          </a:solidFill>
        </p:spPr>
        <p:txBody>
          <a:bodyPr wrap="none" anchor="ctr" anchorCtr="0">
            <a:noAutofit/>
          </a:bodyPr>
          <a:lstStyle/>
          <a:p>
            <a:pPr algn="ctr"/>
            <a:r>
              <a:rPr lang="ja-JP" altLang="en-US" dirty="0">
                <a:solidFill>
                  <a:schemeClr val="bg1"/>
                </a:solidFill>
                <a:latin typeface="Arial Black" panose="020B0A04020102020204" pitchFamily="34" charset="0"/>
                <a:ea typeface="HGP創英角ｺﾞｼｯｸUB" panose="020B0900000000000000" pitchFamily="50" charset="-128"/>
              </a:rPr>
              <a:t>約</a:t>
            </a:r>
            <a:r>
              <a:rPr lang="en-US" altLang="ja-JP" sz="2800" dirty="0">
                <a:solidFill>
                  <a:schemeClr val="bg1"/>
                </a:solidFill>
                <a:latin typeface="Arial Black" panose="020B0A04020102020204" pitchFamily="34" charset="0"/>
                <a:ea typeface="HGP創英角ｺﾞｼｯｸUB" panose="020B0900000000000000" pitchFamily="50" charset="-128"/>
              </a:rPr>
              <a:t>6,000</a:t>
            </a:r>
            <a:r>
              <a:rPr lang="ja-JP" altLang="en-US" dirty="0">
                <a:solidFill>
                  <a:schemeClr val="bg1"/>
                </a:solidFill>
                <a:latin typeface="Arial Black" panose="020B0A04020102020204" pitchFamily="34" charset="0"/>
                <a:ea typeface="HGP創英角ｺﾞｼｯｸUB" panose="020B0900000000000000" pitchFamily="50" charset="-128"/>
              </a:rPr>
              <a:t>名</a:t>
            </a:r>
            <a:br>
              <a:rPr lang="en-US" altLang="ja-JP" dirty="0">
                <a:solidFill>
                  <a:schemeClr val="bg1"/>
                </a:solidFill>
                <a:latin typeface="Arial Black" panose="020B0A04020102020204" pitchFamily="34" charset="0"/>
                <a:ea typeface="HGP創英角ｺﾞｼｯｸUB" panose="020B0900000000000000" pitchFamily="50" charset="-128"/>
              </a:rPr>
            </a:br>
            <a:r>
              <a:rPr lang="ja-JP" altLang="en-US" dirty="0">
                <a:solidFill>
                  <a:schemeClr val="bg1"/>
                </a:solidFill>
                <a:latin typeface="Arial Black" panose="020B0A04020102020204" pitchFamily="34" charset="0"/>
                <a:ea typeface="HGP創英角ｺﾞｼｯｸUB" panose="020B0900000000000000" pitchFamily="50" charset="-128"/>
              </a:rPr>
              <a:t>訪日研修に参加</a:t>
            </a:r>
          </a:p>
        </p:txBody>
      </p:sp>
      <p:sp>
        <p:nvSpPr>
          <p:cNvPr id="300" name="テキスト ボックス 299"/>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a:t>
            </a:r>
          </a:p>
        </p:txBody>
      </p:sp>
      <p:sp>
        <p:nvSpPr>
          <p:cNvPr id="302" name="二等辺三角形 301"/>
          <p:cNvSpPr/>
          <p:nvPr/>
        </p:nvSpPr>
        <p:spPr>
          <a:xfrm rot="5400000">
            <a:off x="3800873" y="3717034"/>
            <a:ext cx="1728190" cy="432048"/>
          </a:xfrm>
          <a:prstGeom prst="triangle">
            <a:avLst/>
          </a:prstGeom>
          <a:gradFill flip="none" rotWithShape="1">
            <a:gsLst>
              <a:gs pos="0">
                <a:srgbClr val="C71F0D"/>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3" name="二等辺三角形 302"/>
          <p:cNvSpPr/>
          <p:nvPr/>
        </p:nvSpPr>
        <p:spPr>
          <a:xfrm rot="5400000">
            <a:off x="4016896" y="3717035"/>
            <a:ext cx="1728192" cy="432048"/>
          </a:xfrm>
          <a:prstGeom prst="triangle">
            <a:avLst/>
          </a:prstGeom>
          <a:gradFill flip="none" rotWithShape="1">
            <a:gsLst>
              <a:gs pos="0">
                <a:srgbClr val="C71F0D"/>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4" name="二等辺三角形 303"/>
          <p:cNvSpPr/>
          <p:nvPr/>
        </p:nvSpPr>
        <p:spPr>
          <a:xfrm rot="5400000">
            <a:off x="4232921" y="3717036"/>
            <a:ext cx="1728190" cy="432048"/>
          </a:xfrm>
          <a:prstGeom prst="triangle">
            <a:avLst/>
          </a:prstGeom>
          <a:gradFill flip="none" rotWithShape="1">
            <a:gsLst>
              <a:gs pos="0">
                <a:srgbClr val="C71F0D"/>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05" name="グループ化 7"/>
          <p:cNvGrpSpPr/>
          <p:nvPr/>
        </p:nvGrpSpPr>
        <p:grpSpPr>
          <a:xfrm>
            <a:off x="1352600" y="2564904"/>
            <a:ext cx="6984776" cy="288032"/>
            <a:chOff x="4944173" y="2113806"/>
            <a:chExt cx="5861371" cy="288032"/>
          </a:xfrm>
        </p:grpSpPr>
        <p:cxnSp>
          <p:nvCxnSpPr>
            <p:cNvPr id="306" name="直線コネクタ 30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外務省主催の研修参加者数</a:t>
              </a:r>
            </a:p>
          </p:txBody>
        </p:sp>
      </p:grpSp>
    </p:spTree>
    <p:extLst>
      <p:ext uri="{BB962C8B-B14F-4D97-AF65-F5344CB8AC3E}">
        <p14:creationId xmlns:p14="http://schemas.microsoft.com/office/powerpoint/2010/main" val="131361903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extLst>
              <p:ext uri="{D42A27DB-BD31-4B8C-83A1-F6EECF244321}">
                <p14:modId xmlns:p14="http://schemas.microsoft.com/office/powerpoint/2010/main" val="2453182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270" imgH="270" progId="TCLayout.ActiveDocument.1">
                  <p:embed/>
                </p:oleObj>
              </mc:Choice>
              <mc:Fallback>
                <p:oleObj name="think-cellスライド" r:id="rId3" imgW="270" imgH="270" progId="TCLayout.ActiveDocument.1">
                  <p:embed/>
                  <p:pic>
                    <p:nvPicPr>
                      <p:cNvPr id="3" name="オブジェクト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 name="フリーフォーム 119"/>
          <p:cNvSpPr/>
          <p:nvPr/>
        </p:nvSpPr>
        <p:spPr>
          <a:xfrm>
            <a:off x="4181624" y="2133597"/>
            <a:ext cx="771090" cy="2659979"/>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2990 w 732990"/>
              <a:gd name="connsiteY0" fmla="*/ 0 h 2380863"/>
              <a:gd name="connsiteX1" fmla="*/ 0 w 732990"/>
              <a:gd name="connsiteY1" fmla="*/ 327750 h 2380863"/>
              <a:gd name="connsiteX2" fmla="*/ 29800 w 732990"/>
              <a:gd name="connsiteY2" fmla="*/ 1076000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62535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71013 h 2380863"/>
              <a:gd name="connsiteX3" fmla="*/ 731547 w 732990"/>
              <a:gd name="connsiteY3" fmla="*/ 2380863 h 2380863"/>
              <a:gd name="connsiteX0" fmla="*/ 732990 w 732990"/>
              <a:gd name="connsiteY0" fmla="*/ 0 h 2380863"/>
              <a:gd name="connsiteX1" fmla="*/ 0 w 732990"/>
              <a:gd name="connsiteY1" fmla="*/ 327750 h 2380863"/>
              <a:gd name="connsiteX2" fmla="*/ 25038 w 732990"/>
              <a:gd name="connsiteY2" fmla="*/ 1240595 h 2380863"/>
              <a:gd name="connsiteX3" fmla="*/ 731547 w 732990"/>
              <a:gd name="connsiteY3" fmla="*/ 2380863 h 2380863"/>
              <a:gd name="connsiteX0" fmla="*/ 732990 w 732990"/>
              <a:gd name="connsiteY0" fmla="*/ 0 h 2430637"/>
              <a:gd name="connsiteX1" fmla="*/ 0 w 732990"/>
              <a:gd name="connsiteY1" fmla="*/ 327750 h 2430637"/>
              <a:gd name="connsiteX2" fmla="*/ 25038 w 732990"/>
              <a:gd name="connsiteY2" fmla="*/ 1240595 h 2430637"/>
              <a:gd name="connsiteX3" fmla="*/ 731547 w 732990"/>
              <a:gd name="connsiteY3" fmla="*/ 2430637 h 2430637"/>
              <a:gd name="connsiteX0" fmla="*/ 732990 w 736309"/>
              <a:gd name="connsiteY0" fmla="*/ 0 h 2458290"/>
              <a:gd name="connsiteX1" fmla="*/ 0 w 736309"/>
              <a:gd name="connsiteY1" fmla="*/ 327750 h 2458290"/>
              <a:gd name="connsiteX2" fmla="*/ 25038 w 736309"/>
              <a:gd name="connsiteY2" fmla="*/ 1240595 h 2458290"/>
              <a:gd name="connsiteX3" fmla="*/ 736309 w 736309"/>
              <a:gd name="connsiteY3" fmla="*/ 2458290 h 2458290"/>
              <a:gd name="connsiteX0" fmla="*/ 771090 w 771090"/>
              <a:gd name="connsiteY0" fmla="*/ 0 h 2469351"/>
              <a:gd name="connsiteX1" fmla="*/ 0 w 771090"/>
              <a:gd name="connsiteY1" fmla="*/ 338811 h 2469351"/>
              <a:gd name="connsiteX2" fmla="*/ 25038 w 771090"/>
              <a:gd name="connsiteY2" fmla="*/ 1251656 h 2469351"/>
              <a:gd name="connsiteX3" fmla="*/ 736309 w 771090"/>
              <a:gd name="connsiteY3" fmla="*/ 2469351 h 2469351"/>
              <a:gd name="connsiteX0" fmla="*/ 771090 w 771090"/>
              <a:gd name="connsiteY0" fmla="*/ 0 h 2513595"/>
              <a:gd name="connsiteX1" fmla="*/ 0 w 771090"/>
              <a:gd name="connsiteY1" fmla="*/ 338811 h 2513595"/>
              <a:gd name="connsiteX2" fmla="*/ 25038 w 771090"/>
              <a:gd name="connsiteY2" fmla="*/ 1251656 h 2513595"/>
              <a:gd name="connsiteX3" fmla="*/ 760122 w 771090"/>
              <a:gd name="connsiteY3" fmla="*/ 2513595 h 2513595"/>
              <a:gd name="connsiteX0" fmla="*/ 771090 w 771090"/>
              <a:gd name="connsiteY0" fmla="*/ 0 h 2436169"/>
              <a:gd name="connsiteX1" fmla="*/ 0 w 771090"/>
              <a:gd name="connsiteY1" fmla="*/ 338811 h 2436169"/>
              <a:gd name="connsiteX2" fmla="*/ 25038 w 771090"/>
              <a:gd name="connsiteY2" fmla="*/ 1251656 h 2436169"/>
              <a:gd name="connsiteX3" fmla="*/ 707734 w 771090"/>
              <a:gd name="connsiteY3" fmla="*/ 2436169 h 2436169"/>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Lst>
            <a:ahLst/>
            <a:cxnLst>
              <a:cxn ang="0">
                <a:pos x="connsiteX0" y="connsiteY0"/>
              </a:cxn>
              <a:cxn ang="0">
                <a:pos x="connsiteX1" y="connsiteY1"/>
              </a:cxn>
              <a:cxn ang="0">
                <a:pos x="connsiteX2" y="connsiteY2"/>
              </a:cxn>
              <a:cxn ang="0">
                <a:pos x="connsiteX3" y="connsiteY3"/>
              </a:cxn>
            </a:cxnLst>
            <a:rect l="l" t="t" r="r" b="b"/>
            <a:pathLst>
              <a:path w="771090" h="2466587">
                <a:moveTo>
                  <a:pt x="771090" y="0"/>
                </a:moveTo>
                <a:lnTo>
                  <a:pt x="0" y="338811"/>
                </a:lnTo>
                <a:cubicBezTo>
                  <a:pt x="10727" y="605185"/>
                  <a:pt x="14311" y="985282"/>
                  <a:pt x="25038" y="1251656"/>
                </a:cubicBezTo>
                <a:cubicBezTo>
                  <a:pt x="46517" y="1283451"/>
                  <a:pt x="689214" y="2411663"/>
                  <a:pt x="724403" y="2466587"/>
                </a:cubicBezTo>
              </a:path>
            </a:pathLst>
          </a:custGeom>
          <a:gradFill>
            <a:gsLst>
              <a:gs pos="0">
                <a:srgbClr val="DDE6F3"/>
              </a:gs>
              <a:gs pos="100000">
                <a:srgbClr val="CCDAEC"/>
              </a:gs>
            </a:gsLst>
            <a:lin ang="0" scaled="1"/>
          </a:gradFill>
        </p:spPr>
        <p:txBody>
          <a:bodyPr rtlCol="0" anchor="ctr"/>
          <a:lstStyle/>
          <a:p>
            <a:pPr algn="ctr"/>
            <a:endParaRPr kumimoji="1" lang="ja-JP" altLang="en-US"/>
          </a:p>
        </p:txBody>
      </p:sp>
      <p:sp>
        <p:nvSpPr>
          <p:cNvPr id="5" name="タイトル 4"/>
          <p:cNvSpPr>
            <a:spLocks noGrp="1"/>
          </p:cNvSpPr>
          <p:nvPr>
            <p:ph type="title"/>
          </p:nvPr>
        </p:nvSpPr>
        <p:spPr/>
        <p:txBody>
          <a:bodyPr/>
          <a:lstStyle/>
          <a:p>
            <a:r>
              <a:rPr lang="ja-JP" altLang="en-US" dirty="0"/>
              <a:t>ロシア／日本との関わり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厚生労働省とロシア保健省の協力覚書（</a:t>
            </a:r>
            <a:r>
              <a:rPr lang="en-US" altLang="ja-JP" dirty="0">
                <a:latin typeface="Arial Black" panose="020B0A04020102020204" pitchFamily="34" charset="0"/>
              </a:rPr>
              <a:t>MOC</a:t>
            </a:r>
            <a:r>
              <a:rPr lang="ja-JP" altLang="en-US" dirty="0">
                <a:latin typeface="Arial Black" panose="020B0A04020102020204" pitchFamily="34" charset="0"/>
              </a:rPr>
              <a:t>）</a:t>
            </a:r>
            <a:r>
              <a:rPr lang="ja-JP" altLang="en-US" dirty="0"/>
              <a:t>締結状況</a:t>
            </a:r>
          </a:p>
        </p:txBody>
      </p:sp>
      <p:sp>
        <p:nvSpPr>
          <p:cNvPr id="13" name="テキスト ボックス 12"/>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月に、厚生労働省とロシア保健省が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2" name="グループ化 7"/>
          <p:cNvGrpSpPr/>
          <p:nvPr/>
        </p:nvGrpSpPr>
        <p:grpSpPr>
          <a:xfrm>
            <a:off x="344488" y="1700808"/>
            <a:ext cx="9217024" cy="288032"/>
            <a:chOff x="4803500" y="2113806"/>
            <a:chExt cx="2954133" cy="288032"/>
          </a:xfrm>
        </p:grpSpPr>
        <p:cxnSp>
          <p:nvCxnSpPr>
            <p:cNvPr id="23" name="直線コネクタ 2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締結状況</a:t>
              </a:r>
            </a:p>
          </p:txBody>
        </p:sp>
      </p:grpSp>
      <p:sp>
        <p:nvSpPr>
          <p:cNvPr id="26" name="正方形/長方形 25"/>
          <p:cNvSpPr/>
          <p:nvPr/>
        </p:nvSpPr>
        <p:spPr>
          <a:xfrm>
            <a:off x="272480" y="2098948"/>
            <a:ext cx="3672408" cy="276999"/>
          </a:xfrm>
          <a:prstGeom prst="rect">
            <a:avLst/>
          </a:prstGeom>
        </p:spPr>
        <p:txBody>
          <a:bodyPr wrap="square">
            <a:spAutoFit/>
          </a:bodyPr>
          <a:lstStyle/>
          <a:p>
            <a:pPr marL="171450" indent="-171450">
              <a:spcAft>
                <a:spcPts val="400"/>
              </a:spcAft>
              <a:buClr>
                <a:srgbClr val="3D6AA7"/>
              </a:buClr>
              <a:buFont typeface="Wingdings" panose="05000000000000000000" pitchFamily="2" charset="2"/>
              <a:buChar char="n"/>
            </a:pPr>
            <a:r>
              <a:rPr lang="en-US" altLang="ja-JP" sz="1200" dirty="0"/>
              <a:t>2016</a:t>
            </a:r>
            <a:r>
              <a:rPr lang="ja-JP" altLang="en-US" sz="1200" dirty="0"/>
              <a:t>年</a:t>
            </a:r>
            <a:r>
              <a:rPr lang="en-US" altLang="ja-JP" sz="1200" dirty="0"/>
              <a:t>12</a:t>
            </a:r>
            <a:r>
              <a:rPr lang="ja-JP" altLang="en-US" sz="1200" dirty="0"/>
              <a:t>月</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、首脳会談に合わせて結ばれた</a:t>
            </a:r>
          </a:p>
        </p:txBody>
      </p:sp>
      <p:sp>
        <p:nvSpPr>
          <p:cNvPr id="42" name="円/楕円 41"/>
          <p:cNvSpPr/>
          <p:nvPr/>
        </p:nvSpPr>
        <p:spPr>
          <a:xfrm>
            <a:off x="488504" y="3187576"/>
            <a:ext cx="3960440" cy="1728192"/>
          </a:xfrm>
          <a:prstGeom prst="ellipse">
            <a:avLst/>
          </a:prstGeom>
          <a:gradFill flip="none" rotWithShape="1">
            <a:gsLst>
              <a:gs pos="8000">
                <a:srgbClr val="A2BBDC"/>
              </a:gs>
              <a:gs pos="100000">
                <a:schemeClr val="bg1">
                  <a:alpha val="0"/>
                </a:schemeClr>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3" name="グループ化 42"/>
          <p:cNvGrpSpPr/>
          <p:nvPr/>
        </p:nvGrpSpPr>
        <p:grpSpPr>
          <a:xfrm>
            <a:off x="1692029" y="3453132"/>
            <a:ext cx="1516104" cy="1201785"/>
            <a:chOff x="1692029" y="3406524"/>
            <a:chExt cx="1516104" cy="1201785"/>
          </a:xfrm>
        </p:grpSpPr>
        <p:grpSp>
          <p:nvGrpSpPr>
            <p:cNvPr id="44" name="Group 339"/>
            <p:cNvGrpSpPr>
              <a:grpSpLocks noChangeAspect="1"/>
            </p:cNvGrpSpPr>
            <p:nvPr/>
          </p:nvGrpSpPr>
          <p:grpSpPr bwMode="auto">
            <a:xfrm>
              <a:off x="1729320" y="3440013"/>
              <a:ext cx="1478813" cy="1168296"/>
              <a:chOff x="1968" y="2736"/>
              <a:chExt cx="864" cy="672"/>
            </a:xfrm>
          </p:grpSpPr>
          <p:sp>
            <p:nvSpPr>
              <p:cNvPr id="48" name="Freeform 168"/>
              <p:cNvSpPr>
                <a:spLocks noChangeAspect="1"/>
              </p:cNvSpPr>
              <p:nvPr/>
            </p:nvSpPr>
            <p:spPr bwMode="auto">
              <a:xfrm>
                <a:off x="1968" y="2740"/>
                <a:ext cx="663" cy="668"/>
              </a:xfrm>
              <a:custGeom>
                <a:avLst/>
                <a:gdLst/>
                <a:ahLst/>
                <a:cxnLst>
                  <a:cxn ang="0">
                    <a:pos x="800" y="0"/>
                  </a:cxn>
                  <a:cxn ang="0">
                    <a:pos x="0" y="800"/>
                  </a:cxn>
                  <a:cxn ang="0">
                    <a:pos x="910" y="1715"/>
                  </a:cxn>
                  <a:cxn ang="0">
                    <a:pos x="907" y="1952"/>
                  </a:cxn>
                  <a:cxn ang="0">
                    <a:pos x="1995" y="3028"/>
                  </a:cxn>
                  <a:cxn ang="0">
                    <a:pos x="2225" y="2806"/>
                  </a:cxn>
                  <a:cxn ang="0">
                    <a:pos x="1817" y="2398"/>
                  </a:cxn>
                  <a:cxn ang="0">
                    <a:pos x="2289" y="2870"/>
                  </a:cxn>
                  <a:cxn ang="0">
                    <a:pos x="2515" y="2630"/>
                  </a:cxn>
                  <a:cxn ang="0">
                    <a:pos x="2055" y="2178"/>
                  </a:cxn>
                  <a:cxn ang="0">
                    <a:pos x="2531" y="2646"/>
                  </a:cxn>
                  <a:cxn ang="0">
                    <a:pos x="2749" y="2420"/>
                  </a:cxn>
                  <a:cxn ang="0">
                    <a:pos x="2310" y="1970"/>
                  </a:cxn>
                  <a:cxn ang="0">
                    <a:pos x="2731" y="2404"/>
                  </a:cxn>
                  <a:cxn ang="0">
                    <a:pos x="2967" y="2168"/>
                  </a:cxn>
                  <a:cxn ang="0">
                    <a:pos x="1820" y="1015"/>
                  </a:cxn>
                  <a:cxn ang="0">
                    <a:pos x="2080" y="835"/>
                  </a:cxn>
                  <a:cxn ang="0">
                    <a:pos x="1620" y="830"/>
                  </a:cxn>
                  <a:cxn ang="0">
                    <a:pos x="800" y="0"/>
                  </a:cxn>
                </a:cxnLst>
                <a:rect l="0" t="0" r="r" b="b"/>
                <a:pathLst>
                  <a:path w="3083" h="3156">
                    <a:moveTo>
                      <a:pt x="800" y="0"/>
                    </a:moveTo>
                    <a:lnTo>
                      <a:pt x="0" y="800"/>
                    </a:lnTo>
                    <a:lnTo>
                      <a:pt x="910" y="1715"/>
                    </a:lnTo>
                    <a:cubicBezTo>
                      <a:pt x="910" y="1715"/>
                      <a:pt x="908" y="1833"/>
                      <a:pt x="907" y="1952"/>
                    </a:cubicBezTo>
                    <a:cubicBezTo>
                      <a:pt x="1451" y="2490"/>
                      <a:pt x="1995" y="3028"/>
                      <a:pt x="1995" y="3028"/>
                    </a:cubicBezTo>
                    <a:cubicBezTo>
                      <a:pt x="2123" y="3156"/>
                      <a:pt x="2332" y="2910"/>
                      <a:pt x="2225" y="2806"/>
                    </a:cubicBezTo>
                    <a:cubicBezTo>
                      <a:pt x="2021" y="2602"/>
                      <a:pt x="1817" y="2398"/>
                      <a:pt x="1817" y="2398"/>
                    </a:cubicBezTo>
                    <a:cubicBezTo>
                      <a:pt x="1817" y="2398"/>
                      <a:pt x="2053" y="2634"/>
                      <a:pt x="2289" y="2870"/>
                    </a:cubicBezTo>
                    <a:cubicBezTo>
                      <a:pt x="2396" y="2977"/>
                      <a:pt x="2635" y="2752"/>
                      <a:pt x="2515" y="2630"/>
                    </a:cubicBezTo>
                    <a:cubicBezTo>
                      <a:pt x="2285" y="2404"/>
                      <a:pt x="2055" y="2178"/>
                      <a:pt x="2055" y="2178"/>
                    </a:cubicBezTo>
                    <a:cubicBezTo>
                      <a:pt x="2055" y="2178"/>
                      <a:pt x="2293" y="2412"/>
                      <a:pt x="2531" y="2646"/>
                    </a:cubicBezTo>
                    <a:cubicBezTo>
                      <a:pt x="2624" y="2745"/>
                      <a:pt x="2849" y="2520"/>
                      <a:pt x="2749" y="2420"/>
                    </a:cubicBezTo>
                    <a:cubicBezTo>
                      <a:pt x="2529" y="2195"/>
                      <a:pt x="2310" y="1970"/>
                      <a:pt x="2310" y="1970"/>
                    </a:cubicBezTo>
                    <a:cubicBezTo>
                      <a:pt x="2310" y="1970"/>
                      <a:pt x="2520" y="2187"/>
                      <a:pt x="2731" y="2404"/>
                    </a:cubicBezTo>
                    <a:cubicBezTo>
                      <a:pt x="2833" y="2512"/>
                      <a:pt x="3083" y="2277"/>
                      <a:pt x="2967" y="2168"/>
                    </a:cubicBezTo>
                    <a:cubicBezTo>
                      <a:pt x="2967" y="2168"/>
                      <a:pt x="2393" y="1591"/>
                      <a:pt x="1820" y="1015"/>
                    </a:cubicBezTo>
                    <a:cubicBezTo>
                      <a:pt x="1950" y="925"/>
                      <a:pt x="2080" y="835"/>
                      <a:pt x="2080" y="835"/>
                    </a:cubicBezTo>
                    <a:lnTo>
                      <a:pt x="1620" y="830"/>
                    </a:lnTo>
                    <a:lnTo>
                      <a:pt x="800"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49" name="Freeform 170"/>
              <p:cNvSpPr>
                <a:spLocks noChangeAspect="1"/>
              </p:cNvSpPr>
              <p:nvPr/>
            </p:nvSpPr>
            <p:spPr bwMode="auto">
              <a:xfrm>
                <a:off x="2228" y="2736"/>
                <a:ext cx="604" cy="451"/>
              </a:xfrm>
              <a:custGeom>
                <a:avLst/>
                <a:gdLst/>
                <a:ahLst/>
                <a:cxnLst>
                  <a:cxn ang="0">
                    <a:pos x="2008" y="0"/>
                  </a:cxn>
                  <a:cxn ang="0">
                    <a:pos x="1232" y="764"/>
                  </a:cxn>
                  <a:cxn ang="0">
                    <a:pos x="720" y="764"/>
                  </a:cxn>
                  <a:cxn ang="0">
                    <a:pos x="0" y="1368"/>
                  </a:cxn>
                  <a:cxn ang="0">
                    <a:pos x="856" y="1292"/>
                  </a:cxn>
                  <a:cxn ang="0">
                    <a:pos x="1696" y="2132"/>
                  </a:cxn>
                  <a:cxn ang="0">
                    <a:pos x="1852" y="1964"/>
                  </a:cxn>
                  <a:cxn ang="0">
                    <a:pos x="1852" y="1736"/>
                  </a:cxn>
                  <a:cxn ang="0">
                    <a:pos x="2808" y="796"/>
                  </a:cxn>
                  <a:cxn ang="0">
                    <a:pos x="2008" y="0"/>
                  </a:cxn>
                </a:cxnLst>
                <a:rect l="0" t="0" r="r" b="b"/>
                <a:pathLst>
                  <a:path w="2808" h="2132">
                    <a:moveTo>
                      <a:pt x="2008" y="0"/>
                    </a:moveTo>
                    <a:lnTo>
                      <a:pt x="1232" y="764"/>
                    </a:lnTo>
                    <a:lnTo>
                      <a:pt x="720" y="764"/>
                    </a:lnTo>
                    <a:cubicBezTo>
                      <a:pt x="720" y="764"/>
                      <a:pt x="360" y="1066"/>
                      <a:pt x="0" y="1368"/>
                    </a:cubicBezTo>
                    <a:cubicBezTo>
                      <a:pt x="108" y="1480"/>
                      <a:pt x="236" y="1544"/>
                      <a:pt x="856" y="1292"/>
                    </a:cubicBezTo>
                    <a:cubicBezTo>
                      <a:pt x="1276" y="1712"/>
                      <a:pt x="1696" y="2132"/>
                      <a:pt x="1696" y="2132"/>
                    </a:cubicBezTo>
                    <a:lnTo>
                      <a:pt x="1852" y="1964"/>
                    </a:lnTo>
                    <a:lnTo>
                      <a:pt x="1852" y="1736"/>
                    </a:lnTo>
                    <a:lnTo>
                      <a:pt x="2808" y="796"/>
                    </a:lnTo>
                    <a:lnTo>
                      <a:pt x="2008"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0" name="AutoShape 171"/>
              <p:cNvSpPr>
                <a:spLocks noChangeAspect="1" noChangeArrowheads="1"/>
              </p:cNvSpPr>
              <p:nvPr/>
            </p:nvSpPr>
            <p:spPr bwMode="auto">
              <a:xfrm rot="-2735026">
                <a:off x="2168" y="3172"/>
                <a:ext cx="71"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1" name="AutoShape 172"/>
              <p:cNvSpPr>
                <a:spLocks noChangeAspect="1" noChangeArrowheads="1"/>
              </p:cNvSpPr>
              <p:nvPr/>
            </p:nvSpPr>
            <p:spPr bwMode="auto">
              <a:xfrm rot="-2735026">
                <a:off x="2209" y="3203"/>
                <a:ext cx="120"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2" name="AutoShape 173"/>
              <p:cNvSpPr>
                <a:spLocks noChangeAspect="1" noChangeArrowheads="1"/>
              </p:cNvSpPr>
              <p:nvPr/>
            </p:nvSpPr>
            <p:spPr bwMode="auto">
              <a:xfrm rot="-2735026">
                <a:off x="2260" y="3251"/>
                <a:ext cx="120"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3" name="AutoShape 174"/>
              <p:cNvSpPr>
                <a:spLocks noChangeAspect="1" noChangeArrowheads="1"/>
              </p:cNvSpPr>
              <p:nvPr/>
            </p:nvSpPr>
            <p:spPr bwMode="auto">
              <a:xfrm rot="-2735026">
                <a:off x="2310" y="3307"/>
                <a:ext cx="101"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grpSp>
        <p:grpSp>
          <p:nvGrpSpPr>
            <p:cNvPr id="45" name="グループ化 44"/>
            <p:cNvGrpSpPr/>
            <p:nvPr/>
          </p:nvGrpSpPr>
          <p:grpSpPr>
            <a:xfrm>
              <a:off x="1692029" y="3406524"/>
              <a:ext cx="1392861" cy="382825"/>
              <a:chOff x="1692029" y="3406524"/>
              <a:chExt cx="1392861" cy="382825"/>
            </a:xfrm>
          </p:grpSpPr>
          <p:sp>
            <p:nvSpPr>
              <p:cNvPr id="46" name="正方形/長方形 45"/>
              <p:cNvSpPr/>
              <p:nvPr/>
            </p:nvSpPr>
            <p:spPr>
              <a:xfrm rot="18915494">
                <a:off x="1692029" y="3580272"/>
                <a:ext cx="382825" cy="52296"/>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正方形/長方形 46"/>
              <p:cNvSpPr/>
              <p:nvPr/>
            </p:nvSpPr>
            <p:spPr>
              <a:xfrm rot="2762684" flipH="1">
                <a:off x="2863469" y="3567928"/>
                <a:ext cx="382825" cy="60017"/>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54" name="グループ化 53"/>
          <p:cNvGrpSpPr/>
          <p:nvPr/>
        </p:nvGrpSpPr>
        <p:grpSpPr>
          <a:xfrm>
            <a:off x="3270565" y="3606994"/>
            <a:ext cx="1034363" cy="992911"/>
            <a:chOff x="3224808" y="3622125"/>
            <a:chExt cx="1034363" cy="992911"/>
          </a:xfrm>
        </p:grpSpPr>
        <p:sp>
          <p:nvSpPr>
            <p:cNvPr id="55" name="円/楕円 54"/>
            <p:cNvSpPr/>
            <p:nvPr/>
          </p:nvSpPr>
          <p:spPr>
            <a:xfrm flipH="1">
              <a:off x="3395075" y="3750940"/>
              <a:ext cx="864096" cy="864096"/>
            </a:xfrm>
            <a:prstGeom prst="ellipse">
              <a:avLst/>
            </a:prstGeom>
            <a:solidFill>
              <a:srgbClr val="D9D2E6"/>
            </a:solidFill>
            <a:ln w="57150" cap="flat" cmpd="sng" algn="ctr">
              <a:solidFill>
                <a:srgbClr val="D9D2E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円/楕円 55"/>
            <p:cNvSpPr/>
            <p:nvPr/>
          </p:nvSpPr>
          <p:spPr>
            <a:xfrm>
              <a:off x="3224808" y="3622125"/>
              <a:ext cx="909894" cy="909894"/>
            </a:xfrm>
            <a:prstGeom prst="ellipse">
              <a:avLst/>
            </a:prstGeom>
            <a:solidFill>
              <a:srgbClr val="AA9BC9"/>
            </a:solidFill>
            <a:ln w="57150" cap="flat" cmpd="sng" algn="ctr">
              <a:solidFill>
                <a:srgbClr val="BFB4D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保 健</a:t>
              </a:r>
            </a:p>
          </p:txBody>
        </p:sp>
      </p:grpSp>
      <p:grpSp>
        <p:nvGrpSpPr>
          <p:cNvPr id="57" name="グループ化 56"/>
          <p:cNvGrpSpPr/>
          <p:nvPr/>
        </p:nvGrpSpPr>
        <p:grpSpPr>
          <a:xfrm>
            <a:off x="632520" y="3606994"/>
            <a:ext cx="1033987" cy="992911"/>
            <a:chOff x="704528" y="3622125"/>
            <a:chExt cx="1033987" cy="992911"/>
          </a:xfrm>
        </p:grpSpPr>
        <p:sp>
          <p:nvSpPr>
            <p:cNvPr id="58" name="円/楕円 57"/>
            <p:cNvSpPr/>
            <p:nvPr/>
          </p:nvSpPr>
          <p:spPr>
            <a:xfrm>
              <a:off x="704528" y="3750940"/>
              <a:ext cx="864096" cy="864096"/>
            </a:xfrm>
            <a:prstGeom prst="ellipse">
              <a:avLst/>
            </a:prstGeom>
            <a:solidFill>
              <a:srgbClr val="BAE4D9"/>
            </a:solidFill>
            <a:ln w="57150" cap="flat" cmpd="sng" algn="ctr">
              <a:solidFill>
                <a:srgbClr val="BAE4D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円/楕円 58"/>
            <p:cNvSpPr/>
            <p:nvPr/>
          </p:nvSpPr>
          <p:spPr>
            <a:xfrm>
              <a:off x="828621" y="3622125"/>
              <a:ext cx="909894" cy="909894"/>
            </a:xfrm>
            <a:prstGeom prst="ellipse">
              <a:avLst/>
            </a:prstGeom>
            <a:solidFill>
              <a:srgbClr val="5CBEA4"/>
            </a:solidFill>
            <a:ln w="57150" cap="flat" cmpd="sng" algn="ctr">
              <a:solidFill>
                <a:srgbClr val="82CEB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医 療</a:t>
              </a:r>
            </a:p>
          </p:txBody>
        </p:sp>
      </p:grpSp>
      <p:grpSp>
        <p:nvGrpSpPr>
          <p:cNvPr id="60" name="グループ化 59"/>
          <p:cNvGrpSpPr/>
          <p:nvPr/>
        </p:nvGrpSpPr>
        <p:grpSpPr>
          <a:xfrm>
            <a:off x="3728864" y="2420888"/>
            <a:ext cx="918852" cy="792088"/>
            <a:chOff x="4376936" y="2348880"/>
            <a:chExt cx="991479" cy="854695"/>
          </a:xfrm>
        </p:grpSpPr>
        <p:sp>
          <p:nvSpPr>
            <p:cNvPr id="61" name="Freeform 6"/>
            <p:cNvSpPr>
              <a:spLocks/>
            </p:cNvSpPr>
            <p:nvPr/>
          </p:nvSpPr>
          <p:spPr bwMode="auto">
            <a:xfrm>
              <a:off x="4398458" y="2423324"/>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6"/>
            <p:cNvSpPr>
              <a:spLocks/>
            </p:cNvSpPr>
            <p:nvPr/>
          </p:nvSpPr>
          <p:spPr bwMode="auto">
            <a:xfrm>
              <a:off x="4388933" y="2389138"/>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6"/>
            <p:cNvSpPr>
              <a:spLocks/>
            </p:cNvSpPr>
            <p:nvPr/>
          </p:nvSpPr>
          <p:spPr bwMode="auto">
            <a:xfrm>
              <a:off x="4376936" y="2348880"/>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FFFFFF"/>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nvGrpSpPr>
            <p:cNvPr id="64" name="グループ化 63"/>
            <p:cNvGrpSpPr/>
            <p:nvPr/>
          </p:nvGrpSpPr>
          <p:grpSpPr>
            <a:xfrm>
              <a:off x="4517548" y="2455845"/>
              <a:ext cx="693478" cy="571401"/>
              <a:chOff x="4508023" y="2462195"/>
              <a:chExt cx="693478" cy="571401"/>
            </a:xfrm>
          </p:grpSpPr>
          <p:grpSp>
            <p:nvGrpSpPr>
              <p:cNvPr id="65" name="グループ化 64"/>
              <p:cNvGrpSpPr/>
              <p:nvPr/>
            </p:nvGrpSpPr>
            <p:grpSpPr>
              <a:xfrm>
                <a:off x="4520723" y="2462195"/>
                <a:ext cx="680778" cy="555526"/>
                <a:chOff x="4586456" y="2455845"/>
                <a:chExt cx="680778" cy="555526"/>
              </a:xfrm>
            </p:grpSpPr>
            <p:sp>
              <p:nvSpPr>
                <p:cNvPr id="77" name="フリーフォーム 76"/>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フリーフォーム 77"/>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フリーフォーム 78"/>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フリーフォーム 79"/>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フリーフォーム 80"/>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フリーフォーム 81"/>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フリーフォーム 82"/>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フリーフォーム 83"/>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フリーフォーム 84"/>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フリーフォーム 85"/>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6" name="グループ化 65"/>
              <p:cNvGrpSpPr/>
              <p:nvPr/>
            </p:nvGrpSpPr>
            <p:grpSpPr>
              <a:xfrm>
                <a:off x="4508023" y="2478070"/>
                <a:ext cx="680778" cy="555526"/>
                <a:chOff x="4586456" y="2455845"/>
                <a:chExt cx="680778" cy="555526"/>
              </a:xfrm>
            </p:grpSpPr>
            <p:sp>
              <p:nvSpPr>
                <p:cNvPr id="67" name="フリーフォーム 66"/>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リーフォーム 67"/>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フリーフォーム 68"/>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フリーフォーム 69"/>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フリーフォーム 70"/>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フリーフォーム 71"/>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フリーフォーム 72"/>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フリーフォーム 73"/>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フリーフォーム 74"/>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フリーフォーム 75"/>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87" name="正方形/長方形 86"/>
          <p:cNvSpPr/>
          <p:nvPr/>
        </p:nvSpPr>
        <p:spPr>
          <a:xfrm>
            <a:off x="272480" y="2519265"/>
            <a:ext cx="4320480" cy="621703"/>
          </a:xfrm>
          <a:prstGeom prst="rect">
            <a:avLst/>
          </a:prstGeom>
          <a:gradFill flip="none" rotWithShape="1">
            <a:gsLst>
              <a:gs pos="60000">
                <a:srgbClr val="FCAE91"/>
              </a:gs>
              <a:gs pos="40000">
                <a:srgbClr val="FCAE91"/>
              </a:gs>
              <a:gs pos="0">
                <a:schemeClr val="bg1">
                  <a:alpha val="0"/>
                </a:schemeClr>
              </a:gs>
              <a:gs pos="100000">
                <a:schemeClr val="bg1">
                  <a:alpha val="0"/>
                </a:schemeClr>
              </a:gs>
            </a:gsLst>
            <a:lin ang="10800000" scaled="1"/>
            <a:tileRect/>
          </a:gradFill>
        </p:spPr>
        <p:txBody>
          <a:bodyPr wrap="none" lIns="0" tIns="0" rIns="0" bIns="0" anchor="ctr" anchorCtr="0">
            <a:noAutofit/>
          </a:bodyPr>
          <a:lstStyle/>
          <a:p>
            <a:pPr algn="ctr">
              <a:lnSpc>
                <a:spcPct val="125000"/>
              </a:lnSpc>
              <a:buClr>
                <a:srgbClr val="3D6AA7"/>
              </a:buClr>
            </a:pP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日本国厚生労働省とロシア連邦保健省との間の</a:t>
            </a:r>
            <a:endPar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lnSpc>
                <a:spcPct val="125000"/>
              </a:lnSpc>
              <a:buClr>
                <a:srgbClr val="3D6AA7"/>
              </a:buClr>
            </a:pP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医療・保健分野における協力覚書</a:t>
            </a: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88" name="円/楕円 87"/>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b="1" spc="100" dirty="0">
                <a:ln w="31550" cmpd="sng">
                  <a:solidFill>
                    <a:schemeClr val="bg1"/>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ea typeface="HGP創英角ｺﾞｼｯｸUB" panose="020B0900000000000000" pitchFamily="50" charset="-128"/>
              </a:rPr>
              <a:t>協力推進</a:t>
            </a:r>
          </a:p>
        </p:txBody>
      </p:sp>
      <p:sp>
        <p:nvSpPr>
          <p:cNvPr id="89" name="円/楕円 88"/>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spc="130" dirty="0">
                <a:solidFill>
                  <a:srgbClr val="243F62"/>
                </a:solidFill>
                <a:effectLst/>
                <a:latin typeface="Arial Black" pitchFamily="34" charset="0"/>
                <a:ea typeface="HGP創英角ｺﾞｼｯｸUB" panose="020B0900000000000000" pitchFamily="50" charset="-128"/>
              </a:rPr>
              <a:t>協力推進</a:t>
            </a:r>
          </a:p>
        </p:txBody>
      </p:sp>
      <p:sp>
        <p:nvSpPr>
          <p:cNvPr id="121" name="片側の 2 つの角を丸めた四角形 120"/>
          <p:cNvSpPr/>
          <p:nvPr/>
        </p:nvSpPr>
        <p:spPr>
          <a:xfrm>
            <a:off x="4880992" y="2636911"/>
            <a:ext cx="4608512" cy="2227816"/>
          </a:xfrm>
          <a:prstGeom prst="round2SameRect">
            <a:avLst>
              <a:gd name="adj1" fmla="val 0"/>
              <a:gd name="adj2" fmla="val 5879"/>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t"/>
          <a:lstStyle/>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非感染性疾患及び非感染性疾患が発生するリスク要因の早期発見を含む健康の強化及び疾病予防の強化公的医療保険制度</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初期医療，リハビリテーション及び緩和医療</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母子の健康維持</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e</a:t>
            </a: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－ヘルス」，遠隔医療及び保健分野に適用されるその他の情報通信技術</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医療従事者の技能向上</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保健分野における医療イノベーション技術と治療の導入</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双方によって決定される保健分野におけるその他の協力分野</a:t>
            </a:r>
          </a:p>
        </p:txBody>
      </p:sp>
      <p:sp>
        <p:nvSpPr>
          <p:cNvPr id="122" name="円/楕円 121"/>
          <p:cNvSpPr/>
          <p:nvPr/>
        </p:nvSpPr>
        <p:spPr>
          <a:xfrm>
            <a:off x="5043489" y="2799409"/>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3" name="円/楕円 122"/>
          <p:cNvSpPr/>
          <p:nvPr/>
        </p:nvSpPr>
        <p:spPr>
          <a:xfrm>
            <a:off x="5043489" y="3204105"/>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4" name="円/楕円 123"/>
          <p:cNvSpPr/>
          <p:nvPr/>
        </p:nvSpPr>
        <p:spPr>
          <a:xfrm>
            <a:off x="5043489" y="3459022"/>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5" name="円/楕円 124"/>
          <p:cNvSpPr/>
          <p:nvPr/>
        </p:nvSpPr>
        <p:spPr>
          <a:xfrm>
            <a:off x="5043489" y="3710734"/>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6" name="片側の 2 つの角を丸めた四角形 125"/>
          <p:cNvSpPr/>
          <p:nvPr/>
        </p:nvSpPr>
        <p:spPr>
          <a:xfrm>
            <a:off x="4880992" y="2132856"/>
            <a:ext cx="4608512" cy="504056"/>
          </a:xfrm>
          <a:prstGeom prst="round2SameRect">
            <a:avLst/>
          </a:prstGeom>
          <a:solidFill>
            <a:srgbClr val="5F8AC3"/>
          </a:solidFill>
        </p:spPr>
        <p:txBody>
          <a:bodyPr wrap="square" lIns="108000" rtlCol="0" anchor="ctr">
            <a:noAutofit/>
          </a:bodyPr>
          <a:lstStyle/>
          <a:p>
            <a:pPr algn="ctr" defTabSz="955675" fontAlgn="ctr">
              <a:buSzPct val="120000"/>
            </a:pP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日本国厚生労働省とロシア連邦保健省との間の</a:t>
            </a:r>
          </a:p>
          <a:p>
            <a:pPr algn="ctr" defTabSz="955675" fontAlgn="ctr">
              <a:buSzPct val="120000"/>
            </a:pP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医療・保健分野における協力覚書</a:t>
            </a: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rPr>
              <a:t>の具体的な内容</a:t>
            </a:r>
          </a:p>
        </p:txBody>
      </p:sp>
      <p:sp>
        <p:nvSpPr>
          <p:cNvPr id="127" name="円/楕円 126"/>
          <p:cNvSpPr/>
          <p:nvPr/>
        </p:nvSpPr>
        <p:spPr>
          <a:xfrm>
            <a:off x="5043489" y="4136433"/>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8" name="円/楕円 127"/>
          <p:cNvSpPr/>
          <p:nvPr/>
        </p:nvSpPr>
        <p:spPr>
          <a:xfrm>
            <a:off x="5043489" y="4364008"/>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9" name="円/楕円 128"/>
          <p:cNvSpPr/>
          <p:nvPr/>
        </p:nvSpPr>
        <p:spPr>
          <a:xfrm>
            <a:off x="5043489" y="4624038"/>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67154697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ロシア／日本との関わり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厚生労働省が関係するその他の</a:t>
            </a:r>
            <a:r>
              <a:rPr lang="ja-JP" altLang="en-US" dirty="0">
                <a:latin typeface="Arial Black" panose="020B0A04020102020204" pitchFamily="34" charset="0"/>
              </a:rPr>
              <a:t>協力覚書（</a:t>
            </a:r>
            <a:r>
              <a:rPr lang="en-US" altLang="ja-JP" dirty="0">
                <a:latin typeface="Arial Black" panose="020B0A04020102020204" pitchFamily="34" charset="0"/>
              </a:rPr>
              <a:t>MOC</a:t>
            </a:r>
            <a:r>
              <a:rPr lang="ja-JP" altLang="en-US" dirty="0">
                <a:latin typeface="Arial Black" panose="020B0A04020102020204" pitchFamily="34" charset="0"/>
              </a:rPr>
              <a:t>）</a:t>
            </a:r>
            <a:r>
              <a:rPr lang="ja-JP" altLang="en-US" dirty="0"/>
              <a:t>締結状況</a:t>
            </a:r>
          </a:p>
        </p:txBody>
      </p:sp>
      <p:sp>
        <p:nvSpPr>
          <p:cNvPr id="13" name="テキスト ボックス 12"/>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厚生労働省が関係するその他の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は確認できなかった。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76129232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ロシア／日本との関わり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厚生労働省の主な医療国際化関連事業</a:t>
            </a:r>
            <a:endParaRPr lang="ja-JP" altLang="en-US" dirty="0"/>
          </a:p>
        </p:txBody>
      </p:sp>
      <p:sp>
        <p:nvSpPr>
          <p:cNvPr id="7" name="角丸四角形 6"/>
          <p:cNvSpPr/>
          <p:nvPr/>
        </p:nvSpPr>
        <p:spPr>
          <a:xfrm>
            <a:off x="5961112" y="1628068"/>
            <a:ext cx="3240360" cy="792088"/>
          </a:xfrm>
          <a:prstGeom prst="roundRect">
            <a:avLst>
              <a:gd name="adj" fmla="val 9452"/>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92000" tIns="0" rIns="108000" bIns="0" rtlCol="0" anchor="ctr"/>
          <a:lstStyle/>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国際的な課題、日本の医療政策や社会保障制度等に見識を有する者、日本の医療従事者や医療関連産業の技術者等を関係国へ派遣すること、および</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諸外国から医療従事者や保健・医療関係者等を受け入れることを実施</a:t>
            </a:r>
          </a:p>
        </p:txBody>
      </p:sp>
      <p:graphicFrame>
        <p:nvGraphicFramePr>
          <p:cNvPr id="8" name="表 7"/>
          <p:cNvGraphicFramePr>
            <a:graphicFrameLocks noGrp="1"/>
          </p:cNvGraphicFramePr>
          <p:nvPr>
            <p:extLst>
              <p:ext uri="{D42A27DB-BD31-4B8C-83A1-F6EECF244321}">
                <p14:modId xmlns:p14="http://schemas.microsoft.com/office/powerpoint/2010/main" val="4291706229"/>
              </p:ext>
            </p:extLst>
          </p:nvPr>
        </p:nvGraphicFramePr>
        <p:xfrm>
          <a:off x="704528" y="3140956"/>
          <a:ext cx="8496000" cy="648000"/>
        </p:xfrm>
        <a:graphic>
          <a:graphicData uri="http://schemas.openxmlformats.org/drawingml/2006/table">
            <a:tbl>
              <a:tblPr firstRow="1" bandRow="1">
                <a:tableStyleId>{5C22544A-7EE6-4342-B048-85BDC9FD1C3A}</a:tableStyleId>
              </a:tblPr>
              <a:tblGrid>
                <a:gridCol w="468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016000">
                  <a:extLst>
                    <a:ext uri="{9D8B030D-6E8A-4147-A177-3AD203B41FA5}">
                      <a16:colId xmlns:a16="http://schemas.microsoft.com/office/drawing/2014/main" val="20002"/>
                    </a:ext>
                  </a:extLst>
                </a:gridCol>
                <a:gridCol w="5364000">
                  <a:extLst>
                    <a:ext uri="{9D8B030D-6E8A-4147-A177-3AD203B41FA5}">
                      <a16:colId xmlns:a16="http://schemas.microsoft.com/office/drawing/2014/main" val="20003"/>
                    </a:ext>
                  </a:extLst>
                </a:gridCol>
              </a:tblGrid>
              <a:tr h="288000">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zh-TW"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事業実施機関名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360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社会医療法人　北斗</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ロシア極東に於ける日本式リハビリテーション普及に向けた研修事業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9" name="Rectangle 6"/>
          <p:cNvSpPr>
            <a:spLocks noChangeArrowheads="1"/>
          </p:cNvSpPr>
          <p:nvPr/>
        </p:nvSpPr>
        <p:spPr bwMode="auto">
          <a:xfrm>
            <a:off x="704528" y="2868668"/>
            <a:ext cx="8496944"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医療技術等国際展開推進事業</a:t>
            </a:r>
          </a:p>
        </p:txBody>
      </p:sp>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国立国際医療研究センター（</a:t>
            </a:r>
            <a:r>
              <a:rPr lang="en-US" altLang="ja-JP" sz="800" dirty="0"/>
              <a:t>NCGM</a:t>
            </a:r>
            <a:r>
              <a:rPr lang="ja-JP" altLang="en-US" sz="800" dirty="0"/>
              <a:t>）ホームページ</a:t>
            </a: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年度から「</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医療技術等国際展開推進事業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」を実施している。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3" name="直線コネクタ 12"/>
          <p:cNvCxnSpPr/>
          <p:nvPr/>
        </p:nvCxnSpPr>
        <p:spPr>
          <a:xfrm>
            <a:off x="702776" y="1556792"/>
            <a:ext cx="0" cy="1080120"/>
          </a:xfrm>
          <a:prstGeom prst="line">
            <a:avLst/>
          </a:prstGeom>
          <a:ln w="127000">
            <a:gradFill>
              <a:gsLst>
                <a:gs pos="10000">
                  <a:srgbClr val="A2A2A2"/>
                </a:gs>
                <a:gs pos="0">
                  <a:schemeClr val="bg1"/>
                </a:gs>
                <a:gs pos="90000">
                  <a:srgbClr val="A2A2A2"/>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19" name="円/楕円 18"/>
          <p:cNvSpPr/>
          <p:nvPr/>
        </p:nvSpPr>
        <p:spPr>
          <a:xfrm>
            <a:off x="632520" y="1703264"/>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正方形/長方形 19"/>
          <p:cNvSpPr/>
          <p:nvPr/>
        </p:nvSpPr>
        <p:spPr>
          <a:xfrm>
            <a:off x="843791" y="1628068"/>
            <a:ext cx="596317" cy="288032"/>
          </a:xfrm>
          <a:prstGeom prst="rect">
            <a:avLst/>
          </a:prstGeom>
        </p:spPr>
        <p:txBody>
          <a:bodyPr wrap="none" lIns="0" rIns="0" anchor="ctr" anchorCtr="0">
            <a:noAutofit/>
          </a:bodyPr>
          <a:lstStyle/>
          <a:p>
            <a:pPr>
              <a:buClr>
                <a:srgbClr val="3D6AA7"/>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1" name="角丸四角形 20"/>
          <p:cNvSpPr/>
          <p:nvPr/>
        </p:nvSpPr>
        <p:spPr>
          <a:xfrm>
            <a:off x="1640632" y="1628800"/>
            <a:ext cx="4824536" cy="289441"/>
          </a:xfrm>
          <a:prstGeom prst="roundRect">
            <a:avLst>
              <a:gd name="adj" fmla="val 50000"/>
            </a:avLst>
          </a:prstGeom>
          <a:solidFill>
            <a:srgbClr val="5F8AC3"/>
          </a:solidFill>
        </p:spPr>
        <p:txBody>
          <a:bodyPr wrap="none" lIns="126000" tIns="0" rIns="0" bIns="0" anchor="ctr" anchorCtr="0">
            <a:noAutofit/>
          </a:bodyPr>
          <a:lstStyle/>
          <a:p>
            <a:pPr fontAlgn="ctr">
              <a:buClr>
                <a:srgbClr val="3D6AA7"/>
              </a:buClr>
            </a:pPr>
            <a:r>
              <a:rPr lang="zh-TW"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医療技術等国際展開推進事業</a:t>
            </a: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を開始</a:t>
            </a:r>
          </a:p>
        </p:txBody>
      </p:sp>
      <p:sp>
        <p:nvSpPr>
          <p:cNvPr id="22" name="角丸四角形 21"/>
          <p:cNvSpPr/>
          <p:nvPr/>
        </p:nvSpPr>
        <p:spPr>
          <a:xfrm>
            <a:off x="1712640" y="2045140"/>
            <a:ext cx="432000" cy="432000"/>
          </a:xfrm>
          <a:prstGeom prst="roundRect">
            <a:avLst>
              <a:gd name="adj" fmla="val 50000"/>
            </a:avLst>
          </a:prstGeom>
          <a:solidFill>
            <a:srgbClr val="77D4ED"/>
          </a:solidFill>
          <a:ln w="38100" cap="flat" cmpd="sng" algn="ctr">
            <a:solidFill>
              <a:srgbClr val="AFE6F7"/>
            </a:solid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rPr>
              <a:t>目的</a:t>
            </a:r>
          </a:p>
        </p:txBody>
      </p:sp>
      <p:sp>
        <p:nvSpPr>
          <p:cNvPr id="23" name="正方形/長方形 22"/>
          <p:cNvSpPr/>
          <p:nvPr/>
        </p:nvSpPr>
        <p:spPr>
          <a:xfrm>
            <a:off x="2072680" y="2045140"/>
            <a:ext cx="1944216" cy="432000"/>
          </a:xfrm>
          <a:prstGeom prst="rect">
            <a:avLst/>
          </a:prstGeom>
          <a:noFill/>
          <a:extLst>
            <a:ext uri="{909E8E84-426E-40DD-AFC4-6F175D3DCCD1}">
              <a14:hiddenFill xmlns:a14="http://schemas.microsoft.com/office/drawing/2010/main">
                <a:gradFill flip="none" rotWithShape="1">
                  <a:gsLst>
                    <a:gs pos="0">
                      <a:srgbClr val="D2F0FA"/>
                    </a:gs>
                    <a:gs pos="100000">
                      <a:srgbClr val="FFFFFF"/>
                    </a:gs>
                  </a:gsLst>
                  <a:lin ang="0" scaled="1"/>
                  <a:tileRect/>
                </a:gradFill>
              </a14:hiddenFill>
            </a:ext>
          </a:extLst>
        </p:spPr>
        <p:txBody>
          <a:bodyPr wrap="square" lIns="187200" tIns="0" rIns="0" bIns="0" anchor="ctr" anchorCtr="0">
            <a:noAutofit/>
          </a:bodyPr>
          <a:lstStyle/>
          <a:p>
            <a:pPr>
              <a:buClr>
                <a:srgbClr val="5F8AC3"/>
              </a:buClr>
              <a:tabLst>
                <a:tab pos="1749425" algn="r"/>
              </a:tabLst>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日本の医療制度に関する経験の共有、医療技術の移転や</a:t>
            </a:r>
            <a:br>
              <a:rPr lang="en-US" altLang="ja-JP" sz="1050" dirty="0">
                <a:latin typeface="Arial" panose="020B0604020202020204" pitchFamily="34" charset="0"/>
                <a:ea typeface="ＭＳ Ｐゴシック" panose="020B0600070205080204" pitchFamily="50" charset="-128"/>
                <a:cs typeface="Arial" panose="020B0604020202020204" pitchFamily="34" charset="0"/>
              </a:rPr>
            </a:br>
            <a:r>
              <a:rPr lang="ja-JP" altLang="en-US" sz="1050" dirty="0">
                <a:latin typeface="Arial" panose="020B0604020202020204" pitchFamily="34" charset="0"/>
                <a:ea typeface="ＭＳ Ｐゴシック" panose="020B0600070205080204" pitchFamily="50" charset="-128"/>
                <a:cs typeface="Arial" panose="020B0604020202020204" pitchFamily="34" charset="0"/>
              </a:rPr>
              <a:t>高品質な日本の医薬品、医療機器の国際展開を推進</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正方形/長方形 23"/>
          <p:cNvSpPr/>
          <p:nvPr/>
        </p:nvSpPr>
        <p:spPr>
          <a:xfrm>
            <a:off x="4176420" y="2045116"/>
            <a:ext cx="792088" cy="432048"/>
          </a:xfrm>
          <a:prstGeom prst="rect">
            <a:avLst/>
          </a:prstGeom>
          <a:gradFill>
            <a:gsLst>
              <a:gs pos="70000">
                <a:srgbClr val="F6E8C2"/>
              </a:gs>
              <a:gs pos="30000">
                <a:srgbClr val="F6E8C2"/>
              </a:gs>
              <a:gs pos="833">
                <a:schemeClr val="bg1"/>
              </a:gs>
              <a:gs pos="100000">
                <a:schemeClr val="bg1"/>
              </a:gs>
            </a:gsLst>
            <a:lin ang="10800000" scaled="1"/>
          </a:gradFill>
        </p:spPr>
        <p:txBody>
          <a:bodyPr wrap="square" lIns="0" tIns="0" rIns="0" bIns="0" anchor="ctr" anchorCtr="0">
            <a:noAutofit/>
          </a:bodyPr>
          <a:lstStyle/>
          <a:p>
            <a:pPr algn="ctr">
              <a:spcBef>
                <a:spcPts val="100"/>
              </a:spcBef>
              <a:buClr>
                <a:srgbClr val="5F8AC3"/>
              </a:buClr>
              <a:tabLst>
                <a:tab pos="1749425" algn="r"/>
              </a:tabLst>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ロシアを対象とした事業</a:t>
            </a:r>
          </a:p>
        </p:txBody>
      </p:sp>
      <p:sp>
        <p:nvSpPr>
          <p:cNvPr id="32" name="正方形/長方形 31"/>
          <p:cNvSpPr/>
          <p:nvPr/>
        </p:nvSpPr>
        <p:spPr>
          <a:xfrm>
            <a:off x="5375376" y="2162954"/>
            <a:ext cx="739552" cy="353943"/>
          </a:xfrm>
          <a:prstGeom prst="rect">
            <a:avLst/>
          </a:prstGeom>
          <a:noFill/>
          <a:extLst>
            <a:ext uri="{909E8E84-426E-40DD-AFC4-6F175D3DCCD1}">
              <a14:hiddenFill xmlns:a14="http://schemas.microsoft.com/office/drawing/2010/main">
                <a:solidFill>
                  <a:srgbClr val="CCDAEC"/>
                </a:solidFill>
              </a14:hiddenFill>
            </a:ext>
          </a:extLst>
        </p:spPr>
        <p:txBody>
          <a:bodyPr wrap="none" lIns="72000" tIns="0" rIns="0" bIns="0" anchor="t" anchorCtr="0">
            <a:spAutoFit/>
          </a:bodyPr>
          <a:lstStyle/>
          <a:p>
            <a:pPr algn="ctr">
              <a:buClr>
                <a:srgbClr val="3D6AA7"/>
              </a:buClr>
            </a:pPr>
            <a:r>
              <a:rPr lang="ja-JP" altLang="en-US" sz="1300" b="1" dirty="0">
                <a:latin typeface="Arial Black" panose="020B0A04020102020204" pitchFamily="34" charset="0"/>
                <a:ea typeface="ＭＳ Ｐゴシック" panose="020B0600070205080204" pitchFamily="50" charset="-128"/>
                <a:cs typeface="Arial" panose="020B0604020202020204" pitchFamily="34" charset="0"/>
              </a:rPr>
              <a:t>件</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実施</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lgn="ctr">
              <a:buClr>
                <a:srgbClr val="3D6AA7"/>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年度）</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正方形/長方形 32"/>
          <p:cNvSpPr/>
          <p:nvPr/>
        </p:nvSpPr>
        <p:spPr>
          <a:xfrm>
            <a:off x="5267610" y="2091863"/>
            <a:ext cx="187551" cy="33855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en-US" altLang="ja-JP" sz="2200" dirty="0">
                <a:latin typeface="Arial Black" panose="020B0A04020102020204" pitchFamily="34" charset="0"/>
                <a:ea typeface="ＭＳ Ｐゴシック" panose="020B0600070205080204" pitchFamily="50" charset="-128"/>
                <a:cs typeface="Arial" panose="020B0604020202020204" pitchFamily="34" charset="0"/>
              </a:rPr>
              <a:t>1</a:t>
            </a:r>
            <a:endParaRPr lang="en-US" altLang="ja-JP" sz="22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12015041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円/楕円 388"/>
          <p:cNvSpPr/>
          <p:nvPr/>
        </p:nvSpPr>
        <p:spPr>
          <a:xfrm>
            <a:off x="1218592" y="4417436"/>
            <a:ext cx="2726296" cy="1675860"/>
          </a:xfrm>
          <a:prstGeom prst="ellipse">
            <a:avLst/>
          </a:prstGeom>
          <a:noFill/>
          <a:ln w="28575" cap="flat" cmpd="sng" algn="ctr">
            <a:solidFill>
              <a:srgbClr val="5F8AC3"/>
            </a:solidFill>
            <a:prstDash val="solid"/>
            <a:round/>
            <a:headEnd type="none" w="med" len="med"/>
            <a:tailEnd type="none" w="med" len="med"/>
          </a:ln>
          <a:extLst>
            <a:ext uri="{909E8E84-426E-40DD-AFC4-6F175D3DCCD1}">
              <a14:hiddenFill xmlns:a14="http://schemas.microsoft.com/office/drawing/2010/main">
                <a:solidFill>
                  <a:srgbClr val="83A4D1"/>
                </a:solidFill>
              </a14:hiddenFill>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ロシア／日本との関わり</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文部科学省の主な医療国際化関連事業</a:t>
            </a:r>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世紀</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COE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プログラム」では、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年度に長崎大学などによる「放射線医療科学国際コンソーシアム」を採択した。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「大学の世界展開力強化事業」では、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年度に新潟大学による「日露の経済・産業発展に資するグローバル医療人材育成フレームワークの構築」を採択した。</a:t>
            </a:r>
          </a:p>
        </p:txBody>
      </p:sp>
      <p:grpSp>
        <p:nvGrpSpPr>
          <p:cNvPr id="5" name="グループ化 7"/>
          <p:cNvGrpSpPr/>
          <p:nvPr/>
        </p:nvGrpSpPr>
        <p:grpSpPr>
          <a:xfrm>
            <a:off x="416496" y="2135178"/>
            <a:ext cx="4320480" cy="288032"/>
            <a:chOff x="4944173" y="2113806"/>
            <a:chExt cx="5861371" cy="288032"/>
          </a:xfrm>
        </p:grpSpPr>
        <p:cxnSp>
          <p:nvCxnSpPr>
            <p:cNvPr id="6" name="直線コネクタ 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放射線医療科学国際コンソーシアム </a:t>
              </a:r>
              <a:r>
                <a:rPr lang="ja-JP" altLang="en-US" sz="1100" dirty="0">
                  <a:solidFill>
                    <a:srgbClr val="000000"/>
                  </a:solidFill>
                  <a:latin typeface="Arial Black" pitchFamily="34" charset="0"/>
                  <a:ea typeface="HGP創英角ｺﾞｼｯｸUB" pitchFamily="50" charset="-128"/>
                </a:rPr>
                <a:t>（</a:t>
              </a:r>
              <a:r>
                <a:rPr lang="en-US" altLang="ja-JP" sz="1100" dirty="0">
                  <a:solidFill>
                    <a:srgbClr val="000000"/>
                  </a:solidFill>
                  <a:latin typeface="Arial Black" pitchFamily="34" charset="0"/>
                  <a:ea typeface="HGP創英角ｺﾞｼｯｸUB" pitchFamily="50" charset="-128"/>
                </a:rPr>
                <a:t>2004</a:t>
              </a:r>
              <a:r>
                <a:rPr lang="ja-JP" altLang="en-US" sz="1100" dirty="0">
                  <a:solidFill>
                    <a:srgbClr val="000000"/>
                  </a:solidFill>
                  <a:latin typeface="Arial Black" pitchFamily="34" charset="0"/>
                  <a:ea typeface="HGP創英角ｺﾞｼｯｸUB" pitchFamily="50" charset="-128"/>
                </a:rPr>
                <a:t>年度採択）</a:t>
              </a:r>
            </a:p>
          </p:txBody>
        </p:sp>
      </p:grpSp>
      <p:grpSp>
        <p:nvGrpSpPr>
          <p:cNvPr id="8" name="グループ化 7"/>
          <p:cNvGrpSpPr/>
          <p:nvPr/>
        </p:nvGrpSpPr>
        <p:grpSpPr>
          <a:xfrm>
            <a:off x="5169024" y="2135178"/>
            <a:ext cx="4320480" cy="288032"/>
            <a:chOff x="4944173" y="2113806"/>
            <a:chExt cx="5861371" cy="288032"/>
          </a:xfrm>
        </p:grpSpPr>
        <p:cxnSp>
          <p:nvCxnSpPr>
            <p:cNvPr id="9" name="直線コネクタ 8"/>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日露の経済産業発展に資するグローバル医療人材育成</a:t>
              </a:r>
              <a:br>
                <a:rPr lang="en-US" altLang="ja-JP" sz="1400" dirty="0">
                  <a:solidFill>
                    <a:srgbClr val="000000"/>
                  </a:solidFill>
                  <a:latin typeface="Arial Black" pitchFamily="34" charset="0"/>
                  <a:ea typeface="HGP創英角ｺﾞｼｯｸUB" pitchFamily="50" charset="-128"/>
                </a:rPr>
              </a:br>
              <a:r>
                <a:rPr lang="ja-JP" altLang="en-US" sz="1400" dirty="0">
                  <a:solidFill>
                    <a:srgbClr val="000000"/>
                  </a:solidFill>
                  <a:latin typeface="Arial Black" pitchFamily="34" charset="0"/>
                  <a:ea typeface="HGP創英角ｺﾞｼｯｸUB" pitchFamily="50" charset="-128"/>
                </a:rPr>
                <a:t>フレームワークの構築 </a:t>
              </a:r>
              <a:r>
                <a:rPr lang="ja-JP" altLang="en-US" sz="1100" dirty="0">
                  <a:solidFill>
                    <a:srgbClr val="000000"/>
                  </a:solidFill>
                  <a:latin typeface="Arial Black" pitchFamily="34" charset="0"/>
                  <a:ea typeface="HGP創英角ｺﾞｼｯｸUB" pitchFamily="50" charset="-128"/>
                </a:rPr>
                <a:t>（</a:t>
              </a:r>
              <a:r>
                <a:rPr lang="en-US" altLang="ja-JP" sz="1100" dirty="0">
                  <a:solidFill>
                    <a:srgbClr val="000000"/>
                  </a:solidFill>
                  <a:latin typeface="Arial Black" pitchFamily="34" charset="0"/>
                  <a:ea typeface="HGP創英角ｺﾞｼｯｸUB" pitchFamily="50" charset="-128"/>
                </a:rPr>
                <a:t>2014</a:t>
              </a:r>
              <a:r>
                <a:rPr lang="ja-JP" altLang="en-US" sz="1100" dirty="0">
                  <a:solidFill>
                    <a:srgbClr val="000000"/>
                  </a:solidFill>
                  <a:latin typeface="Arial Black" pitchFamily="34" charset="0"/>
                  <a:ea typeface="HGP創英角ｺﾞｼｯｸUB" pitchFamily="50" charset="-128"/>
                </a:rPr>
                <a:t>年度採択）</a:t>
              </a:r>
            </a:p>
          </p:txBody>
        </p:sp>
      </p:grpSp>
      <p:sp>
        <p:nvSpPr>
          <p:cNvPr id="11" name="テキスト ボックス 10"/>
          <p:cNvSpPr txBox="1"/>
          <p:nvPr/>
        </p:nvSpPr>
        <p:spPr>
          <a:xfrm>
            <a:off x="416496" y="2567226"/>
            <a:ext cx="4320480" cy="1512168"/>
          </a:xfrm>
          <a:prstGeom prst="roundRect">
            <a:avLst>
              <a:gd name="adj" fmla="val 3346"/>
            </a:avLst>
          </a:prstGeom>
          <a:solidFill>
            <a:srgbClr val="CCDAEC"/>
          </a:solidFill>
        </p:spPr>
        <p:txBody>
          <a:bodyPr wrap="square" lIns="108000" tIns="72000" rIns="108000" bIns="0" rtlCol="0">
            <a:noAutofit/>
          </a:bodyPr>
          <a:lstStyle/>
          <a:p>
            <a:pPr algn="just" fontAlgn="ctr">
              <a:lnSpc>
                <a:spcPct val="113000"/>
              </a:lnSpc>
              <a:spcAft>
                <a:spcPts val="400"/>
              </a:spcAft>
            </a:pPr>
            <a:r>
              <a:rPr lang="ja-JP" altLang="en-US" sz="1200" dirty="0"/>
              <a:t>長崎の原爆の後障害医療研究、およびチェルノブイリ原発事故・セミパラチンスク核実験場周辺の放射線被ばく者に対する国際医療と疫学等を統合し、新たな領域を切り開くことを目的に形成された。</a:t>
            </a:r>
            <a:endParaRPr lang="en-US" altLang="ja-JP" sz="1200" dirty="0"/>
          </a:p>
          <a:p>
            <a:pPr algn="just" fontAlgn="ctr">
              <a:lnSpc>
                <a:spcPct val="113000"/>
              </a:lnSpc>
              <a:spcAft>
                <a:spcPts val="400"/>
              </a:spcAft>
            </a:pPr>
            <a:r>
              <a:rPr lang="ja-JP" altLang="en-US" sz="1200" dirty="0"/>
              <a:t>若手研究者の相互派遣事業等を通じ、様々なプロジェクトが推進されている。</a:t>
            </a:r>
            <a:endParaRPr lang="en-US" altLang="ja-JP" sz="1200" dirty="0"/>
          </a:p>
        </p:txBody>
      </p:sp>
      <p:grpSp>
        <p:nvGrpSpPr>
          <p:cNvPr id="14" name="Group 2992"/>
          <p:cNvGrpSpPr>
            <a:grpSpLocks noChangeAspect="1"/>
          </p:cNvGrpSpPr>
          <p:nvPr/>
        </p:nvGrpSpPr>
        <p:grpSpPr bwMode="auto">
          <a:xfrm>
            <a:off x="6682056" y="3697868"/>
            <a:ext cx="1294416" cy="648000"/>
            <a:chOff x="2016" y="912"/>
            <a:chExt cx="816" cy="384"/>
          </a:xfrm>
        </p:grpSpPr>
        <p:sp>
          <p:nvSpPr>
            <p:cNvPr id="15" name="Freeform 787"/>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solidFill>
              <a:srgbClr val="83A4D1"/>
            </a:solid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sp>
          <p:nvSpPr>
            <p:cNvPr id="16" name="Rectangle 788"/>
            <p:cNvSpPr>
              <a:spLocks noChangeAspect="1" noChangeArrowheads="1"/>
            </p:cNvSpPr>
            <p:nvPr/>
          </p:nvSpPr>
          <p:spPr bwMode="auto">
            <a:xfrm>
              <a:off x="2352" y="1200"/>
              <a:ext cx="144" cy="84"/>
            </a:xfrm>
            <a:prstGeom prst="rect">
              <a:avLst/>
            </a:prstGeom>
            <a:solidFill>
              <a:srgbClr val="FFFFFF"/>
            </a:solidFill>
            <a:ln w="9525" cmpd="sng">
              <a:solidFill>
                <a:srgbClr val="83A4D1"/>
              </a:solidFill>
              <a:miter lim="800000"/>
              <a:headEnd/>
              <a:tailEnd/>
            </a:ln>
            <a:effectLst/>
          </p:spPr>
          <p:txBody>
            <a:bodyPr wrap="none" anchor="ctr"/>
            <a:lstStyle/>
            <a:p>
              <a:endParaRPr lang="ja-JP" altLang="en-US"/>
            </a:p>
          </p:txBody>
        </p:sp>
        <p:sp>
          <p:nvSpPr>
            <p:cNvPr id="17" name="Rectangle 789"/>
            <p:cNvSpPr>
              <a:spLocks noChangeAspect="1" noChangeArrowheads="1"/>
            </p:cNvSpPr>
            <p:nvPr/>
          </p:nvSpPr>
          <p:spPr bwMode="auto">
            <a:xfrm>
              <a:off x="220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8" name="Rectangle 790"/>
            <p:cNvSpPr>
              <a:spLocks noChangeAspect="1" noChangeArrowheads="1"/>
            </p:cNvSpPr>
            <p:nvPr/>
          </p:nvSpPr>
          <p:spPr bwMode="auto">
            <a:xfrm>
              <a:off x="225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9" name="Rectangle 791"/>
            <p:cNvSpPr>
              <a:spLocks noChangeAspect="1" noChangeArrowheads="1"/>
            </p:cNvSpPr>
            <p:nvPr/>
          </p:nvSpPr>
          <p:spPr bwMode="auto">
            <a:xfrm>
              <a:off x="254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0" name="Rectangle 792"/>
            <p:cNvSpPr>
              <a:spLocks noChangeAspect="1" noChangeArrowheads="1"/>
            </p:cNvSpPr>
            <p:nvPr/>
          </p:nvSpPr>
          <p:spPr bwMode="auto">
            <a:xfrm>
              <a:off x="259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1" name="Rectangle 793"/>
            <p:cNvSpPr>
              <a:spLocks noChangeAspect="1" noChangeArrowheads="1"/>
            </p:cNvSpPr>
            <p:nvPr/>
          </p:nvSpPr>
          <p:spPr bwMode="auto">
            <a:xfrm>
              <a:off x="220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2" name="Rectangle 794"/>
            <p:cNvSpPr>
              <a:spLocks noChangeAspect="1" noChangeArrowheads="1"/>
            </p:cNvSpPr>
            <p:nvPr/>
          </p:nvSpPr>
          <p:spPr bwMode="auto">
            <a:xfrm>
              <a:off x="225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3" name="Rectangle 795"/>
            <p:cNvSpPr>
              <a:spLocks noChangeAspect="1" noChangeArrowheads="1"/>
            </p:cNvSpPr>
            <p:nvPr/>
          </p:nvSpPr>
          <p:spPr bwMode="auto">
            <a:xfrm>
              <a:off x="254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4" name="Rectangle 796"/>
            <p:cNvSpPr>
              <a:spLocks noChangeAspect="1" noChangeArrowheads="1"/>
            </p:cNvSpPr>
            <p:nvPr/>
          </p:nvSpPr>
          <p:spPr bwMode="auto">
            <a:xfrm>
              <a:off x="259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5" name="Rectangle 797"/>
            <p:cNvSpPr>
              <a:spLocks noChangeAspect="1" noChangeArrowheads="1"/>
            </p:cNvSpPr>
            <p:nvPr/>
          </p:nvSpPr>
          <p:spPr bwMode="auto">
            <a:xfrm>
              <a:off x="220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6" name="Rectangle 798"/>
            <p:cNvSpPr>
              <a:spLocks noChangeAspect="1" noChangeArrowheads="1"/>
            </p:cNvSpPr>
            <p:nvPr/>
          </p:nvSpPr>
          <p:spPr bwMode="auto">
            <a:xfrm>
              <a:off x="206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7" name="Rectangle 799"/>
            <p:cNvSpPr>
              <a:spLocks noChangeAspect="1" noChangeArrowheads="1"/>
            </p:cNvSpPr>
            <p:nvPr/>
          </p:nvSpPr>
          <p:spPr bwMode="auto">
            <a:xfrm>
              <a:off x="211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8" name="Rectangle 800"/>
            <p:cNvSpPr>
              <a:spLocks noChangeAspect="1" noChangeArrowheads="1"/>
            </p:cNvSpPr>
            <p:nvPr/>
          </p:nvSpPr>
          <p:spPr bwMode="auto">
            <a:xfrm>
              <a:off x="268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9" name="Rectangle 801"/>
            <p:cNvSpPr>
              <a:spLocks noChangeAspect="1" noChangeArrowheads="1"/>
            </p:cNvSpPr>
            <p:nvPr/>
          </p:nvSpPr>
          <p:spPr bwMode="auto">
            <a:xfrm>
              <a:off x="273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0" name="Rectangle 802"/>
            <p:cNvSpPr>
              <a:spLocks noChangeAspect="1" noChangeArrowheads="1"/>
            </p:cNvSpPr>
            <p:nvPr/>
          </p:nvSpPr>
          <p:spPr bwMode="auto">
            <a:xfrm>
              <a:off x="268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1" name="Rectangle 803"/>
            <p:cNvSpPr>
              <a:spLocks noChangeAspect="1" noChangeArrowheads="1"/>
            </p:cNvSpPr>
            <p:nvPr/>
          </p:nvSpPr>
          <p:spPr bwMode="auto">
            <a:xfrm>
              <a:off x="273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2" name="Rectangle 804"/>
            <p:cNvSpPr>
              <a:spLocks noChangeAspect="1" noChangeArrowheads="1"/>
            </p:cNvSpPr>
            <p:nvPr/>
          </p:nvSpPr>
          <p:spPr bwMode="auto">
            <a:xfrm>
              <a:off x="268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3" name="Rectangle 805"/>
            <p:cNvSpPr>
              <a:spLocks noChangeAspect="1" noChangeArrowheads="1"/>
            </p:cNvSpPr>
            <p:nvPr/>
          </p:nvSpPr>
          <p:spPr bwMode="auto">
            <a:xfrm>
              <a:off x="273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4" name="Rectangle 806"/>
            <p:cNvSpPr>
              <a:spLocks noChangeAspect="1" noChangeArrowheads="1"/>
            </p:cNvSpPr>
            <p:nvPr/>
          </p:nvSpPr>
          <p:spPr bwMode="auto">
            <a:xfrm>
              <a:off x="206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5" name="Rectangle 807"/>
            <p:cNvSpPr>
              <a:spLocks noChangeAspect="1" noChangeArrowheads="1"/>
            </p:cNvSpPr>
            <p:nvPr/>
          </p:nvSpPr>
          <p:spPr bwMode="auto">
            <a:xfrm>
              <a:off x="211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6" name="Oval 808"/>
            <p:cNvSpPr>
              <a:spLocks noChangeAspect="1" noChangeArrowheads="1"/>
            </p:cNvSpPr>
            <p:nvPr/>
          </p:nvSpPr>
          <p:spPr bwMode="auto">
            <a:xfrm>
              <a:off x="2393" y="929"/>
              <a:ext cx="63" cy="63"/>
            </a:xfrm>
            <a:prstGeom prst="ellipse">
              <a:avLst/>
            </a:prstGeom>
            <a:solidFill>
              <a:srgbClr val="FFFFFF"/>
            </a:solidFill>
            <a:ln w="9525"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37" name="Freeform 809"/>
            <p:cNvSpPr>
              <a:spLocks noChangeAspect="1"/>
            </p:cNvSpPr>
            <p:nvPr/>
          </p:nvSpPr>
          <p:spPr bwMode="auto">
            <a:xfrm>
              <a:off x="2422" y="931"/>
              <a:ext cx="30" cy="30"/>
            </a:xfrm>
            <a:custGeom>
              <a:avLst/>
              <a:gdLst/>
              <a:ahLst/>
              <a:cxnLst>
                <a:cxn ang="0">
                  <a:pos x="0" y="0"/>
                </a:cxn>
                <a:cxn ang="0">
                  <a:pos x="0" y="24"/>
                </a:cxn>
                <a:cxn ang="0">
                  <a:pos x="30" y="24"/>
                </a:cxn>
              </a:cxnLst>
              <a:rect l="0" t="0" r="r" b="b"/>
              <a:pathLst>
                <a:path w="30" h="24">
                  <a:moveTo>
                    <a:pt x="0" y="0"/>
                  </a:moveTo>
                  <a:lnTo>
                    <a:pt x="0" y="24"/>
                  </a:lnTo>
                  <a:lnTo>
                    <a:pt x="30" y="24"/>
                  </a:lnTo>
                </a:path>
              </a:pathLst>
            </a:custGeom>
            <a:noFill/>
            <a:ln w="6350"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38" name="Rectangle 810"/>
            <p:cNvSpPr>
              <a:spLocks noChangeAspect="1" noChangeArrowheads="1"/>
            </p:cNvSpPr>
            <p:nvPr/>
          </p:nvSpPr>
          <p:spPr bwMode="auto">
            <a:xfrm>
              <a:off x="2028"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9" name="Rectangle 811"/>
            <p:cNvSpPr>
              <a:spLocks noChangeAspect="1" noChangeArrowheads="1"/>
            </p:cNvSpPr>
            <p:nvPr/>
          </p:nvSpPr>
          <p:spPr bwMode="auto">
            <a:xfrm>
              <a:off x="206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0" name="Rectangle 812"/>
            <p:cNvSpPr>
              <a:spLocks noChangeAspect="1" noChangeArrowheads="1"/>
            </p:cNvSpPr>
            <p:nvPr/>
          </p:nvSpPr>
          <p:spPr bwMode="auto">
            <a:xfrm>
              <a:off x="2795"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1" name="Rectangle 813"/>
            <p:cNvSpPr>
              <a:spLocks noChangeAspect="1" noChangeArrowheads="1"/>
            </p:cNvSpPr>
            <p:nvPr/>
          </p:nvSpPr>
          <p:spPr bwMode="auto">
            <a:xfrm>
              <a:off x="2795"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2" name="Rectangle 814"/>
            <p:cNvSpPr>
              <a:spLocks noChangeAspect="1" noChangeArrowheads="1"/>
            </p:cNvSpPr>
            <p:nvPr/>
          </p:nvSpPr>
          <p:spPr bwMode="auto">
            <a:xfrm>
              <a:off x="2795"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3" name="Rectangle 815"/>
            <p:cNvSpPr>
              <a:spLocks noChangeAspect="1" noChangeArrowheads="1"/>
            </p:cNvSpPr>
            <p:nvPr/>
          </p:nvSpPr>
          <p:spPr bwMode="auto">
            <a:xfrm>
              <a:off x="254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4" name="Rectangle 816"/>
            <p:cNvSpPr>
              <a:spLocks noChangeAspect="1" noChangeArrowheads="1"/>
            </p:cNvSpPr>
            <p:nvPr/>
          </p:nvSpPr>
          <p:spPr bwMode="auto">
            <a:xfrm>
              <a:off x="259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5" name="Rectangle 817"/>
            <p:cNvSpPr>
              <a:spLocks noChangeAspect="1" noChangeArrowheads="1"/>
            </p:cNvSpPr>
            <p:nvPr/>
          </p:nvSpPr>
          <p:spPr bwMode="auto">
            <a:xfrm>
              <a:off x="211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6" name="Rectangle 818"/>
            <p:cNvSpPr>
              <a:spLocks noChangeAspect="1" noChangeArrowheads="1"/>
            </p:cNvSpPr>
            <p:nvPr/>
          </p:nvSpPr>
          <p:spPr bwMode="auto">
            <a:xfrm>
              <a:off x="225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7" name="Rectangle 819"/>
            <p:cNvSpPr>
              <a:spLocks noChangeAspect="1" noChangeArrowheads="1"/>
            </p:cNvSpPr>
            <p:nvPr/>
          </p:nvSpPr>
          <p:spPr bwMode="auto">
            <a:xfrm>
              <a:off x="235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8" name="Rectangle 820"/>
            <p:cNvSpPr>
              <a:spLocks noChangeAspect="1" noChangeArrowheads="1"/>
            </p:cNvSpPr>
            <p:nvPr/>
          </p:nvSpPr>
          <p:spPr bwMode="auto">
            <a:xfrm>
              <a:off x="244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9" name="Rectangle 821"/>
            <p:cNvSpPr>
              <a:spLocks noChangeAspect="1" noChangeArrowheads="1"/>
            </p:cNvSpPr>
            <p:nvPr/>
          </p:nvSpPr>
          <p:spPr bwMode="auto">
            <a:xfrm>
              <a:off x="235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50" name="Rectangle 822"/>
            <p:cNvSpPr>
              <a:spLocks noChangeAspect="1" noChangeArrowheads="1"/>
            </p:cNvSpPr>
            <p:nvPr/>
          </p:nvSpPr>
          <p:spPr bwMode="auto">
            <a:xfrm>
              <a:off x="244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51" name="Rectangle 823"/>
            <p:cNvSpPr>
              <a:spLocks noChangeAspect="1" noChangeArrowheads="1"/>
            </p:cNvSpPr>
            <p:nvPr/>
          </p:nvSpPr>
          <p:spPr bwMode="auto">
            <a:xfrm>
              <a:off x="2028"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52" name="Rectangle 824"/>
            <p:cNvSpPr>
              <a:spLocks noChangeAspect="1" noChangeArrowheads="1"/>
            </p:cNvSpPr>
            <p:nvPr/>
          </p:nvSpPr>
          <p:spPr bwMode="auto">
            <a:xfrm>
              <a:off x="2028"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53" name="Freeform 825"/>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no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grpSp>
      <p:grpSp>
        <p:nvGrpSpPr>
          <p:cNvPr id="54" name="Group 2992"/>
          <p:cNvGrpSpPr>
            <a:grpSpLocks noChangeAspect="1"/>
          </p:cNvGrpSpPr>
          <p:nvPr/>
        </p:nvGrpSpPr>
        <p:grpSpPr bwMode="auto">
          <a:xfrm>
            <a:off x="5242760" y="5354052"/>
            <a:ext cx="1294416" cy="648000"/>
            <a:chOff x="2016" y="912"/>
            <a:chExt cx="816" cy="384"/>
          </a:xfrm>
        </p:grpSpPr>
        <p:sp>
          <p:nvSpPr>
            <p:cNvPr id="55" name="Freeform 787"/>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solidFill>
              <a:srgbClr val="83A4D1"/>
            </a:solid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sp>
          <p:nvSpPr>
            <p:cNvPr id="56" name="Rectangle 788"/>
            <p:cNvSpPr>
              <a:spLocks noChangeAspect="1" noChangeArrowheads="1"/>
            </p:cNvSpPr>
            <p:nvPr/>
          </p:nvSpPr>
          <p:spPr bwMode="auto">
            <a:xfrm>
              <a:off x="2352" y="1200"/>
              <a:ext cx="144" cy="84"/>
            </a:xfrm>
            <a:prstGeom prst="rect">
              <a:avLst/>
            </a:prstGeom>
            <a:solidFill>
              <a:srgbClr val="FFFFFF"/>
            </a:solidFill>
            <a:ln w="9525" cmpd="sng">
              <a:solidFill>
                <a:srgbClr val="83A4D1"/>
              </a:solidFill>
              <a:miter lim="800000"/>
              <a:headEnd/>
              <a:tailEnd/>
            </a:ln>
            <a:effectLst/>
          </p:spPr>
          <p:txBody>
            <a:bodyPr wrap="none" anchor="ctr"/>
            <a:lstStyle/>
            <a:p>
              <a:endParaRPr lang="ja-JP" altLang="en-US"/>
            </a:p>
          </p:txBody>
        </p:sp>
        <p:sp>
          <p:nvSpPr>
            <p:cNvPr id="57" name="Rectangle 789"/>
            <p:cNvSpPr>
              <a:spLocks noChangeAspect="1" noChangeArrowheads="1"/>
            </p:cNvSpPr>
            <p:nvPr/>
          </p:nvSpPr>
          <p:spPr bwMode="auto">
            <a:xfrm>
              <a:off x="220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58" name="Rectangle 790"/>
            <p:cNvSpPr>
              <a:spLocks noChangeAspect="1" noChangeArrowheads="1"/>
            </p:cNvSpPr>
            <p:nvPr/>
          </p:nvSpPr>
          <p:spPr bwMode="auto">
            <a:xfrm>
              <a:off x="225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59" name="Rectangle 791"/>
            <p:cNvSpPr>
              <a:spLocks noChangeAspect="1" noChangeArrowheads="1"/>
            </p:cNvSpPr>
            <p:nvPr/>
          </p:nvSpPr>
          <p:spPr bwMode="auto">
            <a:xfrm>
              <a:off x="254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60" name="Rectangle 792"/>
            <p:cNvSpPr>
              <a:spLocks noChangeAspect="1" noChangeArrowheads="1"/>
            </p:cNvSpPr>
            <p:nvPr/>
          </p:nvSpPr>
          <p:spPr bwMode="auto">
            <a:xfrm>
              <a:off x="259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61" name="Rectangle 793"/>
            <p:cNvSpPr>
              <a:spLocks noChangeAspect="1" noChangeArrowheads="1"/>
            </p:cNvSpPr>
            <p:nvPr/>
          </p:nvSpPr>
          <p:spPr bwMode="auto">
            <a:xfrm>
              <a:off x="220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62" name="Rectangle 794"/>
            <p:cNvSpPr>
              <a:spLocks noChangeAspect="1" noChangeArrowheads="1"/>
            </p:cNvSpPr>
            <p:nvPr/>
          </p:nvSpPr>
          <p:spPr bwMode="auto">
            <a:xfrm>
              <a:off x="225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63" name="Rectangle 795"/>
            <p:cNvSpPr>
              <a:spLocks noChangeAspect="1" noChangeArrowheads="1"/>
            </p:cNvSpPr>
            <p:nvPr/>
          </p:nvSpPr>
          <p:spPr bwMode="auto">
            <a:xfrm>
              <a:off x="254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64" name="Rectangle 796"/>
            <p:cNvSpPr>
              <a:spLocks noChangeAspect="1" noChangeArrowheads="1"/>
            </p:cNvSpPr>
            <p:nvPr/>
          </p:nvSpPr>
          <p:spPr bwMode="auto">
            <a:xfrm>
              <a:off x="259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65" name="Rectangle 797"/>
            <p:cNvSpPr>
              <a:spLocks noChangeAspect="1" noChangeArrowheads="1"/>
            </p:cNvSpPr>
            <p:nvPr/>
          </p:nvSpPr>
          <p:spPr bwMode="auto">
            <a:xfrm>
              <a:off x="220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66" name="Rectangle 798"/>
            <p:cNvSpPr>
              <a:spLocks noChangeAspect="1" noChangeArrowheads="1"/>
            </p:cNvSpPr>
            <p:nvPr/>
          </p:nvSpPr>
          <p:spPr bwMode="auto">
            <a:xfrm>
              <a:off x="206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67" name="Rectangle 799"/>
            <p:cNvSpPr>
              <a:spLocks noChangeAspect="1" noChangeArrowheads="1"/>
            </p:cNvSpPr>
            <p:nvPr/>
          </p:nvSpPr>
          <p:spPr bwMode="auto">
            <a:xfrm>
              <a:off x="211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68" name="Rectangle 800"/>
            <p:cNvSpPr>
              <a:spLocks noChangeAspect="1" noChangeArrowheads="1"/>
            </p:cNvSpPr>
            <p:nvPr/>
          </p:nvSpPr>
          <p:spPr bwMode="auto">
            <a:xfrm>
              <a:off x="268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69" name="Rectangle 801"/>
            <p:cNvSpPr>
              <a:spLocks noChangeAspect="1" noChangeArrowheads="1"/>
            </p:cNvSpPr>
            <p:nvPr/>
          </p:nvSpPr>
          <p:spPr bwMode="auto">
            <a:xfrm>
              <a:off x="273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70" name="Rectangle 802"/>
            <p:cNvSpPr>
              <a:spLocks noChangeAspect="1" noChangeArrowheads="1"/>
            </p:cNvSpPr>
            <p:nvPr/>
          </p:nvSpPr>
          <p:spPr bwMode="auto">
            <a:xfrm>
              <a:off x="268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71" name="Rectangle 803"/>
            <p:cNvSpPr>
              <a:spLocks noChangeAspect="1" noChangeArrowheads="1"/>
            </p:cNvSpPr>
            <p:nvPr/>
          </p:nvSpPr>
          <p:spPr bwMode="auto">
            <a:xfrm>
              <a:off x="273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72" name="Rectangle 804"/>
            <p:cNvSpPr>
              <a:spLocks noChangeAspect="1" noChangeArrowheads="1"/>
            </p:cNvSpPr>
            <p:nvPr/>
          </p:nvSpPr>
          <p:spPr bwMode="auto">
            <a:xfrm>
              <a:off x="268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73" name="Rectangle 805"/>
            <p:cNvSpPr>
              <a:spLocks noChangeAspect="1" noChangeArrowheads="1"/>
            </p:cNvSpPr>
            <p:nvPr/>
          </p:nvSpPr>
          <p:spPr bwMode="auto">
            <a:xfrm>
              <a:off x="273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74" name="Rectangle 806"/>
            <p:cNvSpPr>
              <a:spLocks noChangeAspect="1" noChangeArrowheads="1"/>
            </p:cNvSpPr>
            <p:nvPr/>
          </p:nvSpPr>
          <p:spPr bwMode="auto">
            <a:xfrm>
              <a:off x="206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75" name="Rectangle 807"/>
            <p:cNvSpPr>
              <a:spLocks noChangeAspect="1" noChangeArrowheads="1"/>
            </p:cNvSpPr>
            <p:nvPr/>
          </p:nvSpPr>
          <p:spPr bwMode="auto">
            <a:xfrm>
              <a:off x="211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76" name="Oval 808"/>
            <p:cNvSpPr>
              <a:spLocks noChangeAspect="1" noChangeArrowheads="1"/>
            </p:cNvSpPr>
            <p:nvPr/>
          </p:nvSpPr>
          <p:spPr bwMode="auto">
            <a:xfrm>
              <a:off x="2393" y="929"/>
              <a:ext cx="63" cy="63"/>
            </a:xfrm>
            <a:prstGeom prst="ellipse">
              <a:avLst/>
            </a:prstGeom>
            <a:solidFill>
              <a:srgbClr val="FFFFFF"/>
            </a:solidFill>
            <a:ln w="9525"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77" name="Freeform 809"/>
            <p:cNvSpPr>
              <a:spLocks noChangeAspect="1"/>
            </p:cNvSpPr>
            <p:nvPr/>
          </p:nvSpPr>
          <p:spPr bwMode="auto">
            <a:xfrm>
              <a:off x="2422" y="931"/>
              <a:ext cx="30" cy="30"/>
            </a:xfrm>
            <a:custGeom>
              <a:avLst/>
              <a:gdLst/>
              <a:ahLst/>
              <a:cxnLst>
                <a:cxn ang="0">
                  <a:pos x="0" y="0"/>
                </a:cxn>
                <a:cxn ang="0">
                  <a:pos x="0" y="24"/>
                </a:cxn>
                <a:cxn ang="0">
                  <a:pos x="30" y="24"/>
                </a:cxn>
              </a:cxnLst>
              <a:rect l="0" t="0" r="r" b="b"/>
              <a:pathLst>
                <a:path w="30" h="24">
                  <a:moveTo>
                    <a:pt x="0" y="0"/>
                  </a:moveTo>
                  <a:lnTo>
                    <a:pt x="0" y="24"/>
                  </a:lnTo>
                  <a:lnTo>
                    <a:pt x="30" y="24"/>
                  </a:lnTo>
                </a:path>
              </a:pathLst>
            </a:custGeom>
            <a:noFill/>
            <a:ln w="6350"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78" name="Rectangle 810"/>
            <p:cNvSpPr>
              <a:spLocks noChangeAspect="1" noChangeArrowheads="1"/>
            </p:cNvSpPr>
            <p:nvPr/>
          </p:nvSpPr>
          <p:spPr bwMode="auto">
            <a:xfrm>
              <a:off x="2028"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79" name="Rectangle 811"/>
            <p:cNvSpPr>
              <a:spLocks noChangeAspect="1" noChangeArrowheads="1"/>
            </p:cNvSpPr>
            <p:nvPr/>
          </p:nvSpPr>
          <p:spPr bwMode="auto">
            <a:xfrm>
              <a:off x="206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80" name="Rectangle 812"/>
            <p:cNvSpPr>
              <a:spLocks noChangeAspect="1" noChangeArrowheads="1"/>
            </p:cNvSpPr>
            <p:nvPr/>
          </p:nvSpPr>
          <p:spPr bwMode="auto">
            <a:xfrm>
              <a:off x="2795"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81" name="Rectangle 813"/>
            <p:cNvSpPr>
              <a:spLocks noChangeAspect="1" noChangeArrowheads="1"/>
            </p:cNvSpPr>
            <p:nvPr/>
          </p:nvSpPr>
          <p:spPr bwMode="auto">
            <a:xfrm>
              <a:off x="2795"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82" name="Rectangle 814"/>
            <p:cNvSpPr>
              <a:spLocks noChangeAspect="1" noChangeArrowheads="1"/>
            </p:cNvSpPr>
            <p:nvPr/>
          </p:nvSpPr>
          <p:spPr bwMode="auto">
            <a:xfrm>
              <a:off x="2795"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83" name="Rectangle 815"/>
            <p:cNvSpPr>
              <a:spLocks noChangeAspect="1" noChangeArrowheads="1"/>
            </p:cNvSpPr>
            <p:nvPr/>
          </p:nvSpPr>
          <p:spPr bwMode="auto">
            <a:xfrm>
              <a:off x="254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84" name="Rectangle 816"/>
            <p:cNvSpPr>
              <a:spLocks noChangeAspect="1" noChangeArrowheads="1"/>
            </p:cNvSpPr>
            <p:nvPr/>
          </p:nvSpPr>
          <p:spPr bwMode="auto">
            <a:xfrm>
              <a:off x="259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85" name="Rectangle 817"/>
            <p:cNvSpPr>
              <a:spLocks noChangeAspect="1" noChangeArrowheads="1"/>
            </p:cNvSpPr>
            <p:nvPr/>
          </p:nvSpPr>
          <p:spPr bwMode="auto">
            <a:xfrm>
              <a:off x="211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86" name="Rectangle 818"/>
            <p:cNvSpPr>
              <a:spLocks noChangeAspect="1" noChangeArrowheads="1"/>
            </p:cNvSpPr>
            <p:nvPr/>
          </p:nvSpPr>
          <p:spPr bwMode="auto">
            <a:xfrm>
              <a:off x="225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87" name="Rectangle 819"/>
            <p:cNvSpPr>
              <a:spLocks noChangeAspect="1" noChangeArrowheads="1"/>
            </p:cNvSpPr>
            <p:nvPr/>
          </p:nvSpPr>
          <p:spPr bwMode="auto">
            <a:xfrm>
              <a:off x="235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88" name="Rectangle 820"/>
            <p:cNvSpPr>
              <a:spLocks noChangeAspect="1" noChangeArrowheads="1"/>
            </p:cNvSpPr>
            <p:nvPr/>
          </p:nvSpPr>
          <p:spPr bwMode="auto">
            <a:xfrm>
              <a:off x="244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89" name="Rectangle 821"/>
            <p:cNvSpPr>
              <a:spLocks noChangeAspect="1" noChangeArrowheads="1"/>
            </p:cNvSpPr>
            <p:nvPr/>
          </p:nvSpPr>
          <p:spPr bwMode="auto">
            <a:xfrm>
              <a:off x="235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90" name="Rectangle 822"/>
            <p:cNvSpPr>
              <a:spLocks noChangeAspect="1" noChangeArrowheads="1"/>
            </p:cNvSpPr>
            <p:nvPr/>
          </p:nvSpPr>
          <p:spPr bwMode="auto">
            <a:xfrm>
              <a:off x="244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91" name="Rectangle 823"/>
            <p:cNvSpPr>
              <a:spLocks noChangeAspect="1" noChangeArrowheads="1"/>
            </p:cNvSpPr>
            <p:nvPr/>
          </p:nvSpPr>
          <p:spPr bwMode="auto">
            <a:xfrm>
              <a:off x="2028"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92" name="Rectangle 824"/>
            <p:cNvSpPr>
              <a:spLocks noChangeAspect="1" noChangeArrowheads="1"/>
            </p:cNvSpPr>
            <p:nvPr/>
          </p:nvSpPr>
          <p:spPr bwMode="auto">
            <a:xfrm>
              <a:off x="2028"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93" name="Freeform 825"/>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no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grpSp>
      <p:grpSp>
        <p:nvGrpSpPr>
          <p:cNvPr id="94" name="Group 2992"/>
          <p:cNvGrpSpPr>
            <a:grpSpLocks noChangeAspect="1"/>
          </p:cNvGrpSpPr>
          <p:nvPr/>
        </p:nvGrpSpPr>
        <p:grpSpPr bwMode="auto">
          <a:xfrm>
            <a:off x="6682056" y="5354052"/>
            <a:ext cx="1294416" cy="648000"/>
            <a:chOff x="2016" y="912"/>
            <a:chExt cx="816" cy="384"/>
          </a:xfrm>
        </p:grpSpPr>
        <p:sp>
          <p:nvSpPr>
            <p:cNvPr id="95" name="Freeform 787"/>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solidFill>
              <a:srgbClr val="83A4D1"/>
            </a:solid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sp>
          <p:nvSpPr>
            <p:cNvPr id="96" name="Rectangle 788"/>
            <p:cNvSpPr>
              <a:spLocks noChangeAspect="1" noChangeArrowheads="1"/>
            </p:cNvSpPr>
            <p:nvPr/>
          </p:nvSpPr>
          <p:spPr bwMode="auto">
            <a:xfrm>
              <a:off x="2352" y="1200"/>
              <a:ext cx="144" cy="84"/>
            </a:xfrm>
            <a:prstGeom prst="rect">
              <a:avLst/>
            </a:prstGeom>
            <a:solidFill>
              <a:srgbClr val="FFFFFF"/>
            </a:solidFill>
            <a:ln w="9525" cmpd="sng">
              <a:solidFill>
                <a:srgbClr val="83A4D1"/>
              </a:solidFill>
              <a:miter lim="800000"/>
              <a:headEnd/>
              <a:tailEnd/>
            </a:ln>
            <a:effectLst/>
          </p:spPr>
          <p:txBody>
            <a:bodyPr wrap="none" anchor="ctr"/>
            <a:lstStyle/>
            <a:p>
              <a:endParaRPr lang="ja-JP" altLang="en-US"/>
            </a:p>
          </p:txBody>
        </p:sp>
        <p:sp>
          <p:nvSpPr>
            <p:cNvPr id="97" name="Rectangle 789"/>
            <p:cNvSpPr>
              <a:spLocks noChangeAspect="1" noChangeArrowheads="1"/>
            </p:cNvSpPr>
            <p:nvPr/>
          </p:nvSpPr>
          <p:spPr bwMode="auto">
            <a:xfrm>
              <a:off x="220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98" name="Rectangle 790"/>
            <p:cNvSpPr>
              <a:spLocks noChangeAspect="1" noChangeArrowheads="1"/>
            </p:cNvSpPr>
            <p:nvPr/>
          </p:nvSpPr>
          <p:spPr bwMode="auto">
            <a:xfrm>
              <a:off x="225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99" name="Rectangle 791"/>
            <p:cNvSpPr>
              <a:spLocks noChangeAspect="1" noChangeArrowheads="1"/>
            </p:cNvSpPr>
            <p:nvPr/>
          </p:nvSpPr>
          <p:spPr bwMode="auto">
            <a:xfrm>
              <a:off x="254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00" name="Rectangle 792"/>
            <p:cNvSpPr>
              <a:spLocks noChangeAspect="1" noChangeArrowheads="1"/>
            </p:cNvSpPr>
            <p:nvPr/>
          </p:nvSpPr>
          <p:spPr bwMode="auto">
            <a:xfrm>
              <a:off x="259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01" name="Rectangle 793"/>
            <p:cNvSpPr>
              <a:spLocks noChangeAspect="1" noChangeArrowheads="1"/>
            </p:cNvSpPr>
            <p:nvPr/>
          </p:nvSpPr>
          <p:spPr bwMode="auto">
            <a:xfrm>
              <a:off x="220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02" name="Rectangle 794"/>
            <p:cNvSpPr>
              <a:spLocks noChangeAspect="1" noChangeArrowheads="1"/>
            </p:cNvSpPr>
            <p:nvPr/>
          </p:nvSpPr>
          <p:spPr bwMode="auto">
            <a:xfrm>
              <a:off x="225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03" name="Rectangle 795"/>
            <p:cNvSpPr>
              <a:spLocks noChangeAspect="1" noChangeArrowheads="1"/>
            </p:cNvSpPr>
            <p:nvPr/>
          </p:nvSpPr>
          <p:spPr bwMode="auto">
            <a:xfrm>
              <a:off x="254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04" name="Rectangle 796"/>
            <p:cNvSpPr>
              <a:spLocks noChangeAspect="1" noChangeArrowheads="1"/>
            </p:cNvSpPr>
            <p:nvPr/>
          </p:nvSpPr>
          <p:spPr bwMode="auto">
            <a:xfrm>
              <a:off x="259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05" name="Rectangle 797"/>
            <p:cNvSpPr>
              <a:spLocks noChangeAspect="1" noChangeArrowheads="1"/>
            </p:cNvSpPr>
            <p:nvPr/>
          </p:nvSpPr>
          <p:spPr bwMode="auto">
            <a:xfrm>
              <a:off x="220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06" name="Rectangle 798"/>
            <p:cNvSpPr>
              <a:spLocks noChangeAspect="1" noChangeArrowheads="1"/>
            </p:cNvSpPr>
            <p:nvPr/>
          </p:nvSpPr>
          <p:spPr bwMode="auto">
            <a:xfrm>
              <a:off x="206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07" name="Rectangle 799"/>
            <p:cNvSpPr>
              <a:spLocks noChangeAspect="1" noChangeArrowheads="1"/>
            </p:cNvSpPr>
            <p:nvPr/>
          </p:nvSpPr>
          <p:spPr bwMode="auto">
            <a:xfrm>
              <a:off x="211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08" name="Rectangle 800"/>
            <p:cNvSpPr>
              <a:spLocks noChangeAspect="1" noChangeArrowheads="1"/>
            </p:cNvSpPr>
            <p:nvPr/>
          </p:nvSpPr>
          <p:spPr bwMode="auto">
            <a:xfrm>
              <a:off x="268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09" name="Rectangle 801"/>
            <p:cNvSpPr>
              <a:spLocks noChangeAspect="1" noChangeArrowheads="1"/>
            </p:cNvSpPr>
            <p:nvPr/>
          </p:nvSpPr>
          <p:spPr bwMode="auto">
            <a:xfrm>
              <a:off x="273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10" name="Rectangle 802"/>
            <p:cNvSpPr>
              <a:spLocks noChangeAspect="1" noChangeArrowheads="1"/>
            </p:cNvSpPr>
            <p:nvPr/>
          </p:nvSpPr>
          <p:spPr bwMode="auto">
            <a:xfrm>
              <a:off x="268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11" name="Rectangle 803"/>
            <p:cNvSpPr>
              <a:spLocks noChangeAspect="1" noChangeArrowheads="1"/>
            </p:cNvSpPr>
            <p:nvPr/>
          </p:nvSpPr>
          <p:spPr bwMode="auto">
            <a:xfrm>
              <a:off x="273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12" name="Rectangle 804"/>
            <p:cNvSpPr>
              <a:spLocks noChangeAspect="1" noChangeArrowheads="1"/>
            </p:cNvSpPr>
            <p:nvPr/>
          </p:nvSpPr>
          <p:spPr bwMode="auto">
            <a:xfrm>
              <a:off x="268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13" name="Rectangle 805"/>
            <p:cNvSpPr>
              <a:spLocks noChangeAspect="1" noChangeArrowheads="1"/>
            </p:cNvSpPr>
            <p:nvPr/>
          </p:nvSpPr>
          <p:spPr bwMode="auto">
            <a:xfrm>
              <a:off x="273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14" name="Rectangle 806"/>
            <p:cNvSpPr>
              <a:spLocks noChangeAspect="1" noChangeArrowheads="1"/>
            </p:cNvSpPr>
            <p:nvPr/>
          </p:nvSpPr>
          <p:spPr bwMode="auto">
            <a:xfrm>
              <a:off x="206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15" name="Rectangle 807"/>
            <p:cNvSpPr>
              <a:spLocks noChangeAspect="1" noChangeArrowheads="1"/>
            </p:cNvSpPr>
            <p:nvPr/>
          </p:nvSpPr>
          <p:spPr bwMode="auto">
            <a:xfrm>
              <a:off x="211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16" name="Oval 808"/>
            <p:cNvSpPr>
              <a:spLocks noChangeAspect="1" noChangeArrowheads="1"/>
            </p:cNvSpPr>
            <p:nvPr/>
          </p:nvSpPr>
          <p:spPr bwMode="auto">
            <a:xfrm>
              <a:off x="2393" y="929"/>
              <a:ext cx="63" cy="63"/>
            </a:xfrm>
            <a:prstGeom prst="ellipse">
              <a:avLst/>
            </a:prstGeom>
            <a:solidFill>
              <a:srgbClr val="FFFFFF"/>
            </a:solidFill>
            <a:ln w="9525"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17" name="Freeform 809"/>
            <p:cNvSpPr>
              <a:spLocks noChangeAspect="1"/>
            </p:cNvSpPr>
            <p:nvPr/>
          </p:nvSpPr>
          <p:spPr bwMode="auto">
            <a:xfrm>
              <a:off x="2422" y="931"/>
              <a:ext cx="30" cy="30"/>
            </a:xfrm>
            <a:custGeom>
              <a:avLst/>
              <a:gdLst/>
              <a:ahLst/>
              <a:cxnLst>
                <a:cxn ang="0">
                  <a:pos x="0" y="0"/>
                </a:cxn>
                <a:cxn ang="0">
                  <a:pos x="0" y="24"/>
                </a:cxn>
                <a:cxn ang="0">
                  <a:pos x="30" y="24"/>
                </a:cxn>
              </a:cxnLst>
              <a:rect l="0" t="0" r="r" b="b"/>
              <a:pathLst>
                <a:path w="30" h="24">
                  <a:moveTo>
                    <a:pt x="0" y="0"/>
                  </a:moveTo>
                  <a:lnTo>
                    <a:pt x="0" y="24"/>
                  </a:lnTo>
                  <a:lnTo>
                    <a:pt x="30" y="24"/>
                  </a:lnTo>
                </a:path>
              </a:pathLst>
            </a:custGeom>
            <a:noFill/>
            <a:ln w="6350"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18" name="Rectangle 810"/>
            <p:cNvSpPr>
              <a:spLocks noChangeAspect="1" noChangeArrowheads="1"/>
            </p:cNvSpPr>
            <p:nvPr/>
          </p:nvSpPr>
          <p:spPr bwMode="auto">
            <a:xfrm>
              <a:off x="2028"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19" name="Rectangle 811"/>
            <p:cNvSpPr>
              <a:spLocks noChangeAspect="1" noChangeArrowheads="1"/>
            </p:cNvSpPr>
            <p:nvPr/>
          </p:nvSpPr>
          <p:spPr bwMode="auto">
            <a:xfrm>
              <a:off x="206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20" name="Rectangle 812"/>
            <p:cNvSpPr>
              <a:spLocks noChangeAspect="1" noChangeArrowheads="1"/>
            </p:cNvSpPr>
            <p:nvPr/>
          </p:nvSpPr>
          <p:spPr bwMode="auto">
            <a:xfrm>
              <a:off x="2795"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21" name="Rectangle 813"/>
            <p:cNvSpPr>
              <a:spLocks noChangeAspect="1" noChangeArrowheads="1"/>
            </p:cNvSpPr>
            <p:nvPr/>
          </p:nvSpPr>
          <p:spPr bwMode="auto">
            <a:xfrm>
              <a:off x="2795"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22" name="Rectangle 814"/>
            <p:cNvSpPr>
              <a:spLocks noChangeAspect="1" noChangeArrowheads="1"/>
            </p:cNvSpPr>
            <p:nvPr/>
          </p:nvSpPr>
          <p:spPr bwMode="auto">
            <a:xfrm>
              <a:off x="2795"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23" name="Rectangle 815"/>
            <p:cNvSpPr>
              <a:spLocks noChangeAspect="1" noChangeArrowheads="1"/>
            </p:cNvSpPr>
            <p:nvPr/>
          </p:nvSpPr>
          <p:spPr bwMode="auto">
            <a:xfrm>
              <a:off x="254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24" name="Rectangle 816"/>
            <p:cNvSpPr>
              <a:spLocks noChangeAspect="1" noChangeArrowheads="1"/>
            </p:cNvSpPr>
            <p:nvPr/>
          </p:nvSpPr>
          <p:spPr bwMode="auto">
            <a:xfrm>
              <a:off x="259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25" name="Rectangle 817"/>
            <p:cNvSpPr>
              <a:spLocks noChangeAspect="1" noChangeArrowheads="1"/>
            </p:cNvSpPr>
            <p:nvPr/>
          </p:nvSpPr>
          <p:spPr bwMode="auto">
            <a:xfrm>
              <a:off x="211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26" name="Rectangle 818"/>
            <p:cNvSpPr>
              <a:spLocks noChangeAspect="1" noChangeArrowheads="1"/>
            </p:cNvSpPr>
            <p:nvPr/>
          </p:nvSpPr>
          <p:spPr bwMode="auto">
            <a:xfrm>
              <a:off x="225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27" name="Rectangle 819"/>
            <p:cNvSpPr>
              <a:spLocks noChangeAspect="1" noChangeArrowheads="1"/>
            </p:cNvSpPr>
            <p:nvPr/>
          </p:nvSpPr>
          <p:spPr bwMode="auto">
            <a:xfrm>
              <a:off x="235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28" name="Rectangle 820"/>
            <p:cNvSpPr>
              <a:spLocks noChangeAspect="1" noChangeArrowheads="1"/>
            </p:cNvSpPr>
            <p:nvPr/>
          </p:nvSpPr>
          <p:spPr bwMode="auto">
            <a:xfrm>
              <a:off x="244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29" name="Rectangle 821"/>
            <p:cNvSpPr>
              <a:spLocks noChangeAspect="1" noChangeArrowheads="1"/>
            </p:cNvSpPr>
            <p:nvPr/>
          </p:nvSpPr>
          <p:spPr bwMode="auto">
            <a:xfrm>
              <a:off x="235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30" name="Rectangle 822"/>
            <p:cNvSpPr>
              <a:spLocks noChangeAspect="1" noChangeArrowheads="1"/>
            </p:cNvSpPr>
            <p:nvPr/>
          </p:nvSpPr>
          <p:spPr bwMode="auto">
            <a:xfrm>
              <a:off x="244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31" name="Rectangle 823"/>
            <p:cNvSpPr>
              <a:spLocks noChangeAspect="1" noChangeArrowheads="1"/>
            </p:cNvSpPr>
            <p:nvPr/>
          </p:nvSpPr>
          <p:spPr bwMode="auto">
            <a:xfrm>
              <a:off x="2028"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32" name="Rectangle 824"/>
            <p:cNvSpPr>
              <a:spLocks noChangeAspect="1" noChangeArrowheads="1"/>
            </p:cNvSpPr>
            <p:nvPr/>
          </p:nvSpPr>
          <p:spPr bwMode="auto">
            <a:xfrm>
              <a:off x="2028"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33" name="Freeform 825"/>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no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grpSp>
      <p:grpSp>
        <p:nvGrpSpPr>
          <p:cNvPr id="134" name="Group 2992"/>
          <p:cNvGrpSpPr>
            <a:grpSpLocks noChangeAspect="1"/>
          </p:cNvGrpSpPr>
          <p:nvPr/>
        </p:nvGrpSpPr>
        <p:grpSpPr bwMode="auto">
          <a:xfrm>
            <a:off x="8121352" y="5354052"/>
            <a:ext cx="1294416" cy="648000"/>
            <a:chOff x="2016" y="912"/>
            <a:chExt cx="816" cy="384"/>
          </a:xfrm>
        </p:grpSpPr>
        <p:sp>
          <p:nvSpPr>
            <p:cNvPr id="135" name="Freeform 787"/>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solidFill>
              <a:srgbClr val="83A4D1"/>
            </a:solid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sp>
          <p:nvSpPr>
            <p:cNvPr id="136" name="Rectangle 788"/>
            <p:cNvSpPr>
              <a:spLocks noChangeAspect="1" noChangeArrowheads="1"/>
            </p:cNvSpPr>
            <p:nvPr/>
          </p:nvSpPr>
          <p:spPr bwMode="auto">
            <a:xfrm>
              <a:off x="2352" y="1200"/>
              <a:ext cx="144" cy="84"/>
            </a:xfrm>
            <a:prstGeom prst="rect">
              <a:avLst/>
            </a:prstGeom>
            <a:solidFill>
              <a:srgbClr val="FFFFFF"/>
            </a:solidFill>
            <a:ln w="9525" cmpd="sng">
              <a:solidFill>
                <a:srgbClr val="83A4D1"/>
              </a:solidFill>
              <a:miter lim="800000"/>
              <a:headEnd/>
              <a:tailEnd/>
            </a:ln>
            <a:effectLst/>
          </p:spPr>
          <p:txBody>
            <a:bodyPr wrap="none" anchor="ctr"/>
            <a:lstStyle/>
            <a:p>
              <a:endParaRPr lang="ja-JP" altLang="en-US"/>
            </a:p>
          </p:txBody>
        </p:sp>
        <p:sp>
          <p:nvSpPr>
            <p:cNvPr id="137" name="Rectangle 789"/>
            <p:cNvSpPr>
              <a:spLocks noChangeAspect="1" noChangeArrowheads="1"/>
            </p:cNvSpPr>
            <p:nvPr/>
          </p:nvSpPr>
          <p:spPr bwMode="auto">
            <a:xfrm>
              <a:off x="220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38" name="Rectangle 790"/>
            <p:cNvSpPr>
              <a:spLocks noChangeAspect="1" noChangeArrowheads="1"/>
            </p:cNvSpPr>
            <p:nvPr/>
          </p:nvSpPr>
          <p:spPr bwMode="auto">
            <a:xfrm>
              <a:off x="225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39" name="Rectangle 791"/>
            <p:cNvSpPr>
              <a:spLocks noChangeAspect="1" noChangeArrowheads="1"/>
            </p:cNvSpPr>
            <p:nvPr/>
          </p:nvSpPr>
          <p:spPr bwMode="auto">
            <a:xfrm>
              <a:off x="254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40" name="Rectangle 792"/>
            <p:cNvSpPr>
              <a:spLocks noChangeAspect="1" noChangeArrowheads="1"/>
            </p:cNvSpPr>
            <p:nvPr/>
          </p:nvSpPr>
          <p:spPr bwMode="auto">
            <a:xfrm>
              <a:off x="259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41" name="Rectangle 793"/>
            <p:cNvSpPr>
              <a:spLocks noChangeAspect="1" noChangeArrowheads="1"/>
            </p:cNvSpPr>
            <p:nvPr/>
          </p:nvSpPr>
          <p:spPr bwMode="auto">
            <a:xfrm>
              <a:off x="220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42" name="Rectangle 794"/>
            <p:cNvSpPr>
              <a:spLocks noChangeAspect="1" noChangeArrowheads="1"/>
            </p:cNvSpPr>
            <p:nvPr/>
          </p:nvSpPr>
          <p:spPr bwMode="auto">
            <a:xfrm>
              <a:off x="225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43" name="Rectangle 795"/>
            <p:cNvSpPr>
              <a:spLocks noChangeAspect="1" noChangeArrowheads="1"/>
            </p:cNvSpPr>
            <p:nvPr/>
          </p:nvSpPr>
          <p:spPr bwMode="auto">
            <a:xfrm>
              <a:off x="254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44" name="Rectangle 796"/>
            <p:cNvSpPr>
              <a:spLocks noChangeAspect="1" noChangeArrowheads="1"/>
            </p:cNvSpPr>
            <p:nvPr/>
          </p:nvSpPr>
          <p:spPr bwMode="auto">
            <a:xfrm>
              <a:off x="259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45" name="Rectangle 797"/>
            <p:cNvSpPr>
              <a:spLocks noChangeAspect="1" noChangeArrowheads="1"/>
            </p:cNvSpPr>
            <p:nvPr/>
          </p:nvSpPr>
          <p:spPr bwMode="auto">
            <a:xfrm>
              <a:off x="220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46" name="Rectangle 798"/>
            <p:cNvSpPr>
              <a:spLocks noChangeAspect="1" noChangeArrowheads="1"/>
            </p:cNvSpPr>
            <p:nvPr/>
          </p:nvSpPr>
          <p:spPr bwMode="auto">
            <a:xfrm>
              <a:off x="206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47" name="Rectangle 799"/>
            <p:cNvSpPr>
              <a:spLocks noChangeAspect="1" noChangeArrowheads="1"/>
            </p:cNvSpPr>
            <p:nvPr/>
          </p:nvSpPr>
          <p:spPr bwMode="auto">
            <a:xfrm>
              <a:off x="211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48" name="Rectangle 800"/>
            <p:cNvSpPr>
              <a:spLocks noChangeAspect="1" noChangeArrowheads="1"/>
            </p:cNvSpPr>
            <p:nvPr/>
          </p:nvSpPr>
          <p:spPr bwMode="auto">
            <a:xfrm>
              <a:off x="268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49" name="Rectangle 801"/>
            <p:cNvSpPr>
              <a:spLocks noChangeAspect="1" noChangeArrowheads="1"/>
            </p:cNvSpPr>
            <p:nvPr/>
          </p:nvSpPr>
          <p:spPr bwMode="auto">
            <a:xfrm>
              <a:off x="273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50" name="Rectangle 802"/>
            <p:cNvSpPr>
              <a:spLocks noChangeAspect="1" noChangeArrowheads="1"/>
            </p:cNvSpPr>
            <p:nvPr/>
          </p:nvSpPr>
          <p:spPr bwMode="auto">
            <a:xfrm>
              <a:off x="268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51" name="Rectangle 803"/>
            <p:cNvSpPr>
              <a:spLocks noChangeAspect="1" noChangeArrowheads="1"/>
            </p:cNvSpPr>
            <p:nvPr/>
          </p:nvSpPr>
          <p:spPr bwMode="auto">
            <a:xfrm>
              <a:off x="273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52" name="Rectangle 804"/>
            <p:cNvSpPr>
              <a:spLocks noChangeAspect="1" noChangeArrowheads="1"/>
            </p:cNvSpPr>
            <p:nvPr/>
          </p:nvSpPr>
          <p:spPr bwMode="auto">
            <a:xfrm>
              <a:off x="268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53" name="Rectangle 805"/>
            <p:cNvSpPr>
              <a:spLocks noChangeAspect="1" noChangeArrowheads="1"/>
            </p:cNvSpPr>
            <p:nvPr/>
          </p:nvSpPr>
          <p:spPr bwMode="auto">
            <a:xfrm>
              <a:off x="273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54" name="Rectangle 806"/>
            <p:cNvSpPr>
              <a:spLocks noChangeAspect="1" noChangeArrowheads="1"/>
            </p:cNvSpPr>
            <p:nvPr/>
          </p:nvSpPr>
          <p:spPr bwMode="auto">
            <a:xfrm>
              <a:off x="206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55" name="Rectangle 807"/>
            <p:cNvSpPr>
              <a:spLocks noChangeAspect="1" noChangeArrowheads="1"/>
            </p:cNvSpPr>
            <p:nvPr/>
          </p:nvSpPr>
          <p:spPr bwMode="auto">
            <a:xfrm>
              <a:off x="211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56" name="Oval 808"/>
            <p:cNvSpPr>
              <a:spLocks noChangeAspect="1" noChangeArrowheads="1"/>
            </p:cNvSpPr>
            <p:nvPr/>
          </p:nvSpPr>
          <p:spPr bwMode="auto">
            <a:xfrm>
              <a:off x="2393" y="929"/>
              <a:ext cx="63" cy="63"/>
            </a:xfrm>
            <a:prstGeom prst="ellipse">
              <a:avLst/>
            </a:prstGeom>
            <a:solidFill>
              <a:srgbClr val="FFFFFF"/>
            </a:solidFill>
            <a:ln w="9525"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57" name="Freeform 809"/>
            <p:cNvSpPr>
              <a:spLocks noChangeAspect="1"/>
            </p:cNvSpPr>
            <p:nvPr/>
          </p:nvSpPr>
          <p:spPr bwMode="auto">
            <a:xfrm>
              <a:off x="2422" y="931"/>
              <a:ext cx="30" cy="30"/>
            </a:xfrm>
            <a:custGeom>
              <a:avLst/>
              <a:gdLst/>
              <a:ahLst/>
              <a:cxnLst>
                <a:cxn ang="0">
                  <a:pos x="0" y="0"/>
                </a:cxn>
                <a:cxn ang="0">
                  <a:pos x="0" y="24"/>
                </a:cxn>
                <a:cxn ang="0">
                  <a:pos x="30" y="24"/>
                </a:cxn>
              </a:cxnLst>
              <a:rect l="0" t="0" r="r" b="b"/>
              <a:pathLst>
                <a:path w="30" h="24">
                  <a:moveTo>
                    <a:pt x="0" y="0"/>
                  </a:moveTo>
                  <a:lnTo>
                    <a:pt x="0" y="24"/>
                  </a:lnTo>
                  <a:lnTo>
                    <a:pt x="30" y="24"/>
                  </a:lnTo>
                </a:path>
              </a:pathLst>
            </a:custGeom>
            <a:noFill/>
            <a:ln w="6350"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58" name="Rectangle 810"/>
            <p:cNvSpPr>
              <a:spLocks noChangeAspect="1" noChangeArrowheads="1"/>
            </p:cNvSpPr>
            <p:nvPr/>
          </p:nvSpPr>
          <p:spPr bwMode="auto">
            <a:xfrm>
              <a:off x="2028"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59" name="Rectangle 811"/>
            <p:cNvSpPr>
              <a:spLocks noChangeAspect="1" noChangeArrowheads="1"/>
            </p:cNvSpPr>
            <p:nvPr/>
          </p:nvSpPr>
          <p:spPr bwMode="auto">
            <a:xfrm>
              <a:off x="206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60" name="Rectangle 812"/>
            <p:cNvSpPr>
              <a:spLocks noChangeAspect="1" noChangeArrowheads="1"/>
            </p:cNvSpPr>
            <p:nvPr/>
          </p:nvSpPr>
          <p:spPr bwMode="auto">
            <a:xfrm>
              <a:off x="2795"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61" name="Rectangle 813"/>
            <p:cNvSpPr>
              <a:spLocks noChangeAspect="1" noChangeArrowheads="1"/>
            </p:cNvSpPr>
            <p:nvPr/>
          </p:nvSpPr>
          <p:spPr bwMode="auto">
            <a:xfrm>
              <a:off x="2795"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62" name="Rectangle 814"/>
            <p:cNvSpPr>
              <a:spLocks noChangeAspect="1" noChangeArrowheads="1"/>
            </p:cNvSpPr>
            <p:nvPr/>
          </p:nvSpPr>
          <p:spPr bwMode="auto">
            <a:xfrm>
              <a:off x="2795"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63" name="Rectangle 815"/>
            <p:cNvSpPr>
              <a:spLocks noChangeAspect="1" noChangeArrowheads="1"/>
            </p:cNvSpPr>
            <p:nvPr/>
          </p:nvSpPr>
          <p:spPr bwMode="auto">
            <a:xfrm>
              <a:off x="254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64" name="Rectangle 816"/>
            <p:cNvSpPr>
              <a:spLocks noChangeAspect="1" noChangeArrowheads="1"/>
            </p:cNvSpPr>
            <p:nvPr/>
          </p:nvSpPr>
          <p:spPr bwMode="auto">
            <a:xfrm>
              <a:off x="259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65" name="Rectangle 817"/>
            <p:cNvSpPr>
              <a:spLocks noChangeAspect="1" noChangeArrowheads="1"/>
            </p:cNvSpPr>
            <p:nvPr/>
          </p:nvSpPr>
          <p:spPr bwMode="auto">
            <a:xfrm>
              <a:off x="211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66" name="Rectangle 818"/>
            <p:cNvSpPr>
              <a:spLocks noChangeAspect="1" noChangeArrowheads="1"/>
            </p:cNvSpPr>
            <p:nvPr/>
          </p:nvSpPr>
          <p:spPr bwMode="auto">
            <a:xfrm>
              <a:off x="225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67" name="Rectangle 819"/>
            <p:cNvSpPr>
              <a:spLocks noChangeAspect="1" noChangeArrowheads="1"/>
            </p:cNvSpPr>
            <p:nvPr/>
          </p:nvSpPr>
          <p:spPr bwMode="auto">
            <a:xfrm>
              <a:off x="235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68" name="Rectangle 820"/>
            <p:cNvSpPr>
              <a:spLocks noChangeAspect="1" noChangeArrowheads="1"/>
            </p:cNvSpPr>
            <p:nvPr/>
          </p:nvSpPr>
          <p:spPr bwMode="auto">
            <a:xfrm>
              <a:off x="244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69" name="Rectangle 821"/>
            <p:cNvSpPr>
              <a:spLocks noChangeAspect="1" noChangeArrowheads="1"/>
            </p:cNvSpPr>
            <p:nvPr/>
          </p:nvSpPr>
          <p:spPr bwMode="auto">
            <a:xfrm>
              <a:off x="235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70" name="Rectangle 822"/>
            <p:cNvSpPr>
              <a:spLocks noChangeAspect="1" noChangeArrowheads="1"/>
            </p:cNvSpPr>
            <p:nvPr/>
          </p:nvSpPr>
          <p:spPr bwMode="auto">
            <a:xfrm>
              <a:off x="244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71" name="Rectangle 823"/>
            <p:cNvSpPr>
              <a:spLocks noChangeAspect="1" noChangeArrowheads="1"/>
            </p:cNvSpPr>
            <p:nvPr/>
          </p:nvSpPr>
          <p:spPr bwMode="auto">
            <a:xfrm>
              <a:off x="2028"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72" name="Rectangle 824"/>
            <p:cNvSpPr>
              <a:spLocks noChangeAspect="1" noChangeArrowheads="1"/>
            </p:cNvSpPr>
            <p:nvPr/>
          </p:nvSpPr>
          <p:spPr bwMode="auto">
            <a:xfrm>
              <a:off x="2028"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73" name="Freeform 825"/>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no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grpSp>
      <p:sp>
        <p:nvSpPr>
          <p:cNvPr id="174" name="正方形/長方形 173"/>
          <p:cNvSpPr/>
          <p:nvPr/>
        </p:nvSpPr>
        <p:spPr>
          <a:xfrm>
            <a:off x="6681192" y="3413892"/>
            <a:ext cx="1296144" cy="276999"/>
          </a:xfrm>
          <a:prstGeom prst="rect">
            <a:avLst/>
          </a:prstGeom>
        </p:spPr>
        <p:txBody>
          <a:bodyPr wrap="square">
            <a:spAutoFit/>
          </a:bodyPr>
          <a:lstStyle/>
          <a:p>
            <a:pPr algn="ctr"/>
            <a:r>
              <a:rPr lang="ja-JP" altLang="en-US" sz="1200" b="1" dirty="0">
                <a:latin typeface="ＭＳ Ｐゴシック" panose="020B0600070205080204" pitchFamily="50" charset="-128"/>
                <a:ea typeface="ＭＳ Ｐゴシック" panose="020B0600070205080204" pitchFamily="50" charset="-128"/>
                <a:cs typeface="Arial" panose="020B0604020202020204" pitchFamily="34" charset="0"/>
              </a:rPr>
              <a:t>新潟大学</a:t>
            </a:r>
            <a:endParaRPr lang="ja-JP" altLang="en-US" sz="1200" b="1" dirty="0">
              <a:latin typeface="ＭＳ Ｐゴシック" panose="020B0600070205080204" pitchFamily="50" charset="-128"/>
              <a:ea typeface="ＭＳ Ｐゴシック" panose="020B0600070205080204" pitchFamily="50" charset="-128"/>
            </a:endParaRPr>
          </a:p>
        </p:txBody>
      </p:sp>
      <p:sp>
        <p:nvSpPr>
          <p:cNvPr id="175" name="正方形/長方形 174"/>
          <p:cNvSpPr/>
          <p:nvPr/>
        </p:nvSpPr>
        <p:spPr>
          <a:xfrm>
            <a:off x="5240453" y="6002124"/>
            <a:ext cx="1296144" cy="523220"/>
          </a:xfrm>
          <a:prstGeom prst="rect">
            <a:avLst/>
          </a:prstGeom>
        </p:spPr>
        <p:txBody>
          <a:bodyPr wrap="square" lIns="0" rIns="0">
            <a:noAutofit/>
          </a:bodyPr>
          <a:lstStyle/>
          <a:p>
            <a:pPr algn="ctr"/>
            <a:r>
              <a:rPr lang="ja-JP" altLang="en-US" sz="1200" b="1" dirty="0">
                <a:latin typeface="ＭＳ Ｐゴシック" panose="020B0600070205080204" pitchFamily="50" charset="-128"/>
                <a:ea typeface="ＭＳ Ｐゴシック" panose="020B0600070205080204" pitchFamily="50" charset="-128"/>
                <a:cs typeface="Arial" panose="020B0604020202020204" pitchFamily="34" charset="0"/>
              </a:rPr>
              <a:t>クラスノヤルスク</a:t>
            </a:r>
            <a:br>
              <a:rPr lang="en-US" altLang="ja-JP" sz="1200" b="1" dirty="0">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200" b="1" dirty="0">
                <a:latin typeface="ＭＳ Ｐゴシック" panose="020B0600070205080204" pitchFamily="50" charset="-128"/>
                <a:ea typeface="ＭＳ Ｐゴシック" panose="020B0600070205080204" pitchFamily="50" charset="-128"/>
                <a:cs typeface="Arial" panose="020B0604020202020204" pitchFamily="34" charset="0"/>
              </a:rPr>
              <a:t>医科大学</a:t>
            </a:r>
            <a:endParaRPr lang="ja-JP" altLang="en-US" sz="1200" b="1" dirty="0">
              <a:latin typeface="ＭＳ Ｐゴシック" panose="020B0600070205080204" pitchFamily="50" charset="-128"/>
              <a:ea typeface="ＭＳ Ｐゴシック" panose="020B0600070205080204" pitchFamily="50" charset="-128"/>
            </a:endParaRPr>
          </a:p>
        </p:txBody>
      </p:sp>
      <p:sp>
        <p:nvSpPr>
          <p:cNvPr id="176" name="正方形/長方形 175"/>
          <p:cNvSpPr/>
          <p:nvPr/>
        </p:nvSpPr>
        <p:spPr>
          <a:xfrm>
            <a:off x="6681192" y="6002124"/>
            <a:ext cx="1296144" cy="523220"/>
          </a:xfrm>
          <a:prstGeom prst="rect">
            <a:avLst/>
          </a:prstGeom>
        </p:spPr>
        <p:txBody>
          <a:bodyPr wrap="square" lIns="0" rIns="0">
            <a:noAutofit/>
          </a:bodyPr>
          <a:lstStyle/>
          <a:p>
            <a:pPr algn="ctr"/>
            <a:r>
              <a:rPr lang="ja-JP" altLang="en-US" sz="1200" b="1" dirty="0">
                <a:latin typeface="ＭＳ Ｐゴシック" panose="020B0600070205080204" pitchFamily="50" charset="-128"/>
                <a:ea typeface="ＭＳ Ｐゴシック" panose="020B0600070205080204" pitchFamily="50" charset="-128"/>
                <a:cs typeface="Arial" panose="020B0604020202020204" pitchFamily="34" charset="0"/>
              </a:rPr>
              <a:t>極東医科大学</a:t>
            </a:r>
            <a:endParaRPr lang="ja-JP" altLang="en-US" sz="1200" b="1" dirty="0">
              <a:latin typeface="ＭＳ Ｐゴシック" panose="020B0600070205080204" pitchFamily="50" charset="-128"/>
              <a:ea typeface="ＭＳ Ｐゴシック" panose="020B0600070205080204" pitchFamily="50" charset="-128"/>
            </a:endParaRPr>
          </a:p>
        </p:txBody>
      </p:sp>
      <p:sp>
        <p:nvSpPr>
          <p:cNvPr id="177" name="正方形/長方形 176"/>
          <p:cNvSpPr/>
          <p:nvPr/>
        </p:nvSpPr>
        <p:spPr>
          <a:xfrm>
            <a:off x="8121352" y="6002124"/>
            <a:ext cx="1296144" cy="523220"/>
          </a:xfrm>
          <a:prstGeom prst="rect">
            <a:avLst/>
          </a:prstGeom>
        </p:spPr>
        <p:txBody>
          <a:bodyPr wrap="square" lIns="0" rIns="0">
            <a:noAutofit/>
          </a:bodyPr>
          <a:lstStyle/>
          <a:p>
            <a:pPr algn="ctr"/>
            <a:r>
              <a:rPr lang="ja-JP" altLang="en-US" sz="1200" b="1" dirty="0">
                <a:latin typeface="ＭＳ Ｐゴシック" panose="020B0600070205080204" pitchFamily="50" charset="-128"/>
                <a:ea typeface="ＭＳ Ｐゴシック" panose="020B0600070205080204" pitchFamily="50" charset="-128"/>
              </a:rPr>
              <a:t>パシフィック</a:t>
            </a:r>
            <a:br>
              <a:rPr lang="en-US" altLang="ja-JP" sz="1200" b="1" dirty="0">
                <a:latin typeface="ＭＳ Ｐゴシック" panose="020B0600070205080204" pitchFamily="50" charset="-128"/>
                <a:ea typeface="ＭＳ Ｐゴシック" panose="020B0600070205080204" pitchFamily="50" charset="-128"/>
              </a:rPr>
            </a:br>
            <a:r>
              <a:rPr lang="ja-JP" altLang="en-US" sz="1200" b="1" dirty="0">
                <a:latin typeface="ＭＳ Ｐゴシック" panose="020B0600070205080204" pitchFamily="50" charset="-128"/>
                <a:ea typeface="ＭＳ Ｐゴシック" panose="020B0600070205080204" pitchFamily="50" charset="-128"/>
              </a:rPr>
              <a:t>医科大学</a:t>
            </a:r>
          </a:p>
        </p:txBody>
      </p:sp>
      <p:sp>
        <p:nvSpPr>
          <p:cNvPr id="178" name="上下矢印 177"/>
          <p:cNvSpPr/>
          <p:nvPr/>
        </p:nvSpPr>
        <p:spPr>
          <a:xfrm>
            <a:off x="7188929" y="4417948"/>
            <a:ext cx="288032" cy="885582"/>
          </a:xfrm>
          <a:prstGeom prst="upDownArrow">
            <a:avLst/>
          </a:prstGeom>
          <a:gradFill>
            <a:gsLst>
              <a:gs pos="0">
                <a:srgbClr val="3D6AA7"/>
              </a:gs>
              <a:gs pos="50000">
                <a:srgbClr val="CCDAEC"/>
              </a:gs>
              <a:gs pos="100000">
                <a:srgbClr val="3D6AA7"/>
              </a:gs>
            </a:gsLst>
            <a:lin ang="5400000" scaled="0"/>
          </a:gra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9" name="上下矢印 178"/>
          <p:cNvSpPr/>
          <p:nvPr/>
        </p:nvSpPr>
        <p:spPr>
          <a:xfrm rot="2609481">
            <a:off x="6401909" y="4257929"/>
            <a:ext cx="288032" cy="1237180"/>
          </a:xfrm>
          <a:prstGeom prst="upDownArrow">
            <a:avLst/>
          </a:prstGeom>
          <a:gradFill>
            <a:gsLst>
              <a:gs pos="0">
                <a:srgbClr val="3D6AA7"/>
              </a:gs>
              <a:gs pos="50000">
                <a:srgbClr val="CCDAEC"/>
              </a:gs>
              <a:gs pos="100000">
                <a:srgbClr val="3D6AA7"/>
              </a:gs>
            </a:gsLst>
            <a:lin ang="5400000" scaled="0"/>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0" name="上下矢印 179"/>
          <p:cNvSpPr/>
          <p:nvPr/>
        </p:nvSpPr>
        <p:spPr>
          <a:xfrm rot="18990519" flipH="1">
            <a:off x="7975948" y="4261972"/>
            <a:ext cx="288032" cy="1207724"/>
          </a:xfrm>
          <a:prstGeom prst="upDownArrow">
            <a:avLst/>
          </a:prstGeom>
          <a:gradFill>
            <a:gsLst>
              <a:gs pos="0">
                <a:srgbClr val="3D6AA7"/>
              </a:gs>
              <a:gs pos="50000">
                <a:srgbClr val="CCDAEC"/>
              </a:gs>
              <a:gs pos="100000">
                <a:srgbClr val="3D6AA7"/>
              </a:gs>
            </a:gsLst>
            <a:lin ang="5400000" scaled="0"/>
          </a:gra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1" name="テキスト ボックス 180"/>
          <p:cNvSpPr txBox="1"/>
          <p:nvPr/>
        </p:nvSpPr>
        <p:spPr>
          <a:xfrm>
            <a:off x="5673080" y="4633972"/>
            <a:ext cx="3312368" cy="461665"/>
          </a:xfrm>
          <a:prstGeom prst="rect">
            <a:avLst/>
          </a:prstGeom>
          <a:solidFill>
            <a:srgbClr val="FFFFFF">
              <a:alpha val="50000"/>
            </a:srgbClr>
          </a:solidFill>
        </p:spPr>
        <p:txBody>
          <a:bodyPr wrap="square" rtlCol="0" anchor="ctr" anchorCtr="0">
            <a:noAutofit/>
          </a:bodyPr>
          <a:lstStyle/>
          <a:p>
            <a:pPr algn="ctr" fontAlgn="ctr"/>
            <a:r>
              <a:rPr lang="ja-JP" altLang="en-US" sz="1200" b="1" dirty="0"/>
              <a:t>過去</a:t>
            </a:r>
            <a:r>
              <a:rPr lang="en-US" altLang="ja-JP" sz="1200" b="1" dirty="0"/>
              <a:t>20</a:t>
            </a:r>
            <a:r>
              <a:rPr lang="ja-JP" altLang="en-US" sz="1200" b="1" dirty="0"/>
              <a:t>年にわたり、</a:t>
            </a:r>
            <a:endParaRPr lang="en-US" altLang="ja-JP" sz="1200" b="1" dirty="0"/>
          </a:p>
          <a:p>
            <a:pPr algn="ctr" fontAlgn="ctr"/>
            <a:r>
              <a:rPr lang="ja-JP" altLang="en-US" sz="1200" b="1" dirty="0"/>
              <a:t>計</a:t>
            </a:r>
            <a:r>
              <a:rPr lang="en-US" altLang="ja-JP" sz="1200" b="1" dirty="0"/>
              <a:t>180</a:t>
            </a:r>
            <a:r>
              <a:rPr lang="ja-JP" altLang="en-US" sz="1200" b="1" dirty="0"/>
              <a:t>名を超える人材の交流が行われてきた。</a:t>
            </a:r>
            <a:endParaRPr kumimoji="1" lang="ja-JP" altLang="en-US" sz="12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82" name="テキスト ボックス 181"/>
          <p:cNvSpPr txBox="1"/>
          <p:nvPr/>
        </p:nvSpPr>
        <p:spPr>
          <a:xfrm>
            <a:off x="5169024" y="2567226"/>
            <a:ext cx="4320480" cy="792088"/>
          </a:xfrm>
          <a:prstGeom prst="roundRect">
            <a:avLst>
              <a:gd name="adj" fmla="val 7377"/>
            </a:avLst>
          </a:prstGeom>
          <a:solidFill>
            <a:srgbClr val="CCDAEC"/>
          </a:solidFill>
        </p:spPr>
        <p:txBody>
          <a:bodyPr wrap="square" lIns="108000" tIns="72000" rIns="108000" bIns="0" rtlCol="0">
            <a:noAutofit/>
          </a:bodyPr>
          <a:lstStyle/>
          <a:p>
            <a:pPr algn="just" fontAlgn="ctr">
              <a:lnSpc>
                <a:spcPct val="113000"/>
              </a:lnSpc>
              <a:spcAft>
                <a:spcPts val="400"/>
              </a:spcAft>
            </a:pPr>
            <a:r>
              <a:rPr lang="ja-JP" altLang="en-US" sz="1200" dirty="0"/>
              <a:t>両国の医療の発展と世界の医学の進歩に資する「グローバル医療人」を育成する教育フレームワークの構築を目指し、夏期交流プログラムやダブル・ディグリープログラムなどを行う。</a:t>
            </a:r>
            <a:endParaRPr lang="en-US" altLang="ja-JP" sz="1200" dirty="0"/>
          </a:p>
        </p:txBody>
      </p:sp>
      <p:sp>
        <p:nvSpPr>
          <p:cNvPr id="183" name="テキスト ボックス 182"/>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放射線医療科学国際コンソーシアムホームページ、新潟大学ホームページ</a:t>
            </a:r>
            <a:endParaRPr lang="en-US" altLang="ja-JP" sz="800" dirty="0"/>
          </a:p>
        </p:txBody>
      </p:sp>
      <p:grpSp>
        <p:nvGrpSpPr>
          <p:cNvPr id="184" name="Group 2992"/>
          <p:cNvGrpSpPr>
            <a:grpSpLocks noChangeAspect="1"/>
          </p:cNvGrpSpPr>
          <p:nvPr/>
        </p:nvGrpSpPr>
        <p:grpSpPr bwMode="auto">
          <a:xfrm>
            <a:off x="3368824" y="5199583"/>
            <a:ext cx="720080" cy="360481"/>
            <a:chOff x="2016" y="912"/>
            <a:chExt cx="816" cy="384"/>
          </a:xfrm>
        </p:grpSpPr>
        <p:sp>
          <p:nvSpPr>
            <p:cNvPr id="185" name="Freeform 787"/>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solidFill>
              <a:srgbClr val="83A4D1"/>
            </a:solid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sp>
          <p:nvSpPr>
            <p:cNvPr id="186" name="Rectangle 788"/>
            <p:cNvSpPr>
              <a:spLocks noChangeAspect="1" noChangeArrowheads="1"/>
            </p:cNvSpPr>
            <p:nvPr/>
          </p:nvSpPr>
          <p:spPr bwMode="auto">
            <a:xfrm>
              <a:off x="2352" y="1200"/>
              <a:ext cx="144" cy="84"/>
            </a:xfrm>
            <a:prstGeom prst="rect">
              <a:avLst/>
            </a:prstGeom>
            <a:solidFill>
              <a:srgbClr val="FFFFFF"/>
            </a:solidFill>
            <a:ln w="9525" cmpd="sng">
              <a:solidFill>
                <a:srgbClr val="83A4D1"/>
              </a:solidFill>
              <a:miter lim="800000"/>
              <a:headEnd/>
              <a:tailEnd/>
            </a:ln>
            <a:effectLst/>
          </p:spPr>
          <p:txBody>
            <a:bodyPr wrap="none" anchor="ctr"/>
            <a:lstStyle/>
            <a:p>
              <a:endParaRPr lang="ja-JP" altLang="en-US"/>
            </a:p>
          </p:txBody>
        </p:sp>
        <p:sp>
          <p:nvSpPr>
            <p:cNvPr id="187" name="Rectangle 789"/>
            <p:cNvSpPr>
              <a:spLocks noChangeAspect="1" noChangeArrowheads="1"/>
            </p:cNvSpPr>
            <p:nvPr/>
          </p:nvSpPr>
          <p:spPr bwMode="auto">
            <a:xfrm>
              <a:off x="220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88" name="Rectangle 790"/>
            <p:cNvSpPr>
              <a:spLocks noChangeAspect="1" noChangeArrowheads="1"/>
            </p:cNvSpPr>
            <p:nvPr/>
          </p:nvSpPr>
          <p:spPr bwMode="auto">
            <a:xfrm>
              <a:off x="225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89" name="Rectangle 791"/>
            <p:cNvSpPr>
              <a:spLocks noChangeAspect="1" noChangeArrowheads="1"/>
            </p:cNvSpPr>
            <p:nvPr/>
          </p:nvSpPr>
          <p:spPr bwMode="auto">
            <a:xfrm>
              <a:off x="254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90" name="Rectangle 792"/>
            <p:cNvSpPr>
              <a:spLocks noChangeAspect="1" noChangeArrowheads="1"/>
            </p:cNvSpPr>
            <p:nvPr/>
          </p:nvSpPr>
          <p:spPr bwMode="auto">
            <a:xfrm>
              <a:off x="259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91" name="Rectangle 793"/>
            <p:cNvSpPr>
              <a:spLocks noChangeAspect="1" noChangeArrowheads="1"/>
            </p:cNvSpPr>
            <p:nvPr/>
          </p:nvSpPr>
          <p:spPr bwMode="auto">
            <a:xfrm>
              <a:off x="220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92" name="Rectangle 794"/>
            <p:cNvSpPr>
              <a:spLocks noChangeAspect="1" noChangeArrowheads="1"/>
            </p:cNvSpPr>
            <p:nvPr/>
          </p:nvSpPr>
          <p:spPr bwMode="auto">
            <a:xfrm>
              <a:off x="225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93" name="Rectangle 795"/>
            <p:cNvSpPr>
              <a:spLocks noChangeAspect="1" noChangeArrowheads="1"/>
            </p:cNvSpPr>
            <p:nvPr/>
          </p:nvSpPr>
          <p:spPr bwMode="auto">
            <a:xfrm>
              <a:off x="254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94" name="Rectangle 796"/>
            <p:cNvSpPr>
              <a:spLocks noChangeAspect="1" noChangeArrowheads="1"/>
            </p:cNvSpPr>
            <p:nvPr/>
          </p:nvSpPr>
          <p:spPr bwMode="auto">
            <a:xfrm>
              <a:off x="259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95" name="Rectangle 797"/>
            <p:cNvSpPr>
              <a:spLocks noChangeAspect="1" noChangeArrowheads="1"/>
            </p:cNvSpPr>
            <p:nvPr/>
          </p:nvSpPr>
          <p:spPr bwMode="auto">
            <a:xfrm>
              <a:off x="220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96" name="Rectangle 798"/>
            <p:cNvSpPr>
              <a:spLocks noChangeAspect="1" noChangeArrowheads="1"/>
            </p:cNvSpPr>
            <p:nvPr/>
          </p:nvSpPr>
          <p:spPr bwMode="auto">
            <a:xfrm>
              <a:off x="206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97" name="Rectangle 799"/>
            <p:cNvSpPr>
              <a:spLocks noChangeAspect="1" noChangeArrowheads="1"/>
            </p:cNvSpPr>
            <p:nvPr/>
          </p:nvSpPr>
          <p:spPr bwMode="auto">
            <a:xfrm>
              <a:off x="211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98" name="Rectangle 800"/>
            <p:cNvSpPr>
              <a:spLocks noChangeAspect="1" noChangeArrowheads="1"/>
            </p:cNvSpPr>
            <p:nvPr/>
          </p:nvSpPr>
          <p:spPr bwMode="auto">
            <a:xfrm>
              <a:off x="268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199" name="Rectangle 801"/>
            <p:cNvSpPr>
              <a:spLocks noChangeAspect="1" noChangeArrowheads="1"/>
            </p:cNvSpPr>
            <p:nvPr/>
          </p:nvSpPr>
          <p:spPr bwMode="auto">
            <a:xfrm>
              <a:off x="273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00" name="Rectangle 802"/>
            <p:cNvSpPr>
              <a:spLocks noChangeAspect="1" noChangeArrowheads="1"/>
            </p:cNvSpPr>
            <p:nvPr/>
          </p:nvSpPr>
          <p:spPr bwMode="auto">
            <a:xfrm>
              <a:off x="268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01" name="Rectangle 803"/>
            <p:cNvSpPr>
              <a:spLocks noChangeAspect="1" noChangeArrowheads="1"/>
            </p:cNvSpPr>
            <p:nvPr/>
          </p:nvSpPr>
          <p:spPr bwMode="auto">
            <a:xfrm>
              <a:off x="273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02" name="Rectangle 804"/>
            <p:cNvSpPr>
              <a:spLocks noChangeAspect="1" noChangeArrowheads="1"/>
            </p:cNvSpPr>
            <p:nvPr/>
          </p:nvSpPr>
          <p:spPr bwMode="auto">
            <a:xfrm>
              <a:off x="268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03" name="Rectangle 805"/>
            <p:cNvSpPr>
              <a:spLocks noChangeAspect="1" noChangeArrowheads="1"/>
            </p:cNvSpPr>
            <p:nvPr/>
          </p:nvSpPr>
          <p:spPr bwMode="auto">
            <a:xfrm>
              <a:off x="273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04" name="Rectangle 806"/>
            <p:cNvSpPr>
              <a:spLocks noChangeAspect="1" noChangeArrowheads="1"/>
            </p:cNvSpPr>
            <p:nvPr/>
          </p:nvSpPr>
          <p:spPr bwMode="auto">
            <a:xfrm>
              <a:off x="206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05" name="Rectangle 807"/>
            <p:cNvSpPr>
              <a:spLocks noChangeAspect="1" noChangeArrowheads="1"/>
            </p:cNvSpPr>
            <p:nvPr/>
          </p:nvSpPr>
          <p:spPr bwMode="auto">
            <a:xfrm>
              <a:off x="211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06" name="Oval 808"/>
            <p:cNvSpPr>
              <a:spLocks noChangeAspect="1" noChangeArrowheads="1"/>
            </p:cNvSpPr>
            <p:nvPr/>
          </p:nvSpPr>
          <p:spPr bwMode="auto">
            <a:xfrm>
              <a:off x="2393" y="929"/>
              <a:ext cx="63" cy="63"/>
            </a:xfrm>
            <a:prstGeom prst="ellipse">
              <a:avLst/>
            </a:prstGeom>
            <a:solidFill>
              <a:srgbClr val="FFFFFF"/>
            </a:solidFill>
            <a:ln w="9525"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07" name="Freeform 809"/>
            <p:cNvSpPr>
              <a:spLocks noChangeAspect="1"/>
            </p:cNvSpPr>
            <p:nvPr/>
          </p:nvSpPr>
          <p:spPr bwMode="auto">
            <a:xfrm>
              <a:off x="2422" y="931"/>
              <a:ext cx="30" cy="30"/>
            </a:xfrm>
            <a:custGeom>
              <a:avLst/>
              <a:gdLst/>
              <a:ahLst/>
              <a:cxnLst>
                <a:cxn ang="0">
                  <a:pos x="0" y="0"/>
                </a:cxn>
                <a:cxn ang="0">
                  <a:pos x="0" y="24"/>
                </a:cxn>
                <a:cxn ang="0">
                  <a:pos x="30" y="24"/>
                </a:cxn>
              </a:cxnLst>
              <a:rect l="0" t="0" r="r" b="b"/>
              <a:pathLst>
                <a:path w="30" h="24">
                  <a:moveTo>
                    <a:pt x="0" y="0"/>
                  </a:moveTo>
                  <a:lnTo>
                    <a:pt x="0" y="24"/>
                  </a:lnTo>
                  <a:lnTo>
                    <a:pt x="30" y="24"/>
                  </a:lnTo>
                </a:path>
              </a:pathLst>
            </a:custGeom>
            <a:noFill/>
            <a:ln w="6350"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08" name="Rectangle 810"/>
            <p:cNvSpPr>
              <a:spLocks noChangeAspect="1" noChangeArrowheads="1"/>
            </p:cNvSpPr>
            <p:nvPr/>
          </p:nvSpPr>
          <p:spPr bwMode="auto">
            <a:xfrm>
              <a:off x="2028"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09" name="Rectangle 811"/>
            <p:cNvSpPr>
              <a:spLocks noChangeAspect="1" noChangeArrowheads="1"/>
            </p:cNvSpPr>
            <p:nvPr/>
          </p:nvSpPr>
          <p:spPr bwMode="auto">
            <a:xfrm>
              <a:off x="206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10" name="Rectangle 812"/>
            <p:cNvSpPr>
              <a:spLocks noChangeAspect="1" noChangeArrowheads="1"/>
            </p:cNvSpPr>
            <p:nvPr/>
          </p:nvSpPr>
          <p:spPr bwMode="auto">
            <a:xfrm>
              <a:off x="2795"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11" name="Rectangle 813"/>
            <p:cNvSpPr>
              <a:spLocks noChangeAspect="1" noChangeArrowheads="1"/>
            </p:cNvSpPr>
            <p:nvPr/>
          </p:nvSpPr>
          <p:spPr bwMode="auto">
            <a:xfrm>
              <a:off x="2795"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12" name="Rectangle 814"/>
            <p:cNvSpPr>
              <a:spLocks noChangeAspect="1" noChangeArrowheads="1"/>
            </p:cNvSpPr>
            <p:nvPr/>
          </p:nvSpPr>
          <p:spPr bwMode="auto">
            <a:xfrm>
              <a:off x="2795"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13" name="Rectangle 815"/>
            <p:cNvSpPr>
              <a:spLocks noChangeAspect="1" noChangeArrowheads="1"/>
            </p:cNvSpPr>
            <p:nvPr/>
          </p:nvSpPr>
          <p:spPr bwMode="auto">
            <a:xfrm>
              <a:off x="254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14" name="Rectangle 816"/>
            <p:cNvSpPr>
              <a:spLocks noChangeAspect="1" noChangeArrowheads="1"/>
            </p:cNvSpPr>
            <p:nvPr/>
          </p:nvSpPr>
          <p:spPr bwMode="auto">
            <a:xfrm>
              <a:off x="259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15" name="Rectangle 817"/>
            <p:cNvSpPr>
              <a:spLocks noChangeAspect="1" noChangeArrowheads="1"/>
            </p:cNvSpPr>
            <p:nvPr/>
          </p:nvSpPr>
          <p:spPr bwMode="auto">
            <a:xfrm>
              <a:off x="211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16" name="Rectangle 818"/>
            <p:cNvSpPr>
              <a:spLocks noChangeAspect="1" noChangeArrowheads="1"/>
            </p:cNvSpPr>
            <p:nvPr/>
          </p:nvSpPr>
          <p:spPr bwMode="auto">
            <a:xfrm>
              <a:off x="225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17" name="Rectangle 819"/>
            <p:cNvSpPr>
              <a:spLocks noChangeAspect="1" noChangeArrowheads="1"/>
            </p:cNvSpPr>
            <p:nvPr/>
          </p:nvSpPr>
          <p:spPr bwMode="auto">
            <a:xfrm>
              <a:off x="235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18" name="Rectangle 820"/>
            <p:cNvSpPr>
              <a:spLocks noChangeAspect="1" noChangeArrowheads="1"/>
            </p:cNvSpPr>
            <p:nvPr/>
          </p:nvSpPr>
          <p:spPr bwMode="auto">
            <a:xfrm>
              <a:off x="244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19" name="Rectangle 821"/>
            <p:cNvSpPr>
              <a:spLocks noChangeAspect="1" noChangeArrowheads="1"/>
            </p:cNvSpPr>
            <p:nvPr/>
          </p:nvSpPr>
          <p:spPr bwMode="auto">
            <a:xfrm>
              <a:off x="235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20" name="Rectangle 822"/>
            <p:cNvSpPr>
              <a:spLocks noChangeAspect="1" noChangeArrowheads="1"/>
            </p:cNvSpPr>
            <p:nvPr/>
          </p:nvSpPr>
          <p:spPr bwMode="auto">
            <a:xfrm>
              <a:off x="244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21" name="Rectangle 823"/>
            <p:cNvSpPr>
              <a:spLocks noChangeAspect="1" noChangeArrowheads="1"/>
            </p:cNvSpPr>
            <p:nvPr/>
          </p:nvSpPr>
          <p:spPr bwMode="auto">
            <a:xfrm>
              <a:off x="2028"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22" name="Rectangle 824"/>
            <p:cNvSpPr>
              <a:spLocks noChangeAspect="1" noChangeArrowheads="1"/>
            </p:cNvSpPr>
            <p:nvPr/>
          </p:nvSpPr>
          <p:spPr bwMode="auto">
            <a:xfrm>
              <a:off x="2028"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23" name="Freeform 825"/>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no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grpSp>
      <p:sp>
        <p:nvSpPr>
          <p:cNvPr id="224" name="正方形/長方形 223"/>
          <p:cNvSpPr/>
          <p:nvPr/>
        </p:nvSpPr>
        <p:spPr>
          <a:xfrm>
            <a:off x="3080792" y="5559623"/>
            <a:ext cx="1296144" cy="276999"/>
          </a:xfrm>
          <a:prstGeom prst="rect">
            <a:avLst/>
          </a:prstGeom>
          <a:solidFill>
            <a:srgbClr val="FFFFFF">
              <a:alpha val="50000"/>
            </a:srgbClr>
          </a:solidFill>
        </p:spPr>
        <p:txBody>
          <a:bodyPr wrap="square">
            <a:spAutoFit/>
          </a:bodyPr>
          <a:lstStyle/>
          <a:p>
            <a:pPr algn="ctr"/>
            <a:r>
              <a:rPr lang="ja-JP" altLang="en-US" sz="1200" b="1" dirty="0">
                <a:latin typeface="ＭＳ Ｐゴシック" panose="020B0600070205080204" pitchFamily="50" charset="-128"/>
                <a:ea typeface="ＭＳ Ｐゴシック" panose="020B0600070205080204" pitchFamily="50" charset="-128"/>
                <a:cs typeface="Arial" panose="020B0604020202020204" pitchFamily="34" charset="0"/>
              </a:rPr>
              <a:t>長崎大学</a:t>
            </a:r>
          </a:p>
        </p:txBody>
      </p:sp>
      <p:grpSp>
        <p:nvGrpSpPr>
          <p:cNvPr id="265" name="Group 2992"/>
          <p:cNvGrpSpPr>
            <a:grpSpLocks noChangeAspect="1"/>
          </p:cNvGrpSpPr>
          <p:nvPr/>
        </p:nvGrpSpPr>
        <p:grpSpPr bwMode="auto">
          <a:xfrm>
            <a:off x="1424608" y="4293096"/>
            <a:ext cx="720080" cy="360481"/>
            <a:chOff x="2016" y="912"/>
            <a:chExt cx="816" cy="384"/>
          </a:xfrm>
        </p:grpSpPr>
        <p:sp>
          <p:nvSpPr>
            <p:cNvPr id="266" name="Freeform 787"/>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solidFill>
              <a:srgbClr val="83A4D1"/>
            </a:solid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sp>
          <p:nvSpPr>
            <p:cNvPr id="267" name="Rectangle 788"/>
            <p:cNvSpPr>
              <a:spLocks noChangeAspect="1" noChangeArrowheads="1"/>
            </p:cNvSpPr>
            <p:nvPr/>
          </p:nvSpPr>
          <p:spPr bwMode="auto">
            <a:xfrm>
              <a:off x="2352" y="1200"/>
              <a:ext cx="144" cy="84"/>
            </a:xfrm>
            <a:prstGeom prst="rect">
              <a:avLst/>
            </a:prstGeom>
            <a:solidFill>
              <a:srgbClr val="FFFFFF"/>
            </a:solidFill>
            <a:ln w="9525" cmpd="sng">
              <a:solidFill>
                <a:srgbClr val="83A4D1"/>
              </a:solidFill>
              <a:miter lim="800000"/>
              <a:headEnd/>
              <a:tailEnd/>
            </a:ln>
            <a:effectLst/>
          </p:spPr>
          <p:txBody>
            <a:bodyPr wrap="none" anchor="ctr"/>
            <a:lstStyle/>
            <a:p>
              <a:endParaRPr lang="ja-JP" altLang="en-US"/>
            </a:p>
          </p:txBody>
        </p:sp>
        <p:sp>
          <p:nvSpPr>
            <p:cNvPr id="268" name="Rectangle 789"/>
            <p:cNvSpPr>
              <a:spLocks noChangeAspect="1" noChangeArrowheads="1"/>
            </p:cNvSpPr>
            <p:nvPr/>
          </p:nvSpPr>
          <p:spPr bwMode="auto">
            <a:xfrm>
              <a:off x="220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69" name="Rectangle 790"/>
            <p:cNvSpPr>
              <a:spLocks noChangeAspect="1" noChangeArrowheads="1"/>
            </p:cNvSpPr>
            <p:nvPr/>
          </p:nvSpPr>
          <p:spPr bwMode="auto">
            <a:xfrm>
              <a:off x="225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70" name="Rectangle 791"/>
            <p:cNvSpPr>
              <a:spLocks noChangeAspect="1" noChangeArrowheads="1"/>
            </p:cNvSpPr>
            <p:nvPr/>
          </p:nvSpPr>
          <p:spPr bwMode="auto">
            <a:xfrm>
              <a:off x="254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71" name="Rectangle 792"/>
            <p:cNvSpPr>
              <a:spLocks noChangeAspect="1" noChangeArrowheads="1"/>
            </p:cNvSpPr>
            <p:nvPr/>
          </p:nvSpPr>
          <p:spPr bwMode="auto">
            <a:xfrm>
              <a:off x="259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72" name="Rectangle 793"/>
            <p:cNvSpPr>
              <a:spLocks noChangeAspect="1" noChangeArrowheads="1"/>
            </p:cNvSpPr>
            <p:nvPr/>
          </p:nvSpPr>
          <p:spPr bwMode="auto">
            <a:xfrm>
              <a:off x="220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73" name="Rectangle 794"/>
            <p:cNvSpPr>
              <a:spLocks noChangeAspect="1" noChangeArrowheads="1"/>
            </p:cNvSpPr>
            <p:nvPr/>
          </p:nvSpPr>
          <p:spPr bwMode="auto">
            <a:xfrm>
              <a:off x="225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74" name="Rectangle 795"/>
            <p:cNvSpPr>
              <a:spLocks noChangeAspect="1" noChangeArrowheads="1"/>
            </p:cNvSpPr>
            <p:nvPr/>
          </p:nvSpPr>
          <p:spPr bwMode="auto">
            <a:xfrm>
              <a:off x="254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75" name="Rectangle 796"/>
            <p:cNvSpPr>
              <a:spLocks noChangeAspect="1" noChangeArrowheads="1"/>
            </p:cNvSpPr>
            <p:nvPr/>
          </p:nvSpPr>
          <p:spPr bwMode="auto">
            <a:xfrm>
              <a:off x="259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76" name="Rectangle 797"/>
            <p:cNvSpPr>
              <a:spLocks noChangeAspect="1" noChangeArrowheads="1"/>
            </p:cNvSpPr>
            <p:nvPr/>
          </p:nvSpPr>
          <p:spPr bwMode="auto">
            <a:xfrm>
              <a:off x="220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77" name="Rectangle 798"/>
            <p:cNvSpPr>
              <a:spLocks noChangeAspect="1" noChangeArrowheads="1"/>
            </p:cNvSpPr>
            <p:nvPr/>
          </p:nvSpPr>
          <p:spPr bwMode="auto">
            <a:xfrm>
              <a:off x="206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78" name="Rectangle 799"/>
            <p:cNvSpPr>
              <a:spLocks noChangeAspect="1" noChangeArrowheads="1"/>
            </p:cNvSpPr>
            <p:nvPr/>
          </p:nvSpPr>
          <p:spPr bwMode="auto">
            <a:xfrm>
              <a:off x="211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79" name="Rectangle 800"/>
            <p:cNvSpPr>
              <a:spLocks noChangeAspect="1" noChangeArrowheads="1"/>
            </p:cNvSpPr>
            <p:nvPr/>
          </p:nvSpPr>
          <p:spPr bwMode="auto">
            <a:xfrm>
              <a:off x="268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80" name="Rectangle 801"/>
            <p:cNvSpPr>
              <a:spLocks noChangeAspect="1" noChangeArrowheads="1"/>
            </p:cNvSpPr>
            <p:nvPr/>
          </p:nvSpPr>
          <p:spPr bwMode="auto">
            <a:xfrm>
              <a:off x="273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81" name="Rectangle 802"/>
            <p:cNvSpPr>
              <a:spLocks noChangeAspect="1" noChangeArrowheads="1"/>
            </p:cNvSpPr>
            <p:nvPr/>
          </p:nvSpPr>
          <p:spPr bwMode="auto">
            <a:xfrm>
              <a:off x="268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82" name="Rectangle 803"/>
            <p:cNvSpPr>
              <a:spLocks noChangeAspect="1" noChangeArrowheads="1"/>
            </p:cNvSpPr>
            <p:nvPr/>
          </p:nvSpPr>
          <p:spPr bwMode="auto">
            <a:xfrm>
              <a:off x="273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83" name="Rectangle 804"/>
            <p:cNvSpPr>
              <a:spLocks noChangeAspect="1" noChangeArrowheads="1"/>
            </p:cNvSpPr>
            <p:nvPr/>
          </p:nvSpPr>
          <p:spPr bwMode="auto">
            <a:xfrm>
              <a:off x="268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84" name="Rectangle 805"/>
            <p:cNvSpPr>
              <a:spLocks noChangeAspect="1" noChangeArrowheads="1"/>
            </p:cNvSpPr>
            <p:nvPr/>
          </p:nvSpPr>
          <p:spPr bwMode="auto">
            <a:xfrm>
              <a:off x="273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85" name="Rectangle 806"/>
            <p:cNvSpPr>
              <a:spLocks noChangeAspect="1" noChangeArrowheads="1"/>
            </p:cNvSpPr>
            <p:nvPr/>
          </p:nvSpPr>
          <p:spPr bwMode="auto">
            <a:xfrm>
              <a:off x="206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86" name="Rectangle 807"/>
            <p:cNvSpPr>
              <a:spLocks noChangeAspect="1" noChangeArrowheads="1"/>
            </p:cNvSpPr>
            <p:nvPr/>
          </p:nvSpPr>
          <p:spPr bwMode="auto">
            <a:xfrm>
              <a:off x="211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87" name="Oval 808"/>
            <p:cNvSpPr>
              <a:spLocks noChangeAspect="1" noChangeArrowheads="1"/>
            </p:cNvSpPr>
            <p:nvPr/>
          </p:nvSpPr>
          <p:spPr bwMode="auto">
            <a:xfrm>
              <a:off x="2393" y="929"/>
              <a:ext cx="63" cy="63"/>
            </a:xfrm>
            <a:prstGeom prst="ellipse">
              <a:avLst/>
            </a:prstGeom>
            <a:solidFill>
              <a:srgbClr val="FFFFFF"/>
            </a:solidFill>
            <a:ln w="9525"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88" name="Freeform 809"/>
            <p:cNvSpPr>
              <a:spLocks noChangeAspect="1"/>
            </p:cNvSpPr>
            <p:nvPr/>
          </p:nvSpPr>
          <p:spPr bwMode="auto">
            <a:xfrm>
              <a:off x="2422" y="931"/>
              <a:ext cx="30" cy="30"/>
            </a:xfrm>
            <a:custGeom>
              <a:avLst/>
              <a:gdLst/>
              <a:ahLst/>
              <a:cxnLst>
                <a:cxn ang="0">
                  <a:pos x="0" y="0"/>
                </a:cxn>
                <a:cxn ang="0">
                  <a:pos x="0" y="24"/>
                </a:cxn>
                <a:cxn ang="0">
                  <a:pos x="30" y="24"/>
                </a:cxn>
              </a:cxnLst>
              <a:rect l="0" t="0" r="r" b="b"/>
              <a:pathLst>
                <a:path w="30" h="24">
                  <a:moveTo>
                    <a:pt x="0" y="0"/>
                  </a:moveTo>
                  <a:lnTo>
                    <a:pt x="0" y="24"/>
                  </a:lnTo>
                  <a:lnTo>
                    <a:pt x="30" y="24"/>
                  </a:lnTo>
                </a:path>
              </a:pathLst>
            </a:custGeom>
            <a:noFill/>
            <a:ln w="6350"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89" name="Rectangle 810"/>
            <p:cNvSpPr>
              <a:spLocks noChangeAspect="1" noChangeArrowheads="1"/>
            </p:cNvSpPr>
            <p:nvPr/>
          </p:nvSpPr>
          <p:spPr bwMode="auto">
            <a:xfrm>
              <a:off x="2028"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90" name="Rectangle 811"/>
            <p:cNvSpPr>
              <a:spLocks noChangeAspect="1" noChangeArrowheads="1"/>
            </p:cNvSpPr>
            <p:nvPr/>
          </p:nvSpPr>
          <p:spPr bwMode="auto">
            <a:xfrm>
              <a:off x="206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91" name="Rectangle 812"/>
            <p:cNvSpPr>
              <a:spLocks noChangeAspect="1" noChangeArrowheads="1"/>
            </p:cNvSpPr>
            <p:nvPr/>
          </p:nvSpPr>
          <p:spPr bwMode="auto">
            <a:xfrm>
              <a:off x="2795"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92" name="Rectangle 813"/>
            <p:cNvSpPr>
              <a:spLocks noChangeAspect="1" noChangeArrowheads="1"/>
            </p:cNvSpPr>
            <p:nvPr/>
          </p:nvSpPr>
          <p:spPr bwMode="auto">
            <a:xfrm>
              <a:off x="2795"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93" name="Rectangle 814"/>
            <p:cNvSpPr>
              <a:spLocks noChangeAspect="1" noChangeArrowheads="1"/>
            </p:cNvSpPr>
            <p:nvPr/>
          </p:nvSpPr>
          <p:spPr bwMode="auto">
            <a:xfrm>
              <a:off x="2795"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94" name="Rectangle 815"/>
            <p:cNvSpPr>
              <a:spLocks noChangeAspect="1" noChangeArrowheads="1"/>
            </p:cNvSpPr>
            <p:nvPr/>
          </p:nvSpPr>
          <p:spPr bwMode="auto">
            <a:xfrm>
              <a:off x="254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95" name="Rectangle 816"/>
            <p:cNvSpPr>
              <a:spLocks noChangeAspect="1" noChangeArrowheads="1"/>
            </p:cNvSpPr>
            <p:nvPr/>
          </p:nvSpPr>
          <p:spPr bwMode="auto">
            <a:xfrm>
              <a:off x="259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96" name="Rectangle 817"/>
            <p:cNvSpPr>
              <a:spLocks noChangeAspect="1" noChangeArrowheads="1"/>
            </p:cNvSpPr>
            <p:nvPr/>
          </p:nvSpPr>
          <p:spPr bwMode="auto">
            <a:xfrm>
              <a:off x="211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97" name="Rectangle 818"/>
            <p:cNvSpPr>
              <a:spLocks noChangeAspect="1" noChangeArrowheads="1"/>
            </p:cNvSpPr>
            <p:nvPr/>
          </p:nvSpPr>
          <p:spPr bwMode="auto">
            <a:xfrm>
              <a:off x="225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98" name="Rectangle 819"/>
            <p:cNvSpPr>
              <a:spLocks noChangeAspect="1" noChangeArrowheads="1"/>
            </p:cNvSpPr>
            <p:nvPr/>
          </p:nvSpPr>
          <p:spPr bwMode="auto">
            <a:xfrm>
              <a:off x="235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299" name="Rectangle 820"/>
            <p:cNvSpPr>
              <a:spLocks noChangeAspect="1" noChangeArrowheads="1"/>
            </p:cNvSpPr>
            <p:nvPr/>
          </p:nvSpPr>
          <p:spPr bwMode="auto">
            <a:xfrm>
              <a:off x="244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00" name="Rectangle 821"/>
            <p:cNvSpPr>
              <a:spLocks noChangeAspect="1" noChangeArrowheads="1"/>
            </p:cNvSpPr>
            <p:nvPr/>
          </p:nvSpPr>
          <p:spPr bwMode="auto">
            <a:xfrm>
              <a:off x="235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01" name="Rectangle 822"/>
            <p:cNvSpPr>
              <a:spLocks noChangeAspect="1" noChangeArrowheads="1"/>
            </p:cNvSpPr>
            <p:nvPr/>
          </p:nvSpPr>
          <p:spPr bwMode="auto">
            <a:xfrm>
              <a:off x="244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02" name="Rectangle 823"/>
            <p:cNvSpPr>
              <a:spLocks noChangeAspect="1" noChangeArrowheads="1"/>
            </p:cNvSpPr>
            <p:nvPr/>
          </p:nvSpPr>
          <p:spPr bwMode="auto">
            <a:xfrm>
              <a:off x="2028"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03" name="Rectangle 824"/>
            <p:cNvSpPr>
              <a:spLocks noChangeAspect="1" noChangeArrowheads="1"/>
            </p:cNvSpPr>
            <p:nvPr/>
          </p:nvSpPr>
          <p:spPr bwMode="auto">
            <a:xfrm>
              <a:off x="2028"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04" name="Freeform 825"/>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no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grpSp>
      <p:sp>
        <p:nvSpPr>
          <p:cNvPr id="305" name="正方形/長方形 304"/>
          <p:cNvSpPr/>
          <p:nvPr/>
        </p:nvSpPr>
        <p:spPr>
          <a:xfrm>
            <a:off x="992560" y="4653136"/>
            <a:ext cx="1584176" cy="461665"/>
          </a:xfrm>
          <a:prstGeom prst="rect">
            <a:avLst/>
          </a:prstGeom>
          <a:solidFill>
            <a:srgbClr val="FFFFFF">
              <a:alpha val="50000"/>
            </a:srgbClr>
          </a:solidFill>
        </p:spPr>
        <p:txBody>
          <a:bodyPr wrap="square">
            <a:spAutoFit/>
          </a:bodyPr>
          <a:lstStyle/>
          <a:p>
            <a:pPr algn="ctr"/>
            <a:r>
              <a:rPr lang="ja-JP" altLang="en-US" sz="1200" b="1" dirty="0">
                <a:latin typeface="ＭＳ Ｐゴシック" panose="020B0600070205080204" pitchFamily="50" charset="-128"/>
                <a:ea typeface="ＭＳ Ｐゴシック" panose="020B0600070205080204" pitchFamily="50" charset="-128"/>
                <a:cs typeface="Arial" panose="020B0604020202020204" pitchFamily="34" charset="0"/>
              </a:rPr>
              <a:t>ロシア医学アカデミー</a:t>
            </a:r>
            <a:br>
              <a:rPr lang="en-US" altLang="ja-JP" sz="1200" b="1" dirty="0">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200" b="1" dirty="0">
                <a:latin typeface="ＭＳ Ｐゴシック" panose="020B0600070205080204" pitchFamily="50" charset="-128"/>
                <a:ea typeface="ＭＳ Ｐゴシック" panose="020B0600070205080204" pitchFamily="50" charset="-128"/>
                <a:cs typeface="Arial" panose="020B0604020202020204" pitchFamily="34" charset="0"/>
              </a:rPr>
              <a:t>医学放射線研究所</a:t>
            </a:r>
          </a:p>
        </p:txBody>
      </p:sp>
      <p:grpSp>
        <p:nvGrpSpPr>
          <p:cNvPr id="306" name="Group 2992"/>
          <p:cNvGrpSpPr>
            <a:grpSpLocks noChangeAspect="1"/>
          </p:cNvGrpSpPr>
          <p:nvPr/>
        </p:nvGrpSpPr>
        <p:grpSpPr bwMode="auto">
          <a:xfrm>
            <a:off x="2936776" y="4293096"/>
            <a:ext cx="720080" cy="360481"/>
            <a:chOff x="2016" y="912"/>
            <a:chExt cx="816" cy="384"/>
          </a:xfrm>
        </p:grpSpPr>
        <p:sp>
          <p:nvSpPr>
            <p:cNvPr id="307" name="Freeform 787"/>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solidFill>
              <a:srgbClr val="83A4D1"/>
            </a:solid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sp>
          <p:nvSpPr>
            <p:cNvPr id="308" name="Rectangle 788"/>
            <p:cNvSpPr>
              <a:spLocks noChangeAspect="1" noChangeArrowheads="1"/>
            </p:cNvSpPr>
            <p:nvPr/>
          </p:nvSpPr>
          <p:spPr bwMode="auto">
            <a:xfrm>
              <a:off x="2352" y="1200"/>
              <a:ext cx="144" cy="84"/>
            </a:xfrm>
            <a:prstGeom prst="rect">
              <a:avLst/>
            </a:prstGeom>
            <a:solidFill>
              <a:srgbClr val="FFFFFF"/>
            </a:solidFill>
            <a:ln w="9525" cmpd="sng">
              <a:solidFill>
                <a:srgbClr val="83A4D1"/>
              </a:solidFill>
              <a:miter lim="800000"/>
              <a:headEnd/>
              <a:tailEnd/>
            </a:ln>
            <a:effectLst/>
          </p:spPr>
          <p:txBody>
            <a:bodyPr wrap="none" anchor="ctr"/>
            <a:lstStyle/>
            <a:p>
              <a:endParaRPr lang="ja-JP" altLang="en-US"/>
            </a:p>
          </p:txBody>
        </p:sp>
        <p:sp>
          <p:nvSpPr>
            <p:cNvPr id="309" name="Rectangle 789"/>
            <p:cNvSpPr>
              <a:spLocks noChangeAspect="1" noChangeArrowheads="1"/>
            </p:cNvSpPr>
            <p:nvPr/>
          </p:nvSpPr>
          <p:spPr bwMode="auto">
            <a:xfrm>
              <a:off x="220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10" name="Rectangle 790"/>
            <p:cNvSpPr>
              <a:spLocks noChangeAspect="1" noChangeArrowheads="1"/>
            </p:cNvSpPr>
            <p:nvPr/>
          </p:nvSpPr>
          <p:spPr bwMode="auto">
            <a:xfrm>
              <a:off x="225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11" name="Rectangle 791"/>
            <p:cNvSpPr>
              <a:spLocks noChangeAspect="1" noChangeArrowheads="1"/>
            </p:cNvSpPr>
            <p:nvPr/>
          </p:nvSpPr>
          <p:spPr bwMode="auto">
            <a:xfrm>
              <a:off x="254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12" name="Rectangle 792"/>
            <p:cNvSpPr>
              <a:spLocks noChangeAspect="1" noChangeArrowheads="1"/>
            </p:cNvSpPr>
            <p:nvPr/>
          </p:nvSpPr>
          <p:spPr bwMode="auto">
            <a:xfrm>
              <a:off x="259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13" name="Rectangle 793"/>
            <p:cNvSpPr>
              <a:spLocks noChangeAspect="1" noChangeArrowheads="1"/>
            </p:cNvSpPr>
            <p:nvPr/>
          </p:nvSpPr>
          <p:spPr bwMode="auto">
            <a:xfrm>
              <a:off x="220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14" name="Rectangle 794"/>
            <p:cNvSpPr>
              <a:spLocks noChangeAspect="1" noChangeArrowheads="1"/>
            </p:cNvSpPr>
            <p:nvPr/>
          </p:nvSpPr>
          <p:spPr bwMode="auto">
            <a:xfrm>
              <a:off x="225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15" name="Rectangle 795"/>
            <p:cNvSpPr>
              <a:spLocks noChangeAspect="1" noChangeArrowheads="1"/>
            </p:cNvSpPr>
            <p:nvPr/>
          </p:nvSpPr>
          <p:spPr bwMode="auto">
            <a:xfrm>
              <a:off x="254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16" name="Rectangle 796"/>
            <p:cNvSpPr>
              <a:spLocks noChangeAspect="1" noChangeArrowheads="1"/>
            </p:cNvSpPr>
            <p:nvPr/>
          </p:nvSpPr>
          <p:spPr bwMode="auto">
            <a:xfrm>
              <a:off x="259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17" name="Rectangle 797"/>
            <p:cNvSpPr>
              <a:spLocks noChangeAspect="1" noChangeArrowheads="1"/>
            </p:cNvSpPr>
            <p:nvPr/>
          </p:nvSpPr>
          <p:spPr bwMode="auto">
            <a:xfrm>
              <a:off x="220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18" name="Rectangle 798"/>
            <p:cNvSpPr>
              <a:spLocks noChangeAspect="1" noChangeArrowheads="1"/>
            </p:cNvSpPr>
            <p:nvPr/>
          </p:nvSpPr>
          <p:spPr bwMode="auto">
            <a:xfrm>
              <a:off x="206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19" name="Rectangle 799"/>
            <p:cNvSpPr>
              <a:spLocks noChangeAspect="1" noChangeArrowheads="1"/>
            </p:cNvSpPr>
            <p:nvPr/>
          </p:nvSpPr>
          <p:spPr bwMode="auto">
            <a:xfrm>
              <a:off x="211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20" name="Rectangle 800"/>
            <p:cNvSpPr>
              <a:spLocks noChangeAspect="1" noChangeArrowheads="1"/>
            </p:cNvSpPr>
            <p:nvPr/>
          </p:nvSpPr>
          <p:spPr bwMode="auto">
            <a:xfrm>
              <a:off x="268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21" name="Rectangle 801"/>
            <p:cNvSpPr>
              <a:spLocks noChangeAspect="1" noChangeArrowheads="1"/>
            </p:cNvSpPr>
            <p:nvPr/>
          </p:nvSpPr>
          <p:spPr bwMode="auto">
            <a:xfrm>
              <a:off x="273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22" name="Rectangle 802"/>
            <p:cNvSpPr>
              <a:spLocks noChangeAspect="1" noChangeArrowheads="1"/>
            </p:cNvSpPr>
            <p:nvPr/>
          </p:nvSpPr>
          <p:spPr bwMode="auto">
            <a:xfrm>
              <a:off x="268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23" name="Rectangle 803"/>
            <p:cNvSpPr>
              <a:spLocks noChangeAspect="1" noChangeArrowheads="1"/>
            </p:cNvSpPr>
            <p:nvPr/>
          </p:nvSpPr>
          <p:spPr bwMode="auto">
            <a:xfrm>
              <a:off x="273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24" name="Rectangle 804"/>
            <p:cNvSpPr>
              <a:spLocks noChangeAspect="1" noChangeArrowheads="1"/>
            </p:cNvSpPr>
            <p:nvPr/>
          </p:nvSpPr>
          <p:spPr bwMode="auto">
            <a:xfrm>
              <a:off x="268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25" name="Rectangle 805"/>
            <p:cNvSpPr>
              <a:spLocks noChangeAspect="1" noChangeArrowheads="1"/>
            </p:cNvSpPr>
            <p:nvPr/>
          </p:nvSpPr>
          <p:spPr bwMode="auto">
            <a:xfrm>
              <a:off x="273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26" name="Rectangle 806"/>
            <p:cNvSpPr>
              <a:spLocks noChangeAspect="1" noChangeArrowheads="1"/>
            </p:cNvSpPr>
            <p:nvPr/>
          </p:nvSpPr>
          <p:spPr bwMode="auto">
            <a:xfrm>
              <a:off x="206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27" name="Rectangle 807"/>
            <p:cNvSpPr>
              <a:spLocks noChangeAspect="1" noChangeArrowheads="1"/>
            </p:cNvSpPr>
            <p:nvPr/>
          </p:nvSpPr>
          <p:spPr bwMode="auto">
            <a:xfrm>
              <a:off x="211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28" name="Oval 808"/>
            <p:cNvSpPr>
              <a:spLocks noChangeAspect="1" noChangeArrowheads="1"/>
            </p:cNvSpPr>
            <p:nvPr/>
          </p:nvSpPr>
          <p:spPr bwMode="auto">
            <a:xfrm>
              <a:off x="2393" y="929"/>
              <a:ext cx="63" cy="63"/>
            </a:xfrm>
            <a:prstGeom prst="ellipse">
              <a:avLst/>
            </a:prstGeom>
            <a:solidFill>
              <a:srgbClr val="FFFFFF"/>
            </a:solidFill>
            <a:ln w="9525"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329" name="Freeform 809"/>
            <p:cNvSpPr>
              <a:spLocks noChangeAspect="1"/>
            </p:cNvSpPr>
            <p:nvPr/>
          </p:nvSpPr>
          <p:spPr bwMode="auto">
            <a:xfrm>
              <a:off x="2422" y="931"/>
              <a:ext cx="30" cy="30"/>
            </a:xfrm>
            <a:custGeom>
              <a:avLst/>
              <a:gdLst/>
              <a:ahLst/>
              <a:cxnLst>
                <a:cxn ang="0">
                  <a:pos x="0" y="0"/>
                </a:cxn>
                <a:cxn ang="0">
                  <a:pos x="0" y="24"/>
                </a:cxn>
                <a:cxn ang="0">
                  <a:pos x="30" y="24"/>
                </a:cxn>
              </a:cxnLst>
              <a:rect l="0" t="0" r="r" b="b"/>
              <a:pathLst>
                <a:path w="30" h="24">
                  <a:moveTo>
                    <a:pt x="0" y="0"/>
                  </a:moveTo>
                  <a:lnTo>
                    <a:pt x="0" y="24"/>
                  </a:lnTo>
                  <a:lnTo>
                    <a:pt x="30" y="24"/>
                  </a:lnTo>
                </a:path>
              </a:pathLst>
            </a:custGeom>
            <a:noFill/>
            <a:ln w="6350"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330" name="Rectangle 810"/>
            <p:cNvSpPr>
              <a:spLocks noChangeAspect="1" noChangeArrowheads="1"/>
            </p:cNvSpPr>
            <p:nvPr/>
          </p:nvSpPr>
          <p:spPr bwMode="auto">
            <a:xfrm>
              <a:off x="2028"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31" name="Rectangle 811"/>
            <p:cNvSpPr>
              <a:spLocks noChangeAspect="1" noChangeArrowheads="1"/>
            </p:cNvSpPr>
            <p:nvPr/>
          </p:nvSpPr>
          <p:spPr bwMode="auto">
            <a:xfrm>
              <a:off x="206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32" name="Rectangle 812"/>
            <p:cNvSpPr>
              <a:spLocks noChangeAspect="1" noChangeArrowheads="1"/>
            </p:cNvSpPr>
            <p:nvPr/>
          </p:nvSpPr>
          <p:spPr bwMode="auto">
            <a:xfrm>
              <a:off x="2795"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33" name="Rectangle 813"/>
            <p:cNvSpPr>
              <a:spLocks noChangeAspect="1" noChangeArrowheads="1"/>
            </p:cNvSpPr>
            <p:nvPr/>
          </p:nvSpPr>
          <p:spPr bwMode="auto">
            <a:xfrm>
              <a:off x="2795"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34" name="Rectangle 814"/>
            <p:cNvSpPr>
              <a:spLocks noChangeAspect="1" noChangeArrowheads="1"/>
            </p:cNvSpPr>
            <p:nvPr/>
          </p:nvSpPr>
          <p:spPr bwMode="auto">
            <a:xfrm>
              <a:off x="2795"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35" name="Rectangle 815"/>
            <p:cNvSpPr>
              <a:spLocks noChangeAspect="1" noChangeArrowheads="1"/>
            </p:cNvSpPr>
            <p:nvPr/>
          </p:nvSpPr>
          <p:spPr bwMode="auto">
            <a:xfrm>
              <a:off x="254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36" name="Rectangle 816"/>
            <p:cNvSpPr>
              <a:spLocks noChangeAspect="1" noChangeArrowheads="1"/>
            </p:cNvSpPr>
            <p:nvPr/>
          </p:nvSpPr>
          <p:spPr bwMode="auto">
            <a:xfrm>
              <a:off x="259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37" name="Rectangle 817"/>
            <p:cNvSpPr>
              <a:spLocks noChangeAspect="1" noChangeArrowheads="1"/>
            </p:cNvSpPr>
            <p:nvPr/>
          </p:nvSpPr>
          <p:spPr bwMode="auto">
            <a:xfrm>
              <a:off x="211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38" name="Rectangle 818"/>
            <p:cNvSpPr>
              <a:spLocks noChangeAspect="1" noChangeArrowheads="1"/>
            </p:cNvSpPr>
            <p:nvPr/>
          </p:nvSpPr>
          <p:spPr bwMode="auto">
            <a:xfrm>
              <a:off x="225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39" name="Rectangle 819"/>
            <p:cNvSpPr>
              <a:spLocks noChangeAspect="1" noChangeArrowheads="1"/>
            </p:cNvSpPr>
            <p:nvPr/>
          </p:nvSpPr>
          <p:spPr bwMode="auto">
            <a:xfrm>
              <a:off x="235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40" name="Rectangle 820"/>
            <p:cNvSpPr>
              <a:spLocks noChangeAspect="1" noChangeArrowheads="1"/>
            </p:cNvSpPr>
            <p:nvPr/>
          </p:nvSpPr>
          <p:spPr bwMode="auto">
            <a:xfrm>
              <a:off x="244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41" name="Rectangle 821"/>
            <p:cNvSpPr>
              <a:spLocks noChangeAspect="1" noChangeArrowheads="1"/>
            </p:cNvSpPr>
            <p:nvPr/>
          </p:nvSpPr>
          <p:spPr bwMode="auto">
            <a:xfrm>
              <a:off x="235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42" name="Rectangle 822"/>
            <p:cNvSpPr>
              <a:spLocks noChangeAspect="1" noChangeArrowheads="1"/>
            </p:cNvSpPr>
            <p:nvPr/>
          </p:nvSpPr>
          <p:spPr bwMode="auto">
            <a:xfrm>
              <a:off x="244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43" name="Rectangle 823"/>
            <p:cNvSpPr>
              <a:spLocks noChangeAspect="1" noChangeArrowheads="1"/>
            </p:cNvSpPr>
            <p:nvPr/>
          </p:nvSpPr>
          <p:spPr bwMode="auto">
            <a:xfrm>
              <a:off x="2028"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44" name="Rectangle 824"/>
            <p:cNvSpPr>
              <a:spLocks noChangeAspect="1" noChangeArrowheads="1"/>
            </p:cNvSpPr>
            <p:nvPr/>
          </p:nvSpPr>
          <p:spPr bwMode="auto">
            <a:xfrm>
              <a:off x="2028"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45" name="Freeform 825"/>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no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grpSp>
      <p:sp>
        <p:nvSpPr>
          <p:cNvPr id="346" name="正方形/長方形 345"/>
          <p:cNvSpPr/>
          <p:nvPr/>
        </p:nvSpPr>
        <p:spPr>
          <a:xfrm>
            <a:off x="2576736" y="4653136"/>
            <a:ext cx="1440160" cy="276999"/>
          </a:xfrm>
          <a:prstGeom prst="rect">
            <a:avLst/>
          </a:prstGeom>
          <a:solidFill>
            <a:srgbClr val="FFFFFF">
              <a:alpha val="50000"/>
            </a:srgbClr>
          </a:solidFill>
        </p:spPr>
        <p:txBody>
          <a:bodyPr wrap="square">
            <a:spAutoFit/>
          </a:bodyPr>
          <a:lstStyle/>
          <a:p>
            <a:pPr algn="ctr"/>
            <a:r>
              <a:rPr lang="ja-JP" altLang="en-US" sz="1200" b="1" dirty="0">
                <a:latin typeface="ＭＳ Ｐゴシック" panose="020B0600070205080204" pitchFamily="50" charset="-128"/>
                <a:ea typeface="ＭＳ Ｐゴシック" panose="020B0600070205080204" pitchFamily="50" charset="-128"/>
                <a:cs typeface="Arial" panose="020B0604020202020204" pitchFamily="34" charset="0"/>
              </a:rPr>
              <a:t>アルタイ医科大学</a:t>
            </a:r>
          </a:p>
        </p:txBody>
      </p:sp>
      <p:grpSp>
        <p:nvGrpSpPr>
          <p:cNvPr id="347" name="Group 2992"/>
          <p:cNvGrpSpPr>
            <a:grpSpLocks noChangeAspect="1"/>
          </p:cNvGrpSpPr>
          <p:nvPr/>
        </p:nvGrpSpPr>
        <p:grpSpPr bwMode="auto">
          <a:xfrm>
            <a:off x="1064568" y="5199583"/>
            <a:ext cx="720080" cy="360481"/>
            <a:chOff x="2016" y="912"/>
            <a:chExt cx="816" cy="384"/>
          </a:xfrm>
        </p:grpSpPr>
        <p:sp>
          <p:nvSpPr>
            <p:cNvPr id="348" name="Freeform 787"/>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solidFill>
              <a:srgbClr val="83A4D1"/>
            </a:solid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sp>
          <p:nvSpPr>
            <p:cNvPr id="349" name="Rectangle 788"/>
            <p:cNvSpPr>
              <a:spLocks noChangeAspect="1" noChangeArrowheads="1"/>
            </p:cNvSpPr>
            <p:nvPr/>
          </p:nvSpPr>
          <p:spPr bwMode="auto">
            <a:xfrm>
              <a:off x="2352" y="1200"/>
              <a:ext cx="144" cy="84"/>
            </a:xfrm>
            <a:prstGeom prst="rect">
              <a:avLst/>
            </a:prstGeom>
            <a:solidFill>
              <a:srgbClr val="FFFFFF"/>
            </a:solidFill>
            <a:ln w="9525" cmpd="sng">
              <a:solidFill>
                <a:srgbClr val="83A4D1"/>
              </a:solidFill>
              <a:miter lim="800000"/>
              <a:headEnd/>
              <a:tailEnd/>
            </a:ln>
            <a:effectLst/>
          </p:spPr>
          <p:txBody>
            <a:bodyPr wrap="none" anchor="ctr"/>
            <a:lstStyle/>
            <a:p>
              <a:endParaRPr lang="ja-JP" altLang="en-US"/>
            </a:p>
          </p:txBody>
        </p:sp>
        <p:sp>
          <p:nvSpPr>
            <p:cNvPr id="350" name="Rectangle 789"/>
            <p:cNvSpPr>
              <a:spLocks noChangeAspect="1" noChangeArrowheads="1"/>
            </p:cNvSpPr>
            <p:nvPr/>
          </p:nvSpPr>
          <p:spPr bwMode="auto">
            <a:xfrm>
              <a:off x="220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51" name="Rectangle 790"/>
            <p:cNvSpPr>
              <a:spLocks noChangeAspect="1" noChangeArrowheads="1"/>
            </p:cNvSpPr>
            <p:nvPr/>
          </p:nvSpPr>
          <p:spPr bwMode="auto">
            <a:xfrm>
              <a:off x="225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52" name="Rectangle 791"/>
            <p:cNvSpPr>
              <a:spLocks noChangeAspect="1" noChangeArrowheads="1"/>
            </p:cNvSpPr>
            <p:nvPr/>
          </p:nvSpPr>
          <p:spPr bwMode="auto">
            <a:xfrm>
              <a:off x="254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53" name="Rectangle 792"/>
            <p:cNvSpPr>
              <a:spLocks noChangeAspect="1" noChangeArrowheads="1"/>
            </p:cNvSpPr>
            <p:nvPr/>
          </p:nvSpPr>
          <p:spPr bwMode="auto">
            <a:xfrm>
              <a:off x="259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54" name="Rectangle 793"/>
            <p:cNvSpPr>
              <a:spLocks noChangeAspect="1" noChangeArrowheads="1"/>
            </p:cNvSpPr>
            <p:nvPr/>
          </p:nvSpPr>
          <p:spPr bwMode="auto">
            <a:xfrm>
              <a:off x="220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55" name="Rectangle 794"/>
            <p:cNvSpPr>
              <a:spLocks noChangeAspect="1" noChangeArrowheads="1"/>
            </p:cNvSpPr>
            <p:nvPr/>
          </p:nvSpPr>
          <p:spPr bwMode="auto">
            <a:xfrm>
              <a:off x="225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56" name="Rectangle 795"/>
            <p:cNvSpPr>
              <a:spLocks noChangeAspect="1" noChangeArrowheads="1"/>
            </p:cNvSpPr>
            <p:nvPr/>
          </p:nvSpPr>
          <p:spPr bwMode="auto">
            <a:xfrm>
              <a:off x="254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57" name="Rectangle 796"/>
            <p:cNvSpPr>
              <a:spLocks noChangeAspect="1" noChangeArrowheads="1"/>
            </p:cNvSpPr>
            <p:nvPr/>
          </p:nvSpPr>
          <p:spPr bwMode="auto">
            <a:xfrm>
              <a:off x="259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58" name="Rectangle 797"/>
            <p:cNvSpPr>
              <a:spLocks noChangeAspect="1" noChangeArrowheads="1"/>
            </p:cNvSpPr>
            <p:nvPr/>
          </p:nvSpPr>
          <p:spPr bwMode="auto">
            <a:xfrm>
              <a:off x="220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59" name="Rectangle 798"/>
            <p:cNvSpPr>
              <a:spLocks noChangeAspect="1" noChangeArrowheads="1"/>
            </p:cNvSpPr>
            <p:nvPr/>
          </p:nvSpPr>
          <p:spPr bwMode="auto">
            <a:xfrm>
              <a:off x="206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60" name="Rectangle 799"/>
            <p:cNvSpPr>
              <a:spLocks noChangeAspect="1" noChangeArrowheads="1"/>
            </p:cNvSpPr>
            <p:nvPr/>
          </p:nvSpPr>
          <p:spPr bwMode="auto">
            <a:xfrm>
              <a:off x="211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61" name="Rectangle 800"/>
            <p:cNvSpPr>
              <a:spLocks noChangeAspect="1" noChangeArrowheads="1"/>
            </p:cNvSpPr>
            <p:nvPr/>
          </p:nvSpPr>
          <p:spPr bwMode="auto">
            <a:xfrm>
              <a:off x="268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62" name="Rectangle 801"/>
            <p:cNvSpPr>
              <a:spLocks noChangeAspect="1" noChangeArrowheads="1"/>
            </p:cNvSpPr>
            <p:nvPr/>
          </p:nvSpPr>
          <p:spPr bwMode="auto">
            <a:xfrm>
              <a:off x="273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63" name="Rectangle 802"/>
            <p:cNvSpPr>
              <a:spLocks noChangeAspect="1" noChangeArrowheads="1"/>
            </p:cNvSpPr>
            <p:nvPr/>
          </p:nvSpPr>
          <p:spPr bwMode="auto">
            <a:xfrm>
              <a:off x="268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64" name="Rectangle 803"/>
            <p:cNvSpPr>
              <a:spLocks noChangeAspect="1" noChangeArrowheads="1"/>
            </p:cNvSpPr>
            <p:nvPr/>
          </p:nvSpPr>
          <p:spPr bwMode="auto">
            <a:xfrm>
              <a:off x="273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65" name="Rectangle 804"/>
            <p:cNvSpPr>
              <a:spLocks noChangeAspect="1" noChangeArrowheads="1"/>
            </p:cNvSpPr>
            <p:nvPr/>
          </p:nvSpPr>
          <p:spPr bwMode="auto">
            <a:xfrm>
              <a:off x="268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66" name="Rectangle 805"/>
            <p:cNvSpPr>
              <a:spLocks noChangeAspect="1" noChangeArrowheads="1"/>
            </p:cNvSpPr>
            <p:nvPr/>
          </p:nvSpPr>
          <p:spPr bwMode="auto">
            <a:xfrm>
              <a:off x="273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67" name="Rectangle 806"/>
            <p:cNvSpPr>
              <a:spLocks noChangeAspect="1" noChangeArrowheads="1"/>
            </p:cNvSpPr>
            <p:nvPr/>
          </p:nvSpPr>
          <p:spPr bwMode="auto">
            <a:xfrm>
              <a:off x="206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68" name="Rectangle 807"/>
            <p:cNvSpPr>
              <a:spLocks noChangeAspect="1" noChangeArrowheads="1"/>
            </p:cNvSpPr>
            <p:nvPr/>
          </p:nvSpPr>
          <p:spPr bwMode="auto">
            <a:xfrm>
              <a:off x="211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69" name="Oval 808"/>
            <p:cNvSpPr>
              <a:spLocks noChangeAspect="1" noChangeArrowheads="1"/>
            </p:cNvSpPr>
            <p:nvPr/>
          </p:nvSpPr>
          <p:spPr bwMode="auto">
            <a:xfrm>
              <a:off x="2393" y="929"/>
              <a:ext cx="63" cy="63"/>
            </a:xfrm>
            <a:prstGeom prst="ellipse">
              <a:avLst/>
            </a:prstGeom>
            <a:solidFill>
              <a:srgbClr val="FFFFFF"/>
            </a:solidFill>
            <a:ln w="9525"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370" name="Freeform 809"/>
            <p:cNvSpPr>
              <a:spLocks noChangeAspect="1"/>
            </p:cNvSpPr>
            <p:nvPr/>
          </p:nvSpPr>
          <p:spPr bwMode="auto">
            <a:xfrm>
              <a:off x="2422" y="931"/>
              <a:ext cx="30" cy="30"/>
            </a:xfrm>
            <a:custGeom>
              <a:avLst/>
              <a:gdLst/>
              <a:ahLst/>
              <a:cxnLst>
                <a:cxn ang="0">
                  <a:pos x="0" y="0"/>
                </a:cxn>
                <a:cxn ang="0">
                  <a:pos x="0" y="24"/>
                </a:cxn>
                <a:cxn ang="0">
                  <a:pos x="30" y="24"/>
                </a:cxn>
              </a:cxnLst>
              <a:rect l="0" t="0" r="r" b="b"/>
              <a:pathLst>
                <a:path w="30" h="24">
                  <a:moveTo>
                    <a:pt x="0" y="0"/>
                  </a:moveTo>
                  <a:lnTo>
                    <a:pt x="0" y="24"/>
                  </a:lnTo>
                  <a:lnTo>
                    <a:pt x="30" y="24"/>
                  </a:lnTo>
                </a:path>
              </a:pathLst>
            </a:custGeom>
            <a:noFill/>
            <a:ln w="6350"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371" name="Rectangle 810"/>
            <p:cNvSpPr>
              <a:spLocks noChangeAspect="1" noChangeArrowheads="1"/>
            </p:cNvSpPr>
            <p:nvPr/>
          </p:nvSpPr>
          <p:spPr bwMode="auto">
            <a:xfrm>
              <a:off x="2028"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72" name="Rectangle 811"/>
            <p:cNvSpPr>
              <a:spLocks noChangeAspect="1" noChangeArrowheads="1"/>
            </p:cNvSpPr>
            <p:nvPr/>
          </p:nvSpPr>
          <p:spPr bwMode="auto">
            <a:xfrm>
              <a:off x="206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73" name="Rectangle 812"/>
            <p:cNvSpPr>
              <a:spLocks noChangeAspect="1" noChangeArrowheads="1"/>
            </p:cNvSpPr>
            <p:nvPr/>
          </p:nvSpPr>
          <p:spPr bwMode="auto">
            <a:xfrm>
              <a:off x="2795"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74" name="Rectangle 813"/>
            <p:cNvSpPr>
              <a:spLocks noChangeAspect="1" noChangeArrowheads="1"/>
            </p:cNvSpPr>
            <p:nvPr/>
          </p:nvSpPr>
          <p:spPr bwMode="auto">
            <a:xfrm>
              <a:off x="2795"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75" name="Rectangle 814"/>
            <p:cNvSpPr>
              <a:spLocks noChangeAspect="1" noChangeArrowheads="1"/>
            </p:cNvSpPr>
            <p:nvPr/>
          </p:nvSpPr>
          <p:spPr bwMode="auto">
            <a:xfrm>
              <a:off x="2795"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76" name="Rectangle 815"/>
            <p:cNvSpPr>
              <a:spLocks noChangeAspect="1" noChangeArrowheads="1"/>
            </p:cNvSpPr>
            <p:nvPr/>
          </p:nvSpPr>
          <p:spPr bwMode="auto">
            <a:xfrm>
              <a:off x="254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77" name="Rectangle 816"/>
            <p:cNvSpPr>
              <a:spLocks noChangeAspect="1" noChangeArrowheads="1"/>
            </p:cNvSpPr>
            <p:nvPr/>
          </p:nvSpPr>
          <p:spPr bwMode="auto">
            <a:xfrm>
              <a:off x="259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78" name="Rectangle 817"/>
            <p:cNvSpPr>
              <a:spLocks noChangeAspect="1" noChangeArrowheads="1"/>
            </p:cNvSpPr>
            <p:nvPr/>
          </p:nvSpPr>
          <p:spPr bwMode="auto">
            <a:xfrm>
              <a:off x="211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79" name="Rectangle 818"/>
            <p:cNvSpPr>
              <a:spLocks noChangeAspect="1" noChangeArrowheads="1"/>
            </p:cNvSpPr>
            <p:nvPr/>
          </p:nvSpPr>
          <p:spPr bwMode="auto">
            <a:xfrm>
              <a:off x="225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80" name="Rectangle 819"/>
            <p:cNvSpPr>
              <a:spLocks noChangeAspect="1" noChangeArrowheads="1"/>
            </p:cNvSpPr>
            <p:nvPr/>
          </p:nvSpPr>
          <p:spPr bwMode="auto">
            <a:xfrm>
              <a:off x="235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81" name="Rectangle 820"/>
            <p:cNvSpPr>
              <a:spLocks noChangeAspect="1" noChangeArrowheads="1"/>
            </p:cNvSpPr>
            <p:nvPr/>
          </p:nvSpPr>
          <p:spPr bwMode="auto">
            <a:xfrm>
              <a:off x="244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82" name="Rectangle 821"/>
            <p:cNvSpPr>
              <a:spLocks noChangeAspect="1" noChangeArrowheads="1"/>
            </p:cNvSpPr>
            <p:nvPr/>
          </p:nvSpPr>
          <p:spPr bwMode="auto">
            <a:xfrm>
              <a:off x="235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83" name="Rectangle 822"/>
            <p:cNvSpPr>
              <a:spLocks noChangeAspect="1" noChangeArrowheads="1"/>
            </p:cNvSpPr>
            <p:nvPr/>
          </p:nvSpPr>
          <p:spPr bwMode="auto">
            <a:xfrm>
              <a:off x="244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84" name="Rectangle 823"/>
            <p:cNvSpPr>
              <a:spLocks noChangeAspect="1" noChangeArrowheads="1"/>
            </p:cNvSpPr>
            <p:nvPr/>
          </p:nvSpPr>
          <p:spPr bwMode="auto">
            <a:xfrm>
              <a:off x="2028"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85" name="Rectangle 824"/>
            <p:cNvSpPr>
              <a:spLocks noChangeAspect="1" noChangeArrowheads="1"/>
            </p:cNvSpPr>
            <p:nvPr/>
          </p:nvSpPr>
          <p:spPr bwMode="auto">
            <a:xfrm>
              <a:off x="2028"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86" name="Freeform 825"/>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no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grpSp>
      <p:sp>
        <p:nvSpPr>
          <p:cNvPr id="387" name="正方形/長方形 386"/>
          <p:cNvSpPr/>
          <p:nvPr/>
        </p:nvSpPr>
        <p:spPr>
          <a:xfrm>
            <a:off x="776536" y="5559623"/>
            <a:ext cx="1296144" cy="461665"/>
          </a:xfrm>
          <a:prstGeom prst="rect">
            <a:avLst/>
          </a:prstGeom>
          <a:solidFill>
            <a:srgbClr val="FFFFFF">
              <a:alpha val="50000"/>
            </a:srgbClr>
          </a:solidFill>
        </p:spPr>
        <p:txBody>
          <a:bodyPr wrap="square">
            <a:spAutoFit/>
          </a:bodyPr>
          <a:lstStyle/>
          <a:p>
            <a:pPr algn="ctr"/>
            <a:r>
              <a:rPr lang="ja-JP" altLang="en-US" sz="1200" b="1" dirty="0">
                <a:latin typeface="ＭＳ Ｐゴシック" panose="020B0600070205080204" pitchFamily="50" charset="-128"/>
                <a:ea typeface="ＭＳ Ｐゴシック" panose="020B0600070205080204" pitchFamily="50" charset="-128"/>
                <a:cs typeface="Arial" panose="020B0604020202020204" pitchFamily="34" charset="0"/>
              </a:rPr>
              <a:t>欧米から複数の</a:t>
            </a:r>
            <a:br>
              <a:rPr lang="en-US" altLang="ja-JP" sz="1200" b="1" dirty="0">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200" b="1" dirty="0">
                <a:latin typeface="ＭＳ Ｐゴシック" panose="020B0600070205080204" pitchFamily="50" charset="-128"/>
                <a:ea typeface="ＭＳ Ｐゴシック" panose="020B0600070205080204" pitchFamily="50" charset="-128"/>
                <a:cs typeface="Arial" panose="020B0604020202020204" pitchFamily="34" charset="0"/>
              </a:rPr>
              <a:t>大学・研究所</a:t>
            </a:r>
          </a:p>
        </p:txBody>
      </p:sp>
      <p:sp>
        <p:nvSpPr>
          <p:cNvPr id="388" name="正方形/長方形 387"/>
          <p:cNvSpPr/>
          <p:nvPr/>
        </p:nvSpPr>
        <p:spPr>
          <a:xfrm>
            <a:off x="2221700" y="6165304"/>
            <a:ext cx="720080" cy="276999"/>
          </a:xfrm>
          <a:prstGeom prst="rect">
            <a:avLst/>
          </a:prstGeom>
          <a:solidFill>
            <a:srgbClr val="FFFFFF">
              <a:alpha val="50000"/>
            </a:srgbClr>
          </a:solidFill>
        </p:spPr>
        <p:txBody>
          <a:bodyPr wrap="square">
            <a:spAutoFit/>
          </a:bodyPr>
          <a:lstStyle/>
          <a:p>
            <a:pPr algn="ctr"/>
            <a:r>
              <a:rPr lang="ja-JP" altLang="en-US" sz="1200" b="1" dirty="0">
                <a:latin typeface="ＭＳ Ｐゴシック" panose="020B0600070205080204" pitchFamily="50" charset="-128"/>
                <a:ea typeface="ＭＳ Ｐゴシック" panose="020B0600070205080204" pitchFamily="50" charset="-128"/>
                <a:cs typeface="Arial" panose="020B0604020202020204" pitchFamily="34" charset="0"/>
              </a:rPr>
              <a:t>その他</a:t>
            </a:r>
          </a:p>
        </p:txBody>
      </p:sp>
      <p:sp>
        <p:nvSpPr>
          <p:cNvPr id="12" name="テキスト ボックス 11"/>
          <p:cNvSpPr txBox="1"/>
          <p:nvPr/>
        </p:nvSpPr>
        <p:spPr>
          <a:xfrm>
            <a:off x="2077684" y="5157192"/>
            <a:ext cx="1008112" cy="288032"/>
          </a:xfrm>
          <a:prstGeom prst="rect">
            <a:avLst/>
          </a:prstGeom>
          <a:solidFill>
            <a:srgbClr val="3D6AA7"/>
          </a:solidFill>
        </p:spPr>
        <p:txBody>
          <a:bodyPr wrap="square" rtlCol="0" anchor="ctr" anchorCtr="0">
            <a:noAutofit/>
          </a:bodyPr>
          <a:lstStyle/>
          <a:p>
            <a:pPr algn="ctr" fontAlgn="ctr"/>
            <a:r>
              <a:rPr kumimoji="1" lang="ja-JP" altLang="en-US" sz="13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参加機関</a:t>
            </a:r>
          </a:p>
        </p:txBody>
      </p:sp>
      <p:grpSp>
        <p:nvGrpSpPr>
          <p:cNvPr id="390" name="Group 2992"/>
          <p:cNvGrpSpPr>
            <a:grpSpLocks noChangeAspect="1"/>
          </p:cNvGrpSpPr>
          <p:nvPr/>
        </p:nvGrpSpPr>
        <p:grpSpPr bwMode="auto">
          <a:xfrm>
            <a:off x="2221700" y="5805264"/>
            <a:ext cx="720080" cy="360481"/>
            <a:chOff x="2016" y="912"/>
            <a:chExt cx="816" cy="384"/>
          </a:xfrm>
        </p:grpSpPr>
        <p:sp>
          <p:nvSpPr>
            <p:cNvPr id="391" name="Freeform 787"/>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solidFill>
              <a:srgbClr val="83A4D1"/>
            </a:solid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sp>
          <p:nvSpPr>
            <p:cNvPr id="392" name="Rectangle 788"/>
            <p:cNvSpPr>
              <a:spLocks noChangeAspect="1" noChangeArrowheads="1"/>
            </p:cNvSpPr>
            <p:nvPr/>
          </p:nvSpPr>
          <p:spPr bwMode="auto">
            <a:xfrm>
              <a:off x="2352" y="1200"/>
              <a:ext cx="144" cy="84"/>
            </a:xfrm>
            <a:prstGeom prst="rect">
              <a:avLst/>
            </a:prstGeom>
            <a:solidFill>
              <a:srgbClr val="FFFFFF"/>
            </a:solidFill>
            <a:ln w="9525" cmpd="sng">
              <a:solidFill>
                <a:srgbClr val="83A4D1"/>
              </a:solidFill>
              <a:miter lim="800000"/>
              <a:headEnd/>
              <a:tailEnd/>
            </a:ln>
            <a:effectLst/>
          </p:spPr>
          <p:txBody>
            <a:bodyPr wrap="none" anchor="ctr"/>
            <a:lstStyle/>
            <a:p>
              <a:endParaRPr lang="ja-JP" altLang="en-US"/>
            </a:p>
          </p:txBody>
        </p:sp>
        <p:sp>
          <p:nvSpPr>
            <p:cNvPr id="393" name="Rectangle 789"/>
            <p:cNvSpPr>
              <a:spLocks noChangeAspect="1" noChangeArrowheads="1"/>
            </p:cNvSpPr>
            <p:nvPr/>
          </p:nvSpPr>
          <p:spPr bwMode="auto">
            <a:xfrm>
              <a:off x="220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94" name="Rectangle 790"/>
            <p:cNvSpPr>
              <a:spLocks noChangeAspect="1" noChangeArrowheads="1"/>
            </p:cNvSpPr>
            <p:nvPr/>
          </p:nvSpPr>
          <p:spPr bwMode="auto">
            <a:xfrm>
              <a:off x="225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95" name="Rectangle 791"/>
            <p:cNvSpPr>
              <a:spLocks noChangeAspect="1" noChangeArrowheads="1"/>
            </p:cNvSpPr>
            <p:nvPr/>
          </p:nvSpPr>
          <p:spPr bwMode="auto">
            <a:xfrm>
              <a:off x="254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96" name="Rectangle 792"/>
            <p:cNvSpPr>
              <a:spLocks noChangeAspect="1" noChangeArrowheads="1"/>
            </p:cNvSpPr>
            <p:nvPr/>
          </p:nvSpPr>
          <p:spPr bwMode="auto">
            <a:xfrm>
              <a:off x="259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97" name="Rectangle 793"/>
            <p:cNvSpPr>
              <a:spLocks noChangeAspect="1" noChangeArrowheads="1"/>
            </p:cNvSpPr>
            <p:nvPr/>
          </p:nvSpPr>
          <p:spPr bwMode="auto">
            <a:xfrm>
              <a:off x="220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98" name="Rectangle 794"/>
            <p:cNvSpPr>
              <a:spLocks noChangeAspect="1" noChangeArrowheads="1"/>
            </p:cNvSpPr>
            <p:nvPr/>
          </p:nvSpPr>
          <p:spPr bwMode="auto">
            <a:xfrm>
              <a:off x="225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399" name="Rectangle 795"/>
            <p:cNvSpPr>
              <a:spLocks noChangeAspect="1" noChangeArrowheads="1"/>
            </p:cNvSpPr>
            <p:nvPr/>
          </p:nvSpPr>
          <p:spPr bwMode="auto">
            <a:xfrm>
              <a:off x="254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00" name="Rectangle 796"/>
            <p:cNvSpPr>
              <a:spLocks noChangeAspect="1" noChangeArrowheads="1"/>
            </p:cNvSpPr>
            <p:nvPr/>
          </p:nvSpPr>
          <p:spPr bwMode="auto">
            <a:xfrm>
              <a:off x="259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01" name="Rectangle 797"/>
            <p:cNvSpPr>
              <a:spLocks noChangeAspect="1" noChangeArrowheads="1"/>
            </p:cNvSpPr>
            <p:nvPr/>
          </p:nvSpPr>
          <p:spPr bwMode="auto">
            <a:xfrm>
              <a:off x="220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02" name="Rectangle 798"/>
            <p:cNvSpPr>
              <a:spLocks noChangeAspect="1" noChangeArrowheads="1"/>
            </p:cNvSpPr>
            <p:nvPr/>
          </p:nvSpPr>
          <p:spPr bwMode="auto">
            <a:xfrm>
              <a:off x="206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03" name="Rectangle 799"/>
            <p:cNvSpPr>
              <a:spLocks noChangeAspect="1" noChangeArrowheads="1"/>
            </p:cNvSpPr>
            <p:nvPr/>
          </p:nvSpPr>
          <p:spPr bwMode="auto">
            <a:xfrm>
              <a:off x="2114"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04" name="Rectangle 800"/>
            <p:cNvSpPr>
              <a:spLocks noChangeAspect="1" noChangeArrowheads="1"/>
            </p:cNvSpPr>
            <p:nvPr/>
          </p:nvSpPr>
          <p:spPr bwMode="auto">
            <a:xfrm>
              <a:off x="268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05" name="Rectangle 801"/>
            <p:cNvSpPr>
              <a:spLocks noChangeAspect="1" noChangeArrowheads="1"/>
            </p:cNvSpPr>
            <p:nvPr/>
          </p:nvSpPr>
          <p:spPr bwMode="auto">
            <a:xfrm>
              <a:off x="2736"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06" name="Rectangle 802"/>
            <p:cNvSpPr>
              <a:spLocks noChangeAspect="1" noChangeArrowheads="1"/>
            </p:cNvSpPr>
            <p:nvPr/>
          </p:nvSpPr>
          <p:spPr bwMode="auto">
            <a:xfrm>
              <a:off x="268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07" name="Rectangle 803"/>
            <p:cNvSpPr>
              <a:spLocks noChangeAspect="1" noChangeArrowheads="1"/>
            </p:cNvSpPr>
            <p:nvPr/>
          </p:nvSpPr>
          <p:spPr bwMode="auto">
            <a:xfrm>
              <a:off x="2736"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08" name="Rectangle 804"/>
            <p:cNvSpPr>
              <a:spLocks noChangeAspect="1" noChangeArrowheads="1"/>
            </p:cNvSpPr>
            <p:nvPr/>
          </p:nvSpPr>
          <p:spPr bwMode="auto">
            <a:xfrm>
              <a:off x="268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09" name="Rectangle 805"/>
            <p:cNvSpPr>
              <a:spLocks noChangeAspect="1" noChangeArrowheads="1"/>
            </p:cNvSpPr>
            <p:nvPr/>
          </p:nvSpPr>
          <p:spPr bwMode="auto">
            <a:xfrm>
              <a:off x="2736"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10" name="Rectangle 806"/>
            <p:cNvSpPr>
              <a:spLocks noChangeAspect="1" noChangeArrowheads="1"/>
            </p:cNvSpPr>
            <p:nvPr/>
          </p:nvSpPr>
          <p:spPr bwMode="auto">
            <a:xfrm>
              <a:off x="206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11" name="Rectangle 807"/>
            <p:cNvSpPr>
              <a:spLocks noChangeAspect="1" noChangeArrowheads="1"/>
            </p:cNvSpPr>
            <p:nvPr/>
          </p:nvSpPr>
          <p:spPr bwMode="auto">
            <a:xfrm>
              <a:off x="2114"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12" name="Oval 808"/>
            <p:cNvSpPr>
              <a:spLocks noChangeAspect="1" noChangeArrowheads="1"/>
            </p:cNvSpPr>
            <p:nvPr/>
          </p:nvSpPr>
          <p:spPr bwMode="auto">
            <a:xfrm>
              <a:off x="2393" y="929"/>
              <a:ext cx="63" cy="63"/>
            </a:xfrm>
            <a:prstGeom prst="ellipse">
              <a:avLst/>
            </a:prstGeom>
            <a:solidFill>
              <a:srgbClr val="FFFFFF"/>
            </a:solidFill>
            <a:ln w="9525"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413" name="Freeform 809"/>
            <p:cNvSpPr>
              <a:spLocks noChangeAspect="1"/>
            </p:cNvSpPr>
            <p:nvPr/>
          </p:nvSpPr>
          <p:spPr bwMode="auto">
            <a:xfrm>
              <a:off x="2422" y="931"/>
              <a:ext cx="30" cy="30"/>
            </a:xfrm>
            <a:custGeom>
              <a:avLst/>
              <a:gdLst/>
              <a:ahLst/>
              <a:cxnLst>
                <a:cxn ang="0">
                  <a:pos x="0" y="0"/>
                </a:cxn>
                <a:cxn ang="0">
                  <a:pos x="0" y="24"/>
                </a:cxn>
                <a:cxn ang="0">
                  <a:pos x="30" y="24"/>
                </a:cxn>
              </a:cxnLst>
              <a:rect l="0" t="0" r="r" b="b"/>
              <a:pathLst>
                <a:path w="30" h="24">
                  <a:moveTo>
                    <a:pt x="0" y="0"/>
                  </a:moveTo>
                  <a:lnTo>
                    <a:pt x="0" y="24"/>
                  </a:lnTo>
                  <a:lnTo>
                    <a:pt x="30" y="24"/>
                  </a:lnTo>
                </a:path>
              </a:pathLst>
            </a:custGeom>
            <a:noFill/>
            <a:ln w="6350" cap="flat"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414" name="Rectangle 810"/>
            <p:cNvSpPr>
              <a:spLocks noChangeAspect="1" noChangeArrowheads="1"/>
            </p:cNvSpPr>
            <p:nvPr/>
          </p:nvSpPr>
          <p:spPr bwMode="auto">
            <a:xfrm>
              <a:off x="2028"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15" name="Rectangle 811"/>
            <p:cNvSpPr>
              <a:spLocks noChangeAspect="1" noChangeArrowheads="1"/>
            </p:cNvSpPr>
            <p:nvPr/>
          </p:nvSpPr>
          <p:spPr bwMode="auto">
            <a:xfrm>
              <a:off x="206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16" name="Rectangle 812"/>
            <p:cNvSpPr>
              <a:spLocks noChangeAspect="1" noChangeArrowheads="1"/>
            </p:cNvSpPr>
            <p:nvPr/>
          </p:nvSpPr>
          <p:spPr bwMode="auto">
            <a:xfrm>
              <a:off x="2795" y="1008"/>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17" name="Rectangle 813"/>
            <p:cNvSpPr>
              <a:spLocks noChangeAspect="1" noChangeArrowheads="1"/>
            </p:cNvSpPr>
            <p:nvPr/>
          </p:nvSpPr>
          <p:spPr bwMode="auto">
            <a:xfrm>
              <a:off x="2795"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18" name="Rectangle 814"/>
            <p:cNvSpPr>
              <a:spLocks noChangeAspect="1" noChangeArrowheads="1"/>
            </p:cNvSpPr>
            <p:nvPr/>
          </p:nvSpPr>
          <p:spPr bwMode="auto">
            <a:xfrm>
              <a:off x="2795"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19" name="Rectangle 815"/>
            <p:cNvSpPr>
              <a:spLocks noChangeAspect="1" noChangeArrowheads="1"/>
            </p:cNvSpPr>
            <p:nvPr/>
          </p:nvSpPr>
          <p:spPr bwMode="auto">
            <a:xfrm>
              <a:off x="254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20" name="Rectangle 816"/>
            <p:cNvSpPr>
              <a:spLocks noChangeAspect="1" noChangeArrowheads="1"/>
            </p:cNvSpPr>
            <p:nvPr/>
          </p:nvSpPr>
          <p:spPr bwMode="auto">
            <a:xfrm>
              <a:off x="2592"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21" name="Rectangle 817"/>
            <p:cNvSpPr>
              <a:spLocks noChangeAspect="1" noChangeArrowheads="1"/>
            </p:cNvSpPr>
            <p:nvPr/>
          </p:nvSpPr>
          <p:spPr bwMode="auto">
            <a:xfrm>
              <a:off x="2114"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22" name="Rectangle 818"/>
            <p:cNvSpPr>
              <a:spLocks noChangeAspect="1" noChangeArrowheads="1"/>
            </p:cNvSpPr>
            <p:nvPr/>
          </p:nvSpPr>
          <p:spPr bwMode="auto">
            <a:xfrm>
              <a:off x="2258" y="1200"/>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23" name="Rectangle 819"/>
            <p:cNvSpPr>
              <a:spLocks noChangeAspect="1" noChangeArrowheads="1"/>
            </p:cNvSpPr>
            <p:nvPr/>
          </p:nvSpPr>
          <p:spPr bwMode="auto">
            <a:xfrm>
              <a:off x="2352"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24" name="Rectangle 820"/>
            <p:cNvSpPr>
              <a:spLocks noChangeAspect="1" noChangeArrowheads="1"/>
            </p:cNvSpPr>
            <p:nvPr/>
          </p:nvSpPr>
          <p:spPr bwMode="auto">
            <a:xfrm>
              <a:off x="2448" y="1008"/>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25" name="Rectangle 821"/>
            <p:cNvSpPr>
              <a:spLocks noChangeAspect="1" noChangeArrowheads="1"/>
            </p:cNvSpPr>
            <p:nvPr/>
          </p:nvSpPr>
          <p:spPr bwMode="auto">
            <a:xfrm>
              <a:off x="2352"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26" name="Rectangle 822"/>
            <p:cNvSpPr>
              <a:spLocks noChangeAspect="1" noChangeArrowheads="1"/>
            </p:cNvSpPr>
            <p:nvPr/>
          </p:nvSpPr>
          <p:spPr bwMode="auto">
            <a:xfrm>
              <a:off x="2448" y="1104"/>
              <a:ext cx="48" cy="48"/>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27" name="Rectangle 823"/>
            <p:cNvSpPr>
              <a:spLocks noChangeAspect="1" noChangeArrowheads="1"/>
            </p:cNvSpPr>
            <p:nvPr/>
          </p:nvSpPr>
          <p:spPr bwMode="auto">
            <a:xfrm>
              <a:off x="2028" y="1104"/>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28" name="Rectangle 824"/>
            <p:cNvSpPr>
              <a:spLocks noChangeAspect="1" noChangeArrowheads="1"/>
            </p:cNvSpPr>
            <p:nvPr/>
          </p:nvSpPr>
          <p:spPr bwMode="auto">
            <a:xfrm>
              <a:off x="2028" y="1200"/>
              <a:ext cx="25" cy="25"/>
            </a:xfrm>
            <a:prstGeom prst="rect">
              <a:avLst/>
            </a:prstGeom>
            <a:solidFill>
              <a:srgbClr val="FFFFFF"/>
            </a:solidFill>
            <a:ln w="9525" cap="flat" cmpd="sng" algn="ctr">
              <a:solidFill>
                <a:srgbClr val="83A4D1"/>
              </a:solidFill>
              <a:prstDash val="solid"/>
              <a:miter lim="800000"/>
              <a:headEnd type="none" w="med" len="med"/>
              <a:tailEnd type="none" w="med" len="med"/>
            </a:ln>
            <a:effectLst/>
          </p:spPr>
          <p:txBody>
            <a:bodyPr wrap="none" tIns="0" bIns="0" anchor="ctr"/>
            <a:lstStyle/>
            <a:p>
              <a:endParaRPr lang="ja-JP" altLang="en-US"/>
            </a:p>
          </p:txBody>
        </p:sp>
        <p:sp>
          <p:nvSpPr>
            <p:cNvPr id="429" name="Freeform 825"/>
            <p:cNvSpPr>
              <a:spLocks noChangeAspect="1"/>
            </p:cNvSpPr>
            <p:nvPr/>
          </p:nvSpPr>
          <p:spPr bwMode="auto">
            <a:xfrm>
              <a:off x="2016" y="912"/>
              <a:ext cx="816" cy="384"/>
            </a:xfrm>
            <a:custGeom>
              <a:avLst/>
              <a:gdLst/>
              <a:ahLst/>
              <a:cxnLst>
                <a:cxn ang="0">
                  <a:pos x="0" y="384"/>
                </a:cxn>
                <a:cxn ang="0">
                  <a:pos x="912" y="384"/>
                </a:cxn>
                <a:cxn ang="0">
                  <a:pos x="912" y="48"/>
                </a:cxn>
                <a:cxn ang="0">
                  <a:pos x="528" y="48"/>
                </a:cxn>
                <a:cxn ang="0">
                  <a:pos x="528" y="0"/>
                </a:cxn>
                <a:cxn ang="0">
                  <a:pos x="384" y="0"/>
                </a:cxn>
                <a:cxn ang="0">
                  <a:pos x="384" y="48"/>
                </a:cxn>
                <a:cxn ang="0">
                  <a:pos x="0" y="48"/>
                </a:cxn>
                <a:cxn ang="0">
                  <a:pos x="0" y="384"/>
                </a:cxn>
              </a:cxnLst>
              <a:rect l="0" t="0" r="r" b="b"/>
              <a:pathLst>
                <a:path w="912" h="384">
                  <a:moveTo>
                    <a:pt x="0" y="384"/>
                  </a:moveTo>
                  <a:lnTo>
                    <a:pt x="912" y="384"/>
                  </a:lnTo>
                  <a:lnTo>
                    <a:pt x="912" y="48"/>
                  </a:lnTo>
                  <a:lnTo>
                    <a:pt x="528" y="48"/>
                  </a:lnTo>
                  <a:lnTo>
                    <a:pt x="528" y="0"/>
                  </a:lnTo>
                  <a:lnTo>
                    <a:pt x="384" y="0"/>
                  </a:lnTo>
                  <a:lnTo>
                    <a:pt x="384" y="48"/>
                  </a:lnTo>
                  <a:lnTo>
                    <a:pt x="0" y="48"/>
                  </a:lnTo>
                  <a:lnTo>
                    <a:pt x="0" y="384"/>
                  </a:lnTo>
                  <a:close/>
                </a:path>
              </a:pathLst>
            </a:custGeom>
            <a:noFill/>
            <a:ln w="12700" cap="flat" cmpd="sng" algn="ctr">
              <a:solidFill>
                <a:srgbClr val="83A4D1"/>
              </a:solidFill>
              <a:prstDash val="solid"/>
              <a:round/>
              <a:headEnd type="none" w="med" len="med"/>
              <a:tailEnd type="none" w="med" len="med"/>
            </a:ln>
            <a:effectLst/>
          </p:spPr>
          <p:txBody>
            <a:bodyPr wrap="none" tIns="0" bIns="0" anchor="ctr"/>
            <a:lstStyle/>
            <a:p>
              <a:endParaRPr lang="ja-JP" altLang="en-US"/>
            </a:p>
          </p:txBody>
        </p:sp>
      </p:grpSp>
      <p:sp>
        <p:nvSpPr>
          <p:cNvPr id="430" name="正方形/長方形 429"/>
          <p:cNvSpPr/>
          <p:nvPr/>
        </p:nvSpPr>
        <p:spPr>
          <a:xfrm>
            <a:off x="7887952" y="6436404"/>
            <a:ext cx="1837358" cy="246221"/>
          </a:xfrm>
          <a:prstGeom prst="rect">
            <a:avLst/>
          </a:prstGeom>
          <a:solidFill>
            <a:srgbClr val="FFFFFF">
              <a:alpha val="50000"/>
            </a:srgbClr>
          </a:solidFill>
        </p:spPr>
        <p:txBody>
          <a:bodyPr wrap="square">
            <a:spAutoFit/>
          </a:bodyPr>
          <a:lstStyle/>
          <a:p>
            <a:pPr algn="ctr"/>
            <a:r>
              <a:rPr lang="en-US" altLang="ja-JP" sz="1000" b="1"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00" b="1" dirty="0">
                <a:latin typeface="ＭＳ Ｐゴシック" panose="020B0600070205080204" pitchFamily="50" charset="-128"/>
                <a:ea typeface="ＭＳ Ｐゴシック" panose="020B0600070205080204" pitchFamily="50" charset="-128"/>
                <a:cs typeface="Arial" panose="020B0604020202020204" pitchFamily="34" charset="0"/>
              </a:rPr>
              <a:t>等のロシア</a:t>
            </a:r>
            <a:r>
              <a:rPr lang="en-US" altLang="ja-JP" sz="1000" b="1" dirty="0">
                <a:latin typeface="ＭＳ Ｐゴシック" panose="020B0600070205080204" pitchFamily="50" charset="-128"/>
                <a:ea typeface="ＭＳ Ｐゴシック" panose="020B0600070205080204" pitchFamily="50" charset="-128"/>
                <a:cs typeface="Arial" panose="020B0604020202020204" pitchFamily="34" charset="0"/>
              </a:rPr>
              <a:t>8</a:t>
            </a:r>
            <a:r>
              <a:rPr lang="ja-JP" altLang="en-US" sz="1000" b="1" dirty="0">
                <a:latin typeface="ＭＳ Ｐゴシック" panose="020B0600070205080204" pitchFamily="50" charset="-128"/>
                <a:ea typeface="ＭＳ Ｐゴシック" panose="020B0600070205080204" pitchFamily="50" charset="-128"/>
                <a:cs typeface="Arial" panose="020B0604020202020204" pitchFamily="34" charset="0"/>
              </a:rPr>
              <a:t>大学と連携</a:t>
            </a:r>
          </a:p>
        </p:txBody>
      </p:sp>
    </p:spTree>
    <p:extLst>
      <p:ext uri="{BB962C8B-B14F-4D97-AF65-F5344CB8AC3E}">
        <p14:creationId xmlns:p14="http://schemas.microsoft.com/office/powerpoint/2010/main" val="321964913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9" imgH="499" progId="TCLayout.ActiveDocument.1">
                  <p:embed/>
                </p:oleObj>
              </mc:Choice>
              <mc:Fallback>
                <p:oleObj name="think-cellスライド"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p:txBody>
          <a:bodyPr/>
          <a:lstStyle/>
          <a:p>
            <a:r>
              <a:rPr lang="ja-JP" altLang="en-US" dirty="0"/>
              <a:t>ロシア／日本との関わり</a:t>
            </a:r>
          </a:p>
        </p:txBody>
      </p:sp>
      <p:sp>
        <p:nvSpPr>
          <p:cNvPr id="4" name="テキスト プレースホルダー 3"/>
          <p:cNvSpPr>
            <a:spLocks noGrp="1"/>
          </p:cNvSpPr>
          <p:nvPr>
            <p:ph type="body" sz="quarter" idx="15"/>
          </p:nvPr>
        </p:nvSpPr>
        <p:spPr/>
        <p:txBody>
          <a:bodyPr/>
          <a:lstStyle/>
          <a:p>
            <a:r>
              <a:rPr lang="en-US" altLang="ja-JP"/>
              <a:t>AMED</a:t>
            </a:r>
            <a:r>
              <a:rPr lang="ja-JP" altLang="en-US"/>
              <a:t>の主な関連事業</a:t>
            </a:r>
            <a:endParaRPr lang="ja-JP" altLang="en-US" dirty="0"/>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dirty="0"/>
              <a:t>（注）当該国との共同研究や、当該国を主な対象とした研究開発課題を中心に抽出した。</a:t>
            </a:r>
            <a:endParaRPr lang="en-US" altLang="ja-JP" sz="800" dirty="0"/>
          </a:p>
          <a:p>
            <a:r>
              <a:rPr lang="ja-JP" altLang="en-US" sz="800" dirty="0"/>
              <a:t>（出所） </a:t>
            </a:r>
            <a:r>
              <a:rPr lang="en-US" altLang="ja-JP" sz="800" dirty="0"/>
              <a:t>AMED</a:t>
            </a:r>
            <a:r>
              <a:rPr lang="ja-JP" altLang="en-US" sz="800" dirty="0"/>
              <a:t>ホームページ、長崎大学熱帯医学研究所ホームページ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表 10"/>
          <p:cNvGraphicFramePr>
            <a:graphicFrameLocks noGrp="1"/>
          </p:cNvGraphicFramePr>
          <p:nvPr>
            <p:extLst>
              <p:ext uri="{D42A27DB-BD31-4B8C-83A1-F6EECF244321}">
                <p14:modId xmlns:p14="http://schemas.microsoft.com/office/powerpoint/2010/main" val="1220253894"/>
              </p:ext>
            </p:extLst>
          </p:nvPr>
        </p:nvGraphicFramePr>
        <p:xfrm>
          <a:off x="200472" y="1180968"/>
          <a:ext cx="9504000" cy="1331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1224000">
                  <a:extLst>
                    <a:ext uri="{9D8B030D-6E8A-4147-A177-3AD203B41FA5}">
                      <a16:colId xmlns:a16="http://schemas.microsoft.com/office/drawing/2014/main" val="20004"/>
                    </a:ext>
                  </a:extLst>
                </a:gridCol>
                <a:gridCol w="4032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プロジェクト</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研究開発課題</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代表研究機関</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36000" marR="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08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2020</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環太平洋地域における渡り鳥の東アジアおよびオーストラリア飛翔路に沿った人獣共通感染症病原体としての鳥インフルエンザウイルスのグローバルな伝播に関する研究</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t>北海道大学</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日本、ロシア、ベトナムにおける鳥インフルエンザウイルス保有状況調査を実施する。さらに分離されたウイルスの性状解析を行う</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ワークショップとトレーニングコースを開催し、進捗の共有と研究技術の質保証を行う</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8131972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円/楕円 50"/>
          <p:cNvSpPr/>
          <p:nvPr/>
        </p:nvSpPr>
        <p:spPr>
          <a:xfrm>
            <a:off x="1587500" y="1718940"/>
            <a:ext cx="6756400" cy="4826000"/>
          </a:xfrm>
          <a:prstGeom prst="ellipse">
            <a:avLst/>
          </a:prstGeom>
          <a:gradFill flip="none" rotWithShape="1">
            <a:gsLst>
              <a:gs pos="0">
                <a:srgbClr val="A2BBDC"/>
              </a:gs>
              <a:gs pos="100000">
                <a:schemeClr val="bg1"/>
              </a:gs>
            </a:gsLst>
            <a:path path="shape">
              <a:fillToRect l="50000" t="50000" r="50000" b="50000"/>
            </a:path>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ロシア／日本との関わり</a:t>
            </a:r>
            <a:endParaRPr kumimoji="1" lang="ja-JP" altLang="en-US" dirty="0"/>
          </a:p>
        </p:txBody>
      </p:sp>
      <p:sp>
        <p:nvSpPr>
          <p:cNvPr id="3" name="テキスト プレースホルダー 2"/>
          <p:cNvSpPr>
            <a:spLocks noGrp="1"/>
          </p:cNvSpPr>
          <p:nvPr>
            <p:ph type="body" sz="quarter" idx="15"/>
          </p:nvPr>
        </p:nvSpPr>
        <p:spPr/>
        <p:txBody>
          <a:bodyPr/>
          <a:lstStyle/>
          <a:p>
            <a:r>
              <a:rPr lang="en-US" altLang="ja-JP" dirty="0">
                <a:latin typeface="Arial Black" panose="020B0A04020102020204" pitchFamily="34" charset="0"/>
              </a:rPr>
              <a:t>JETRO</a:t>
            </a:r>
            <a:r>
              <a:rPr lang="ja-JP" altLang="en-US" dirty="0"/>
              <a:t>の主な医療国際化関連事業</a:t>
            </a:r>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「ロシアの医療機器市場・規制の現状」（</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 や「ロシアの医療機器市場と規制」（</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年）といった各種レポートの公開を行っている。</a:t>
            </a:r>
          </a:p>
        </p:txBody>
      </p:sp>
      <p:sp>
        <p:nvSpPr>
          <p:cNvPr id="5" name="テキスト ボックス 4"/>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t>JETRO</a:t>
            </a:r>
            <a:r>
              <a:rPr lang="ja-JP" altLang="en-US" sz="800" dirty="0"/>
              <a:t> ホームページ</a:t>
            </a:r>
            <a:endParaRPr lang="en-US" altLang="ja-JP" sz="800" dirty="0"/>
          </a:p>
        </p:txBody>
      </p:sp>
      <p:grpSp>
        <p:nvGrpSpPr>
          <p:cNvPr id="6" name="グループ化 5"/>
          <p:cNvGrpSpPr/>
          <p:nvPr/>
        </p:nvGrpSpPr>
        <p:grpSpPr>
          <a:xfrm rot="767249">
            <a:off x="6835715" y="3662196"/>
            <a:ext cx="1685044" cy="2279765"/>
            <a:chOff x="2432720" y="3429000"/>
            <a:chExt cx="1224136" cy="1656184"/>
          </a:xfrm>
        </p:grpSpPr>
        <p:sp>
          <p:nvSpPr>
            <p:cNvPr id="7" name="正方形/長方形 6"/>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8" name="直線コネクタ 7"/>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28" name="グループ化 27"/>
          <p:cNvGrpSpPr/>
          <p:nvPr/>
        </p:nvGrpSpPr>
        <p:grpSpPr>
          <a:xfrm rot="767249">
            <a:off x="7383060" y="4151102"/>
            <a:ext cx="1685044" cy="2279765"/>
            <a:chOff x="2432720" y="3429000"/>
            <a:chExt cx="1224136" cy="1656184"/>
          </a:xfrm>
        </p:grpSpPr>
        <p:sp>
          <p:nvSpPr>
            <p:cNvPr id="29" name="正方形/長方形 28"/>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30" name="直線コネクタ 29"/>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sp>
        <p:nvSpPr>
          <p:cNvPr id="50" name="角丸四角形 49"/>
          <p:cNvSpPr/>
          <p:nvPr/>
        </p:nvSpPr>
        <p:spPr>
          <a:xfrm>
            <a:off x="488504" y="2170126"/>
            <a:ext cx="9073008" cy="1515957"/>
          </a:xfrm>
          <a:prstGeom prst="roundRect">
            <a:avLst>
              <a:gd name="adj" fmla="val 7118"/>
            </a:avLst>
          </a:prstGeom>
          <a:solidFill>
            <a:srgbClr val="FFFFFF">
              <a:alpha val="76863"/>
            </a:srgbClr>
          </a:solidFill>
          <a:ln cmpd="sng">
            <a:noFill/>
          </a:ln>
          <a:extLst>
            <a:ext uri="{91240B29-F687-4F45-9708-019B960494DF}">
              <a14:hiddenLine xmlns:a14="http://schemas.microsoft.com/office/drawing/2010/main" cmpd="sng">
                <a:solidFill>
                  <a:srgbClr val="5F8AC3"/>
                </a:solidFill>
              </a14:hiddenLine>
            </a:ext>
          </a:extLst>
        </p:spPr>
        <p:txBody>
          <a:bodyPr wrap="none" lIns="144000" tIns="108000" rIns="144000" bIns="108000" anchor="ctr" anchorCtr="0">
            <a:noAutofit/>
          </a:bodyPr>
          <a:lstStyle/>
          <a:p>
            <a:pPr marL="190500" indent="-190500">
              <a:lnSpc>
                <a:spcPct val="114000"/>
              </a:lnSpc>
              <a:spcAft>
                <a:spcPts val="400"/>
              </a:spcAft>
              <a:buClr>
                <a:srgbClr val="5F8AC3"/>
              </a:buClr>
              <a:buSzPct val="90000"/>
              <a:buFont typeface="Wingdings" panose="05000000000000000000" pitchFamily="2" charset="2"/>
              <a:buChar char="l"/>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ロシアの医療機器市場・規制の現状</a:t>
            </a:r>
            <a:br>
              <a:rPr lang="en-US" altLang="ja-JP" sz="1400" b="1" dirty="0">
                <a:latin typeface="Arial" panose="020B0604020202020204" pitchFamily="34" charset="0"/>
                <a:ea typeface="ＭＳ Ｐゴシック" panose="020B0600070205080204" pitchFamily="50" charset="-128"/>
                <a:cs typeface="Arial" panose="020B0604020202020204" pitchFamily="34" charset="0"/>
              </a:rPr>
            </a:br>
            <a:r>
              <a:rPr lang="en-US" altLang="ja-JP" sz="1400" dirty="0"/>
              <a:t>https://medica.messe-dus.co.jp/fileadmin/medica/uploads/JETRO_2012_RussianMedicalEquipmentMarket.pdf</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4000"/>
              </a:lnSpc>
              <a:spcAft>
                <a:spcPts val="400"/>
              </a:spcAft>
              <a:buClr>
                <a:srgbClr val="5F8AC3"/>
              </a:buClr>
              <a:buSzPct val="90000"/>
              <a:buFont typeface="Wingdings" panose="05000000000000000000" pitchFamily="2" charset="2"/>
              <a:buChar char="l"/>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ロシアの医療機器市場と規制</a:t>
            </a:r>
            <a:br>
              <a:rPr lang="en-US" altLang="ja-JP" sz="14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（リンク切れ）</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r">
              <a:lnSpc>
                <a:spcPct val="114000"/>
              </a:lnSpc>
              <a:spcAft>
                <a:spcPts val="400"/>
              </a:spcAf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等</a:t>
            </a:r>
          </a:p>
        </p:txBody>
      </p:sp>
    </p:spTree>
    <p:extLst>
      <p:ext uri="{BB962C8B-B14F-4D97-AF65-F5344CB8AC3E}">
        <p14:creationId xmlns:p14="http://schemas.microsoft.com/office/powerpoint/2010/main" val="52602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7644902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97" imgW="360" imgH="360" progId="TCLayout.ActiveDocument.1">
                  <p:embed/>
                </p:oleObj>
              </mc:Choice>
              <mc:Fallback>
                <p:oleObj name="think-cellスライド" r:id="rId97" imgW="360" imgH="360" progId="TCLayout.ActiveDocument.1">
                  <p:embed/>
                  <p:pic>
                    <p:nvPicPr>
                      <p:cNvPr id="7" name="Object 6" hidden="1"/>
                      <p:cNvPicPr>
                        <a:picLocks noChangeAspect="1" noChangeArrowheads="1"/>
                      </p:cNvPicPr>
                      <p:nvPr/>
                    </p:nvPicPr>
                    <p:blipFill>
                      <a:blip r:embed="rId9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0" name="グループ化 39"/>
          <p:cNvGrpSpPr/>
          <p:nvPr/>
        </p:nvGrpSpPr>
        <p:grpSpPr>
          <a:xfrm>
            <a:off x="4002166" y="2370138"/>
            <a:ext cx="1152130" cy="4165679"/>
            <a:chOff x="6342493" y="-215875"/>
            <a:chExt cx="1484517" cy="4196021"/>
          </a:xfrm>
        </p:grpSpPr>
        <p:sp>
          <p:nvSpPr>
            <p:cNvPr id="41" name="フリーフォーム 40"/>
            <p:cNvSpPr/>
            <p:nvPr/>
          </p:nvSpPr>
          <p:spPr>
            <a:xfrm>
              <a:off x="7093087" y="-215875"/>
              <a:ext cx="733923" cy="4088079"/>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42" name="角丸四角形 41"/>
            <p:cNvSpPr/>
            <p:nvPr/>
          </p:nvSpPr>
          <p:spPr>
            <a:xfrm>
              <a:off x="6342493" y="3773413"/>
              <a:ext cx="1287478" cy="206733"/>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4" name="Rectangle 3"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ロシア／一般概況／経済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インフレ率・為替レート</a:t>
            </a:r>
          </a:p>
        </p:txBody>
      </p:sp>
      <p:sp>
        <p:nvSpPr>
          <p:cNvPr id="25" name="テキスト ボックス 24"/>
          <p:cNvSpPr txBox="1"/>
          <p:nvPr/>
        </p:nvSpPr>
        <p:spPr>
          <a:xfrm>
            <a:off x="90463" y="6606828"/>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grpSp>
        <p:nvGrpSpPr>
          <p:cNvPr id="26" name="グループ化 7"/>
          <p:cNvGrpSpPr/>
          <p:nvPr/>
        </p:nvGrpSpPr>
        <p:grpSpPr>
          <a:xfrm>
            <a:off x="200471" y="1773396"/>
            <a:ext cx="4536507"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インフレ率</a:t>
              </a:r>
            </a:p>
          </p:txBody>
        </p:sp>
      </p:grpSp>
      <p:grpSp>
        <p:nvGrpSpPr>
          <p:cNvPr id="29" name="グループ化 7"/>
          <p:cNvGrpSpPr/>
          <p:nvPr/>
        </p:nvGrpSpPr>
        <p:grpSpPr>
          <a:xfrm>
            <a:off x="5169024" y="1773396"/>
            <a:ext cx="4536507"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為替</a:t>
              </a:r>
              <a:r>
                <a:rPr lang="ja-JP" altLang="en-US" sz="1400" dirty="0">
                  <a:solidFill>
                    <a:srgbClr val="000000"/>
                  </a:solidFill>
                  <a:latin typeface="Arial Black" pitchFamily="34" charset="0"/>
                  <a:ea typeface="HGP創英角ｺﾞｼｯｸUB" pitchFamily="50" charset="-128"/>
                </a:rPr>
                <a:t>レート</a:t>
              </a:r>
            </a:p>
          </p:txBody>
        </p:sp>
      </p:grpSp>
      <p:sp>
        <p:nvSpPr>
          <p:cNvPr id="33" name="テキスト ボックス 32"/>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年のインフレ率は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インフレ率は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まで上昇するが、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前後で推移する見込みである。</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3" name="Chart 92">
            <a:extLst>
              <a:ext uri="{FF2B5EF4-FFF2-40B4-BE49-F238E27FC236}">
                <a16:creationId xmlns:a16="http://schemas.microsoft.com/office/drawing/2014/main" id="{37FD110F-A7BA-D99D-1047-FBD0D8BBC2E7}"/>
              </a:ext>
            </a:extLst>
          </p:cNvPr>
          <p:cNvGraphicFramePr/>
          <p:nvPr>
            <p:custDataLst>
              <p:tags r:id="rId3"/>
            </p:custDataLst>
            <p:extLst>
              <p:ext uri="{D42A27DB-BD31-4B8C-83A1-F6EECF244321}">
                <p14:modId xmlns:p14="http://schemas.microsoft.com/office/powerpoint/2010/main" val="801230302"/>
              </p:ext>
            </p:extLst>
          </p:nvPr>
        </p:nvGraphicFramePr>
        <p:xfrm>
          <a:off x="4954588" y="2266950"/>
          <a:ext cx="4833937" cy="4002088"/>
        </p:xfrm>
        <a:graphic>
          <a:graphicData uri="http://schemas.openxmlformats.org/drawingml/2006/chart">
            <c:chart xmlns:c="http://schemas.openxmlformats.org/drawingml/2006/chart" xmlns:r="http://schemas.openxmlformats.org/officeDocument/2006/relationships" r:id="rId99"/>
          </a:graphicData>
        </a:graphic>
      </p:graphicFrame>
      <p:cxnSp>
        <p:nvCxnSpPr>
          <p:cNvPr id="49" name="Straight Connector 48">
            <a:extLst>
              <a:ext uri="{FF2B5EF4-FFF2-40B4-BE49-F238E27FC236}">
                <a16:creationId xmlns:a16="http://schemas.microsoft.com/office/drawing/2014/main" id="{97C9B000-EBDD-2481-5C17-4241895E9552}"/>
              </a:ext>
            </a:extLst>
          </p:cNvPr>
          <p:cNvCxnSpPr/>
          <p:nvPr>
            <p:custDataLst>
              <p:tags r:id="rId4"/>
            </p:custDataLst>
          </p:nvPr>
        </p:nvCxnSpPr>
        <p:spPr bwMode="auto">
          <a:xfrm>
            <a:off x="6229350" y="31813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529AB428-279B-E2DA-B098-7069C88B069F}"/>
              </a:ext>
            </a:extLst>
          </p:cNvPr>
          <p:cNvCxnSpPr/>
          <p:nvPr>
            <p:custDataLst>
              <p:tags r:id="rId5"/>
            </p:custDataLst>
          </p:nvPr>
        </p:nvCxnSpPr>
        <p:spPr bwMode="auto">
          <a:xfrm>
            <a:off x="7794625" y="39608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229C9662-3162-80CC-C187-04C863AA2CA4}"/>
              </a:ext>
            </a:extLst>
          </p:cNvPr>
          <p:cNvCxnSpPr/>
          <p:nvPr>
            <p:custDataLst>
              <p:tags r:id="rId6"/>
            </p:custDataLst>
          </p:nvPr>
        </p:nvCxnSpPr>
        <p:spPr bwMode="auto">
          <a:xfrm flipV="1">
            <a:off x="5534025" y="31575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7C52AE9A-4E7B-C0C9-483F-9263206E7FBD}"/>
              </a:ext>
            </a:extLst>
          </p:cNvPr>
          <p:cNvCxnSpPr/>
          <p:nvPr>
            <p:custDataLst>
              <p:tags r:id="rId7"/>
            </p:custDataLst>
          </p:nvPr>
        </p:nvCxnSpPr>
        <p:spPr bwMode="auto">
          <a:xfrm>
            <a:off x="5667375" y="3098800"/>
            <a:ext cx="14288" cy="349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626768A9-7CD1-487E-4F4D-E19E0B73DCA9}"/>
              </a:ext>
            </a:extLst>
          </p:cNvPr>
          <p:cNvCxnSpPr/>
          <p:nvPr>
            <p:custDataLst>
              <p:tags r:id="rId8"/>
            </p:custDataLst>
          </p:nvPr>
        </p:nvCxnSpPr>
        <p:spPr bwMode="auto">
          <a:xfrm>
            <a:off x="5881688" y="32654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A6312848-ADA0-F4B7-307F-9DAF2C864FBE}"/>
              </a:ext>
            </a:extLst>
          </p:cNvPr>
          <p:cNvCxnSpPr/>
          <p:nvPr>
            <p:custDataLst>
              <p:tags r:id="rId9"/>
            </p:custDataLst>
          </p:nvPr>
        </p:nvCxnSpPr>
        <p:spPr bwMode="auto">
          <a:xfrm>
            <a:off x="6403975" y="29098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9B1BEC23-A70D-1AED-B516-5FEC658567BF}"/>
              </a:ext>
            </a:extLst>
          </p:cNvPr>
          <p:cNvCxnSpPr/>
          <p:nvPr>
            <p:custDataLst>
              <p:tags r:id="rId10"/>
            </p:custDataLst>
          </p:nvPr>
        </p:nvCxnSpPr>
        <p:spPr bwMode="auto">
          <a:xfrm flipV="1">
            <a:off x="6577013" y="28479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65B7D44A-7B18-CF27-6447-A0426C49EF87}"/>
              </a:ext>
            </a:extLst>
          </p:cNvPr>
          <p:cNvCxnSpPr/>
          <p:nvPr>
            <p:custDataLst>
              <p:tags r:id="rId11"/>
            </p:custDataLst>
          </p:nvPr>
        </p:nvCxnSpPr>
        <p:spPr bwMode="auto">
          <a:xfrm>
            <a:off x="6751638" y="29781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902E6B15-A6AD-8273-B93E-3C50AFA0E081}"/>
              </a:ext>
            </a:extLst>
          </p:cNvPr>
          <p:cNvCxnSpPr/>
          <p:nvPr>
            <p:custDataLst>
              <p:tags r:id="rId12"/>
            </p:custDataLst>
          </p:nvPr>
        </p:nvCxnSpPr>
        <p:spPr bwMode="auto">
          <a:xfrm flipV="1">
            <a:off x="6924675" y="40179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612E4517-BDC2-8967-2A24-E3B0CDAF2788}"/>
              </a:ext>
            </a:extLst>
          </p:cNvPr>
          <p:cNvCxnSpPr/>
          <p:nvPr>
            <p:custDataLst>
              <p:tags r:id="rId13"/>
            </p:custDataLst>
          </p:nvPr>
        </p:nvCxnSpPr>
        <p:spPr bwMode="auto">
          <a:xfrm>
            <a:off x="7099300" y="38941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85D8484D-6030-1F69-45BE-6B0703F9DB53}"/>
              </a:ext>
            </a:extLst>
          </p:cNvPr>
          <p:cNvCxnSpPr/>
          <p:nvPr>
            <p:custDataLst>
              <p:tags r:id="rId14"/>
            </p:custDataLst>
          </p:nvPr>
        </p:nvCxnSpPr>
        <p:spPr bwMode="auto">
          <a:xfrm flipV="1">
            <a:off x="7272338" y="41830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683C9BDD-E093-6778-BBC0-B3DD422A8873}"/>
              </a:ext>
            </a:extLst>
          </p:cNvPr>
          <p:cNvCxnSpPr/>
          <p:nvPr>
            <p:custDataLst>
              <p:tags r:id="rId15"/>
            </p:custDataLst>
          </p:nvPr>
        </p:nvCxnSpPr>
        <p:spPr bwMode="auto">
          <a:xfrm>
            <a:off x="7446963" y="41036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76C51F91-C67B-D701-E851-19133A5BC356}"/>
              </a:ext>
            </a:extLst>
          </p:cNvPr>
          <p:cNvCxnSpPr/>
          <p:nvPr>
            <p:custDataLst>
              <p:tags r:id="rId16"/>
            </p:custDataLst>
          </p:nvPr>
        </p:nvCxnSpPr>
        <p:spPr bwMode="auto">
          <a:xfrm>
            <a:off x="8142288" y="47926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BC48B640-6900-EEE3-C57B-F0CC447472F5}"/>
              </a:ext>
            </a:extLst>
          </p:cNvPr>
          <p:cNvCxnSpPr/>
          <p:nvPr>
            <p:custDataLst>
              <p:tags r:id="rId17"/>
            </p:custDataLst>
          </p:nvPr>
        </p:nvCxnSpPr>
        <p:spPr bwMode="auto">
          <a:xfrm flipV="1">
            <a:off x="8489950" y="48609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54607CCB-CD6A-BCD6-8078-98FD4A9333B8}"/>
              </a:ext>
            </a:extLst>
          </p:cNvPr>
          <p:cNvCxnSpPr/>
          <p:nvPr>
            <p:custDataLst>
              <p:tags r:id="rId18"/>
            </p:custDataLst>
          </p:nvPr>
        </p:nvCxnSpPr>
        <p:spPr bwMode="auto">
          <a:xfrm>
            <a:off x="8662988" y="47529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B95163EB-F50D-A1FA-7200-D66BF50D5426}"/>
              </a:ext>
            </a:extLst>
          </p:cNvPr>
          <p:cNvCxnSpPr/>
          <p:nvPr>
            <p:custDataLst>
              <p:tags r:id="rId19"/>
            </p:custDataLst>
          </p:nvPr>
        </p:nvCxnSpPr>
        <p:spPr bwMode="auto">
          <a:xfrm flipV="1">
            <a:off x="8837613" y="50593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6BEC2497-2E80-B925-8230-DDE5035F6A88}"/>
              </a:ext>
            </a:extLst>
          </p:cNvPr>
          <p:cNvCxnSpPr/>
          <p:nvPr>
            <p:custDataLst>
              <p:tags r:id="rId20"/>
            </p:custDataLst>
          </p:nvPr>
        </p:nvCxnSpPr>
        <p:spPr bwMode="auto">
          <a:xfrm>
            <a:off x="9010650" y="48895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20AC62FB-8C12-39E0-E1BA-21902D98FA6D}"/>
              </a:ext>
            </a:extLst>
          </p:cNvPr>
          <p:cNvCxnSpPr/>
          <p:nvPr>
            <p:custDataLst>
              <p:tags r:id="rId21"/>
            </p:custDataLst>
          </p:nvPr>
        </p:nvCxnSpPr>
        <p:spPr bwMode="auto">
          <a:xfrm flipV="1">
            <a:off x="9185275" y="47307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89833BFA-0192-4692-2AD7-D2AF684256F7}"/>
              </a:ext>
            </a:extLst>
          </p:cNvPr>
          <p:cNvCxnSpPr/>
          <p:nvPr>
            <p:custDataLst>
              <p:tags r:id="rId22"/>
            </p:custDataLst>
          </p:nvPr>
        </p:nvCxnSpPr>
        <p:spPr bwMode="auto">
          <a:xfrm flipV="1">
            <a:off x="9358313" y="49942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A4FEFEEA-454A-0A8B-B230-0ADA7A4C49CC}"/>
              </a:ext>
            </a:extLst>
          </p:cNvPr>
          <p:cNvCxnSpPr/>
          <p:nvPr>
            <p:custDataLst>
              <p:tags r:id="rId23"/>
            </p:custDataLst>
          </p:nvPr>
        </p:nvCxnSpPr>
        <p:spPr bwMode="auto">
          <a:xfrm flipV="1">
            <a:off x="9705975" y="47037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08" name="Text Placeholder 12"/>
          <p:cNvSpPr>
            <a:spLocks noGrp="1"/>
          </p:cNvSpPr>
          <p:nvPr>
            <p:custDataLst>
              <p:tags r:id="rId24"/>
            </p:custDataLst>
          </p:nvPr>
        </p:nvSpPr>
        <p:spPr bwMode="auto">
          <a:xfrm>
            <a:off x="77184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7DA9CCF-D908-4D33-8872-BD548594F459}" type="datetime'''''''''''''''''''''''''''''''''''1''4'''''''''''''''''''">
              <a:rPr lang="ja-JP" altLang="en-US" sz="1000" b="0"/>
              <a:pPr algn="ctr">
                <a:spcBef>
                  <a:spcPct val="0"/>
                </a:spcBef>
                <a:spcAft>
                  <a:spcPct val="0"/>
                </a:spcAft>
              </a:pPr>
              <a:t>14</a:t>
            </a:fld>
            <a:endParaRPr kumimoji="0" lang="ja-JP" altLang="en-US" sz="1000" b="0" dirty="0">
              <a:sym typeface="+mn-lt"/>
            </a:endParaRPr>
          </a:p>
        </p:txBody>
      </p:sp>
      <p:sp useBgFill="1">
        <p:nvSpPr>
          <p:cNvPr id="151" name="テキスト プレースホルダ 9">
            <a:extLst>
              <a:ext uri="{FF2B5EF4-FFF2-40B4-BE49-F238E27FC236}">
                <a16:creationId xmlns:a16="http://schemas.microsoft.com/office/drawing/2014/main" id="{9441C636-66E0-4184-A5C9-F7B509683A92}"/>
              </a:ext>
            </a:extLst>
          </p:cNvPr>
          <p:cNvSpPr>
            <a:spLocks noGrp="1"/>
          </p:cNvSpPr>
          <p:nvPr>
            <p:custDataLst>
              <p:tags r:id="rId25"/>
            </p:custDataLst>
          </p:nvPr>
        </p:nvSpPr>
        <p:spPr bwMode="gray">
          <a:xfrm>
            <a:off x="7862888" y="4371975"/>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EB2ECFA-D4A7-4E7A-A0FF-3CD53784DE0B}" type="datetime'''''''''''2''''''''''.''''''''''''''''''0'''''''''''''''''">
              <a:rPr lang="en-US" altLang="en-US" sz="1000" smtClean="0">
                <a:effectLst/>
                <a:sym typeface="+mn-lt"/>
              </a:rPr>
              <a:pPr marL="0" indent="0" algn="ctr">
                <a:spcBef>
                  <a:spcPct val="0"/>
                </a:spcBef>
                <a:buNone/>
              </a:pPr>
              <a:t>2.0</a:t>
            </a:fld>
            <a:endParaRPr lang="ja-JP" altLang="en-US" sz="1000" dirty="0">
              <a:sym typeface="+mn-lt"/>
            </a:endParaRPr>
          </a:p>
        </p:txBody>
      </p:sp>
      <p:sp>
        <p:nvSpPr>
          <p:cNvPr id="109" name="Text Placeholder 12"/>
          <p:cNvSpPr>
            <a:spLocks noGrp="1"/>
          </p:cNvSpPr>
          <p:nvPr>
            <p:custDataLst>
              <p:tags r:id="rId26"/>
            </p:custDataLst>
          </p:nvPr>
        </p:nvSpPr>
        <p:spPr bwMode="auto">
          <a:xfrm>
            <a:off x="78914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33A82C9-611D-4FBE-AAC6-B5F2AC8EA843}" type="datetime'''''''''''''''''15'''''''''''''''''''''''''">
              <a:rPr lang="ja-JP" altLang="en-US" sz="1000" b="0"/>
              <a:pPr algn="ctr">
                <a:spcBef>
                  <a:spcPct val="0"/>
                </a:spcBef>
                <a:spcAft>
                  <a:spcPct val="0"/>
                </a:spcAft>
              </a:pPr>
              <a:t>15</a:t>
            </a:fld>
            <a:endParaRPr kumimoji="0" lang="ja-JP" altLang="en-US" sz="1000" b="0" dirty="0">
              <a:sym typeface="+mn-lt"/>
            </a:endParaRPr>
          </a:p>
        </p:txBody>
      </p:sp>
      <p:sp>
        <p:nvSpPr>
          <p:cNvPr id="110" name="Text Placeholder 12"/>
          <p:cNvSpPr>
            <a:spLocks noGrp="1"/>
          </p:cNvSpPr>
          <p:nvPr>
            <p:custDataLst>
              <p:tags r:id="rId27"/>
            </p:custDataLst>
          </p:nvPr>
        </p:nvSpPr>
        <p:spPr bwMode="auto">
          <a:xfrm>
            <a:off x="80660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356B52E-B986-41AE-8C06-187EB90FD48A}" type="datetime'''''''''''''''''''''1''''6'''''''''''''''">
              <a:rPr lang="ja-JP" altLang="en-US" sz="1000" b="0"/>
              <a:pPr algn="ctr">
                <a:spcBef>
                  <a:spcPct val="0"/>
                </a:spcBef>
                <a:spcAft>
                  <a:spcPct val="0"/>
                </a:spcAft>
              </a:pPr>
              <a:t>16</a:t>
            </a:fld>
            <a:endParaRPr kumimoji="0" lang="ja-JP" altLang="en-US" sz="1000" b="0" dirty="0">
              <a:sym typeface="+mn-lt"/>
            </a:endParaRPr>
          </a:p>
        </p:txBody>
      </p:sp>
      <p:sp>
        <p:nvSpPr>
          <p:cNvPr id="111" name="Text Placeholder 12"/>
          <p:cNvSpPr>
            <a:spLocks noGrp="1"/>
          </p:cNvSpPr>
          <p:nvPr>
            <p:custDataLst>
              <p:tags r:id="rId28"/>
            </p:custDataLst>
          </p:nvPr>
        </p:nvSpPr>
        <p:spPr bwMode="auto">
          <a:xfrm>
            <a:off x="82391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6169DAA-E21E-4C22-94ED-CC513B535C05}" type="datetime'''''''''''''''''''''''1''''''''''''''''''7'''''''''''''''''">
              <a:rPr lang="ja-JP" altLang="en-US" sz="1000" b="0"/>
              <a:pPr algn="ctr">
                <a:spcBef>
                  <a:spcPct val="0"/>
                </a:spcBef>
                <a:spcAft>
                  <a:spcPct val="0"/>
                </a:spcAft>
              </a:pPr>
              <a:t>17</a:t>
            </a:fld>
            <a:endParaRPr kumimoji="0" lang="ja-JP" altLang="en-US" sz="1000" b="0" dirty="0">
              <a:sym typeface="+mn-lt"/>
            </a:endParaRPr>
          </a:p>
        </p:txBody>
      </p:sp>
      <p:sp>
        <p:nvSpPr>
          <p:cNvPr id="112" name="Text Placeholder 12"/>
          <p:cNvSpPr>
            <a:spLocks noGrp="1"/>
          </p:cNvSpPr>
          <p:nvPr>
            <p:custDataLst>
              <p:tags r:id="rId29"/>
            </p:custDataLst>
          </p:nvPr>
        </p:nvSpPr>
        <p:spPr bwMode="auto">
          <a:xfrm>
            <a:off x="84137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3DA8481-5731-47E2-9336-40312B6B3216}" type="datetime'''''''1''''''''''''''''''''''''''''''''''''''''''''8'''''''">
              <a:rPr lang="ja-JP" altLang="en-US" sz="1000" b="0"/>
              <a:pPr algn="ctr">
                <a:spcBef>
                  <a:spcPct val="0"/>
                </a:spcBef>
                <a:spcAft>
                  <a:spcPct val="0"/>
                </a:spcAft>
              </a:pPr>
              <a:t>18</a:t>
            </a:fld>
            <a:endParaRPr kumimoji="0" lang="ja-JP" altLang="en-US" sz="1000" b="0" dirty="0">
              <a:sym typeface="+mn-lt"/>
            </a:endParaRPr>
          </a:p>
        </p:txBody>
      </p:sp>
      <p:sp>
        <p:nvSpPr>
          <p:cNvPr id="113" name="Text Placeholder 12"/>
          <p:cNvSpPr>
            <a:spLocks noGrp="1"/>
          </p:cNvSpPr>
          <p:nvPr>
            <p:custDataLst>
              <p:tags r:id="rId30"/>
            </p:custDataLst>
          </p:nvPr>
        </p:nvSpPr>
        <p:spPr bwMode="auto">
          <a:xfrm>
            <a:off x="85867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101D891-3A4F-41E2-9A4C-A8667FA45C11}" type="datetime'1''''''''''''''''''''''''''''''''''''''''9'''''''''''''''">
              <a:rPr lang="ja-JP" altLang="en-US" sz="1000" b="0"/>
              <a:pPr algn="ctr">
                <a:spcBef>
                  <a:spcPct val="0"/>
                </a:spcBef>
                <a:spcAft>
                  <a:spcPct val="0"/>
                </a:spcAft>
              </a:pPr>
              <a:t>19</a:t>
            </a:fld>
            <a:endParaRPr kumimoji="0" lang="ja-JP" altLang="en-US" sz="1000" b="0" dirty="0">
              <a:sym typeface="+mn-lt"/>
            </a:endParaRPr>
          </a:p>
        </p:txBody>
      </p:sp>
      <p:sp>
        <p:nvSpPr>
          <p:cNvPr id="114" name="Text Placeholder 12"/>
          <p:cNvSpPr>
            <a:spLocks noGrp="1"/>
          </p:cNvSpPr>
          <p:nvPr>
            <p:custDataLst>
              <p:tags r:id="rId31"/>
            </p:custDataLst>
          </p:nvPr>
        </p:nvSpPr>
        <p:spPr bwMode="auto">
          <a:xfrm>
            <a:off x="87614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E294021-928A-4DFC-90AD-89444D3A33E9}" type="datetime'''''''''''''''''''''''''''''''''20'''''''''">
              <a:rPr lang="ja-JP" altLang="en-US" sz="1000" b="0"/>
              <a:pPr algn="ctr">
                <a:spcBef>
                  <a:spcPct val="0"/>
                </a:spcBef>
                <a:spcAft>
                  <a:spcPct val="0"/>
                </a:spcAft>
              </a:pPr>
              <a:t>20</a:t>
            </a:fld>
            <a:endParaRPr kumimoji="0" lang="ja-JP" altLang="en-US" sz="1000" b="0" dirty="0">
              <a:sym typeface="+mn-lt"/>
            </a:endParaRPr>
          </a:p>
        </p:txBody>
      </p:sp>
      <p:sp useBgFill="1">
        <p:nvSpPr>
          <p:cNvPr id="159" name="テキスト プレースホルダ 9">
            <a:extLst>
              <a:ext uri="{FF2B5EF4-FFF2-40B4-BE49-F238E27FC236}">
                <a16:creationId xmlns:a16="http://schemas.microsoft.com/office/drawing/2014/main" id="{7F75B3FF-D37C-41F9-A152-0296C57F3D98}"/>
              </a:ext>
            </a:extLst>
          </p:cNvPr>
          <p:cNvSpPr>
            <a:spLocks noGrp="1"/>
          </p:cNvSpPr>
          <p:nvPr>
            <p:custDataLst>
              <p:tags r:id="rId32"/>
            </p:custDataLst>
          </p:nvPr>
        </p:nvSpPr>
        <p:spPr bwMode="gray">
          <a:xfrm>
            <a:off x="8905875" y="473710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AB18BB1-935C-4A5F-9F74-C31769DA5CE8}" type="datetime'''''1''.''''''''''''''''''''''''''5'''''">
              <a:rPr lang="en-US" altLang="en-US" sz="1000" smtClean="0">
                <a:effectLst/>
                <a:sym typeface="+mn-lt"/>
              </a:rPr>
              <a:pPr marL="0" indent="0" algn="ctr">
                <a:spcBef>
                  <a:spcPct val="0"/>
                </a:spcBef>
                <a:buNone/>
              </a:pPr>
              <a:t>1.5</a:t>
            </a:fld>
            <a:endParaRPr lang="ja-JP" altLang="en-US" sz="1000" dirty="0">
              <a:sym typeface="+mn-lt"/>
            </a:endParaRPr>
          </a:p>
        </p:txBody>
      </p:sp>
      <p:sp useBgFill="1">
        <p:nvSpPr>
          <p:cNvPr id="154" name="テキスト プレースホルダ 9">
            <a:extLst>
              <a:ext uri="{FF2B5EF4-FFF2-40B4-BE49-F238E27FC236}">
                <a16:creationId xmlns:a16="http://schemas.microsoft.com/office/drawing/2014/main" id="{78902216-828A-485B-925F-4F711DFBC084}"/>
              </a:ext>
            </a:extLst>
          </p:cNvPr>
          <p:cNvSpPr>
            <a:spLocks noGrp="1"/>
          </p:cNvSpPr>
          <p:nvPr>
            <p:custDataLst>
              <p:tags r:id="rId33"/>
            </p:custDataLst>
          </p:nvPr>
        </p:nvSpPr>
        <p:spPr bwMode="gray">
          <a:xfrm>
            <a:off x="6124575" y="302895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1AFA30F-CB82-4FA1-9C96-3CAF12639056}" type="datetime'''''''''''3''''''''''''.''''''''''''''9'''''">
              <a:rPr lang="en-US" altLang="en-US" sz="1000" smtClean="0">
                <a:effectLst/>
                <a:sym typeface="+mn-lt"/>
              </a:rPr>
              <a:pPr marL="0" indent="0" algn="ctr">
                <a:spcBef>
                  <a:spcPct val="0"/>
                </a:spcBef>
                <a:buNone/>
              </a:pPr>
              <a:t>3.9</a:t>
            </a:fld>
            <a:endParaRPr lang="ja-JP" altLang="en-US" sz="1000" dirty="0">
              <a:sym typeface="+mn-lt"/>
            </a:endParaRPr>
          </a:p>
        </p:txBody>
      </p:sp>
      <p:sp useBgFill="1">
        <p:nvSpPr>
          <p:cNvPr id="160" name="テキスト プレースホルダ 9">
            <a:extLst>
              <a:ext uri="{FF2B5EF4-FFF2-40B4-BE49-F238E27FC236}">
                <a16:creationId xmlns:a16="http://schemas.microsoft.com/office/drawing/2014/main" id="{0032FE3D-79DD-42F5-A25F-05EE8771F5B4}"/>
              </a:ext>
            </a:extLst>
          </p:cNvPr>
          <p:cNvSpPr>
            <a:spLocks noGrp="1"/>
          </p:cNvSpPr>
          <p:nvPr>
            <p:custDataLst>
              <p:tags r:id="rId34"/>
            </p:custDataLst>
          </p:nvPr>
        </p:nvSpPr>
        <p:spPr bwMode="gray">
          <a:xfrm>
            <a:off x="9080500" y="4752975"/>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B949FAB-9EEB-4EF1-83C6-77E2C889B722}" type="datetime'''''2''''''''.''''''''''''''0'''''">
              <a:rPr lang="en-US" altLang="en-US" sz="1000" smtClean="0">
                <a:effectLst/>
                <a:sym typeface="+mn-lt"/>
              </a:rPr>
              <a:pPr marL="0" indent="0" algn="ctr">
                <a:spcBef>
                  <a:spcPct val="0"/>
                </a:spcBef>
                <a:buNone/>
              </a:pPr>
              <a:t>2.0</a:t>
            </a:fld>
            <a:endParaRPr lang="ja-JP" altLang="en-US" sz="1000" dirty="0">
              <a:sym typeface="+mn-lt"/>
            </a:endParaRPr>
          </a:p>
        </p:txBody>
      </p:sp>
      <p:sp>
        <p:nvSpPr>
          <p:cNvPr id="140" name="Text Placeholder 12"/>
          <p:cNvSpPr>
            <a:spLocks noGrp="1"/>
          </p:cNvSpPr>
          <p:nvPr>
            <p:custDataLst>
              <p:tags r:id="rId35"/>
            </p:custDataLst>
          </p:nvPr>
        </p:nvSpPr>
        <p:spPr bwMode="auto">
          <a:xfrm>
            <a:off x="91090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F076B28-8DB4-4F69-BEB4-F50FBFEDB132}" type="datetime'2''''''''''''2'''''''''''''''''''''''''''''">
              <a:rPr lang="en-US" altLang="en-US" sz="1000" b="0" smtClean="0"/>
              <a:pPr algn="ctr">
                <a:spcBef>
                  <a:spcPct val="0"/>
                </a:spcBef>
                <a:spcAft>
                  <a:spcPct val="0"/>
                </a:spcAft>
              </a:pPr>
              <a:t>22</a:t>
            </a:fld>
            <a:endParaRPr kumimoji="0" lang="ja-JP" altLang="en-US" sz="1000" b="0" dirty="0">
              <a:sym typeface="+mn-lt"/>
            </a:endParaRPr>
          </a:p>
        </p:txBody>
      </p:sp>
      <p:sp>
        <p:nvSpPr>
          <p:cNvPr id="44" name="Text Placeholder 12">
            <a:extLst>
              <a:ext uri="{FF2B5EF4-FFF2-40B4-BE49-F238E27FC236}">
                <a16:creationId xmlns:a16="http://schemas.microsoft.com/office/drawing/2014/main" id="{FFE4352A-505A-FF65-7EBC-5BB635CC6CF2}"/>
              </a:ext>
            </a:extLst>
          </p:cNvPr>
          <p:cNvSpPr>
            <a:spLocks noGrp="1"/>
          </p:cNvSpPr>
          <p:nvPr>
            <p:custDataLst>
              <p:tags r:id="rId36"/>
            </p:custDataLst>
          </p:nvPr>
        </p:nvSpPr>
        <p:spPr bwMode="auto">
          <a:xfrm>
            <a:off x="92821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8329524-09A9-44BD-8D73-80C56624CDD3}" type="datetime'2''''''''''''''''''''''''''''''''''''''''''3'''''''''''">
              <a:rPr kumimoji="0" lang="en-US" altLang="en-US" sz="1000" b="0" smtClean="0"/>
              <a:pPr/>
              <a:t>23</a:t>
            </a:fld>
            <a:endParaRPr kumimoji="0" lang="ja-JP" altLang="en-US" sz="1000" b="0" dirty="0">
              <a:sym typeface="+mn-lt"/>
            </a:endParaRPr>
          </a:p>
        </p:txBody>
      </p:sp>
      <p:sp>
        <p:nvSpPr>
          <p:cNvPr id="115" name="Text Placeholder 12"/>
          <p:cNvSpPr>
            <a:spLocks noGrp="1"/>
          </p:cNvSpPr>
          <p:nvPr>
            <p:custDataLst>
              <p:tags r:id="rId37"/>
            </p:custDataLst>
          </p:nvPr>
        </p:nvSpPr>
        <p:spPr bwMode="auto">
          <a:xfrm>
            <a:off x="5057775" y="2162175"/>
            <a:ext cx="7778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（円</a:t>
            </a:r>
            <a:r>
              <a:rPr kumimoji="0" lang="en-US" altLang="ja-JP" sz="1000" b="0" dirty="0">
                <a:sym typeface="+mn-lt"/>
              </a:rPr>
              <a:t>/</a:t>
            </a:r>
            <a:r>
              <a:rPr kumimoji="0" lang="ja-JP" altLang="en-US" sz="1000" b="0" dirty="0">
                <a:sym typeface="+mn-lt"/>
              </a:rPr>
              <a:t>ルーブル）</a:t>
            </a:r>
          </a:p>
        </p:txBody>
      </p:sp>
      <p:sp>
        <p:nvSpPr>
          <p:cNvPr id="107" name="Text Placeholder 12"/>
          <p:cNvSpPr>
            <a:spLocks noGrp="1"/>
          </p:cNvSpPr>
          <p:nvPr>
            <p:custDataLst>
              <p:tags r:id="rId38"/>
            </p:custDataLst>
          </p:nvPr>
        </p:nvSpPr>
        <p:spPr bwMode="auto">
          <a:xfrm>
            <a:off x="5214938" y="61293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F59D6E1-F7A9-48ED-BFBC-48A0ABA3BCCA}" type="datetime'''''''''''2''''''''''''0''''''''''''''''''''''''''''00'''''">
              <a:rPr lang="ja-JP" altLang="en-US" sz="1000" b="0"/>
              <a:pPr algn="ctr">
                <a:spcBef>
                  <a:spcPct val="0"/>
                </a:spcBef>
                <a:spcAft>
                  <a:spcPct val="0"/>
                </a:spcAft>
              </a:pPr>
              <a:t>2000</a:t>
            </a:fld>
            <a:endParaRPr kumimoji="0" lang="ja-JP" altLang="en-US" sz="1000" b="0" dirty="0">
              <a:sym typeface="+mn-lt"/>
            </a:endParaRPr>
          </a:p>
        </p:txBody>
      </p:sp>
      <p:sp>
        <p:nvSpPr>
          <p:cNvPr id="116" name="Text Placeholder 12"/>
          <p:cNvSpPr>
            <a:spLocks noGrp="1"/>
          </p:cNvSpPr>
          <p:nvPr>
            <p:custDataLst>
              <p:tags r:id="rId39"/>
            </p:custDataLst>
          </p:nvPr>
        </p:nvSpPr>
        <p:spPr bwMode="auto">
          <a:xfrm>
            <a:off x="54578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0EE3D54-C7A5-4D5C-9E31-57F17480DFB2}" type="datetime'''''0''''''''''''''''''''''''''''''''1'''''''''''">
              <a:rPr lang="ja-JP" altLang="en-US" sz="1000" b="0"/>
              <a:pPr algn="ctr">
                <a:spcBef>
                  <a:spcPct val="0"/>
                </a:spcBef>
                <a:spcAft>
                  <a:spcPct val="0"/>
                </a:spcAft>
              </a:pPr>
              <a:t>01</a:t>
            </a:fld>
            <a:endParaRPr kumimoji="0" lang="ja-JP" altLang="en-US" sz="1000" b="0" dirty="0">
              <a:sym typeface="+mn-lt"/>
            </a:endParaRPr>
          </a:p>
        </p:txBody>
      </p:sp>
      <p:sp>
        <p:nvSpPr>
          <p:cNvPr id="139" name="Text Placeholder 12"/>
          <p:cNvSpPr>
            <a:spLocks noGrp="1"/>
          </p:cNvSpPr>
          <p:nvPr>
            <p:custDataLst>
              <p:tags r:id="rId40"/>
            </p:custDataLst>
          </p:nvPr>
        </p:nvSpPr>
        <p:spPr bwMode="auto">
          <a:xfrm>
            <a:off x="89344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9372B9E-9EDF-4C6C-A673-B35DD79D239E}" type="datetime'''''''''''21'''''''''''''''''''''''''">
              <a:rPr lang="en-US" altLang="en-US" sz="1000" b="0" smtClean="0"/>
              <a:pPr algn="ctr">
                <a:spcBef>
                  <a:spcPct val="0"/>
                </a:spcBef>
                <a:spcAft>
                  <a:spcPct val="0"/>
                </a:spcAft>
              </a:pPr>
              <a:t>21</a:t>
            </a:fld>
            <a:endParaRPr kumimoji="0" lang="ja-JP" altLang="en-US" sz="1000" b="0" dirty="0">
              <a:sym typeface="+mn-lt"/>
            </a:endParaRPr>
          </a:p>
        </p:txBody>
      </p:sp>
      <p:sp useBgFill="1">
        <p:nvSpPr>
          <p:cNvPr id="147" name="テキスト プレースホルダ 9">
            <a:extLst>
              <a:ext uri="{FF2B5EF4-FFF2-40B4-BE49-F238E27FC236}">
                <a16:creationId xmlns:a16="http://schemas.microsoft.com/office/drawing/2014/main" id="{C04D4372-F6FC-45A8-A946-9C35C70C92B9}"/>
              </a:ext>
            </a:extLst>
          </p:cNvPr>
          <p:cNvSpPr>
            <a:spLocks noGrp="1"/>
          </p:cNvSpPr>
          <p:nvPr>
            <p:custDataLst>
              <p:tags r:id="rId41"/>
            </p:custDataLst>
          </p:nvPr>
        </p:nvSpPr>
        <p:spPr bwMode="gray">
          <a:xfrm>
            <a:off x="5530850" y="2946400"/>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BCC621C-60FC-4B74-8B2E-E8B3EDA2AA60}" type="datetime'''4''''''''.''0'''''''''''''''''''''''''''''''''''''''''''''">
              <a:rPr lang="en-US" altLang="en-US" sz="1000" smtClean="0">
                <a:effectLst/>
                <a:sym typeface="+mn-lt"/>
              </a:rPr>
              <a:pPr marL="0" indent="0">
                <a:spcBef>
                  <a:spcPct val="0"/>
                </a:spcBef>
                <a:buNone/>
              </a:pPr>
              <a:t>4.0</a:t>
            </a:fld>
            <a:endParaRPr lang="ja-JP" altLang="en-US" sz="1000" dirty="0">
              <a:sym typeface="+mn-lt"/>
            </a:endParaRPr>
          </a:p>
        </p:txBody>
      </p:sp>
      <p:sp>
        <p:nvSpPr>
          <p:cNvPr id="117" name="Text Placeholder 12"/>
          <p:cNvSpPr>
            <a:spLocks noGrp="1"/>
          </p:cNvSpPr>
          <p:nvPr>
            <p:custDataLst>
              <p:tags r:id="rId42"/>
            </p:custDataLst>
          </p:nvPr>
        </p:nvSpPr>
        <p:spPr bwMode="auto">
          <a:xfrm>
            <a:off x="56324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B9E1C18-88E5-4C1F-AEBC-5FF9B4161E64}" type="datetime'''''''''''''''''''0''''''''''''''''2'''''''''''">
              <a:rPr lang="ja-JP" altLang="en-US" sz="1000" b="0"/>
              <a:pPr algn="ctr">
                <a:spcBef>
                  <a:spcPct val="0"/>
                </a:spcBef>
                <a:spcAft>
                  <a:spcPct val="0"/>
                </a:spcAft>
              </a:pPr>
              <a:t>02</a:t>
            </a:fld>
            <a:endParaRPr kumimoji="0" lang="ja-JP" altLang="en-US" sz="1000" b="0" dirty="0">
              <a:sym typeface="+mn-lt"/>
            </a:endParaRPr>
          </a:p>
        </p:txBody>
      </p:sp>
      <p:sp>
        <p:nvSpPr>
          <p:cNvPr id="118" name="Text Placeholder 12"/>
          <p:cNvSpPr>
            <a:spLocks noGrp="1"/>
          </p:cNvSpPr>
          <p:nvPr>
            <p:custDataLst>
              <p:tags r:id="rId43"/>
            </p:custDataLst>
          </p:nvPr>
        </p:nvSpPr>
        <p:spPr bwMode="auto">
          <a:xfrm>
            <a:off x="58054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ED87CFE-472E-43FF-96E8-B5AB68687F7E}" type="datetime'''''0''''''''''''''''''''''''''''''''''3'">
              <a:rPr lang="ja-JP" altLang="en-US" sz="1000" b="0"/>
              <a:pPr algn="ctr">
                <a:spcBef>
                  <a:spcPct val="0"/>
                </a:spcBef>
                <a:spcAft>
                  <a:spcPct val="0"/>
                </a:spcAft>
              </a:pPr>
              <a:t>03</a:t>
            </a:fld>
            <a:endParaRPr kumimoji="0" lang="ja-JP" altLang="en-US" sz="1000" b="0" dirty="0">
              <a:sym typeface="+mn-lt"/>
            </a:endParaRPr>
          </a:p>
        </p:txBody>
      </p:sp>
      <p:sp>
        <p:nvSpPr>
          <p:cNvPr id="119" name="Text Placeholder 12"/>
          <p:cNvSpPr>
            <a:spLocks noGrp="1"/>
          </p:cNvSpPr>
          <p:nvPr>
            <p:custDataLst>
              <p:tags r:id="rId44"/>
            </p:custDataLst>
          </p:nvPr>
        </p:nvSpPr>
        <p:spPr bwMode="auto">
          <a:xfrm>
            <a:off x="59801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18543A2-3F90-4602-B822-9A51EE9A897B}" type="datetime'''''''''''''''''''''''''04'''''''''">
              <a:rPr lang="ja-JP" altLang="en-US" sz="1000" b="0"/>
              <a:pPr algn="ctr">
                <a:spcBef>
                  <a:spcPct val="0"/>
                </a:spcBef>
                <a:spcAft>
                  <a:spcPct val="0"/>
                </a:spcAft>
              </a:pPr>
              <a:t>04</a:t>
            </a:fld>
            <a:endParaRPr kumimoji="0" lang="ja-JP" altLang="en-US" sz="1000" b="0" dirty="0">
              <a:sym typeface="+mn-lt"/>
            </a:endParaRPr>
          </a:p>
        </p:txBody>
      </p:sp>
      <p:sp>
        <p:nvSpPr>
          <p:cNvPr id="120" name="Text Placeholder 12"/>
          <p:cNvSpPr>
            <a:spLocks noGrp="1"/>
          </p:cNvSpPr>
          <p:nvPr>
            <p:custDataLst>
              <p:tags r:id="rId45"/>
            </p:custDataLst>
          </p:nvPr>
        </p:nvSpPr>
        <p:spPr bwMode="auto">
          <a:xfrm>
            <a:off x="61531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ACC981C-8F13-4A46-B239-260E2D84E7E4}" type="datetime'''''''''''''''''''''05'''''''''''''''''''''''''''''''''''''''">
              <a:rPr lang="ja-JP" altLang="en-US" sz="1000" b="0"/>
              <a:pPr algn="ctr">
                <a:spcBef>
                  <a:spcPct val="0"/>
                </a:spcBef>
                <a:spcAft>
                  <a:spcPct val="0"/>
                </a:spcAft>
              </a:pPr>
              <a:t>05</a:t>
            </a:fld>
            <a:endParaRPr kumimoji="0" lang="ja-JP" altLang="en-US" sz="1000" b="0" dirty="0">
              <a:sym typeface="+mn-lt"/>
            </a:endParaRPr>
          </a:p>
        </p:txBody>
      </p:sp>
      <p:sp>
        <p:nvSpPr>
          <p:cNvPr id="121" name="Text Placeholder 12"/>
          <p:cNvSpPr>
            <a:spLocks noGrp="1"/>
          </p:cNvSpPr>
          <p:nvPr>
            <p:custDataLst>
              <p:tags r:id="rId46"/>
            </p:custDataLst>
          </p:nvPr>
        </p:nvSpPr>
        <p:spPr bwMode="auto">
          <a:xfrm>
            <a:off x="63277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DFE1468-8323-4A2C-95B5-D5F8E645B4C9}" type="datetime'0''''''''''''6'''''''''''''''''''''''''">
              <a:rPr lang="ja-JP" altLang="en-US" sz="1000" b="0"/>
              <a:pPr algn="ctr">
                <a:spcBef>
                  <a:spcPct val="0"/>
                </a:spcBef>
                <a:spcAft>
                  <a:spcPct val="0"/>
                </a:spcAft>
              </a:pPr>
              <a:t>06</a:t>
            </a:fld>
            <a:endParaRPr kumimoji="0" lang="ja-JP" altLang="en-US" sz="1000" b="0" dirty="0">
              <a:sym typeface="+mn-lt"/>
            </a:endParaRPr>
          </a:p>
        </p:txBody>
      </p:sp>
      <p:sp useBgFill="1">
        <p:nvSpPr>
          <p:cNvPr id="155" name="テキスト プレースホルダ 9">
            <a:extLst>
              <a:ext uri="{FF2B5EF4-FFF2-40B4-BE49-F238E27FC236}">
                <a16:creationId xmlns:a16="http://schemas.microsoft.com/office/drawing/2014/main" id="{D53C5316-B463-4EF6-8031-A3E5EEB4B929}"/>
              </a:ext>
            </a:extLst>
          </p:cNvPr>
          <p:cNvSpPr>
            <a:spLocks noGrp="1"/>
          </p:cNvSpPr>
          <p:nvPr>
            <p:custDataLst>
              <p:tags r:id="rId47"/>
            </p:custDataLst>
          </p:nvPr>
        </p:nvSpPr>
        <p:spPr bwMode="gray">
          <a:xfrm>
            <a:off x="6472238" y="2870200"/>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20C6748-8256-4F78-B0B8-2D32A88AB8AF}" type="datetime'''''''4''''''''''''''''''''''''''''.''''''''6'''''''''''''">
              <a:rPr lang="en-US" altLang="en-US" sz="1000" smtClean="0">
                <a:effectLst/>
                <a:sym typeface="+mn-lt"/>
              </a:rPr>
              <a:pPr marL="0" indent="0" algn="ctr">
                <a:spcBef>
                  <a:spcPct val="0"/>
                </a:spcBef>
                <a:buNone/>
              </a:pPr>
              <a:t>4.6</a:t>
            </a:fld>
            <a:endParaRPr lang="ja-JP" altLang="en-US" sz="1000" dirty="0">
              <a:sym typeface="+mn-lt"/>
            </a:endParaRPr>
          </a:p>
        </p:txBody>
      </p:sp>
      <p:sp>
        <p:nvSpPr>
          <p:cNvPr id="122" name="Text Placeholder 12"/>
          <p:cNvSpPr>
            <a:spLocks noGrp="1"/>
          </p:cNvSpPr>
          <p:nvPr>
            <p:custDataLst>
              <p:tags r:id="rId48"/>
            </p:custDataLst>
          </p:nvPr>
        </p:nvSpPr>
        <p:spPr bwMode="auto">
          <a:xfrm>
            <a:off x="65008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4F7D07C-EE92-42B5-87CD-B5ACFAABCAE9}" type="datetime'''''''''''''''''''''''''0''''''''''''''''''7'''''''''''''''''">
              <a:rPr lang="ja-JP" altLang="en-US" sz="1000" b="0"/>
              <a:pPr algn="ctr">
                <a:spcBef>
                  <a:spcPct val="0"/>
                </a:spcBef>
                <a:spcAft>
                  <a:spcPct val="0"/>
                </a:spcAft>
              </a:pPr>
              <a:t>07</a:t>
            </a:fld>
            <a:endParaRPr kumimoji="0" lang="ja-JP" altLang="en-US" sz="1000" b="0" dirty="0">
              <a:sym typeface="+mn-lt"/>
            </a:endParaRPr>
          </a:p>
        </p:txBody>
      </p:sp>
      <p:sp useBgFill="1">
        <p:nvSpPr>
          <p:cNvPr id="156" name="テキスト プレースホルダ 9">
            <a:extLst>
              <a:ext uri="{FF2B5EF4-FFF2-40B4-BE49-F238E27FC236}">
                <a16:creationId xmlns:a16="http://schemas.microsoft.com/office/drawing/2014/main" id="{19FF1AF6-ACA3-4E3E-975A-3D0E967A7DBB}"/>
              </a:ext>
            </a:extLst>
          </p:cNvPr>
          <p:cNvSpPr>
            <a:spLocks noGrp="1"/>
          </p:cNvSpPr>
          <p:nvPr>
            <p:custDataLst>
              <p:tags r:id="rId49"/>
            </p:custDataLst>
          </p:nvPr>
        </p:nvSpPr>
        <p:spPr bwMode="gray">
          <a:xfrm>
            <a:off x="6646863" y="282575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6DEA81D-F17C-4676-BF75-4BBAEA6C65EE}" type="datetime'''''''''''4''''''''''''''''''''''''''''''''''''''''''.''2'''">
              <a:rPr lang="en-US" altLang="en-US" sz="1000" smtClean="0">
                <a:effectLst/>
                <a:sym typeface="+mn-lt"/>
              </a:rPr>
              <a:pPr marL="0" indent="0" algn="ctr">
                <a:spcBef>
                  <a:spcPct val="0"/>
                </a:spcBef>
                <a:buNone/>
              </a:pPr>
              <a:t>4.2</a:t>
            </a:fld>
            <a:endParaRPr lang="ja-JP" altLang="en-US" sz="1000" dirty="0">
              <a:sym typeface="+mn-lt"/>
            </a:endParaRPr>
          </a:p>
        </p:txBody>
      </p:sp>
      <p:sp>
        <p:nvSpPr>
          <p:cNvPr id="123" name="Text Placeholder 12"/>
          <p:cNvSpPr>
            <a:spLocks noGrp="1"/>
          </p:cNvSpPr>
          <p:nvPr>
            <p:custDataLst>
              <p:tags r:id="rId50"/>
            </p:custDataLst>
          </p:nvPr>
        </p:nvSpPr>
        <p:spPr bwMode="auto">
          <a:xfrm>
            <a:off x="66754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9444A85-F576-4C1C-92AE-E7CBE74C6272}" type="datetime'''''''0''''''''''''''''''''''8'">
              <a:rPr lang="ja-JP" altLang="en-US" sz="1000" b="0"/>
              <a:pPr algn="ctr">
                <a:spcBef>
                  <a:spcPct val="0"/>
                </a:spcBef>
                <a:spcAft>
                  <a:spcPct val="0"/>
                </a:spcAft>
              </a:pPr>
              <a:t>08</a:t>
            </a:fld>
            <a:endParaRPr kumimoji="0" lang="ja-JP" altLang="en-US" sz="1000" b="0" dirty="0">
              <a:sym typeface="+mn-lt"/>
            </a:endParaRPr>
          </a:p>
        </p:txBody>
      </p:sp>
      <p:sp>
        <p:nvSpPr>
          <p:cNvPr id="124" name="Text Placeholder 12"/>
          <p:cNvSpPr>
            <a:spLocks noGrp="1"/>
          </p:cNvSpPr>
          <p:nvPr>
            <p:custDataLst>
              <p:tags r:id="rId51"/>
            </p:custDataLst>
          </p:nvPr>
        </p:nvSpPr>
        <p:spPr bwMode="auto">
          <a:xfrm>
            <a:off x="68484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B814E7A-D22A-49DF-996E-1EB8577A5956}" type="datetime'0''''''''''''''9'''''''''">
              <a:rPr lang="ja-JP" altLang="en-US" sz="1000" b="0"/>
              <a:pPr algn="ctr">
                <a:spcBef>
                  <a:spcPct val="0"/>
                </a:spcBef>
                <a:spcAft>
                  <a:spcPct val="0"/>
                </a:spcAft>
              </a:pPr>
              <a:t>09</a:t>
            </a:fld>
            <a:endParaRPr kumimoji="0" lang="ja-JP" altLang="en-US" sz="1000" b="0" dirty="0">
              <a:sym typeface="+mn-lt"/>
            </a:endParaRPr>
          </a:p>
        </p:txBody>
      </p:sp>
      <p:sp>
        <p:nvSpPr>
          <p:cNvPr id="125" name="Text Placeholder 12"/>
          <p:cNvSpPr>
            <a:spLocks noGrp="1"/>
          </p:cNvSpPr>
          <p:nvPr>
            <p:custDataLst>
              <p:tags r:id="rId52"/>
            </p:custDataLst>
          </p:nvPr>
        </p:nvSpPr>
        <p:spPr bwMode="auto">
          <a:xfrm>
            <a:off x="70231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6B5A273-F21E-45D0-8F40-D7CC137B781F}" type="datetime'1''''''''''''''''''''''''''''''''''''''0'''">
              <a:rPr lang="ja-JP" altLang="en-US" sz="1000" b="0"/>
              <a:pPr algn="ctr">
                <a:spcBef>
                  <a:spcPct val="0"/>
                </a:spcBef>
                <a:spcAft>
                  <a:spcPct val="0"/>
                </a:spcAft>
              </a:pPr>
              <a:t>10</a:t>
            </a:fld>
            <a:endParaRPr kumimoji="0" lang="ja-JP" altLang="en-US" sz="1000" b="0" dirty="0">
              <a:sym typeface="+mn-lt"/>
            </a:endParaRPr>
          </a:p>
        </p:txBody>
      </p:sp>
      <p:sp>
        <p:nvSpPr>
          <p:cNvPr id="126" name="Text Placeholder 12"/>
          <p:cNvSpPr>
            <a:spLocks noGrp="1"/>
          </p:cNvSpPr>
          <p:nvPr>
            <p:custDataLst>
              <p:tags r:id="rId53"/>
            </p:custDataLst>
          </p:nvPr>
        </p:nvSpPr>
        <p:spPr bwMode="auto">
          <a:xfrm>
            <a:off x="71961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6399331-6690-4EF4-8DB6-BD69996AE509}" type="datetime'''''''''''''1''''''''''''''''''''''''1'">
              <a:rPr lang="ja-JP" altLang="en-US" sz="1000" b="0"/>
              <a:pPr algn="ctr">
                <a:spcBef>
                  <a:spcPct val="0"/>
                </a:spcBef>
                <a:spcAft>
                  <a:spcPct val="0"/>
                </a:spcAft>
              </a:pPr>
              <a:t>11</a:t>
            </a:fld>
            <a:endParaRPr kumimoji="0" lang="ja-JP" altLang="en-US" sz="1000" b="0" dirty="0">
              <a:sym typeface="+mn-lt"/>
            </a:endParaRPr>
          </a:p>
        </p:txBody>
      </p:sp>
      <p:sp useBgFill="1">
        <p:nvSpPr>
          <p:cNvPr id="157" name="テキスト プレースホルダ 9">
            <a:extLst>
              <a:ext uri="{FF2B5EF4-FFF2-40B4-BE49-F238E27FC236}">
                <a16:creationId xmlns:a16="http://schemas.microsoft.com/office/drawing/2014/main" id="{CC2C8E2F-AB2A-493D-84C8-FCD930ED8656}"/>
              </a:ext>
            </a:extLst>
          </p:cNvPr>
          <p:cNvSpPr>
            <a:spLocks noGrp="1"/>
          </p:cNvSpPr>
          <p:nvPr>
            <p:custDataLst>
              <p:tags r:id="rId54"/>
            </p:custDataLst>
          </p:nvPr>
        </p:nvSpPr>
        <p:spPr bwMode="gray">
          <a:xfrm>
            <a:off x="7342188" y="3951288"/>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C24CDAA-9F6D-46C8-AF7F-EA73AC2FE7E3}" type="datetime'2''.''''''''''''''''''''''''''6'''''''''''''''''''''''''">
              <a:rPr lang="en-US" altLang="en-US" sz="1000" smtClean="0">
                <a:effectLst/>
                <a:sym typeface="+mn-lt"/>
              </a:rPr>
              <a:pPr marL="0" indent="0" algn="ctr">
                <a:spcBef>
                  <a:spcPct val="0"/>
                </a:spcBef>
                <a:buNone/>
              </a:pPr>
              <a:t>2.6</a:t>
            </a:fld>
            <a:endParaRPr lang="ja-JP" altLang="en-US" sz="1000" dirty="0">
              <a:sym typeface="+mn-lt"/>
            </a:endParaRPr>
          </a:p>
        </p:txBody>
      </p:sp>
      <p:sp useBgFill="1">
        <p:nvSpPr>
          <p:cNvPr id="158" name="テキスト プレースホルダ 9">
            <a:extLst>
              <a:ext uri="{FF2B5EF4-FFF2-40B4-BE49-F238E27FC236}">
                <a16:creationId xmlns:a16="http://schemas.microsoft.com/office/drawing/2014/main" id="{1AE661FB-B2C5-4459-9822-C4794A1A3531}"/>
              </a:ext>
            </a:extLst>
          </p:cNvPr>
          <p:cNvSpPr>
            <a:spLocks noGrp="1"/>
          </p:cNvSpPr>
          <p:nvPr>
            <p:custDataLst>
              <p:tags r:id="rId55"/>
            </p:custDataLst>
          </p:nvPr>
        </p:nvSpPr>
        <p:spPr bwMode="gray">
          <a:xfrm>
            <a:off x="8037513" y="4640263"/>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08CC7D2-C2A4-4255-9E30-490A7C04DD6F}" type="datetime'''''''''''''''''1''''''''''''.''''''''''''''''''''''''6'''">
              <a:rPr lang="en-US" altLang="en-US" sz="1000" smtClean="0">
                <a:effectLst/>
                <a:sym typeface="+mn-lt"/>
              </a:rPr>
              <a:pPr marL="0" indent="0" algn="ctr">
                <a:spcBef>
                  <a:spcPct val="0"/>
                </a:spcBef>
                <a:buNone/>
              </a:pPr>
              <a:t>1.6</a:t>
            </a:fld>
            <a:endParaRPr lang="ja-JP" altLang="en-US" sz="1000" dirty="0">
              <a:sym typeface="+mn-lt"/>
            </a:endParaRPr>
          </a:p>
        </p:txBody>
      </p:sp>
      <p:sp useBgFill="1">
        <p:nvSpPr>
          <p:cNvPr id="76" name="テキスト プレースホルダ 9">
            <a:extLst>
              <a:ext uri="{FF2B5EF4-FFF2-40B4-BE49-F238E27FC236}">
                <a16:creationId xmlns:a16="http://schemas.microsoft.com/office/drawing/2014/main" id="{9B3D98A9-5E77-753C-ADE8-D2A504684CD5}"/>
              </a:ext>
            </a:extLst>
          </p:cNvPr>
          <p:cNvSpPr>
            <a:spLocks/>
          </p:cNvSpPr>
          <p:nvPr>
            <p:custDataLst>
              <p:tags r:id="rId56"/>
            </p:custDataLst>
          </p:nvPr>
        </p:nvSpPr>
        <p:spPr bwMode="gray">
          <a:xfrm>
            <a:off x="5429250" y="3179763"/>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2E18C9A-25DC-4B32-8983-2BEF260E2F33}" type="datetime'''4.''''''''''''''''''''''2'''''''">
              <a:rPr lang="en-US" altLang="en-US" sz="1000" smtClean="0">
                <a:effectLst/>
                <a:sym typeface="+mn-lt"/>
              </a:rPr>
              <a:pPr marL="0" lvl="0" indent="0" algn="ctr">
                <a:spcBef>
                  <a:spcPct val="0"/>
                </a:spcBef>
                <a:buNone/>
              </a:pPr>
              <a:t>4.2</a:t>
            </a:fld>
            <a:endParaRPr kumimoji="1" lang="en-US" altLang="ja-JP" sz="1000" dirty="0">
              <a:sym typeface="+mn-lt"/>
            </a:endParaRPr>
          </a:p>
        </p:txBody>
      </p:sp>
      <p:sp>
        <p:nvSpPr>
          <p:cNvPr id="80" name="Text Placeholder 12">
            <a:extLst>
              <a:ext uri="{FF2B5EF4-FFF2-40B4-BE49-F238E27FC236}">
                <a16:creationId xmlns:a16="http://schemas.microsoft.com/office/drawing/2014/main" id="{A8F81C29-5D8D-E31C-F343-390FDB5DBDFE}"/>
              </a:ext>
            </a:extLst>
          </p:cNvPr>
          <p:cNvSpPr>
            <a:spLocks noGrp="1"/>
          </p:cNvSpPr>
          <p:nvPr>
            <p:custDataLst>
              <p:tags r:id="rId57"/>
            </p:custDataLst>
          </p:nvPr>
        </p:nvSpPr>
        <p:spPr bwMode="auto">
          <a:xfrm>
            <a:off x="96297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6BE53BE-907D-45B2-8425-D6DBA222EE41}" type="datetime'''''''''''''2''''''''''''''''''''''''''5'">
              <a:rPr kumimoji="0" lang="en-US" altLang="en-US" sz="1000" b="0" smtClean="0"/>
              <a:pPr/>
              <a:t>25</a:t>
            </a:fld>
            <a:endParaRPr kumimoji="0" lang="ja-JP" altLang="en-US" sz="1000" b="0" dirty="0">
              <a:sym typeface="+mn-lt"/>
            </a:endParaRPr>
          </a:p>
        </p:txBody>
      </p:sp>
      <p:sp useBgFill="1">
        <p:nvSpPr>
          <p:cNvPr id="82" name="テキスト プレースホルダ 9">
            <a:extLst>
              <a:ext uri="{FF2B5EF4-FFF2-40B4-BE49-F238E27FC236}">
                <a16:creationId xmlns:a16="http://schemas.microsoft.com/office/drawing/2014/main" id="{616580F9-8D87-F4F7-9E8D-5F5D18D77C5D}"/>
              </a:ext>
            </a:extLst>
          </p:cNvPr>
          <p:cNvSpPr>
            <a:spLocks/>
          </p:cNvSpPr>
          <p:nvPr>
            <p:custDataLst>
              <p:tags r:id="rId58"/>
            </p:custDataLst>
          </p:nvPr>
        </p:nvSpPr>
        <p:spPr bwMode="gray">
          <a:xfrm>
            <a:off x="6299200" y="275748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2035150-ADA6-4598-93E5-F1316EAC78D1}" type="datetime'4''''''''.''''''''''''''3'''''''''''''''''''''''''''''''''">
              <a:rPr lang="en-US" altLang="en-US" sz="1000" smtClean="0">
                <a:effectLst/>
                <a:sym typeface="+mn-lt"/>
              </a:rPr>
              <a:pPr marL="0" lvl="0" indent="0" algn="ctr">
                <a:spcBef>
                  <a:spcPct val="0"/>
                </a:spcBef>
                <a:buNone/>
              </a:pPr>
              <a:t>4.3</a:t>
            </a:fld>
            <a:endParaRPr kumimoji="1" lang="en-US" altLang="ja-JP" sz="1000" dirty="0">
              <a:sym typeface="+mn-lt"/>
            </a:endParaRPr>
          </a:p>
        </p:txBody>
      </p:sp>
      <p:sp>
        <p:nvSpPr>
          <p:cNvPr id="127" name="Text Placeholder 12"/>
          <p:cNvSpPr>
            <a:spLocks noGrp="1"/>
          </p:cNvSpPr>
          <p:nvPr>
            <p:custDataLst>
              <p:tags r:id="rId59"/>
            </p:custDataLst>
          </p:nvPr>
        </p:nvSpPr>
        <p:spPr bwMode="auto">
          <a:xfrm>
            <a:off x="73707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D45EB3E-C9AF-4A18-953E-F45E687779BD}" type="datetime'''''''''''''''''''''''''''''''''''''''''''''1''''2'''''''''">
              <a:rPr lang="ja-JP" altLang="en-US" sz="1000" b="0"/>
              <a:pPr algn="ctr">
                <a:spcBef>
                  <a:spcPct val="0"/>
                </a:spcBef>
                <a:spcAft>
                  <a:spcPct val="0"/>
                </a:spcAft>
              </a:pPr>
              <a:t>12</a:t>
            </a:fld>
            <a:endParaRPr kumimoji="0" lang="ja-JP" altLang="en-US" sz="1000" b="0" dirty="0">
              <a:sym typeface="+mn-lt"/>
            </a:endParaRPr>
          </a:p>
        </p:txBody>
      </p:sp>
      <p:sp useBgFill="1">
        <p:nvSpPr>
          <p:cNvPr id="91" name="テキスト プレースホルダ 9">
            <a:extLst>
              <a:ext uri="{FF2B5EF4-FFF2-40B4-BE49-F238E27FC236}">
                <a16:creationId xmlns:a16="http://schemas.microsoft.com/office/drawing/2014/main" id="{462F9B88-D06D-9759-D197-74F78E9A1758}"/>
              </a:ext>
            </a:extLst>
          </p:cNvPr>
          <p:cNvSpPr>
            <a:spLocks/>
          </p:cNvSpPr>
          <p:nvPr>
            <p:custDataLst>
              <p:tags r:id="rId60"/>
            </p:custDataLst>
          </p:nvPr>
        </p:nvSpPr>
        <p:spPr bwMode="gray">
          <a:xfrm>
            <a:off x="9601200" y="4725988"/>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06CF97-BED5-4762-B067-08C5800E7EB8}"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128" name="Text Placeholder 12"/>
          <p:cNvSpPr>
            <a:spLocks noGrp="1"/>
          </p:cNvSpPr>
          <p:nvPr>
            <p:custDataLst>
              <p:tags r:id="rId61"/>
            </p:custDataLst>
          </p:nvPr>
        </p:nvSpPr>
        <p:spPr bwMode="auto">
          <a:xfrm>
            <a:off x="75438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344439B-EDB3-47C3-9C4E-C7440BC6358C}" type="datetime'''''''''''''''''1''''''''''''''''''''3'">
              <a:rPr lang="ja-JP" altLang="en-US" sz="1000" b="0"/>
              <a:pPr algn="ctr">
                <a:spcBef>
                  <a:spcPct val="0"/>
                </a:spcBef>
                <a:spcAft>
                  <a:spcPct val="0"/>
                </a:spcAft>
              </a:pPr>
              <a:t>13</a:t>
            </a:fld>
            <a:endParaRPr kumimoji="0" lang="ja-JP" altLang="en-US" sz="1000" b="0" dirty="0">
              <a:sym typeface="+mn-lt"/>
            </a:endParaRPr>
          </a:p>
        </p:txBody>
      </p:sp>
      <p:sp>
        <p:nvSpPr>
          <p:cNvPr id="73" name="Text Placeholder 12">
            <a:extLst>
              <a:ext uri="{FF2B5EF4-FFF2-40B4-BE49-F238E27FC236}">
                <a16:creationId xmlns:a16="http://schemas.microsoft.com/office/drawing/2014/main" id="{A0D5516D-6305-51B4-FA6E-DC026186CA16}"/>
              </a:ext>
            </a:extLst>
          </p:cNvPr>
          <p:cNvSpPr>
            <a:spLocks noGrp="1"/>
          </p:cNvSpPr>
          <p:nvPr>
            <p:custDataLst>
              <p:tags r:id="rId62"/>
            </p:custDataLst>
          </p:nvPr>
        </p:nvSpPr>
        <p:spPr bwMode="auto">
          <a:xfrm>
            <a:off x="94567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016AC2D-62CC-4A7A-BFE7-29165FB86B33}" type="datetime'''2''''''''''''''4'''''''''''''''''''''">
              <a:rPr kumimoji="0" lang="en-US" altLang="en-US" sz="1000" b="0" smtClean="0"/>
              <a:pPr/>
              <a:t>24</a:t>
            </a:fld>
            <a:endParaRPr kumimoji="0" lang="ja-JP" altLang="en-US" sz="1000" b="0" dirty="0">
              <a:sym typeface="+mn-lt"/>
            </a:endParaRPr>
          </a:p>
        </p:txBody>
      </p:sp>
      <p:graphicFrame>
        <p:nvGraphicFramePr>
          <p:cNvPr id="78" name="Chart 77">
            <a:extLst>
              <a:ext uri="{FF2B5EF4-FFF2-40B4-BE49-F238E27FC236}">
                <a16:creationId xmlns:a16="http://schemas.microsoft.com/office/drawing/2014/main" id="{D26C3B14-D72E-3188-840A-44245EDA9D43}"/>
              </a:ext>
            </a:extLst>
          </p:cNvPr>
          <p:cNvGraphicFramePr/>
          <p:nvPr>
            <p:custDataLst>
              <p:tags r:id="rId63"/>
            </p:custDataLst>
            <p:extLst>
              <p:ext uri="{D42A27DB-BD31-4B8C-83A1-F6EECF244321}">
                <p14:modId xmlns:p14="http://schemas.microsoft.com/office/powerpoint/2010/main" val="1045537501"/>
              </p:ext>
            </p:extLst>
          </p:nvPr>
        </p:nvGraphicFramePr>
        <p:xfrm>
          <a:off x="17463" y="2170113"/>
          <a:ext cx="4908550" cy="4098925"/>
        </p:xfrm>
        <a:graphic>
          <a:graphicData uri="http://schemas.openxmlformats.org/drawingml/2006/chart">
            <c:chart xmlns:c="http://schemas.openxmlformats.org/drawingml/2006/chart" xmlns:r="http://schemas.openxmlformats.org/officeDocument/2006/relationships" r:id="rId100"/>
          </a:graphicData>
        </a:graphic>
      </p:graphicFrame>
      <p:cxnSp>
        <p:nvCxnSpPr>
          <p:cNvPr id="61" name="Straight Connector 60">
            <a:extLst>
              <a:ext uri="{FF2B5EF4-FFF2-40B4-BE49-F238E27FC236}">
                <a16:creationId xmlns:a16="http://schemas.microsoft.com/office/drawing/2014/main" id="{BC46B48D-323D-7CDF-063E-80D88E24299D}"/>
              </a:ext>
            </a:extLst>
          </p:cNvPr>
          <p:cNvCxnSpPr/>
          <p:nvPr>
            <p:custDataLst>
              <p:tags r:id="rId64"/>
            </p:custDataLst>
          </p:nvPr>
        </p:nvCxnSpPr>
        <p:spPr bwMode="auto">
          <a:xfrm>
            <a:off x="2668588" y="46466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32CA8738-1E2D-97CC-DDA7-22FFFF5A7A1C}"/>
              </a:ext>
            </a:extLst>
          </p:cNvPr>
          <p:cNvCxnSpPr/>
          <p:nvPr>
            <p:custDataLst>
              <p:tags r:id="rId65"/>
            </p:custDataLst>
          </p:nvPr>
        </p:nvCxnSpPr>
        <p:spPr bwMode="auto">
          <a:xfrm>
            <a:off x="4508500" y="44100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 name="Text Placeholder 12">
            <a:extLst>
              <a:ext uri="{FF2B5EF4-FFF2-40B4-BE49-F238E27FC236}">
                <a16:creationId xmlns:a16="http://schemas.microsoft.com/office/drawing/2014/main" id="{B94A839B-8348-1E75-DB0D-A9E806F90CC8}"/>
              </a:ext>
            </a:extLst>
          </p:cNvPr>
          <p:cNvSpPr>
            <a:spLocks noGrp="1"/>
          </p:cNvSpPr>
          <p:nvPr>
            <p:custDataLst>
              <p:tags r:id="rId66"/>
            </p:custDataLst>
          </p:nvPr>
        </p:nvSpPr>
        <p:spPr bwMode="auto">
          <a:xfrm>
            <a:off x="5842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B445B01-90A1-4D21-90F5-16AB3567B144}" type="datetime'''''''''''''''''''''''''0''''''1'''''">
              <a:rPr kumimoji="0" lang="ja-JP" altLang="en-US" sz="1000" b="0"/>
              <a:pPr algn="ctr">
                <a:spcBef>
                  <a:spcPct val="0"/>
                </a:spcBef>
                <a:spcAft>
                  <a:spcPct val="0"/>
                </a:spcAft>
              </a:pPr>
              <a:t>01</a:t>
            </a:fld>
            <a:endParaRPr kumimoji="0" lang="ja-JP" altLang="en-US" sz="1000" b="0" dirty="0">
              <a:sym typeface="+mn-lt"/>
            </a:endParaRPr>
          </a:p>
        </p:txBody>
      </p:sp>
      <p:sp>
        <p:nvSpPr>
          <p:cNvPr id="9" name="Text Placeholder 12">
            <a:extLst>
              <a:ext uri="{FF2B5EF4-FFF2-40B4-BE49-F238E27FC236}">
                <a16:creationId xmlns:a16="http://schemas.microsoft.com/office/drawing/2014/main" id="{9792B503-6269-2CDB-8874-75756B459C45}"/>
              </a:ext>
            </a:extLst>
          </p:cNvPr>
          <p:cNvSpPr>
            <a:spLocks noGrp="1"/>
          </p:cNvSpPr>
          <p:nvPr>
            <p:custDataLst>
              <p:tags r:id="rId67"/>
            </p:custDataLst>
          </p:nvPr>
        </p:nvSpPr>
        <p:spPr bwMode="auto">
          <a:xfrm>
            <a:off x="7524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F98D798-2425-4638-85D4-E4DB0A3657A8}" type="datetime'''''''''0''''''''''''''''''''''2'''''''''''''''''''''''''''''">
              <a:rPr kumimoji="0" lang="ja-JP" altLang="en-US" sz="1000" b="0"/>
              <a:pPr algn="ctr">
                <a:spcBef>
                  <a:spcPct val="0"/>
                </a:spcBef>
                <a:spcAft>
                  <a:spcPct val="0"/>
                </a:spcAft>
              </a:pPr>
              <a:t>02</a:t>
            </a:fld>
            <a:endParaRPr kumimoji="0" lang="ja-JP" altLang="en-US" sz="1000" b="0" dirty="0">
              <a:sym typeface="+mn-lt"/>
            </a:endParaRPr>
          </a:p>
        </p:txBody>
      </p:sp>
      <p:sp>
        <p:nvSpPr>
          <p:cNvPr id="14" name="Text Placeholder 12">
            <a:extLst>
              <a:ext uri="{FF2B5EF4-FFF2-40B4-BE49-F238E27FC236}">
                <a16:creationId xmlns:a16="http://schemas.microsoft.com/office/drawing/2014/main" id="{07846CAE-C8A8-4353-0726-7C40DE6DC617}"/>
              </a:ext>
            </a:extLst>
          </p:cNvPr>
          <p:cNvSpPr>
            <a:spLocks noGrp="1"/>
          </p:cNvSpPr>
          <p:nvPr>
            <p:custDataLst>
              <p:tags r:id="rId68"/>
            </p:custDataLst>
          </p:nvPr>
        </p:nvSpPr>
        <p:spPr bwMode="auto">
          <a:xfrm>
            <a:off x="9191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6D9795E-6FBE-4DE3-86F8-95509A1F33E1}" type="datetime'''''''''''0''''''''''''''3'''''''''''''''''''''''''''''''''''">
              <a:rPr kumimoji="0" lang="ja-JP" altLang="en-US" sz="1000" b="0"/>
              <a:pPr algn="ctr">
                <a:spcBef>
                  <a:spcPct val="0"/>
                </a:spcBef>
                <a:spcAft>
                  <a:spcPct val="0"/>
                </a:spcAft>
              </a:pPr>
              <a:t>03</a:t>
            </a:fld>
            <a:endParaRPr kumimoji="0" lang="ja-JP" altLang="en-US" sz="1000" b="0" dirty="0">
              <a:sym typeface="+mn-lt"/>
            </a:endParaRPr>
          </a:p>
        </p:txBody>
      </p:sp>
      <p:sp>
        <p:nvSpPr>
          <p:cNvPr id="16" name="Text Placeholder 12">
            <a:extLst>
              <a:ext uri="{FF2B5EF4-FFF2-40B4-BE49-F238E27FC236}">
                <a16:creationId xmlns:a16="http://schemas.microsoft.com/office/drawing/2014/main" id="{E96142B6-A572-E6E9-C1A0-CB686012CCCB}"/>
              </a:ext>
            </a:extLst>
          </p:cNvPr>
          <p:cNvSpPr>
            <a:spLocks noGrp="1"/>
          </p:cNvSpPr>
          <p:nvPr>
            <p:custDataLst>
              <p:tags r:id="rId69"/>
            </p:custDataLst>
          </p:nvPr>
        </p:nvSpPr>
        <p:spPr bwMode="auto">
          <a:xfrm>
            <a:off x="10874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D6AD546-4875-42C6-9DA3-C6400C0892A1}" type="datetime'''''''''''''''''''''''''''''''''''''''0''''''''''''''''4'''">
              <a:rPr kumimoji="0" lang="ja-JP" altLang="en-US" sz="1000" b="0"/>
              <a:pPr algn="ctr">
                <a:spcBef>
                  <a:spcPct val="0"/>
                </a:spcBef>
                <a:spcAft>
                  <a:spcPct val="0"/>
                </a:spcAft>
              </a:pPr>
              <a:t>04</a:t>
            </a:fld>
            <a:endParaRPr kumimoji="0" lang="ja-JP" altLang="en-US" sz="1000" b="0" dirty="0">
              <a:sym typeface="+mn-lt"/>
            </a:endParaRPr>
          </a:p>
        </p:txBody>
      </p:sp>
      <p:sp>
        <p:nvSpPr>
          <p:cNvPr id="13" name="Text Placeholder 12">
            <a:extLst>
              <a:ext uri="{FF2B5EF4-FFF2-40B4-BE49-F238E27FC236}">
                <a16:creationId xmlns:a16="http://schemas.microsoft.com/office/drawing/2014/main" id="{104AAE12-1677-96F3-E4BF-86510B913A3D}"/>
              </a:ext>
            </a:extLst>
          </p:cNvPr>
          <p:cNvSpPr>
            <a:spLocks noGrp="1"/>
          </p:cNvSpPr>
          <p:nvPr>
            <p:custDataLst>
              <p:tags r:id="rId70"/>
            </p:custDataLst>
          </p:nvPr>
        </p:nvSpPr>
        <p:spPr bwMode="auto">
          <a:xfrm>
            <a:off x="12541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DE23B5B-8892-47D1-BB95-A871D1D9D509}" type="datetime'''''''''''''''''''''''''0''''''''''''''''''''''''5'''''''">
              <a:rPr kumimoji="0" lang="ja-JP" altLang="en-US" sz="1000" b="0"/>
              <a:pPr algn="ctr">
                <a:spcBef>
                  <a:spcPct val="0"/>
                </a:spcBef>
                <a:spcAft>
                  <a:spcPct val="0"/>
                </a:spcAft>
              </a:pPr>
              <a:t>05</a:t>
            </a:fld>
            <a:endParaRPr kumimoji="0" lang="ja-JP" altLang="en-US" sz="1000" b="0" dirty="0">
              <a:sym typeface="+mn-lt"/>
            </a:endParaRPr>
          </a:p>
        </p:txBody>
      </p:sp>
      <p:sp>
        <p:nvSpPr>
          <p:cNvPr id="17" name="Text Placeholder 12">
            <a:extLst>
              <a:ext uri="{FF2B5EF4-FFF2-40B4-BE49-F238E27FC236}">
                <a16:creationId xmlns:a16="http://schemas.microsoft.com/office/drawing/2014/main" id="{08E1736B-58D0-0ACC-08AA-AF769D98EDDE}"/>
              </a:ext>
            </a:extLst>
          </p:cNvPr>
          <p:cNvSpPr>
            <a:spLocks noGrp="1"/>
          </p:cNvSpPr>
          <p:nvPr>
            <p:custDataLst>
              <p:tags r:id="rId71"/>
            </p:custDataLst>
          </p:nvPr>
        </p:nvSpPr>
        <p:spPr bwMode="auto">
          <a:xfrm>
            <a:off x="14208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2358B97-4395-4B96-9F11-EB676F30E66C}" type="datetime'''0''''''''''''''''''''''''''''''''6'''''''''''''''''''">
              <a:rPr kumimoji="0" lang="ja-JP" altLang="en-US" sz="1000" b="0"/>
              <a:pPr algn="ctr">
                <a:spcBef>
                  <a:spcPct val="0"/>
                </a:spcBef>
                <a:spcAft>
                  <a:spcPct val="0"/>
                </a:spcAft>
              </a:pPr>
              <a:t>06</a:t>
            </a:fld>
            <a:endParaRPr kumimoji="0" lang="ja-JP" altLang="en-US" sz="1000" b="0" dirty="0">
              <a:sym typeface="+mn-lt"/>
            </a:endParaRPr>
          </a:p>
        </p:txBody>
      </p:sp>
      <p:sp>
        <p:nvSpPr>
          <p:cNvPr id="19" name="Text Placeholder 12">
            <a:extLst>
              <a:ext uri="{FF2B5EF4-FFF2-40B4-BE49-F238E27FC236}">
                <a16:creationId xmlns:a16="http://schemas.microsoft.com/office/drawing/2014/main" id="{C340D5FC-E51C-D2AB-3555-342D7D439266}"/>
              </a:ext>
            </a:extLst>
          </p:cNvPr>
          <p:cNvSpPr>
            <a:spLocks noGrp="1"/>
          </p:cNvSpPr>
          <p:nvPr>
            <p:custDataLst>
              <p:tags r:id="rId72"/>
            </p:custDataLst>
          </p:nvPr>
        </p:nvSpPr>
        <p:spPr bwMode="auto">
          <a:xfrm>
            <a:off x="15890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2FADD05-3C9B-4BE1-BB1B-88E6C0F118D2}" type="datetime'''''''''''0''''''''7'''''''">
              <a:rPr kumimoji="0" lang="ja-JP" altLang="en-US" sz="1000" b="0"/>
              <a:pPr algn="ctr">
                <a:spcBef>
                  <a:spcPct val="0"/>
                </a:spcBef>
                <a:spcAft>
                  <a:spcPct val="0"/>
                </a:spcAft>
              </a:pPr>
              <a:t>07</a:t>
            </a:fld>
            <a:endParaRPr kumimoji="0" lang="ja-JP" altLang="en-US" sz="1000" b="0" dirty="0">
              <a:sym typeface="+mn-lt"/>
            </a:endParaRPr>
          </a:p>
        </p:txBody>
      </p:sp>
      <p:sp>
        <p:nvSpPr>
          <p:cNvPr id="20" name="Text Placeholder 12">
            <a:extLst>
              <a:ext uri="{FF2B5EF4-FFF2-40B4-BE49-F238E27FC236}">
                <a16:creationId xmlns:a16="http://schemas.microsoft.com/office/drawing/2014/main" id="{5CDB5498-67A3-9729-3F2D-522778DFE26A}"/>
              </a:ext>
            </a:extLst>
          </p:cNvPr>
          <p:cNvSpPr>
            <a:spLocks noGrp="1"/>
          </p:cNvSpPr>
          <p:nvPr>
            <p:custDataLst>
              <p:tags r:id="rId73"/>
            </p:custDataLst>
          </p:nvPr>
        </p:nvSpPr>
        <p:spPr bwMode="auto">
          <a:xfrm>
            <a:off x="17557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22E42F4-4689-4A29-8C42-BAB3F0CC64CC}" type="datetime'''''0''8'">
              <a:rPr kumimoji="0" lang="ja-JP" altLang="en-US" sz="1000" b="0"/>
              <a:pPr algn="ctr">
                <a:spcBef>
                  <a:spcPct val="0"/>
                </a:spcBef>
                <a:spcAft>
                  <a:spcPct val="0"/>
                </a:spcAft>
              </a:pPr>
              <a:t>08</a:t>
            </a:fld>
            <a:endParaRPr kumimoji="0" lang="ja-JP" altLang="en-US" sz="1000" b="0" dirty="0">
              <a:sym typeface="+mn-lt"/>
            </a:endParaRPr>
          </a:p>
        </p:txBody>
      </p:sp>
      <p:sp>
        <p:nvSpPr>
          <p:cNvPr id="21" name="Text Placeholder 12">
            <a:extLst>
              <a:ext uri="{FF2B5EF4-FFF2-40B4-BE49-F238E27FC236}">
                <a16:creationId xmlns:a16="http://schemas.microsoft.com/office/drawing/2014/main" id="{1016B824-77C3-59E9-EA6C-645F1FC8BDDA}"/>
              </a:ext>
            </a:extLst>
          </p:cNvPr>
          <p:cNvSpPr>
            <a:spLocks noGrp="1"/>
          </p:cNvSpPr>
          <p:nvPr>
            <p:custDataLst>
              <p:tags r:id="rId74"/>
            </p:custDataLst>
          </p:nvPr>
        </p:nvSpPr>
        <p:spPr bwMode="auto">
          <a:xfrm>
            <a:off x="19224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61AB56C-434C-46A9-96B5-79EF171C26AA}" type="datetime'''''''''''''''''''''09'''''''''''''''''''''''''''''''">
              <a:rPr kumimoji="0" lang="ja-JP" altLang="en-US" sz="1000" b="0"/>
              <a:pPr algn="ctr">
                <a:spcBef>
                  <a:spcPct val="0"/>
                </a:spcBef>
                <a:spcAft>
                  <a:spcPct val="0"/>
                </a:spcAft>
              </a:pPr>
              <a:t>09</a:t>
            </a:fld>
            <a:endParaRPr kumimoji="0" lang="ja-JP" altLang="en-US" sz="1000" b="0" dirty="0">
              <a:sym typeface="+mn-lt"/>
            </a:endParaRPr>
          </a:p>
        </p:txBody>
      </p:sp>
      <p:sp>
        <p:nvSpPr>
          <p:cNvPr id="22" name="Text Placeholder 12">
            <a:extLst>
              <a:ext uri="{FF2B5EF4-FFF2-40B4-BE49-F238E27FC236}">
                <a16:creationId xmlns:a16="http://schemas.microsoft.com/office/drawing/2014/main" id="{5D7FCB15-582B-9F7C-FC71-BB3FB03C92DC}"/>
              </a:ext>
            </a:extLst>
          </p:cNvPr>
          <p:cNvSpPr>
            <a:spLocks noGrp="1"/>
          </p:cNvSpPr>
          <p:nvPr>
            <p:custDataLst>
              <p:tags r:id="rId75"/>
            </p:custDataLst>
          </p:nvPr>
        </p:nvSpPr>
        <p:spPr bwMode="auto">
          <a:xfrm>
            <a:off x="20907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B24CB80-674C-4585-8B34-4264960C9623}" type="datetime'''''''''''''''''''''''''''''1''0'''''''''''''''''''''">
              <a:rPr kumimoji="0" lang="ja-JP" altLang="en-US" sz="1000" b="0"/>
              <a:pPr algn="ctr">
                <a:spcBef>
                  <a:spcPct val="0"/>
                </a:spcBef>
                <a:spcAft>
                  <a:spcPct val="0"/>
                </a:spcAft>
              </a:pPr>
              <a:t>10</a:t>
            </a:fld>
            <a:endParaRPr kumimoji="0" lang="ja-JP" altLang="en-US" sz="1000" b="0" dirty="0">
              <a:sym typeface="+mn-lt"/>
            </a:endParaRPr>
          </a:p>
        </p:txBody>
      </p:sp>
      <p:sp>
        <p:nvSpPr>
          <p:cNvPr id="12" name="Text Placeholder 12">
            <a:extLst>
              <a:ext uri="{FF2B5EF4-FFF2-40B4-BE49-F238E27FC236}">
                <a16:creationId xmlns:a16="http://schemas.microsoft.com/office/drawing/2014/main" id="{C0F2608F-C81F-D97A-C007-13396577967B}"/>
              </a:ext>
            </a:extLst>
          </p:cNvPr>
          <p:cNvSpPr>
            <a:spLocks noGrp="1"/>
          </p:cNvSpPr>
          <p:nvPr>
            <p:custDataLst>
              <p:tags r:id="rId76"/>
            </p:custDataLst>
          </p:nvPr>
        </p:nvSpPr>
        <p:spPr bwMode="auto">
          <a:xfrm>
            <a:off x="22574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221A82D-DE48-481B-A3F8-3523817E9A8A}" type="datetime'''''11'''''''''''''''''''''''''">
              <a:rPr kumimoji="0" lang="ja-JP" altLang="en-US" sz="1000" b="0"/>
              <a:pPr algn="ctr">
                <a:spcBef>
                  <a:spcPct val="0"/>
                </a:spcBef>
                <a:spcAft>
                  <a:spcPct val="0"/>
                </a:spcAft>
              </a:pPr>
              <a:t>11</a:t>
            </a:fld>
            <a:endParaRPr kumimoji="0" lang="ja-JP" altLang="en-US" sz="1000" b="0" dirty="0">
              <a:sym typeface="+mn-lt"/>
            </a:endParaRPr>
          </a:p>
        </p:txBody>
      </p:sp>
      <p:sp>
        <p:nvSpPr>
          <p:cNvPr id="11" name="Text Placeholder 12">
            <a:extLst>
              <a:ext uri="{FF2B5EF4-FFF2-40B4-BE49-F238E27FC236}">
                <a16:creationId xmlns:a16="http://schemas.microsoft.com/office/drawing/2014/main" id="{270E05B3-B0A9-A12E-1188-F1542D1402AF}"/>
              </a:ext>
            </a:extLst>
          </p:cNvPr>
          <p:cNvSpPr>
            <a:spLocks noGrp="1"/>
          </p:cNvSpPr>
          <p:nvPr>
            <p:custDataLst>
              <p:tags r:id="rId77"/>
            </p:custDataLst>
          </p:nvPr>
        </p:nvSpPr>
        <p:spPr bwMode="auto">
          <a:xfrm>
            <a:off x="24257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4154DD6-5AA5-48A9-A36F-4777DB996E92}" type="datetime'''''''''''''''''''''''''''''''''''''''''''''1''''2'">
              <a:rPr kumimoji="0" lang="ja-JP" altLang="en-US" sz="1000" b="0"/>
              <a:pPr algn="ctr">
                <a:spcBef>
                  <a:spcPct val="0"/>
                </a:spcBef>
                <a:spcAft>
                  <a:spcPct val="0"/>
                </a:spcAft>
              </a:pPr>
              <a:t>12</a:t>
            </a:fld>
            <a:endParaRPr kumimoji="0" lang="ja-JP" altLang="en-US" sz="1000" b="0" dirty="0">
              <a:sym typeface="+mn-lt"/>
            </a:endParaRPr>
          </a:p>
        </p:txBody>
      </p:sp>
      <p:sp>
        <p:nvSpPr>
          <p:cNvPr id="24" name="Text Placeholder 12">
            <a:extLst>
              <a:ext uri="{FF2B5EF4-FFF2-40B4-BE49-F238E27FC236}">
                <a16:creationId xmlns:a16="http://schemas.microsoft.com/office/drawing/2014/main" id="{3F49DF87-E004-FFFA-324D-8C93B8255F8D}"/>
              </a:ext>
            </a:extLst>
          </p:cNvPr>
          <p:cNvSpPr>
            <a:spLocks noGrp="1"/>
          </p:cNvSpPr>
          <p:nvPr>
            <p:custDataLst>
              <p:tags r:id="rId78"/>
            </p:custDataLst>
          </p:nvPr>
        </p:nvSpPr>
        <p:spPr bwMode="auto">
          <a:xfrm>
            <a:off x="25923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ACEBB06-7BD7-431A-9EFB-BF219AE8059D}" type="datetime'''''''''''''''''''''1''''''''''''''''''''''''''''3'''''''''">
              <a:rPr kumimoji="0" lang="ja-JP" altLang="en-US" sz="1000" b="0"/>
              <a:pPr algn="ctr">
                <a:spcBef>
                  <a:spcPct val="0"/>
                </a:spcBef>
                <a:spcAft>
                  <a:spcPct val="0"/>
                </a:spcAft>
              </a:pPr>
              <a:t>13</a:t>
            </a:fld>
            <a:endParaRPr kumimoji="0" lang="ja-JP" altLang="en-US" sz="1000" b="0" dirty="0">
              <a:sym typeface="+mn-lt"/>
            </a:endParaRPr>
          </a:p>
        </p:txBody>
      </p:sp>
      <p:sp>
        <p:nvSpPr>
          <p:cNvPr id="75" name="Text Placeholder 12"/>
          <p:cNvSpPr>
            <a:spLocks noGrp="1"/>
          </p:cNvSpPr>
          <p:nvPr>
            <p:custDataLst>
              <p:tags r:id="rId79"/>
            </p:custDataLst>
          </p:nvPr>
        </p:nvSpPr>
        <p:spPr bwMode="auto">
          <a:xfrm>
            <a:off x="120650" y="21621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8" name="Text Placeholder 12">
            <a:extLst>
              <a:ext uri="{FF2B5EF4-FFF2-40B4-BE49-F238E27FC236}">
                <a16:creationId xmlns:a16="http://schemas.microsoft.com/office/drawing/2014/main" id="{B1A697A1-4F09-1337-E60A-BD2BD88ABAD3}"/>
              </a:ext>
            </a:extLst>
          </p:cNvPr>
          <p:cNvSpPr>
            <a:spLocks noGrp="1"/>
          </p:cNvSpPr>
          <p:nvPr>
            <p:custDataLst>
              <p:tags r:id="rId80"/>
            </p:custDataLst>
          </p:nvPr>
        </p:nvSpPr>
        <p:spPr bwMode="auto">
          <a:xfrm>
            <a:off x="29273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EB6BF6D-FAC8-4D50-ACC0-A9B066AB82FA}" type="datetime'''''''''''''1''''''''''''''''''''''''''''''''''5'''">
              <a:rPr kumimoji="0" lang="ja-JP" altLang="en-US" sz="1000" b="0"/>
              <a:pPr algn="ctr">
                <a:spcBef>
                  <a:spcPct val="0"/>
                </a:spcBef>
                <a:spcAft>
                  <a:spcPct val="0"/>
                </a:spcAft>
              </a:pPr>
              <a:t>15</a:t>
            </a:fld>
            <a:endParaRPr kumimoji="0" lang="ja-JP" altLang="en-US" sz="1000" b="0" dirty="0">
              <a:sym typeface="+mn-lt"/>
            </a:endParaRPr>
          </a:p>
        </p:txBody>
      </p:sp>
      <p:sp>
        <p:nvSpPr>
          <p:cNvPr id="34" name="Text Placeholder 12">
            <a:extLst>
              <a:ext uri="{FF2B5EF4-FFF2-40B4-BE49-F238E27FC236}">
                <a16:creationId xmlns:a16="http://schemas.microsoft.com/office/drawing/2014/main" id="{D045A8B0-A1AB-0264-DE1D-AAA2E902517B}"/>
              </a:ext>
            </a:extLst>
          </p:cNvPr>
          <p:cNvSpPr>
            <a:spLocks noGrp="1"/>
          </p:cNvSpPr>
          <p:nvPr>
            <p:custDataLst>
              <p:tags r:id="rId81"/>
            </p:custDataLst>
          </p:nvPr>
        </p:nvSpPr>
        <p:spPr bwMode="auto">
          <a:xfrm>
            <a:off x="30940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593677E-4D4D-43DC-AB74-1A5085C2A61F}" type="datetime'''''''1''''''''''''6'''''''''''''''''''''''''''''''''''''''">
              <a:rPr kumimoji="0" lang="ja-JP" altLang="en-US" sz="1000" b="0"/>
              <a:pPr algn="ctr">
                <a:spcBef>
                  <a:spcPct val="0"/>
                </a:spcBef>
                <a:spcAft>
                  <a:spcPct val="0"/>
                </a:spcAft>
              </a:pPr>
              <a:t>16</a:t>
            </a:fld>
            <a:endParaRPr kumimoji="0" lang="ja-JP" altLang="en-US" sz="1000" b="0" dirty="0">
              <a:sym typeface="+mn-lt"/>
            </a:endParaRPr>
          </a:p>
        </p:txBody>
      </p:sp>
      <p:sp>
        <p:nvSpPr>
          <p:cNvPr id="35" name="Text Placeholder 12">
            <a:extLst>
              <a:ext uri="{FF2B5EF4-FFF2-40B4-BE49-F238E27FC236}">
                <a16:creationId xmlns:a16="http://schemas.microsoft.com/office/drawing/2014/main" id="{0BC47C7C-0461-8BCA-3CAA-EBCBE8B8400D}"/>
              </a:ext>
            </a:extLst>
          </p:cNvPr>
          <p:cNvSpPr>
            <a:spLocks noGrp="1"/>
          </p:cNvSpPr>
          <p:nvPr>
            <p:custDataLst>
              <p:tags r:id="rId82"/>
            </p:custDataLst>
          </p:nvPr>
        </p:nvSpPr>
        <p:spPr bwMode="auto">
          <a:xfrm>
            <a:off x="32623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954C152-EF2E-483E-B55C-81EBFA499D87}" type="datetime'''''1''''''''''''''''7'''''''''''''''''''''">
              <a:rPr kumimoji="0" lang="ja-JP" altLang="en-US" sz="1000" b="0"/>
              <a:pPr algn="ctr">
                <a:spcBef>
                  <a:spcPct val="0"/>
                </a:spcBef>
                <a:spcAft>
                  <a:spcPct val="0"/>
                </a:spcAft>
              </a:pPr>
              <a:t>17</a:t>
            </a:fld>
            <a:endParaRPr kumimoji="0" lang="ja-JP" altLang="en-US" sz="1000" b="0" dirty="0">
              <a:sym typeface="+mn-lt"/>
            </a:endParaRPr>
          </a:p>
        </p:txBody>
      </p:sp>
      <p:sp>
        <p:nvSpPr>
          <p:cNvPr id="36" name="Text Placeholder 12">
            <a:extLst>
              <a:ext uri="{FF2B5EF4-FFF2-40B4-BE49-F238E27FC236}">
                <a16:creationId xmlns:a16="http://schemas.microsoft.com/office/drawing/2014/main" id="{52F454F2-36D3-DB55-E714-A5A3DF7F0C18}"/>
              </a:ext>
            </a:extLst>
          </p:cNvPr>
          <p:cNvSpPr>
            <a:spLocks noGrp="1"/>
          </p:cNvSpPr>
          <p:nvPr>
            <p:custDataLst>
              <p:tags r:id="rId83"/>
            </p:custDataLst>
          </p:nvPr>
        </p:nvSpPr>
        <p:spPr bwMode="auto">
          <a:xfrm>
            <a:off x="34290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58872A7-EECC-4338-AB66-E4FBC4E65488}" type="datetime'''1''8'''''''''''">
              <a:rPr kumimoji="0" lang="ja-JP" altLang="en-US" sz="1000" b="0"/>
              <a:pPr algn="ctr">
                <a:spcBef>
                  <a:spcPct val="0"/>
                </a:spcBef>
                <a:spcAft>
                  <a:spcPct val="0"/>
                </a:spcAft>
              </a:pPr>
              <a:t>18</a:t>
            </a:fld>
            <a:endParaRPr kumimoji="0" lang="ja-JP" altLang="en-US" sz="1000" b="0" dirty="0">
              <a:sym typeface="+mn-lt"/>
            </a:endParaRPr>
          </a:p>
        </p:txBody>
      </p:sp>
      <p:sp>
        <p:nvSpPr>
          <p:cNvPr id="15" name="Text Placeholder 12">
            <a:extLst>
              <a:ext uri="{FF2B5EF4-FFF2-40B4-BE49-F238E27FC236}">
                <a16:creationId xmlns:a16="http://schemas.microsoft.com/office/drawing/2014/main" id="{B136C208-A96C-7053-ECC8-79BE13991CE5}"/>
              </a:ext>
            </a:extLst>
          </p:cNvPr>
          <p:cNvSpPr>
            <a:spLocks noGrp="1"/>
          </p:cNvSpPr>
          <p:nvPr>
            <p:custDataLst>
              <p:tags r:id="rId84"/>
            </p:custDataLst>
          </p:nvPr>
        </p:nvSpPr>
        <p:spPr bwMode="auto">
          <a:xfrm>
            <a:off x="35956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9D26FC6-1D03-47EF-B147-4547A140B407}" type="datetime'''''1''''''''''''''''''''''''''''''9'''''''''''''''''">
              <a:rPr kumimoji="0" lang="ja-JP" altLang="en-US" sz="1000" b="0"/>
              <a:pPr algn="ctr">
                <a:spcBef>
                  <a:spcPct val="0"/>
                </a:spcBef>
                <a:spcAft>
                  <a:spcPct val="0"/>
                </a:spcAft>
              </a:pPr>
              <a:t>19</a:t>
            </a:fld>
            <a:endParaRPr kumimoji="0" lang="ja-JP" altLang="en-US" sz="1000" b="0" dirty="0">
              <a:sym typeface="+mn-lt"/>
            </a:endParaRPr>
          </a:p>
        </p:txBody>
      </p:sp>
      <p:sp>
        <p:nvSpPr>
          <p:cNvPr id="37" name="Text Placeholder 12">
            <a:extLst>
              <a:ext uri="{FF2B5EF4-FFF2-40B4-BE49-F238E27FC236}">
                <a16:creationId xmlns:a16="http://schemas.microsoft.com/office/drawing/2014/main" id="{DD70CA58-DEB2-E49C-0CDC-A4B968858CBB}"/>
              </a:ext>
            </a:extLst>
          </p:cNvPr>
          <p:cNvSpPr>
            <a:spLocks noGrp="1"/>
          </p:cNvSpPr>
          <p:nvPr>
            <p:custDataLst>
              <p:tags r:id="rId85"/>
            </p:custDataLst>
          </p:nvPr>
        </p:nvSpPr>
        <p:spPr bwMode="auto">
          <a:xfrm>
            <a:off x="37639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47B04DF-318C-4CC7-AF8C-4353CDFA5FA7}" type="datetime'''''''2''''''''''''''''''''''''''''''''''''''0'''''''''''">
              <a:rPr kumimoji="0" lang="ja-JP" altLang="en-US" sz="1000" b="0"/>
              <a:pPr algn="ctr">
                <a:spcBef>
                  <a:spcPct val="0"/>
                </a:spcBef>
                <a:spcAft>
                  <a:spcPct val="0"/>
                </a:spcAft>
              </a:pPr>
              <a:t>20</a:t>
            </a:fld>
            <a:endParaRPr kumimoji="0" lang="ja-JP" altLang="en-US" sz="1000" b="0" dirty="0">
              <a:sym typeface="+mn-lt"/>
            </a:endParaRPr>
          </a:p>
        </p:txBody>
      </p:sp>
      <p:sp>
        <p:nvSpPr>
          <p:cNvPr id="18" name="Text Placeholder 12">
            <a:extLst>
              <a:ext uri="{FF2B5EF4-FFF2-40B4-BE49-F238E27FC236}">
                <a16:creationId xmlns:a16="http://schemas.microsoft.com/office/drawing/2014/main" id="{36C8AA73-6E57-CD32-ACAF-6FCCA22C0AD3}"/>
              </a:ext>
            </a:extLst>
          </p:cNvPr>
          <p:cNvSpPr>
            <a:spLocks noGrp="1"/>
          </p:cNvSpPr>
          <p:nvPr>
            <p:custDataLst>
              <p:tags r:id="rId86"/>
            </p:custDataLst>
          </p:nvPr>
        </p:nvSpPr>
        <p:spPr bwMode="auto">
          <a:xfrm>
            <a:off x="39306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79FB3FC-EEC2-4A15-A798-0DB8CF6526D6}" type="datetime'''''''''''''''''''''''''''''''''''''''''''''21'''''''''''''">
              <a:rPr kumimoji="0" lang="en-US" altLang="en-US" sz="1000" b="0" smtClean="0"/>
              <a:pPr algn="ctr">
                <a:spcBef>
                  <a:spcPct val="0"/>
                </a:spcBef>
                <a:spcAft>
                  <a:spcPct val="0"/>
                </a:spcAft>
              </a:pPr>
              <a:t>21</a:t>
            </a:fld>
            <a:endParaRPr kumimoji="0" lang="ja-JP" altLang="en-US" sz="1000" b="0" dirty="0">
              <a:sym typeface="+mn-lt"/>
            </a:endParaRPr>
          </a:p>
        </p:txBody>
      </p:sp>
      <p:sp>
        <p:nvSpPr>
          <p:cNvPr id="38" name="Text Placeholder 12">
            <a:extLst>
              <a:ext uri="{FF2B5EF4-FFF2-40B4-BE49-F238E27FC236}">
                <a16:creationId xmlns:a16="http://schemas.microsoft.com/office/drawing/2014/main" id="{D45C1DC8-C25A-266C-E496-1A1350EC03AA}"/>
              </a:ext>
            </a:extLst>
          </p:cNvPr>
          <p:cNvSpPr>
            <a:spLocks noGrp="1"/>
          </p:cNvSpPr>
          <p:nvPr>
            <p:custDataLst>
              <p:tags r:id="rId87"/>
            </p:custDataLst>
          </p:nvPr>
        </p:nvSpPr>
        <p:spPr bwMode="auto">
          <a:xfrm>
            <a:off x="40973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D2CE2DB-DC3F-4EC4-87BA-0A06FE4FFD9F}" type="datetime'''''2''''''''''''''''''''2'''''''''''''''''''''''''''''''''">
              <a:rPr kumimoji="0" lang="en-US" altLang="en-US" sz="1000" b="0" smtClean="0"/>
              <a:pPr algn="ctr">
                <a:spcBef>
                  <a:spcPct val="0"/>
                </a:spcBef>
                <a:spcAft>
                  <a:spcPct val="0"/>
                </a:spcAft>
              </a:pPr>
              <a:t>22</a:t>
            </a:fld>
            <a:endParaRPr kumimoji="0" lang="ja-JP" altLang="en-US" sz="1000" b="0" dirty="0">
              <a:sym typeface="+mn-lt"/>
            </a:endParaRPr>
          </a:p>
        </p:txBody>
      </p:sp>
      <p:sp useBgFill="1">
        <p:nvSpPr>
          <p:cNvPr id="77" name="テキスト プレースホルダ 9">
            <a:extLst>
              <a:ext uri="{FF2B5EF4-FFF2-40B4-BE49-F238E27FC236}">
                <a16:creationId xmlns:a16="http://schemas.microsoft.com/office/drawing/2014/main" id="{A54CCC5F-BA15-DCB3-0BCA-63D898AC57FC}"/>
              </a:ext>
            </a:extLst>
          </p:cNvPr>
          <p:cNvSpPr>
            <a:spLocks/>
          </p:cNvSpPr>
          <p:nvPr>
            <p:custDataLst>
              <p:tags r:id="rId88"/>
            </p:custDataLst>
          </p:nvPr>
        </p:nvSpPr>
        <p:spPr bwMode="gray">
          <a:xfrm>
            <a:off x="4237038" y="462756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D360033-54D8-4476-A180-4D8A9E9F1021}" type="datetime'''''''''''''''5''''''''''''''''''''''''''''.''''''''9'''''''">
              <a:rPr lang="en-US" altLang="en-US" sz="1000" smtClean="0">
                <a:effectLst/>
                <a:sym typeface="+mn-lt"/>
              </a:rPr>
              <a:pPr marL="0" lvl="0" indent="0" algn="ctr">
                <a:spcBef>
                  <a:spcPct val="0"/>
                </a:spcBef>
                <a:buNone/>
              </a:pPr>
              <a:t>5.9</a:t>
            </a:fld>
            <a:endParaRPr kumimoji="1" lang="en-US" altLang="ja-JP" sz="1000" dirty="0">
              <a:sym typeface="+mn-lt"/>
            </a:endParaRPr>
          </a:p>
        </p:txBody>
      </p:sp>
      <p:sp>
        <p:nvSpPr>
          <p:cNvPr id="39" name="Text Placeholder 12">
            <a:extLst>
              <a:ext uri="{FF2B5EF4-FFF2-40B4-BE49-F238E27FC236}">
                <a16:creationId xmlns:a16="http://schemas.microsoft.com/office/drawing/2014/main" id="{28F07A0F-9B6C-2EC8-D973-92C77B027ACC}"/>
              </a:ext>
            </a:extLst>
          </p:cNvPr>
          <p:cNvSpPr>
            <a:spLocks noGrp="1"/>
          </p:cNvSpPr>
          <p:nvPr>
            <p:custDataLst>
              <p:tags r:id="rId89"/>
            </p:custDataLst>
          </p:nvPr>
        </p:nvSpPr>
        <p:spPr bwMode="auto">
          <a:xfrm>
            <a:off x="42656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756F22A-B7A6-4CC4-9602-52314B3DD012}" type="datetime'''''''''''2''''''''''''''''''''''''''3'''''''''''''">
              <a:rPr kumimoji="0" lang="en-US" altLang="en-US" sz="1000" b="0" smtClean="0"/>
              <a:pPr/>
              <a:t>23</a:t>
            </a:fld>
            <a:endParaRPr kumimoji="0" lang="ja-JP" altLang="en-US" sz="1000" b="0" dirty="0">
              <a:sym typeface="+mn-lt"/>
            </a:endParaRPr>
          </a:p>
        </p:txBody>
      </p:sp>
      <p:sp>
        <p:nvSpPr>
          <p:cNvPr id="10" name="Text Placeholder 12">
            <a:extLst>
              <a:ext uri="{FF2B5EF4-FFF2-40B4-BE49-F238E27FC236}">
                <a16:creationId xmlns:a16="http://schemas.microsoft.com/office/drawing/2014/main" id="{9DCD9E07-C70D-CBA6-F3D1-C025ED3E08A6}"/>
              </a:ext>
            </a:extLst>
          </p:cNvPr>
          <p:cNvSpPr>
            <a:spLocks noGrp="1"/>
          </p:cNvSpPr>
          <p:nvPr>
            <p:custDataLst>
              <p:tags r:id="rId90"/>
            </p:custDataLst>
          </p:nvPr>
        </p:nvSpPr>
        <p:spPr bwMode="auto">
          <a:xfrm>
            <a:off x="347663" y="61293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190E23F-08A0-4B2A-A382-7B2682502C80}" type="datetime'''''''''''''''''2''''0''''''''''''''0''''''''''''''''0'''''">
              <a:rPr kumimoji="0" lang="ja-JP" altLang="en-US" sz="1000" b="0"/>
              <a:pPr algn="ctr">
                <a:spcBef>
                  <a:spcPct val="0"/>
                </a:spcBef>
                <a:spcAft>
                  <a:spcPct val="0"/>
                </a:spcAft>
              </a:pPr>
              <a:t>2000</a:t>
            </a:fld>
            <a:endParaRPr kumimoji="0" lang="ja-JP" altLang="en-US" sz="1000" b="0" dirty="0">
              <a:sym typeface="+mn-lt"/>
            </a:endParaRPr>
          </a:p>
        </p:txBody>
      </p:sp>
      <p:sp>
        <p:nvSpPr>
          <p:cNvPr id="23" name="Text Placeholder 12">
            <a:extLst>
              <a:ext uri="{FF2B5EF4-FFF2-40B4-BE49-F238E27FC236}">
                <a16:creationId xmlns:a16="http://schemas.microsoft.com/office/drawing/2014/main" id="{F4455FE1-2016-80D4-8ABC-6873A0A98C08}"/>
              </a:ext>
            </a:extLst>
          </p:cNvPr>
          <p:cNvSpPr>
            <a:spLocks noGrp="1"/>
          </p:cNvSpPr>
          <p:nvPr>
            <p:custDataLst>
              <p:tags r:id="rId91"/>
            </p:custDataLst>
          </p:nvPr>
        </p:nvSpPr>
        <p:spPr bwMode="auto">
          <a:xfrm>
            <a:off x="44323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94A9C47-D3F1-49A1-A7B5-F3FBEB49FDFE}" type="datetime'''''2''''4'''''''''''''''''''''''''''''">
              <a:rPr kumimoji="0" lang="en-US" altLang="en-US" sz="1000" b="0" smtClean="0"/>
              <a:pPr/>
              <a:t>24</a:t>
            </a:fld>
            <a:endParaRPr kumimoji="0" lang="ja-JP" altLang="en-US" sz="1000" b="0" dirty="0">
              <a:sym typeface="+mn-lt"/>
            </a:endParaRPr>
          </a:p>
        </p:txBody>
      </p:sp>
      <p:sp>
        <p:nvSpPr>
          <p:cNvPr id="43" name="Text Placeholder 12">
            <a:extLst>
              <a:ext uri="{FF2B5EF4-FFF2-40B4-BE49-F238E27FC236}">
                <a16:creationId xmlns:a16="http://schemas.microsoft.com/office/drawing/2014/main" id="{9AFE9D3E-98C4-165A-9B33-49D2A5365B82}"/>
              </a:ext>
            </a:extLst>
          </p:cNvPr>
          <p:cNvSpPr>
            <a:spLocks noGrp="1"/>
          </p:cNvSpPr>
          <p:nvPr>
            <p:custDataLst>
              <p:tags r:id="rId92"/>
            </p:custDataLst>
          </p:nvPr>
        </p:nvSpPr>
        <p:spPr bwMode="auto">
          <a:xfrm>
            <a:off x="46005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4AE006E-7BCE-45CD-8986-AB0D72A158D2}" type="datetime'''''''''''''2''''''''''''''''''''5'''''''''''''''''''''''">
              <a:rPr kumimoji="0" lang="en-US" altLang="en-US" sz="1000" b="0" smtClean="0"/>
              <a:pPr/>
              <a:t>25</a:t>
            </a:fld>
            <a:endParaRPr kumimoji="0" lang="ja-JP" altLang="en-US" sz="1000" b="0" dirty="0">
              <a:sym typeface="+mn-lt"/>
            </a:endParaRPr>
          </a:p>
        </p:txBody>
      </p:sp>
      <p:sp useBgFill="1">
        <p:nvSpPr>
          <p:cNvPr id="67" name="テキスト プレースホルダ 9">
            <a:extLst>
              <a:ext uri="{FF2B5EF4-FFF2-40B4-BE49-F238E27FC236}">
                <a16:creationId xmlns:a16="http://schemas.microsoft.com/office/drawing/2014/main" id="{C95EEF27-2CDB-F4F5-C412-01FF13145264}"/>
              </a:ext>
            </a:extLst>
          </p:cNvPr>
          <p:cNvSpPr>
            <a:spLocks/>
          </p:cNvSpPr>
          <p:nvPr>
            <p:custDataLst>
              <p:tags r:id="rId93"/>
            </p:custDataLst>
          </p:nvPr>
        </p:nvSpPr>
        <p:spPr bwMode="gray">
          <a:xfrm>
            <a:off x="4738688" y="473075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8372EF-6452-4C3F-BD70-8A8C3555FEE0}" type="datetime'5.''''''''''''''''''''''''''''''''''''''''''2'">
              <a:rPr lang="en-US" altLang="en-US" sz="1000" smtClean="0">
                <a:effectLst/>
                <a:sym typeface="+mn-lt"/>
              </a:rPr>
              <a:pPr marL="0" lvl="0" indent="0" algn="ctr">
                <a:spcBef>
                  <a:spcPct val="0"/>
                </a:spcBef>
                <a:buNone/>
              </a:pPr>
              <a:t>5.2</a:t>
            </a:fld>
            <a:endParaRPr kumimoji="1" lang="en-US" altLang="ja-JP" sz="1000" dirty="0">
              <a:sym typeface="+mn-lt"/>
            </a:endParaRPr>
          </a:p>
        </p:txBody>
      </p:sp>
      <p:sp>
        <p:nvSpPr>
          <p:cNvPr id="65" name="Text Placeholder 12">
            <a:extLst>
              <a:ext uri="{FF2B5EF4-FFF2-40B4-BE49-F238E27FC236}">
                <a16:creationId xmlns:a16="http://schemas.microsoft.com/office/drawing/2014/main" id="{550C6DCD-AB62-D860-BDFC-6432B8BDBC86}"/>
              </a:ext>
            </a:extLst>
          </p:cNvPr>
          <p:cNvSpPr>
            <a:spLocks noGrp="1"/>
          </p:cNvSpPr>
          <p:nvPr>
            <p:custDataLst>
              <p:tags r:id="rId94"/>
            </p:custDataLst>
          </p:nvPr>
        </p:nvSpPr>
        <p:spPr bwMode="auto">
          <a:xfrm>
            <a:off x="47672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5390B21-66E7-4A3E-93FE-FBBDA3BE2329}" type="datetime'''''''''2''''''''''''''''''''''''''''''6'''''">
              <a:rPr kumimoji="0" lang="en-IN" altLang="en-US" sz="1000" b="0" smtClean="0"/>
              <a:pPr/>
              <a:t>26</a:t>
            </a:fld>
            <a:endParaRPr kumimoji="0" lang="ja-JP" altLang="en-US" sz="1000" b="0" dirty="0">
              <a:sym typeface="+mn-lt"/>
            </a:endParaRPr>
          </a:p>
        </p:txBody>
      </p:sp>
      <p:sp>
        <p:nvSpPr>
          <p:cNvPr id="32" name="Text Placeholder 12">
            <a:extLst>
              <a:ext uri="{FF2B5EF4-FFF2-40B4-BE49-F238E27FC236}">
                <a16:creationId xmlns:a16="http://schemas.microsoft.com/office/drawing/2014/main" id="{92F539D1-E1F4-1359-DBCC-481E991A92B6}"/>
              </a:ext>
            </a:extLst>
          </p:cNvPr>
          <p:cNvSpPr>
            <a:spLocks noGrp="1"/>
          </p:cNvSpPr>
          <p:nvPr>
            <p:custDataLst>
              <p:tags r:id="rId95"/>
            </p:custDataLst>
          </p:nvPr>
        </p:nvSpPr>
        <p:spPr bwMode="auto">
          <a:xfrm>
            <a:off x="27590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8D1D3C1-6075-4B2A-9C98-638305A0C5DA}" type="datetime'''''''''''''''1''''''''''''''''''''''4'''''''">
              <a:rPr kumimoji="0" lang="ja-JP" altLang="en-US" sz="1000" b="0"/>
              <a:pPr algn="ctr">
                <a:spcBef>
                  <a:spcPct val="0"/>
                </a:spcBef>
                <a:spcAft>
                  <a:spcPct val="0"/>
                </a:spcAft>
              </a:pPr>
              <a:t>14</a:t>
            </a:fld>
            <a:endParaRPr kumimoji="0" lang="ja-JP" altLang="en-US" sz="1000" b="0" dirty="0">
              <a:sym typeface="+mn-lt"/>
            </a:endParaRPr>
          </a:p>
        </p:txBody>
      </p:sp>
    </p:spTree>
    <p:extLst>
      <p:ext uri="{BB962C8B-B14F-4D97-AF65-F5344CB8AC3E}">
        <p14:creationId xmlns:p14="http://schemas.microsoft.com/office/powerpoint/2010/main" val="27754927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0fbcd015-fbac-494c-bcad-77fcf24a62f5"/>
  <p:tag name="TSCLIENT" val="True"/>
  <p:tag name="THINKCELLUNDODONOTDELETE" val="0"/>
  <p:tag name="THINKCELLPRESENTATIONDONOTDELETE" val="&lt;?xml version=&quot;1.0&quot; encoding=&quot;UTF-16&quot; standalone=&quot;yes&quot;?&gt;&lt;root reqver=&quot;28224&quot;&gt;&lt;version val=&quot;3586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0&quot;&gt;&lt;elem m_fUsage=&quot;4.18813483210293391323E+00&quot;&gt;&lt;m_msothmcolidx val=&quot;0&quot;/&gt;&lt;m_rgb r=&quot;1F&quot; g=&quot;49&quot; b=&quot;7D&quot;/&gt;&lt;/elem&gt;&lt;elem m_fUsage=&quot;2.98118033904504731169E+00&quot;&gt;&lt;m_msothmcolidx val=&quot;0&quot;/&gt;&lt;m_rgb r=&quot;80&quot; g=&quot;CC&quot; b=&quot;E8&quot;/&gt;&lt;/elem&gt;&lt;elem m_fUsage=&quot;1.33563743175773952387E+00&quot;&gt;&lt;m_msothmcolidx val=&quot;0&quot;/&gt;&lt;m_rgb r=&quot;C0&quot; g=&quot;E6&quot; b=&quot;F4&quot;/&gt;&lt;/elem&gt;&lt;elem m_fUsage=&quot;1.09272334850951469143E+00&quot;&gt;&lt;m_msothmcolidx val=&quot;0&quot;/&gt;&lt;m_rgb r=&quot;EC&quot; g=&quot;E5&quot; b=&quot;F4&quot;/&gt;&lt;/elem&gt;&lt;elem m_fUsage=&quot;2.54186582832900132001E-01&quot;&gt;&lt;m_msothmcolidx val=&quot;0&quot;/&gt;&lt;m_rgb r=&quot;79&quot; g=&quot;A2&quot; b=&quot;B3&quot;/&gt;&lt;/elem&gt;&lt;elem m_fUsage=&quot;8.05432007229108237745E-02&quot;&gt;&lt;m_msothmcolidx val=&quot;0&quot;/&gt;&lt;m_rgb r=&quot;F3&quot; g=&quot;F3&quot; b=&quot;F3&quot;/&gt;&lt;/elem&gt;&lt;elem m_fUsage=&quot;3.43368382029251573151E-02&quot;&gt;&lt;m_msothmcolidx val=&quot;0&quot;/&gt;&lt;m_rgb r=&quot;FF&quot; g=&quot;FF&quot; b=&quot;CC&quot;/&gt;&lt;/elem&gt;&lt;elem m_fUsage=&quot;3.09031543826326429714E-02&quot;&gt;&lt;m_msothmcolidx val=&quot;0&quot;/&gt;&lt;m_rgb r=&quot;FF&quot; g=&quot;DF&quot; b=&quot;CF&quot;/&gt;&lt;/elem&gt;&lt;elem m_fUsage=&quot;1.32277735734868473819E-03&quot;&gt;&lt;m_msothmcolidx val=&quot;0&quot;/&gt;&lt;m_rgb r=&quot;33&quot; g=&quot;99&quot; b=&quot;CC&quot;/&gt;&lt;/elem&gt;&lt;elem m_fUsage=&quot;2.69721605590608043933E-04&quot;&gt;&lt;m_msothmcolidx val=&quot;0&quot;/&gt;&lt;m_rgb r=&quot;EC&quot; g=&quot;C6&quot; b=&quot;D0&quot;/&gt;&lt;/elem&gt;&lt;/m_vecMRU&gt;&lt;/m_mruColor&gt;&lt;m_eweekdayFirstOfWeek val=&quot;1&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vvivU_MTS_GJTTP6SwphJw"/>
</p:tagLst>
</file>

<file path=ppt/tags/tag1000.xml><?xml version="1.0" encoding="utf-8"?>
<p:tagLst xmlns:a="http://schemas.openxmlformats.org/drawingml/2006/main" xmlns:r="http://schemas.openxmlformats.org/officeDocument/2006/relationships" xmlns:p="http://schemas.openxmlformats.org/presentationml/2006/main">
  <p:tag name="THINKCELLSHAPEDONOTDELETE" val="tZmm3mSsUV9NVQWOuncZkMQ"/>
</p:tagLst>
</file>

<file path=ppt/tags/tag1001.xml><?xml version="1.0" encoding="utf-8"?>
<p:tagLst xmlns:a="http://schemas.openxmlformats.org/drawingml/2006/main" xmlns:r="http://schemas.openxmlformats.org/officeDocument/2006/relationships" xmlns:p="http://schemas.openxmlformats.org/presentationml/2006/main">
  <p:tag name="THINKCELLSHAPEDONOTDELETE" val="tVlarzgMXDGErOzTpZb3tjA"/>
</p:tagLst>
</file>

<file path=ppt/tags/tag1002.xml><?xml version="1.0" encoding="utf-8"?>
<p:tagLst xmlns:a="http://schemas.openxmlformats.org/drawingml/2006/main" xmlns:r="http://schemas.openxmlformats.org/officeDocument/2006/relationships" xmlns:p="http://schemas.openxmlformats.org/presentationml/2006/main">
  <p:tag name="THINKCELLSHAPEDONOTDELETE" val="t5_EGsPBWvy4kx8IVc469vQ"/>
</p:tagLst>
</file>

<file path=ppt/tags/tag1003.xml><?xml version="1.0" encoding="utf-8"?>
<p:tagLst xmlns:a="http://schemas.openxmlformats.org/drawingml/2006/main" xmlns:r="http://schemas.openxmlformats.org/officeDocument/2006/relationships" xmlns:p="http://schemas.openxmlformats.org/presentationml/2006/main">
  <p:tag name="THINKCELLSHAPEDONOTDELETE" val="tbbQhI.yuUgkcxGdW7XwPFQ"/>
</p:tagLst>
</file>

<file path=ppt/tags/tag1004.xml><?xml version="1.0" encoding="utf-8"?>
<p:tagLst xmlns:a="http://schemas.openxmlformats.org/drawingml/2006/main" xmlns:r="http://schemas.openxmlformats.org/officeDocument/2006/relationships" xmlns:p="http://schemas.openxmlformats.org/presentationml/2006/main">
  <p:tag name="THINKCELLSHAPEDONOTDELETE" val="tZPkYAJEp0h.3K_us2.NuxA"/>
</p:tagLst>
</file>

<file path=ppt/tags/tag1005.xml><?xml version="1.0" encoding="utf-8"?>
<p:tagLst xmlns:a="http://schemas.openxmlformats.org/drawingml/2006/main" xmlns:r="http://schemas.openxmlformats.org/officeDocument/2006/relationships" xmlns:p="http://schemas.openxmlformats.org/presentationml/2006/main">
  <p:tag name="THINKCELLSHAPEDONOTDELETE" val="tpqTakdM36P3ApDZODFxBOQ"/>
</p:tagLst>
</file>

<file path=ppt/tags/tag1006.xml><?xml version="1.0" encoding="utf-8"?>
<p:tagLst xmlns:a="http://schemas.openxmlformats.org/drawingml/2006/main" xmlns:r="http://schemas.openxmlformats.org/officeDocument/2006/relationships" xmlns:p="http://schemas.openxmlformats.org/presentationml/2006/main">
  <p:tag name="THINKCELLSHAPEDONOTDELETE" val="t4C18LDt8KJZFUWFV8nZSQQ"/>
</p:tagLst>
</file>

<file path=ppt/tags/tag1007.xml><?xml version="1.0" encoding="utf-8"?>
<p:tagLst xmlns:a="http://schemas.openxmlformats.org/drawingml/2006/main" xmlns:r="http://schemas.openxmlformats.org/officeDocument/2006/relationships" xmlns:p="http://schemas.openxmlformats.org/presentationml/2006/main">
  <p:tag name="THINKCELLSHAPEDONOTDELETE" val="tLFhjLVmHSd6vZgsyoeKNVA"/>
</p:tagLst>
</file>

<file path=ppt/tags/tag1008.xml><?xml version="1.0" encoding="utf-8"?>
<p:tagLst xmlns:a="http://schemas.openxmlformats.org/drawingml/2006/main" xmlns:r="http://schemas.openxmlformats.org/officeDocument/2006/relationships" xmlns:p="http://schemas.openxmlformats.org/presentationml/2006/main">
  <p:tag name="THINKCELLSHAPEDONOTDELETE" val="tgwiKN2a_AId2PD3pS4kILA"/>
</p:tagLst>
</file>

<file path=ppt/tags/tag1009.xml><?xml version="1.0" encoding="utf-8"?>
<p:tagLst xmlns:a="http://schemas.openxmlformats.org/drawingml/2006/main" xmlns:r="http://schemas.openxmlformats.org/officeDocument/2006/relationships" xmlns:p="http://schemas.openxmlformats.org/presentationml/2006/main">
  <p:tag name="THINKCELLSHAPEDONOTDELETE" val="t54RXGXOI7aQW6mULgWhpO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SRXMAvLDS2N8IMmMiiczsw"/>
</p:tagLst>
</file>

<file path=ppt/tags/tag1010.xml><?xml version="1.0" encoding="utf-8"?>
<p:tagLst xmlns:a="http://schemas.openxmlformats.org/drawingml/2006/main" xmlns:r="http://schemas.openxmlformats.org/officeDocument/2006/relationships" xmlns:p="http://schemas.openxmlformats.org/presentationml/2006/main">
  <p:tag name="THINKCELLSHAPEDONOTDELETE" val="tAVlwkSMNegGVVn0l9f2gwg"/>
</p:tagLst>
</file>

<file path=ppt/tags/tag1011.xml><?xml version="1.0" encoding="utf-8"?>
<p:tagLst xmlns:a="http://schemas.openxmlformats.org/drawingml/2006/main" xmlns:r="http://schemas.openxmlformats.org/officeDocument/2006/relationships" xmlns:p="http://schemas.openxmlformats.org/presentationml/2006/main">
  <p:tag name="THINKCELLSHAPEDONOTDELETE" val="tTyu5g4nSUae_lrb8QZ1y8w"/>
</p:tagLst>
</file>

<file path=ppt/tags/tag1012.xml><?xml version="1.0" encoding="utf-8"?>
<p:tagLst xmlns:a="http://schemas.openxmlformats.org/drawingml/2006/main" xmlns:r="http://schemas.openxmlformats.org/officeDocument/2006/relationships" xmlns:p="http://schemas.openxmlformats.org/presentationml/2006/main">
  <p:tag name="THINKCELLSHAPEDONOTDELETE" val="thndw4RHsiRk09AIso02weg"/>
</p:tagLst>
</file>

<file path=ppt/tags/tag10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4.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1015.xml><?xml version="1.0" encoding="utf-8"?>
<p:tagLst xmlns:a="http://schemas.openxmlformats.org/drawingml/2006/main" xmlns:r="http://schemas.openxmlformats.org/officeDocument/2006/relationships" xmlns:p="http://schemas.openxmlformats.org/presentationml/2006/main">
  <p:tag name="THINKCELLSHAPEDONOTDELETE" val="tiWQ6FxPMyjQ5Zj8vPONN2g"/>
</p:tagLst>
</file>

<file path=ppt/tags/tag1016.xml><?xml version="1.0" encoding="utf-8"?>
<p:tagLst xmlns:a="http://schemas.openxmlformats.org/drawingml/2006/main" xmlns:r="http://schemas.openxmlformats.org/officeDocument/2006/relationships" xmlns:p="http://schemas.openxmlformats.org/presentationml/2006/main">
  <p:tag name="THINKCELLSHAPEDONOTDELETE" val="tPb8Vcg6zmh8i_ruhUnPQVg"/>
</p:tagLst>
</file>

<file path=ppt/tags/tag1017.xml><?xml version="1.0" encoding="utf-8"?>
<p:tagLst xmlns:a="http://schemas.openxmlformats.org/drawingml/2006/main" xmlns:r="http://schemas.openxmlformats.org/officeDocument/2006/relationships" xmlns:p="http://schemas.openxmlformats.org/presentationml/2006/main">
  <p:tag name="THINKCELLSHAPEDONOTDELETE" val="toRAkCqdrGdsOM44CPePDkg"/>
</p:tagLst>
</file>

<file path=ppt/tags/tag1018.xml><?xml version="1.0" encoding="utf-8"?>
<p:tagLst xmlns:a="http://schemas.openxmlformats.org/drawingml/2006/main" xmlns:r="http://schemas.openxmlformats.org/officeDocument/2006/relationships" xmlns:p="http://schemas.openxmlformats.org/presentationml/2006/main">
  <p:tag name="THINKCELLSHAPEDONOTDELETE" val="ts7VlPpkZ22wXikC8l3K23g"/>
</p:tagLst>
</file>

<file path=ppt/tags/tag1019.xml><?xml version="1.0" encoding="utf-8"?>
<p:tagLst xmlns:a="http://schemas.openxmlformats.org/drawingml/2006/main" xmlns:r="http://schemas.openxmlformats.org/officeDocument/2006/relationships" xmlns:p="http://schemas.openxmlformats.org/presentationml/2006/main">
  <p:tag name="THINKCELLSHAPEDONOTDELETE" val="tjZCp1twSZI_DMNr1sRAdJ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xBRfqaIJ1MYJ0fTQ7saHAg"/>
</p:tagLst>
</file>

<file path=ppt/tags/tag1020.xml><?xml version="1.0" encoding="utf-8"?>
<p:tagLst xmlns:a="http://schemas.openxmlformats.org/drawingml/2006/main" xmlns:r="http://schemas.openxmlformats.org/officeDocument/2006/relationships" xmlns:p="http://schemas.openxmlformats.org/presentationml/2006/main">
  <p:tag name="THINKCELLSHAPEDONOTDELETE" val="tn1_GjPHSg2ZEvUBgIihTIA"/>
</p:tagLst>
</file>

<file path=ppt/tags/tag1021.xml><?xml version="1.0" encoding="utf-8"?>
<p:tagLst xmlns:a="http://schemas.openxmlformats.org/drawingml/2006/main" xmlns:r="http://schemas.openxmlformats.org/officeDocument/2006/relationships" xmlns:p="http://schemas.openxmlformats.org/presentationml/2006/main">
  <p:tag name="THINKCELLSHAPEDONOTDELETE" val="tKyvPlSL4v.T9pMxIhq41jA"/>
</p:tagLst>
</file>

<file path=ppt/tags/tag1022.xml><?xml version="1.0" encoding="utf-8"?>
<p:tagLst xmlns:a="http://schemas.openxmlformats.org/drawingml/2006/main" xmlns:r="http://schemas.openxmlformats.org/officeDocument/2006/relationships" xmlns:p="http://schemas.openxmlformats.org/presentationml/2006/main">
  <p:tag name="THINKCELLSHAPEDONOTDELETE" val="tmIRCnjRTXYlaZ.ISvylIRw"/>
</p:tagLst>
</file>

<file path=ppt/tags/tag1023.xml><?xml version="1.0" encoding="utf-8"?>
<p:tagLst xmlns:a="http://schemas.openxmlformats.org/drawingml/2006/main" xmlns:r="http://schemas.openxmlformats.org/officeDocument/2006/relationships" xmlns:p="http://schemas.openxmlformats.org/presentationml/2006/main">
  <p:tag name="THINKCELLSHAPEDONOTDELETE" val="t4rjeS.uIX5giAFWLr_MO6w"/>
</p:tagLst>
</file>

<file path=ppt/tags/tag1024.xml><?xml version="1.0" encoding="utf-8"?>
<p:tagLst xmlns:a="http://schemas.openxmlformats.org/drawingml/2006/main" xmlns:r="http://schemas.openxmlformats.org/officeDocument/2006/relationships" xmlns:p="http://schemas.openxmlformats.org/presentationml/2006/main">
  <p:tag name="THINKCELLSHAPEDONOTDELETE" val="tYOYoB67jh.M3wDiKHUTqOA"/>
</p:tagLst>
</file>

<file path=ppt/tags/tag1025.xml><?xml version="1.0" encoding="utf-8"?>
<p:tagLst xmlns:a="http://schemas.openxmlformats.org/drawingml/2006/main" xmlns:r="http://schemas.openxmlformats.org/officeDocument/2006/relationships" xmlns:p="http://schemas.openxmlformats.org/presentationml/2006/main">
  <p:tag name="THINKCELLSHAPEDONOTDELETE" val="tGaMGdjDqDKDc8s5hc.sq2g"/>
</p:tagLst>
</file>

<file path=ppt/tags/tag1026.xml><?xml version="1.0" encoding="utf-8"?>
<p:tagLst xmlns:a="http://schemas.openxmlformats.org/drawingml/2006/main" xmlns:r="http://schemas.openxmlformats.org/officeDocument/2006/relationships" xmlns:p="http://schemas.openxmlformats.org/presentationml/2006/main">
  <p:tag name="THINKCELLSHAPEDONOTDELETE" val="t8Fi1RV37YaCfju.U.k_oPQ"/>
</p:tagLst>
</file>

<file path=ppt/tags/tag1027.xml><?xml version="1.0" encoding="utf-8"?>
<p:tagLst xmlns:a="http://schemas.openxmlformats.org/drawingml/2006/main" xmlns:r="http://schemas.openxmlformats.org/officeDocument/2006/relationships" xmlns:p="http://schemas.openxmlformats.org/presentationml/2006/main">
  <p:tag name="THINKCELLSHAPEDONOTDELETE" val="tnRvavJ08R5SfkgCRLpLwxQ"/>
</p:tagLst>
</file>

<file path=ppt/tags/tag1028.xml><?xml version="1.0" encoding="utf-8"?>
<p:tagLst xmlns:a="http://schemas.openxmlformats.org/drawingml/2006/main" xmlns:r="http://schemas.openxmlformats.org/officeDocument/2006/relationships" xmlns:p="http://schemas.openxmlformats.org/presentationml/2006/main">
  <p:tag name="THINKCELLSHAPEDONOTDELETE" val="tfkT4FtUNP82v9peQ5vs3GA"/>
</p:tagLst>
</file>

<file path=ppt/tags/tag1029.xml><?xml version="1.0" encoding="utf-8"?>
<p:tagLst xmlns:a="http://schemas.openxmlformats.org/drawingml/2006/main" xmlns:r="http://schemas.openxmlformats.org/officeDocument/2006/relationships" xmlns:p="http://schemas.openxmlformats.org/presentationml/2006/main">
  <p:tag name="THINKCELLSHAPEDONOTDELETE" val="tczA8KALvT1Jjj7l117zzQ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OS2j4dhTZDlPh_iRMsCvVQ"/>
</p:tagLst>
</file>

<file path=ppt/tags/tag1030.xml><?xml version="1.0" encoding="utf-8"?>
<p:tagLst xmlns:a="http://schemas.openxmlformats.org/drawingml/2006/main" xmlns:r="http://schemas.openxmlformats.org/officeDocument/2006/relationships" xmlns:p="http://schemas.openxmlformats.org/presentationml/2006/main">
  <p:tag name="THINKCELLSHAPEDONOTDELETE" val="tGq._5ZUqoG9TSz5oXIMTIg"/>
</p:tagLst>
</file>

<file path=ppt/tags/tag1031.xml><?xml version="1.0" encoding="utf-8"?>
<p:tagLst xmlns:a="http://schemas.openxmlformats.org/drawingml/2006/main" xmlns:r="http://schemas.openxmlformats.org/officeDocument/2006/relationships" xmlns:p="http://schemas.openxmlformats.org/presentationml/2006/main">
  <p:tag name="THINKCELLSHAPEDONOTDELETE" val="t81mMie1Hc1Ptl2DuIGyOkw"/>
</p:tagLst>
</file>

<file path=ppt/tags/tag1032.xml><?xml version="1.0" encoding="utf-8"?>
<p:tagLst xmlns:a="http://schemas.openxmlformats.org/drawingml/2006/main" xmlns:r="http://schemas.openxmlformats.org/officeDocument/2006/relationships" xmlns:p="http://schemas.openxmlformats.org/presentationml/2006/main">
  <p:tag name="THINKCELLSHAPEDONOTDELETE" val="tKLbE6prIam2MytpzMxei_Q"/>
</p:tagLst>
</file>

<file path=ppt/tags/tag1033.xml><?xml version="1.0" encoding="utf-8"?>
<p:tagLst xmlns:a="http://schemas.openxmlformats.org/drawingml/2006/main" xmlns:r="http://schemas.openxmlformats.org/officeDocument/2006/relationships" xmlns:p="http://schemas.openxmlformats.org/presentationml/2006/main">
  <p:tag name="THINKCELLSHAPEDONOTDELETE" val="tJLCBAIbP37BareW2YfXguQ"/>
</p:tagLst>
</file>

<file path=ppt/tags/tag1034.xml><?xml version="1.0" encoding="utf-8"?>
<p:tagLst xmlns:a="http://schemas.openxmlformats.org/drawingml/2006/main" xmlns:r="http://schemas.openxmlformats.org/officeDocument/2006/relationships" xmlns:p="http://schemas.openxmlformats.org/presentationml/2006/main">
  <p:tag name="THINKCELLSHAPEDONOTDELETE" val="tX.vNYlaIeYj1XYaB0aZLUA"/>
</p:tagLst>
</file>

<file path=ppt/tags/tag1035.xml><?xml version="1.0" encoding="utf-8"?>
<p:tagLst xmlns:a="http://schemas.openxmlformats.org/drawingml/2006/main" xmlns:r="http://schemas.openxmlformats.org/officeDocument/2006/relationships" xmlns:p="http://schemas.openxmlformats.org/presentationml/2006/main">
  <p:tag name="THINKCELLSHAPEDONOTDELETE" val="tN08_l81LlJmDvZUEqD7CvA"/>
</p:tagLst>
</file>

<file path=ppt/tags/tag1036.xml><?xml version="1.0" encoding="utf-8"?>
<p:tagLst xmlns:a="http://schemas.openxmlformats.org/drawingml/2006/main" xmlns:r="http://schemas.openxmlformats.org/officeDocument/2006/relationships" xmlns:p="http://schemas.openxmlformats.org/presentationml/2006/main">
  <p:tag name="THINKCELLSHAPEDONOTDELETE" val="txsfM_2hvz_phLxy5a27MWg"/>
</p:tagLst>
</file>

<file path=ppt/tags/tag1037.xml><?xml version="1.0" encoding="utf-8"?>
<p:tagLst xmlns:a="http://schemas.openxmlformats.org/drawingml/2006/main" xmlns:r="http://schemas.openxmlformats.org/officeDocument/2006/relationships" xmlns:p="http://schemas.openxmlformats.org/presentationml/2006/main">
  <p:tag name="THINKCELLSHAPEDONOTDELETE" val="tA7YlgFEyrqf5lHzty_K2vA"/>
</p:tagLst>
</file>

<file path=ppt/tags/tag1038.xml><?xml version="1.0" encoding="utf-8"?>
<p:tagLst xmlns:a="http://schemas.openxmlformats.org/drawingml/2006/main" xmlns:r="http://schemas.openxmlformats.org/officeDocument/2006/relationships" xmlns:p="http://schemas.openxmlformats.org/presentationml/2006/main">
  <p:tag name="THINKCELLSHAPEDONOTDELETE" val="tjk4LAOr4kpTQi0VoiOhdiw"/>
</p:tagLst>
</file>

<file path=ppt/tags/tag1039.xml><?xml version="1.0" encoding="utf-8"?>
<p:tagLst xmlns:a="http://schemas.openxmlformats.org/drawingml/2006/main" xmlns:r="http://schemas.openxmlformats.org/officeDocument/2006/relationships" xmlns:p="http://schemas.openxmlformats.org/presentationml/2006/main">
  <p:tag name="THINKCELLSHAPEDONOTDELETE" val="tU0CWCLqAEC70fqJlvzEGZ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XoY8d8W0TFWH09x91uG3ng"/>
</p:tagLst>
</file>

<file path=ppt/tags/tag1040.xml><?xml version="1.0" encoding="utf-8"?>
<p:tagLst xmlns:a="http://schemas.openxmlformats.org/drawingml/2006/main" xmlns:r="http://schemas.openxmlformats.org/officeDocument/2006/relationships" xmlns:p="http://schemas.openxmlformats.org/presentationml/2006/main">
  <p:tag name="THINKCELLSHAPEDONOTDELETE" val="teXxMGSlmVfrwoIfUU.n.RA"/>
</p:tagLst>
</file>

<file path=ppt/tags/tag1041.xml><?xml version="1.0" encoding="utf-8"?>
<p:tagLst xmlns:a="http://schemas.openxmlformats.org/drawingml/2006/main" xmlns:r="http://schemas.openxmlformats.org/officeDocument/2006/relationships" xmlns:p="http://schemas.openxmlformats.org/presentationml/2006/main">
  <p:tag name="THINKCELLSHAPEDONOTDELETE" val="t.qjFLypSu8XLHeFCh3BQrw"/>
</p:tagLst>
</file>

<file path=ppt/tags/tag1042.xml><?xml version="1.0" encoding="utf-8"?>
<p:tagLst xmlns:a="http://schemas.openxmlformats.org/drawingml/2006/main" xmlns:r="http://schemas.openxmlformats.org/officeDocument/2006/relationships" xmlns:p="http://schemas.openxmlformats.org/presentationml/2006/main">
  <p:tag name="THINKCELLSHAPEDONOTDELETE" val="tt7jazuCBp46NLT.4xBoU0g"/>
</p:tagLst>
</file>

<file path=ppt/tags/tag1043.xml><?xml version="1.0" encoding="utf-8"?>
<p:tagLst xmlns:a="http://schemas.openxmlformats.org/drawingml/2006/main" xmlns:r="http://schemas.openxmlformats.org/officeDocument/2006/relationships" xmlns:p="http://schemas.openxmlformats.org/presentationml/2006/main">
  <p:tag name="THINKCELLSHAPEDONOTDELETE" val="tTjTEMTCIly_M7HlEpg4FXg"/>
</p:tagLst>
</file>

<file path=ppt/tags/tag1044.xml><?xml version="1.0" encoding="utf-8"?>
<p:tagLst xmlns:a="http://schemas.openxmlformats.org/drawingml/2006/main" xmlns:r="http://schemas.openxmlformats.org/officeDocument/2006/relationships" xmlns:p="http://schemas.openxmlformats.org/presentationml/2006/main">
  <p:tag name="THINKCELLSHAPEDONOTDELETE" val="tuhYevcc5NsRBZTraBdTKCQ"/>
</p:tagLst>
</file>

<file path=ppt/tags/tag1045.xml><?xml version="1.0" encoding="utf-8"?>
<p:tagLst xmlns:a="http://schemas.openxmlformats.org/drawingml/2006/main" xmlns:r="http://schemas.openxmlformats.org/officeDocument/2006/relationships" xmlns:p="http://schemas.openxmlformats.org/presentationml/2006/main">
  <p:tag name="THINKCELLSHAPEDONOTDELETE" val="tKQcZwtJTM6aez5qXqvr.iQ"/>
</p:tagLst>
</file>

<file path=ppt/tags/tag1046.xml><?xml version="1.0" encoding="utf-8"?>
<p:tagLst xmlns:a="http://schemas.openxmlformats.org/drawingml/2006/main" xmlns:r="http://schemas.openxmlformats.org/officeDocument/2006/relationships" xmlns:p="http://schemas.openxmlformats.org/presentationml/2006/main">
  <p:tag name="THINKCELLSHAPEDONOTDELETE" val="t7jMGdCizrT6fd5oZ7f6.Gg"/>
</p:tagLst>
</file>

<file path=ppt/tags/tag1047.xml><?xml version="1.0" encoding="utf-8"?>
<p:tagLst xmlns:a="http://schemas.openxmlformats.org/drawingml/2006/main" xmlns:r="http://schemas.openxmlformats.org/officeDocument/2006/relationships" xmlns:p="http://schemas.openxmlformats.org/presentationml/2006/main">
  <p:tag name="THINKCELLSHAPEDONOTDELETE" val="tgmWWZktF0XaVvGvh8Kx17g"/>
</p:tagLst>
</file>

<file path=ppt/tags/tag1048.xml><?xml version="1.0" encoding="utf-8"?>
<p:tagLst xmlns:a="http://schemas.openxmlformats.org/drawingml/2006/main" xmlns:r="http://schemas.openxmlformats.org/officeDocument/2006/relationships" xmlns:p="http://schemas.openxmlformats.org/presentationml/2006/main">
  <p:tag name="THINKCELLSHAPEDONOTDELETE" val="t4dlzeVlweKT2GQvHF2JOxw"/>
</p:tagLst>
</file>

<file path=ppt/tags/tag1049.xml><?xml version="1.0" encoding="utf-8"?>
<p:tagLst xmlns:a="http://schemas.openxmlformats.org/drawingml/2006/main" xmlns:r="http://schemas.openxmlformats.org/officeDocument/2006/relationships" xmlns:p="http://schemas.openxmlformats.org/presentationml/2006/main">
  <p:tag name="THINKCELLSHAPEDONOTDELETE" val="thBNSg9fyCEXaxQzzS8EWh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YlRI2BVAu7GVFskAMdMYKw"/>
</p:tagLst>
</file>

<file path=ppt/tags/tag1050.xml><?xml version="1.0" encoding="utf-8"?>
<p:tagLst xmlns:a="http://schemas.openxmlformats.org/drawingml/2006/main" xmlns:r="http://schemas.openxmlformats.org/officeDocument/2006/relationships" xmlns:p="http://schemas.openxmlformats.org/presentationml/2006/main">
  <p:tag name="THINKCELLSHAPEDONOTDELETE" val="tzD8xjG.sRzCnGY.lnrntMQ"/>
</p:tagLst>
</file>

<file path=ppt/tags/tag1051.xml><?xml version="1.0" encoding="utf-8"?>
<p:tagLst xmlns:a="http://schemas.openxmlformats.org/drawingml/2006/main" xmlns:r="http://schemas.openxmlformats.org/officeDocument/2006/relationships" xmlns:p="http://schemas.openxmlformats.org/presentationml/2006/main">
  <p:tag name="THINKCELLSHAPEDONOTDELETE" val="t_U0JguvLRjyVgWz6FViQZw"/>
</p:tagLst>
</file>

<file path=ppt/tags/tag1052.xml><?xml version="1.0" encoding="utf-8"?>
<p:tagLst xmlns:a="http://schemas.openxmlformats.org/drawingml/2006/main" xmlns:r="http://schemas.openxmlformats.org/officeDocument/2006/relationships" xmlns:p="http://schemas.openxmlformats.org/presentationml/2006/main">
  <p:tag name="THINKCELLSHAPEDONOTDELETE" val="tKT.c4EEAQMWrlTZ813ck4w"/>
</p:tagLst>
</file>

<file path=ppt/tags/tag1053.xml><?xml version="1.0" encoding="utf-8"?>
<p:tagLst xmlns:a="http://schemas.openxmlformats.org/drawingml/2006/main" xmlns:r="http://schemas.openxmlformats.org/officeDocument/2006/relationships" xmlns:p="http://schemas.openxmlformats.org/presentationml/2006/main">
  <p:tag name="THINKCELLSHAPEDONOTDELETE" val="tAOQa98SYQy2a2MJ.V5PMkg"/>
</p:tagLst>
</file>

<file path=ppt/tags/tag1054.xml><?xml version="1.0" encoding="utf-8"?>
<p:tagLst xmlns:a="http://schemas.openxmlformats.org/drawingml/2006/main" xmlns:r="http://schemas.openxmlformats.org/officeDocument/2006/relationships" xmlns:p="http://schemas.openxmlformats.org/presentationml/2006/main">
  <p:tag name="THINKCELLSHAPEDONOTDELETE" val="tCmUIYtAdTLqUGnCgr6hQLA"/>
</p:tagLst>
</file>

<file path=ppt/tags/tag1055.xml><?xml version="1.0" encoding="utf-8"?>
<p:tagLst xmlns:a="http://schemas.openxmlformats.org/drawingml/2006/main" xmlns:r="http://schemas.openxmlformats.org/officeDocument/2006/relationships" xmlns:p="http://schemas.openxmlformats.org/presentationml/2006/main">
  <p:tag name="THINKCELLSHAPEDONOTDELETE" val="tw8giTCeeRL.dsoqIEaoZCw"/>
</p:tagLst>
</file>

<file path=ppt/tags/tag1056.xml><?xml version="1.0" encoding="utf-8"?>
<p:tagLst xmlns:a="http://schemas.openxmlformats.org/drawingml/2006/main" xmlns:r="http://schemas.openxmlformats.org/officeDocument/2006/relationships" xmlns:p="http://schemas.openxmlformats.org/presentationml/2006/main">
  <p:tag name="THINKCELLSHAPEDONOTDELETE" val="tGL6nNP6cthIr2Jdbb_yfwA"/>
</p:tagLst>
</file>

<file path=ppt/tags/tag1057.xml><?xml version="1.0" encoding="utf-8"?>
<p:tagLst xmlns:a="http://schemas.openxmlformats.org/drawingml/2006/main" xmlns:r="http://schemas.openxmlformats.org/officeDocument/2006/relationships" xmlns:p="http://schemas.openxmlformats.org/presentationml/2006/main">
  <p:tag name="THINKCELLSHAPEDONOTDELETE" val="tvwipPbilRQasNzAehWx8Ww"/>
</p:tagLst>
</file>

<file path=ppt/tags/tag1058.xml><?xml version="1.0" encoding="utf-8"?>
<p:tagLst xmlns:a="http://schemas.openxmlformats.org/drawingml/2006/main" xmlns:r="http://schemas.openxmlformats.org/officeDocument/2006/relationships" xmlns:p="http://schemas.openxmlformats.org/presentationml/2006/main">
  <p:tag name="THINKCELLSHAPEDONOTDELETE" val="tnOlWmpfpQfCdFVovp1s9fw"/>
</p:tagLst>
</file>

<file path=ppt/tags/tag1059.xml><?xml version="1.0" encoding="utf-8"?>
<p:tagLst xmlns:a="http://schemas.openxmlformats.org/drawingml/2006/main" xmlns:r="http://schemas.openxmlformats.org/officeDocument/2006/relationships" xmlns:p="http://schemas.openxmlformats.org/presentationml/2006/main">
  <p:tag name="THINKCELLSHAPEDONOTDELETE" val="tWYv6H3rXSq.ZxVfEpSfbm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wIi1w4VqHJXQDhwvL5J_AA"/>
</p:tagLst>
</file>

<file path=ppt/tags/tag1060.xml><?xml version="1.0" encoding="utf-8"?>
<p:tagLst xmlns:a="http://schemas.openxmlformats.org/drawingml/2006/main" xmlns:r="http://schemas.openxmlformats.org/officeDocument/2006/relationships" xmlns:p="http://schemas.openxmlformats.org/presentationml/2006/main">
  <p:tag name="THINKCELLSHAPEDONOTDELETE" val="to05T.q.hQbuAM7G_DRKyRQ"/>
</p:tagLst>
</file>

<file path=ppt/tags/tag1061.xml><?xml version="1.0" encoding="utf-8"?>
<p:tagLst xmlns:a="http://schemas.openxmlformats.org/drawingml/2006/main" xmlns:r="http://schemas.openxmlformats.org/officeDocument/2006/relationships" xmlns:p="http://schemas.openxmlformats.org/presentationml/2006/main">
  <p:tag name="THINKCELLSHAPEDONOTDELETE" val="t.AMOi6ZSX7lIBFPXi5E4hg"/>
</p:tagLst>
</file>

<file path=ppt/tags/tag10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3.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1064.xml><?xml version="1.0" encoding="utf-8"?>
<p:tagLst xmlns:a="http://schemas.openxmlformats.org/drawingml/2006/main" xmlns:r="http://schemas.openxmlformats.org/officeDocument/2006/relationships" xmlns:p="http://schemas.openxmlformats.org/presentationml/2006/main">
  <p:tag name="THINKCELLSHAPEDONOTDELETE" val="tbSZn14I2eathiQd5OonPyw"/>
</p:tagLst>
</file>

<file path=ppt/tags/tag1065.xml><?xml version="1.0" encoding="utf-8"?>
<p:tagLst xmlns:a="http://schemas.openxmlformats.org/drawingml/2006/main" xmlns:r="http://schemas.openxmlformats.org/officeDocument/2006/relationships" xmlns:p="http://schemas.openxmlformats.org/presentationml/2006/main">
  <p:tag name="THINKCELLSHAPEDONOTDELETE" val="thvxjR3WTrg9Zfr05Qpm5OQ"/>
</p:tagLst>
</file>

<file path=ppt/tags/tag1066.xml><?xml version="1.0" encoding="utf-8"?>
<p:tagLst xmlns:a="http://schemas.openxmlformats.org/drawingml/2006/main" xmlns:r="http://schemas.openxmlformats.org/officeDocument/2006/relationships" xmlns:p="http://schemas.openxmlformats.org/presentationml/2006/main">
  <p:tag name="THINKCELLSHAPEDONOTDELETE" val="tksSJbw.78v9KiU3oQOVjDQ"/>
</p:tagLst>
</file>

<file path=ppt/tags/tag1067.xml><?xml version="1.0" encoding="utf-8"?>
<p:tagLst xmlns:a="http://schemas.openxmlformats.org/drawingml/2006/main" xmlns:r="http://schemas.openxmlformats.org/officeDocument/2006/relationships" xmlns:p="http://schemas.openxmlformats.org/presentationml/2006/main">
  <p:tag name="THINKCELLSHAPEDONOTDELETE" val="tR.BYt1OKVadd6KovWCIY5A"/>
</p:tagLst>
</file>

<file path=ppt/tags/tag1068.xml><?xml version="1.0" encoding="utf-8"?>
<p:tagLst xmlns:a="http://schemas.openxmlformats.org/drawingml/2006/main" xmlns:r="http://schemas.openxmlformats.org/officeDocument/2006/relationships" xmlns:p="http://schemas.openxmlformats.org/presentationml/2006/main">
  <p:tag name="THINKCELLSHAPEDONOTDELETE" val="tmGH3xypkLHfHmIPrIpgMWw"/>
</p:tagLst>
</file>

<file path=ppt/tags/tag1069.xml><?xml version="1.0" encoding="utf-8"?>
<p:tagLst xmlns:a="http://schemas.openxmlformats.org/drawingml/2006/main" xmlns:r="http://schemas.openxmlformats.org/officeDocument/2006/relationships" xmlns:p="http://schemas.openxmlformats.org/presentationml/2006/main">
  <p:tag name="THINKCELLSHAPEDONOTDELETE" val="timvtriAF6JDW2rQy93iq_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G3PLFpECPWrYeaPulhIBuA"/>
</p:tagLst>
</file>

<file path=ppt/tags/tag1070.xml><?xml version="1.0" encoding="utf-8"?>
<p:tagLst xmlns:a="http://schemas.openxmlformats.org/drawingml/2006/main" xmlns:r="http://schemas.openxmlformats.org/officeDocument/2006/relationships" xmlns:p="http://schemas.openxmlformats.org/presentationml/2006/main">
  <p:tag name="THINKCELLSHAPEDONOTDELETE" val="tDCe55v90_AyFgilKj1ENQg"/>
</p:tagLst>
</file>

<file path=ppt/tags/tag1071.xml><?xml version="1.0" encoding="utf-8"?>
<p:tagLst xmlns:a="http://schemas.openxmlformats.org/drawingml/2006/main" xmlns:r="http://schemas.openxmlformats.org/officeDocument/2006/relationships" xmlns:p="http://schemas.openxmlformats.org/presentationml/2006/main">
  <p:tag name="THINKCELLSHAPEDONOTDELETE" val="t0gCT8OIo4sWdrHNuXsg7tA"/>
</p:tagLst>
</file>

<file path=ppt/tags/tag1072.xml><?xml version="1.0" encoding="utf-8"?>
<p:tagLst xmlns:a="http://schemas.openxmlformats.org/drawingml/2006/main" xmlns:r="http://schemas.openxmlformats.org/officeDocument/2006/relationships" xmlns:p="http://schemas.openxmlformats.org/presentationml/2006/main">
  <p:tag name="THINKCELLSHAPEDONOTDELETE" val="tybtsYbeTs72S0q5bVyZtSQ"/>
</p:tagLst>
</file>

<file path=ppt/tags/tag1073.xml><?xml version="1.0" encoding="utf-8"?>
<p:tagLst xmlns:a="http://schemas.openxmlformats.org/drawingml/2006/main" xmlns:r="http://schemas.openxmlformats.org/officeDocument/2006/relationships" xmlns:p="http://schemas.openxmlformats.org/presentationml/2006/main">
  <p:tag name="THINKCELLSHAPEDONOTDELETE" val="tGaUtin0Oce9ELMI6yPUncw"/>
</p:tagLst>
</file>

<file path=ppt/tags/tag1074.xml><?xml version="1.0" encoding="utf-8"?>
<p:tagLst xmlns:a="http://schemas.openxmlformats.org/drawingml/2006/main" xmlns:r="http://schemas.openxmlformats.org/officeDocument/2006/relationships" xmlns:p="http://schemas.openxmlformats.org/presentationml/2006/main">
  <p:tag name="THINKCELLSHAPEDONOTDELETE" val="t197_qgMUL3ry7l16us4zww"/>
</p:tagLst>
</file>

<file path=ppt/tags/tag1075.xml><?xml version="1.0" encoding="utf-8"?>
<p:tagLst xmlns:a="http://schemas.openxmlformats.org/drawingml/2006/main" xmlns:r="http://schemas.openxmlformats.org/officeDocument/2006/relationships" xmlns:p="http://schemas.openxmlformats.org/presentationml/2006/main">
  <p:tag name="THINKCELLSHAPEDONOTDELETE" val="tJL5IAhzN_t9fsmZQrV00Nw"/>
</p:tagLst>
</file>

<file path=ppt/tags/tag1076.xml><?xml version="1.0" encoding="utf-8"?>
<p:tagLst xmlns:a="http://schemas.openxmlformats.org/drawingml/2006/main" xmlns:r="http://schemas.openxmlformats.org/officeDocument/2006/relationships" xmlns:p="http://schemas.openxmlformats.org/presentationml/2006/main">
  <p:tag name="THINKCELLSHAPEDONOTDELETE" val="t5Y1bwV3.m3LQSkmg6ImKYw"/>
</p:tagLst>
</file>

<file path=ppt/tags/tag1077.xml><?xml version="1.0" encoding="utf-8"?>
<p:tagLst xmlns:a="http://schemas.openxmlformats.org/drawingml/2006/main" xmlns:r="http://schemas.openxmlformats.org/officeDocument/2006/relationships" xmlns:p="http://schemas.openxmlformats.org/presentationml/2006/main">
  <p:tag name="THINKCELLSHAPEDONOTDELETE" val="tMZQDrrcwxvJsFbUI5Wm8HQ"/>
</p:tagLst>
</file>

<file path=ppt/tags/tag1078.xml><?xml version="1.0" encoding="utf-8"?>
<p:tagLst xmlns:a="http://schemas.openxmlformats.org/drawingml/2006/main" xmlns:r="http://schemas.openxmlformats.org/officeDocument/2006/relationships" xmlns:p="http://schemas.openxmlformats.org/presentationml/2006/main">
  <p:tag name="THINKCELLSHAPEDONOTDELETE" val="tn.5Wrc4S5TCG_Dd1XNJMXQ"/>
</p:tagLst>
</file>

<file path=ppt/tags/tag1079.xml><?xml version="1.0" encoding="utf-8"?>
<p:tagLst xmlns:a="http://schemas.openxmlformats.org/drawingml/2006/main" xmlns:r="http://schemas.openxmlformats.org/officeDocument/2006/relationships" xmlns:p="http://schemas.openxmlformats.org/presentationml/2006/main">
  <p:tag name="THINKCELLSHAPEDONOTDELETE" val="tjPMedRI5Fj6WwFdk0G.xA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EmGv2OV.SJS2E92OY8YyCw"/>
</p:tagLst>
</file>

<file path=ppt/tags/tag1080.xml><?xml version="1.0" encoding="utf-8"?>
<p:tagLst xmlns:a="http://schemas.openxmlformats.org/drawingml/2006/main" xmlns:r="http://schemas.openxmlformats.org/officeDocument/2006/relationships" xmlns:p="http://schemas.openxmlformats.org/presentationml/2006/main">
  <p:tag name="THINKCELLSHAPEDONOTDELETE" val="tgVaotIN8FceJ.RTKNLihoA"/>
</p:tagLst>
</file>

<file path=ppt/tags/tag1081.xml><?xml version="1.0" encoding="utf-8"?>
<p:tagLst xmlns:a="http://schemas.openxmlformats.org/drawingml/2006/main" xmlns:r="http://schemas.openxmlformats.org/officeDocument/2006/relationships" xmlns:p="http://schemas.openxmlformats.org/presentationml/2006/main">
  <p:tag name="THINKCELLSHAPEDONOTDELETE" val="tkScxwE9ATdA_e2BHu7oZBQ"/>
</p:tagLst>
</file>

<file path=ppt/tags/tag1082.xml><?xml version="1.0" encoding="utf-8"?>
<p:tagLst xmlns:a="http://schemas.openxmlformats.org/drawingml/2006/main" xmlns:r="http://schemas.openxmlformats.org/officeDocument/2006/relationships" xmlns:p="http://schemas.openxmlformats.org/presentationml/2006/main">
  <p:tag name="THINKCELLSHAPEDONOTDELETE" val="t.dnQMVMHniBSdIgYdueW4w"/>
</p:tagLst>
</file>

<file path=ppt/tags/tag1083.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1084.xml><?xml version="1.0" encoding="utf-8"?>
<p:tagLst xmlns:a="http://schemas.openxmlformats.org/drawingml/2006/main" xmlns:r="http://schemas.openxmlformats.org/officeDocument/2006/relationships" xmlns:p="http://schemas.openxmlformats.org/presentationml/2006/main">
  <p:tag name="THINKCELLSHAPEDONOTDELETE" val="tRxwLNHouFWi2F.3XIs7ACA"/>
</p:tagLst>
</file>

<file path=ppt/tags/tag1085.xml><?xml version="1.0" encoding="utf-8"?>
<p:tagLst xmlns:a="http://schemas.openxmlformats.org/drawingml/2006/main" xmlns:r="http://schemas.openxmlformats.org/officeDocument/2006/relationships" xmlns:p="http://schemas.openxmlformats.org/presentationml/2006/main">
  <p:tag name="THINKCELLSHAPEDONOTDELETE" val="txwlYDkAvVUidXBns0MQ3Sg"/>
</p:tagLst>
</file>

<file path=ppt/tags/tag1086.xml><?xml version="1.0" encoding="utf-8"?>
<p:tagLst xmlns:a="http://schemas.openxmlformats.org/drawingml/2006/main" xmlns:r="http://schemas.openxmlformats.org/officeDocument/2006/relationships" xmlns:p="http://schemas.openxmlformats.org/presentationml/2006/main">
  <p:tag name="THINKCELLSHAPEDONOTDELETE" val="tuQxe0Gi0TjbAekOHvb0gDw"/>
</p:tagLst>
</file>

<file path=ppt/tags/tag1087.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1088.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1089.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mKxdWvEOeZf1uMvWw.vAEQ"/>
</p:tagLst>
</file>

<file path=ppt/tags/tag1090.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1091.xml><?xml version="1.0" encoding="utf-8"?>
<p:tagLst xmlns:a="http://schemas.openxmlformats.org/drawingml/2006/main" xmlns:r="http://schemas.openxmlformats.org/officeDocument/2006/relationships" xmlns:p="http://schemas.openxmlformats.org/presentationml/2006/main">
  <p:tag name="THINKCELLSHAPEDONOTDELETE" val="tlesrXQZsZYozZGcAEra9Bw"/>
</p:tagLst>
</file>

<file path=ppt/tags/tag1092.xml><?xml version="1.0" encoding="utf-8"?>
<p:tagLst xmlns:a="http://schemas.openxmlformats.org/drawingml/2006/main" xmlns:r="http://schemas.openxmlformats.org/officeDocument/2006/relationships" xmlns:p="http://schemas.openxmlformats.org/presentationml/2006/main">
  <p:tag name="THINKCELLSHAPEDONOTDELETE" val="tfu2Z3Lij61TlanT6i8iKtw"/>
</p:tagLst>
</file>

<file path=ppt/tags/tag1093.xml><?xml version="1.0" encoding="utf-8"?>
<p:tagLst xmlns:a="http://schemas.openxmlformats.org/drawingml/2006/main" xmlns:r="http://schemas.openxmlformats.org/officeDocument/2006/relationships" xmlns:p="http://schemas.openxmlformats.org/presentationml/2006/main">
  <p:tag name="THINKCELLSHAPEDONOTDELETE" val="tleTxi0xb9WpTa_M7g.wggA"/>
</p:tagLst>
</file>

<file path=ppt/tags/tag1094.xml><?xml version="1.0" encoding="utf-8"?>
<p:tagLst xmlns:a="http://schemas.openxmlformats.org/drawingml/2006/main" xmlns:r="http://schemas.openxmlformats.org/officeDocument/2006/relationships" xmlns:p="http://schemas.openxmlformats.org/presentationml/2006/main">
  <p:tag name="THINKCELLSHAPEDONOTDELETE" val="t.JWruHBrcp5VwLJvzx7jpA"/>
</p:tagLst>
</file>

<file path=ppt/tags/tag1095.xml><?xml version="1.0" encoding="utf-8"?>
<p:tagLst xmlns:a="http://schemas.openxmlformats.org/drawingml/2006/main" xmlns:r="http://schemas.openxmlformats.org/officeDocument/2006/relationships" xmlns:p="http://schemas.openxmlformats.org/presentationml/2006/main">
  <p:tag name="THINKCELLSHAPEDONOTDELETE" val="tYfPXGz._5dLp.tkmb05i6g"/>
</p:tagLst>
</file>

<file path=ppt/tags/tag1096.xml><?xml version="1.0" encoding="utf-8"?>
<p:tagLst xmlns:a="http://schemas.openxmlformats.org/drawingml/2006/main" xmlns:r="http://schemas.openxmlformats.org/officeDocument/2006/relationships" xmlns:p="http://schemas.openxmlformats.org/presentationml/2006/main">
  <p:tag name="THINKCELLSHAPEDONOTDELETE" val="tw.9Hp8ISSsudV.mHWTxh6g"/>
</p:tagLst>
</file>

<file path=ppt/tags/tag1097.xml><?xml version="1.0" encoding="utf-8"?>
<p:tagLst xmlns:a="http://schemas.openxmlformats.org/drawingml/2006/main" xmlns:r="http://schemas.openxmlformats.org/officeDocument/2006/relationships" xmlns:p="http://schemas.openxmlformats.org/presentationml/2006/main">
  <p:tag name="THINKCELLSHAPEDONOTDELETE" val="tBBRAhfeqRce7MtoKMtmsOQ"/>
</p:tagLst>
</file>

<file path=ppt/tags/tag1098.xml><?xml version="1.0" encoding="utf-8"?>
<p:tagLst xmlns:a="http://schemas.openxmlformats.org/drawingml/2006/main" xmlns:r="http://schemas.openxmlformats.org/officeDocument/2006/relationships" xmlns:p="http://schemas.openxmlformats.org/presentationml/2006/main">
  <p:tag name="THINKCELLSHAPEDONOTDELETE" val="tl6p.9aDDT6aLjEY37ZG.5A"/>
</p:tagLst>
</file>

<file path=ppt/tags/tag1099.xml><?xml version="1.0" encoding="utf-8"?>
<p:tagLst xmlns:a="http://schemas.openxmlformats.org/drawingml/2006/main" xmlns:r="http://schemas.openxmlformats.org/officeDocument/2006/relationships" xmlns:p="http://schemas.openxmlformats.org/presentationml/2006/main">
  <p:tag name="THINKCELLSHAPEDONOTDELETE" val="t0GHjk77dScaZgKmG4TxWU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kSgtmmxVabEUjUuKBNu1FQ"/>
</p:tagLst>
</file>

<file path=ppt/tags/tag1100.xml><?xml version="1.0" encoding="utf-8"?>
<p:tagLst xmlns:a="http://schemas.openxmlformats.org/drawingml/2006/main" xmlns:r="http://schemas.openxmlformats.org/officeDocument/2006/relationships" xmlns:p="http://schemas.openxmlformats.org/presentationml/2006/main">
  <p:tag name="THINKCELLSHAPEDONOTDELETE" val="t6RfIv3eUXOTqGUxeOtoYGA"/>
</p:tagLst>
</file>

<file path=ppt/tags/tag1101.xml><?xml version="1.0" encoding="utf-8"?>
<p:tagLst xmlns:a="http://schemas.openxmlformats.org/drawingml/2006/main" xmlns:r="http://schemas.openxmlformats.org/officeDocument/2006/relationships" xmlns:p="http://schemas.openxmlformats.org/presentationml/2006/main">
  <p:tag name="THINKCELLSHAPEDONOTDELETE" val="tAoAmwIOVnVda75SzCodoAg"/>
</p:tagLst>
</file>

<file path=ppt/tags/tag1102.xml><?xml version="1.0" encoding="utf-8"?>
<p:tagLst xmlns:a="http://schemas.openxmlformats.org/drawingml/2006/main" xmlns:r="http://schemas.openxmlformats.org/officeDocument/2006/relationships" xmlns:p="http://schemas.openxmlformats.org/presentationml/2006/main">
  <p:tag name="THINKCELLSHAPEDONOTDELETE" val="trfHRXyVhe0So0SGGZWl2VA"/>
</p:tagLst>
</file>

<file path=ppt/tags/tag1103.xml><?xml version="1.0" encoding="utf-8"?>
<p:tagLst xmlns:a="http://schemas.openxmlformats.org/drawingml/2006/main" xmlns:r="http://schemas.openxmlformats.org/officeDocument/2006/relationships" xmlns:p="http://schemas.openxmlformats.org/presentationml/2006/main">
  <p:tag name="THINKCELLSHAPEDONOTDELETE" val="tXE9JwHGZtrja_6tEe8ZOOA"/>
</p:tagLst>
</file>

<file path=ppt/tags/tag1104.xml><?xml version="1.0" encoding="utf-8"?>
<p:tagLst xmlns:a="http://schemas.openxmlformats.org/drawingml/2006/main" xmlns:r="http://schemas.openxmlformats.org/officeDocument/2006/relationships" xmlns:p="http://schemas.openxmlformats.org/presentationml/2006/main">
  <p:tag name="THINKCELLSHAPEDONOTDELETE" val="tbTu4Fw1ENYxCtkmaPiBnyw"/>
</p:tagLst>
</file>

<file path=ppt/tags/tag1105.xml><?xml version="1.0" encoding="utf-8"?>
<p:tagLst xmlns:a="http://schemas.openxmlformats.org/drawingml/2006/main" xmlns:r="http://schemas.openxmlformats.org/officeDocument/2006/relationships" xmlns:p="http://schemas.openxmlformats.org/presentationml/2006/main">
  <p:tag name="THINKCELLSHAPEDONOTDELETE" val="tBO3Q7vDoDUQZoAWLhOmV7g"/>
</p:tagLst>
</file>

<file path=ppt/tags/tag1106.xml><?xml version="1.0" encoding="utf-8"?>
<p:tagLst xmlns:a="http://schemas.openxmlformats.org/drawingml/2006/main" xmlns:r="http://schemas.openxmlformats.org/officeDocument/2006/relationships" xmlns:p="http://schemas.openxmlformats.org/presentationml/2006/main">
  <p:tag name="THINKCELLSHAPEDONOTDELETE" val="tVSN1ZjgRmjb82jb0d36Puw"/>
</p:tagLst>
</file>

<file path=ppt/tags/tag1107.xml><?xml version="1.0" encoding="utf-8"?>
<p:tagLst xmlns:a="http://schemas.openxmlformats.org/drawingml/2006/main" xmlns:r="http://schemas.openxmlformats.org/officeDocument/2006/relationships" xmlns:p="http://schemas.openxmlformats.org/presentationml/2006/main">
  <p:tag name="THINKCELLSHAPEDONOTDELETE" val="t2aeO8bnLOOKwoSZC5wJ6QA"/>
</p:tagLst>
</file>

<file path=ppt/tags/tag1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9.xml><?xml version="1.0" encoding="utf-8"?>
<p:tagLst xmlns:a="http://schemas.openxmlformats.org/drawingml/2006/main" xmlns:r="http://schemas.openxmlformats.org/officeDocument/2006/relationships" xmlns:p="http://schemas.openxmlformats.org/presentationml/2006/main">
  <p:tag name="THINKCELLSHAPEDONOTDELETE" val="tT9K5xFoUQE6MnO5hjnOGm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ydZSRbJprEV6prmAX7EVRQ"/>
</p:tagLst>
</file>

<file path=ppt/tags/tag1110.xml><?xml version="1.0" encoding="utf-8"?>
<p:tagLst xmlns:a="http://schemas.openxmlformats.org/drawingml/2006/main" xmlns:r="http://schemas.openxmlformats.org/officeDocument/2006/relationships" xmlns:p="http://schemas.openxmlformats.org/presentationml/2006/main">
  <p:tag name="THINKCELLSHAPEDONOTDELETE" val="tVPydqJVEQMClgGr73_.7xQ"/>
</p:tagLst>
</file>

<file path=ppt/tags/tag1111.xml><?xml version="1.0" encoding="utf-8"?>
<p:tagLst xmlns:a="http://schemas.openxmlformats.org/drawingml/2006/main" xmlns:r="http://schemas.openxmlformats.org/officeDocument/2006/relationships" xmlns:p="http://schemas.openxmlformats.org/presentationml/2006/main">
  <p:tag name="THINKCELLSHAPEDONOTDELETE" val="ttYbMGfRSt885yoH49qIKZw"/>
</p:tagLst>
</file>

<file path=ppt/tags/tag1112.xml><?xml version="1.0" encoding="utf-8"?>
<p:tagLst xmlns:a="http://schemas.openxmlformats.org/drawingml/2006/main" xmlns:r="http://schemas.openxmlformats.org/officeDocument/2006/relationships" xmlns:p="http://schemas.openxmlformats.org/presentationml/2006/main">
  <p:tag name="THINKCELLSHAPEDONOTDELETE" val="th_O7wwML93ilW4VeP0SK.w"/>
</p:tagLst>
</file>

<file path=ppt/tags/tag1113.xml><?xml version="1.0" encoding="utf-8"?>
<p:tagLst xmlns:a="http://schemas.openxmlformats.org/drawingml/2006/main" xmlns:r="http://schemas.openxmlformats.org/officeDocument/2006/relationships" xmlns:p="http://schemas.openxmlformats.org/presentationml/2006/main">
  <p:tag name="THINKCELLSHAPEDONOTDELETE" val="tpW66OVgoiMIgSzhX3jHGIg"/>
</p:tagLst>
</file>

<file path=ppt/tags/tag1114.xml><?xml version="1.0" encoding="utf-8"?>
<p:tagLst xmlns:a="http://schemas.openxmlformats.org/drawingml/2006/main" xmlns:r="http://schemas.openxmlformats.org/officeDocument/2006/relationships" xmlns:p="http://schemas.openxmlformats.org/presentationml/2006/main">
  <p:tag name="THINKCELLSHAPEDONOTDELETE" val="tbkC53_iK5jIW6bjJGlYLEA"/>
</p:tagLst>
</file>

<file path=ppt/tags/tag1115.xml><?xml version="1.0" encoding="utf-8"?>
<p:tagLst xmlns:a="http://schemas.openxmlformats.org/drawingml/2006/main" xmlns:r="http://schemas.openxmlformats.org/officeDocument/2006/relationships" xmlns:p="http://schemas.openxmlformats.org/presentationml/2006/main">
  <p:tag name="THINKCELLSHAPEDONOTDELETE" val="tC9pqaoLRq8B.wWyrbhs1Kw"/>
</p:tagLst>
</file>

<file path=ppt/tags/tag1116.xml><?xml version="1.0" encoding="utf-8"?>
<p:tagLst xmlns:a="http://schemas.openxmlformats.org/drawingml/2006/main" xmlns:r="http://schemas.openxmlformats.org/officeDocument/2006/relationships" xmlns:p="http://schemas.openxmlformats.org/presentationml/2006/main">
  <p:tag name="THINKCELLSHAPEDONOTDELETE" val="t.PVFtXQapxTnjS_NxIQjFA"/>
</p:tagLst>
</file>

<file path=ppt/tags/tag1117.xml><?xml version="1.0" encoding="utf-8"?>
<p:tagLst xmlns:a="http://schemas.openxmlformats.org/drawingml/2006/main" xmlns:r="http://schemas.openxmlformats.org/officeDocument/2006/relationships" xmlns:p="http://schemas.openxmlformats.org/presentationml/2006/main">
  <p:tag name="THINKCELLSHAPEDONOTDELETE" val="tbmD0nOFhzMrDx0ahaj4snQ"/>
</p:tagLst>
</file>

<file path=ppt/tags/tag1118.xml><?xml version="1.0" encoding="utf-8"?>
<p:tagLst xmlns:a="http://schemas.openxmlformats.org/drawingml/2006/main" xmlns:r="http://schemas.openxmlformats.org/officeDocument/2006/relationships" xmlns:p="http://schemas.openxmlformats.org/presentationml/2006/main">
  <p:tag name="THINKCELLSHAPEDONOTDELETE" val="tE.QRjn9yhPu_t.8yhuE9Pw"/>
</p:tagLst>
</file>

<file path=ppt/tags/tag1119.xml><?xml version="1.0" encoding="utf-8"?>
<p:tagLst xmlns:a="http://schemas.openxmlformats.org/drawingml/2006/main" xmlns:r="http://schemas.openxmlformats.org/officeDocument/2006/relationships" xmlns:p="http://schemas.openxmlformats.org/presentationml/2006/main">
  <p:tag name="THINKCELLSHAPEDONOTDELETE" val="tHipjMn.wxNEFt5q2hTPTw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VzIFrqXFScqCAkcqZshTrw"/>
</p:tagLst>
</file>

<file path=ppt/tags/tag1120.xml><?xml version="1.0" encoding="utf-8"?>
<p:tagLst xmlns:a="http://schemas.openxmlformats.org/drawingml/2006/main" xmlns:r="http://schemas.openxmlformats.org/officeDocument/2006/relationships" xmlns:p="http://schemas.openxmlformats.org/presentationml/2006/main">
  <p:tag name="THINKCELLSHAPEDONOTDELETE" val="ty7yaEhOV5d7fLnbMwdcvOw"/>
</p:tagLst>
</file>

<file path=ppt/tags/tag1121.xml><?xml version="1.0" encoding="utf-8"?>
<p:tagLst xmlns:a="http://schemas.openxmlformats.org/drawingml/2006/main" xmlns:r="http://schemas.openxmlformats.org/officeDocument/2006/relationships" xmlns:p="http://schemas.openxmlformats.org/presentationml/2006/main">
  <p:tag name="THINKCELLSHAPEDONOTDELETE" val="ttB4JALhham0mMWifsnwlzg"/>
</p:tagLst>
</file>

<file path=ppt/tags/tag1122.xml><?xml version="1.0" encoding="utf-8"?>
<p:tagLst xmlns:a="http://schemas.openxmlformats.org/drawingml/2006/main" xmlns:r="http://schemas.openxmlformats.org/officeDocument/2006/relationships" xmlns:p="http://schemas.openxmlformats.org/presentationml/2006/main">
  <p:tag name="THINKCELLSHAPEDONOTDELETE" val="trmoiyyUsw.7_QHmdJqHv1w"/>
</p:tagLst>
</file>

<file path=ppt/tags/tag1123.xml><?xml version="1.0" encoding="utf-8"?>
<p:tagLst xmlns:a="http://schemas.openxmlformats.org/drawingml/2006/main" xmlns:r="http://schemas.openxmlformats.org/officeDocument/2006/relationships" xmlns:p="http://schemas.openxmlformats.org/presentationml/2006/main">
  <p:tag name="THINKCELLSHAPEDONOTDELETE" val="tLBcLeOcXRSODKpH.MZkOig"/>
</p:tagLst>
</file>

<file path=ppt/tags/tag1124.xml><?xml version="1.0" encoding="utf-8"?>
<p:tagLst xmlns:a="http://schemas.openxmlformats.org/drawingml/2006/main" xmlns:r="http://schemas.openxmlformats.org/officeDocument/2006/relationships" xmlns:p="http://schemas.openxmlformats.org/presentationml/2006/main">
  <p:tag name="THINKCELLSHAPEDONOTDELETE" val="tvsKiJ809Tra6IbtQYx.8Ow"/>
</p:tagLst>
</file>

<file path=ppt/tags/tag1125.xml><?xml version="1.0" encoding="utf-8"?>
<p:tagLst xmlns:a="http://schemas.openxmlformats.org/drawingml/2006/main" xmlns:r="http://schemas.openxmlformats.org/officeDocument/2006/relationships" xmlns:p="http://schemas.openxmlformats.org/presentationml/2006/main">
  <p:tag name="THINKCELLSHAPEDONOTDELETE" val="t1_JJDXbUSXEiLRUZjJ7xVA"/>
</p:tagLst>
</file>

<file path=ppt/tags/tag1126.xml><?xml version="1.0" encoding="utf-8"?>
<p:tagLst xmlns:a="http://schemas.openxmlformats.org/drawingml/2006/main" xmlns:r="http://schemas.openxmlformats.org/officeDocument/2006/relationships" xmlns:p="http://schemas.openxmlformats.org/presentationml/2006/main">
  <p:tag name="THINKCELLSHAPEDONOTDELETE" val="tzttg7_TlRQOe7KLUJ2NkuA"/>
</p:tagLst>
</file>

<file path=ppt/tags/tag1127.xml><?xml version="1.0" encoding="utf-8"?>
<p:tagLst xmlns:a="http://schemas.openxmlformats.org/drawingml/2006/main" xmlns:r="http://schemas.openxmlformats.org/officeDocument/2006/relationships" xmlns:p="http://schemas.openxmlformats.org/presentationml/2006/main">
  <p:tag name="THINKCELLSHAPEDONOTDELETE" val="tAOviJqgta8OUk2ajX.95IA"/>
</p:tagLst>
</file>

<file path=ppt/tags/tag1128.xml><?xml version="1.0" encoding="utf-8"?>
<p:tagLst xmlns:a="http://schemas.openxmlformats.org/drawingml/2006/main" xmlns:r="http://schemas.openxmlformats.org/officeDocument/2006/relationships" xmlns:p="http://schemas.openxmlformats.org/presentationml/2006/main">
  <p:tag name="THINKCELLSHAPEDONOTDELETE" val="thjMVCl08T8GVWd900B65Ng"/>
</p:tagLst>
</file>

<file path=ppt/tags/tag1129.xml><?xml version="1.0" encoding="utf-8"?>
<p:tagLst xmlns:a="http://schemas.openxmlformats.org/drawingml/2006/main" xmlns:r="http://schemas.openxmlformats.org/officeDocument/2006/relationships" xmlns:p="http://schemas.openxmlformats.org/presentationml/2006/main">
  <p:tag name="THINKCELLSHAPEDONOTDELETE" val="tM8o_vmpQeFwXMsk5BdDkA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OMI4nZLwctnVG4ws5SsHHg"/>
</p:tagLst>
</file>

<file path=ppt/tags/tag1130.xml><?xml version="1.0" encoding="utf-8"?>
<p:tagLst xmlns:a="http://schemas.openxmlformats.org/drawingml/2006/main" xmlns:r="http://schemas.openxmlformats.org/officeDocument/2006/relationships" xmlns:p="http://schemas.openxmlformats.org/presentationml/2006/main">
  <p:tag name="THINKCELLSHAPEDONOTDELETE" val="tdx.t36.AsLEINRITOcC9SQ"/>
</p:tagLst>
</file>

<file path=ppt/tags/tag1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3.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1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7.xml><?xml version="1.0" encoding="utf-8"?>
<p:tagLst xmlns:a="http://schemas.openxmlformats.org/drawingml/2006/main" xmlns:r="http://schemas.openxmlformats.org/officeDocument/2006/relationships" xmlns:p="http://schemas.openxmlformats.org/presentationml/2006/main">
  <p:tag name="THINKCELLSHAPEDONOTDELETE" val="tX0u8Q178RZOMsHYMr5Adww"/>
</p:tagLst>
</file>

<file path=ppt/tags/tag1138.xml><?xml version="1.0" encoding="utf-8"?>
<p:tagLst xmlns:a="http://schemas.openxmlformats.org/drawingml/2006/main" xmlns:r="http://schemas.openxmlformats.org/officeDocument/2006/relationships" xmlns:p="http://schemas.openxmlformats.org/presentationml/2006/main">
  <p:tag name="THINKCELLSHAPEDONOTDELETE" val="tAYsFnIsKH.DTUgdpErrhRg"/>
</p:tagLst>
</file>

<file path=ppt/tags/tag1139.xml><?xml version="1.0" encoding="utf-8"?>
<p:tagLst xmlns:a="http://schemas.openxmlformats.org/drawingml/2006/main" xmlns:r="http://schemas.openxmlformats.org/officeDocument/2006/relationships" xmlns:p="http://schemas.openxmlformats.org/presentationml/2006/main">
  <p:tag name="THINKCELLSHAPEDONOTDELETE" val="ttpDRYeLIY8OlIhVjtZysP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gJACgJF.3_g1q5BH3tDsqg"/>
</p:tagLst>
</file>

<file path=ppt/tags/tag1140.xml><?xml version="1.0" encoding="utf-8"?>
<p:tagLst xmlns:a="http://schemas.openxmlformats.org/drawingml/2006/main" xmlns:r="http://schemas.openxmlformats.org/officeDocument/2006/relationships" xmlns:p="http://schemas.openxmlformats.org/presentationml/2006/main">
  <p:tag name="THINKCELLSHAPEDONOTDELETE" val="tuxG9rwXHrVWywb2qmYiyOw"/>
</p:tagLst>
</file>

<file path=ppt/tags/tag1141.xml><?xml version="1.0" encoding="utf-8"?>
<p:tagLst xmlns:a="http://schemas.openxmlformats.org/drawingml/2006/main" xmlns:r="http://schemas.openxmlformats.org/officeDocument/2006/relationships" xmlns:p="http://schemas.openxmlformats.org/presentationml/2006/main">
  <p:tag name="THINKCELLSHAPEDONOTDELETE" val="tLcpuGYz_sYFvaG2_QlQt5g"/>
</p:tagLst>
</file>

<file path=ppt/tags/tag1142.xml><?xml version="1.0" encoding="utf-8"?>
<p:tagLst xmlns:a="http://schemas.openxmlformats.org/drawingml/2006/main" xmlns:r="http://schemas.openxmlformats.org/officeDocument/2006/relationships" xmlns:p="http://schemas.openxmlformats.org/presentationml/2006/main">
  <p:tag name="THINKCELLSHAPEDONOTDELETE" val="tpyruCtkzh_IzuncCG8x5FQ"/>
</p:tagLst>
</file>

<file path=ppt/tags/tag1143.xml><?xml version="1.0" encoding="utf-8"?>
<p:tagLst xmlns:a="http://schemas.openxmlformats.org/drawingml/2006/main" xmlns:r="http://schemas.openxmlformats.org/officeDocument/2006/relationships" xmlns:p="http://schemas.openxmlformats.org/presentationml/2006/main">
  <p:tag name="THINKCELLSHAPEDONOTDELETE" val="tFGVKKjYrWjVbDZxasnK3zA"/>
</p:tagLst>
</file>

<file path=ppt/tags/tag1144.xml><?xml version="1.0" encoding="utf-8"?>
<p:tagLst xmlns:a="http://schemas.openxmlformats.org/drawingml/2006/main" xmlns:r="http://schemas.openxmlformats.org/officeDocument/2006/relationships" xmlns:p="http://schemas.openxmlformats.org/presentationml/2006/main">
  <p:tag name="THINKCELLSHAPEDONOTDELETE" val="t9JWcbKuEWc01y717FBHoYg"/>
</p:tagLst>
</file>

<file path=ppt/tags/tag1145.xml><?xml version="1.0" encoding="utf-8"?>
<p:tagLst xmlns:a="http://schemas.openxmlformats.org/drawingml/2006/main" xmlns:r="http://schemas.openxmlformats.org/officeDocument/2006/relationships" xmlns:p="http://schemas.openxmlformats.org/presentationml/2006/main">
  <p:tag name="THINKCELLSHAPEDONOTDELETE" val="tLrqEEAD2c_LHPGOBAk8fFw"/>
</p:tagLst>
</file>

<file path=ppt/tags/tag1146.xml><?xml version="1.0" encoding="utf-8"?>
<p:tagLst xmlns:a="http://schemas.openxmlformats.org/drawingml/2006/main" xmlns:r="http://schemas.openxmlformats.org/officeDocument/2006/relationships" xmlns:p="http://schemas.openxmlformats.org/presentationml/2006/main">
  <p:tag name="THINKCELLSHAPEDONOTDELETE" val="ttxi4rEuETJXhZKhhvBjg7w"/>
</p:tagLst>
</file>

<file path=ppt/tags/tag1147.xml><?xml version="1.0" encoding="utf-8"?>
<p:tagLst xmlns:a="http://schemas.openxmlformats.org/drawingml/2006/main" xmlns:r="http://schemas.openxmlformats.org/officeDocument/2006/relationships" xmlns:p="http://schemas.openxmlformats.org/presentationml/2006/main">
  <p:tag name="THINKCELLSHAPEDONOTDELETE" val="t5cEXVL7U2WhUJ0PgrwG_tA"/>
</p:tagLst>
</file>

<file path=ppt/tags/tag1148.xml><?xml version="1.0" encoding="utf-8"?>
<p:tagLst xmlns:a="http://schemas.openxmlformats.org/drawingml/2006/main" xmlns:r="http://schemas.openxmlformats.org/officeDocument/2006/relationships" xmlns:p="http://schemas.openxmlformats.org/presentationml/2006/main">
  <p:tag name="THINKCELLSHAPEDONOTDELETE" val="t3c02lAmAG8bmRCDcpC0uNQ"/>
</p:tagLst>
</file>

<file path=ppt/tags/tag1149.xml><?xml version="1.0" encoding="utf-8"?>
<p:tagLst xmlns:a="http://schemas.openxmlformats.org/drawingml/2006/main" xmlns:r="http://schemas.openxmlformats.org/officeDocument/2006/relationships" xmlns:p="http://schemas.openxmlformats.org/presentationml/2006/main">
  <p:tag name="THINKCELLSHAPEDONOTDELETE" val="tb7nE0J2DboKhc5vedg1UW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KdzvrK1tj1yJSRDrMW4kAg"/>
</p:tagLst>
</file>

<file path=ppt/tags/tag1150.xml><?xml version="1.0" encoding="utf-8"?>
<p:tagLst xmlns:a="http://schemas.openxmlformats.org/drawingml/2006/main" xmlns:r="http://schemas.openxmlformats.org/officeDocument/2006/relationships" xmlns:p="http://schemas.openxmlformats.org/presentationml/2006/main">
  <p:tag name="THINKCELLSHAPEDONOTDELETE" val="tfU7wpZyJ1cl0BNGtDL7cLg"/>
</p:tagLst>
</file>

<file path=ppt/tags/tag1151.xml><?xml version="1.0" encoding="utf-8"?>
<p:tagLst xmlns:a="http://schemas.openxmlformats.org/drawingml/2006/main" xmlns:r="http://schemas.openxmlformats.org/officeDocument/2006/relationships" xmlns:p="http://schemas.openxmlformats.org/presentationml/2006/main">
  <p:tag name="THINKCELLSHAPEDONOTDELETE" val="ttjnFiU2rGH08jiKJdURP1Q"/>
</p:tagLst>
</file>

<file path=ppt/tags/tag1152.xml><?xml version="1.0" encoding="utf-8"?>
<p:tagLst xmlns:a="http://schemas.openxmlformats.org/drawingml/2006/main" xmlns:r="http://schemas.openxmlformats.org/officeDocument/2006/relationships" xmlns:p="http://schemas.openxmlformats.org/presentationml/2006/main">
  <p:tag name="THINKCELLSHAPEDONOTDELETE" val="tCzUm4LowO0G_AAdWBLTzgg"/>
</p:tagLst>
</file>

<file path=ppt/tags/tag1153.xml><?xml version="1.0" encoding="utf-8"?>
<p:tagLst xmlns:a="http://schemas.openxmlformats.org/drawingml/2006/main" xmlns:r="http://schemas.openxmlformats.org/officeDocument/2006/relationships" xmlns:p="http://schemas.openxmlformats.org/presentationml/2006/main">
  <p:tag name="THINKCELLSHAPEDONOTDELETE" val="tXZFJJOWZNbTZd.0_qokVcg"/>
</p:tagLst>
</file>

<file path=ppt/tags/tag1154.xml><?xml version="1.0" encoding="utf-8"?>
<p:tagLst xmlns:a="http://schemas.openxmlformats.org/drawingml/2006/main" xmlns:r="http://schemas.openxmlformats.org/officeDocument/2006/relationships" xmlns:p="http://schemas.openxmlformats.org/presentationml/2006/main">
  <p:tag name="THINKCELLSHAPEDONOTDELETE" val="tbpwVqIZX8WJ_vPTrd74h.w"/>
</p:tagLst>
</file>

<file path=ppt/tags/tag1155.xml><?xml version="1.0" encoding="utf-8"?>
<p:tagLst xmlns:a="http://schemas.openxmlformats.org/drawingml/2006/main" xmlns:r="http://schemas.openxmlformats.org/officeDocument/2006/relationships" xmlns:p="http://schemas.openxmlformats.org/presentationml/2006/main">
  <p:tag name="THINKCELLSHAPEDONOTDELETE" val="t.YMLjyqDxzooXbNbm1bXDQ"/>
</p:tagLst>
</file>

<file path=ppt/tags/tag1156.xml><?xml version="1.0" encoding="utf-8"?>
<p:tagLst xmlns:a="http://schemas.openxmlformats.org/drawingml/2006/main" xmlns:r="http://schemas.openxmlformats.org/officeDocument/2006/relationships" xmlns:p="http://schemas.openxmlformats.org/presentationml/2006/main">
  <p:tag name="THINKCELLSHAPEDONOTDELETE" val="tY72QBBTy2sykWbTSGMBnJw"/>
</p:tagLst>
</file>

<file path=ppt/tags/tag1157.xml><?xml version="1.0" encoding="utf-8"?>
<p:tagLst xmlns:a="http://schemas.openxmlformats.org/drawingml/2006/main" xmlns:r="http://schemas.openxmlformats.org/officeDocument/2006/relationships" xmlns:p="http://schemas.openxmlformats.org/presentationml/2006/main">
  <p:tag name="THINKCELLSHAPEDONOTDELETE" val="t0kQkMWBsXN9WsV8TofDbLQ"/>
</p:tagLst>
</file>

<file path=ppt/tags/tag1158.xml><?xml version="1.0" encoding="utf-8"?>
<p:tagLst xmlns:a="http://schemas.openxmlformats.org/drawingml/2006/main" xmlns:r="http://schemas.openxmlformats.org/officeDocument/2006/relationships" xmlns:p="http://schemas.openxmlformats.org/presentationml/2006/main">
  <p:tag name="THINKCELLSHAPEDONOTDELETE" val="ttefAc4skARwvX.WGZltk2A"/>
</p:tagLst>
</file>

<file path=ppt/tags/tag1159.xml><?xml version="1.0" encoding="utf-8"?>
<p:tagLst xmlns:a="http://schemas.openxmlformats.org/drawingml/2006/main" xmlns:r="http://schemas.openxmlformats.org/officeDocument/2006/relationships" xmlns:p="http://schemas.openxmlformats.org/presentationml/2006/main">
  <p:tag name="THINKCELLSHAPEDONOTDELETE" val="tdWPusLZBUIloMelxzTMZt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Ja8QBqd_TxOcQ8QE98xI3g"/>
</p:tagLst>
</file>

<file path=ppt/tags/tag1160.xml><?xml version="1.0" encoding="utf-8"?>
<p:tagLst xmlns:a="http://schemas.openxmlformats.org/drawingml/2006/main" xmlns:r="http://schemas.openxmlformats.org/officeDocument/2006/relationships" xmlns:p="http://schemas.openxmlformats.org/presentationml/2006/main">
  <p:tag name="THINKCELLSHAPEDONOTDELETE" val="tv4h4tQjyDtoBaFvhP5kJ4Q"/>
</p:tagLst>
</file>

<file path=ppt/tags/tag1161.xml><?xml version="1.0" encoding="utf-8"?>
<p:tagLst xmlns:a="http://schemas.openxmlformats.org/drawingml/2006/main" xmlns:r="http://schemas.openxmlformats.org/officeDocument/2006/relationships" xmlns:p="http://schemas.openxmlformats.org/presentationml/2006/main">
  <p:tag name="THINKCELLSHAPEDONOTDELETE" val="tLoXd3XF85mUjWCoj4RW1Mg"/>
</p:tagLst>
</file>

<file path=ppt/tags/tag1162.xml><?xml version="1.0" encoding="utf-8"?>
<p:tagLst xmlns:a="http://schemas.openxmlformats.org/drawingml/2006/main" xmlns:r="http://schemas.openxmlformats.org/officeDocument/2006/relationships" xmlns:p="http://schemas.openxmlformats.org/presentationml/2006/main">
  <p:tag name="THINKCELLSHAPEDONOTDELETE" val="t6j7DBLjFWUzFiecuFDqXHA"/>
</p:tagLst>
</file>

<file path=ppt/tags/tag1163.xml><?xml version="1.0" encoding="utf-8"?>
<p:tagLst xmlns:a="http://schemas.openxmlformats.org/drawingml/2006/main" xmlns:r="http://schemas.openxmlformats.org/officeDocument/2006/relationships" xmlns:p="http://schemas.openxmlformats.org/presentationml/2006/main">
  <p:tag name="THINKCELLSHAPEDONOTDELETE" val="tTGgaS4h6BVj27N0BlqCXdQ"/>
</p:tagLst>
</file>

<file path=ppt/tags/tag1164.xml><?xml version="1.0" encoding="utf-8"?>
<p:tagLst xmlns:a="http://schemas.openxmlformats.org/drawingml/2006/main" xmlns:r="http://schemas.openxmlformats.org/officeDocument/2006/relationships" xmlns:p="http://schemas.openxmlformats.org/presentationml/2006/main">
  <p:tag name="THINKCELLSHAPEDONOTDELETE" val="tiXa4vvITSm6CMhVMvXqnFg"/>
</p:tagLst>
</file>

<file path=ppt/tags/tag1165.xml><?xml version="1.0" encoding="utf-8"?>
<p:tagLst xmlns:a="http://schemas.openxmlformats.org/drawingml/2006/main" xmlns:r="http://schemas.openxmlformats.org/officeDocument/2006/relationships" xmlns:p="http://schemas.openxmlformats.org/presentationml/2006/main">
  <p:tag name="THINKCELLSHAPEDONOTDELETE" val="tLhMFyDuutkEBisp9sGfZqQ"/>
</p:tagLst>
</file>

<file path=ppt/tags/tag1166.xml><?xml version="1.0" encoding="utf-8"?>
<p:tagLst xmlns:a="http://schemas.openxmlformats.org/drawingml/2006/main" xmlns:r="http://schemas.openxmlformats.org/officeDocument/2006/relationships" xmlns:p="http://schemas.openxmlformats.org/presentationml/2006/main">
  <p:tag name="THINKCELLSHAPEDONOTDELETE" val="t87qOuuctcqJnJvQLF1I.hg"/>
</p:tagLst>
</file>

<file path=ppt/tags/tag1167.xml><?xml version="1.0" encoding="utf-8"?>
<p:tagLst xmlns:a="http://schemas.openxmlformats.org/drawingml/2006/main" xmlns:r="http://schemas.openxmlformats.org/officeDocument/2006/relationships" xmlns:p="http://schemas.openxmlformats.org/presentationml/2006/main">
  <p:tag name="THINKCELLSHAPEDONOTDELETE" val="ty9sobl5mLQBpAUBS8Z3izA"/>
</p:tagLst>
</file>

<file path=ppt/tags/tag1168.xml><?xml version="1.0" encoding="utf-8"?>
<p:tagLst xmlns:a="http://schemas.openxmlformats.org/drawingml/2006/main" xmlns:r="http://schemas.openxmlformats.org/officeDocument/2006/relationships" xmlns:p="http://schemas.openxmlformats.org/presentationml/2006/main">
  <p:tag name="THINKCELLSHAPEDONOTDELETE" val="tv0zV.WYhMm3PgTzdfTl6YA"/>
</p:tagLst>
</file>

<file path=ppt/tags/tag1169.xml><?xml version="1.0" encoding="utf-8"?>
<p:tagLst xmlns:a="http://schemas.openxmlformats.org/drawingml/2006/main" xmlns:r="http://schemas.openxmlformats.org/officeDocument/2006/relationships" xmlns:p="http://schemas.openxmlformats.org/presentationml/2006/main">
  <p:tag name="THINKCELLSHAPEDONOTDELETE" val="tMdqiyZzWBiOuyl708F9l8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3rBjbDb52NX40HUJ01AbeQ"/>
</p:tagLst>
</file>

<file path=ppt/tags/tag1170.xml><?xml version="1.0" encoding="utf-8"?>
<p:tagLst xmlns:a="http://schemas.openxmlformats.org/drawingml/2006/main" xmlns:r="http://schemas.openxmlformats.org/officeDocument/2006/relationships" xmlns:p="http://schemas.openxmlformats.org/presentationml/2006/main">
  <p:tag name="THINKCELLSHAPEDONOTDELETE" val="tjPHLO2fVI6rDZm3dTX5pwA"/>
</p:tagLst>
</file>

<file path=ppt/tags/tag1171.xml><?xml version="1.0" encoding="utf-8"?>
<p:tagLst xmlns:a="http://schemas.openxmlformats.org/drawingml/2006/main" xmlns:r="http://schemas.openxmlformats.org/officeDocument/2006/relationships" xmlns:p="http://schemas.openxmlformats.org/presentationml/2006/main">
  <p:tag name="THINKCELLSHAPEDONOTDELETE" val="tWolGQWQe0oFFkzoCu61s0A"/>
</p:tagLst>
</file>

<file path=ppt/tags/tag1172.xml><?xml version="1.0" encoding="utf-8"?>
<p:tagLst xmlns:a="http://schemas.openxmlformats.org/drawingml/2006/main" xmlns:r="http://schemas.openxmlformats.org/officeDocument/2006/relationships" xmlns:p="http://schemas.openxmlformats.org/presentationml/2006/main">
  <p:tag name="THINKCELLSHAPEDONOTDELETE" val="t_t2YtxCIbH_s.3thsJp0RQ"/>
</p:tagLst>
</file>

<file path=ppt/tags/tag1173.xml><?xml version="1.0" encoding="utf-8"?>
<p:tagLst xmlns:a="http://schemas.openxmlformats.org/drawingml/2006/main" xmlns:r="http://schemas.openxmlformats.org/officeDocument/2006/relationships" xmlns:p="http://schemas.openxmlformats.org/presentationml/2006/main">
  <p:tag name="THINKCELLSHAPEDONOTDELETE" val="tW18vfoiD1sm2kpHMrxpmsw"/>
</p:tagLst>
</file>

<file path=ppt/tags/tag1174.xml><?xml version="1.0" encoding="utf-8"?>
<p:tagLst xmlns:a="http://schemas.openxmlformats.org/drawingml/2006/main" xmlns:r="http://schemas.openxmlformats.org/officeDocument/2006/relationships" xmlns:p="http://schemas.openxmlformats.org/presentationml/2006/main">
  <p:tag name="THINKCELLSHAPEDONOTDELETE" val="tQD_I3u9OhqGRePwbsphYtw"/>
</p:tagLst>
</file>

<file path=ppt/tags/tag1175.xml><?xml version="1.0" encoding="utf-8"?>
<p:tagLst xmlns:a="http://schemas.openxmlformats.org/drawingml/2006/main" xmlns:r="http://schemas.openxmlformats.org/officeDocument/2006/relationships" xmlns:p="http://schemas.openxmlformats.org/presentationml/2006/main">
  <p:tag name="THINKCELLSHAPEDONOTDELETE" val="tQjv4rcZR7WGfjQUOjgeIcg"/>
</p:tagLst>
</file>

<file path=ppt/tags/tag1176.xml><?xml version="1.0" encoding="utf-8"?>
<p:tagLst xmlns:a="http://schemas.openxmlformats.org/drawingml/2006/main" xmlns:r="http://schemas.openxmlformats.org/officeDocument/2006/relationships" xmlns:p="http://schemas.openxmlformats.org/presentationml/2006/main">
  <p:tag name="THINKCELLSHAPEDONOTDELETE" val="t1QkEsst8ky98CSKwsX7S4Q"/>
</p:tagLst>
</file>

<file path=ppt/tags/tag1177.xml><?xml version="1.0" encoding="utf-8"?>
<p:tagLst xmlns:a="http://schemas.openxmlformats.org/drawingml/2006/main" xmlns:r="http://schemas.openxmlformats.org/officeDocument/2006/relationships" xmlns:p="http://schemas.openxmlformats.org/presentationml/2006/main">
  <p:tag name="THINKCELLSHAPEDONOTDELETE" val="tKUyv_uILzfrwc4ax6VB6Ew"/>
</p:tagLst>
</file>

<file path=ppt/tags/tag1178.xml><?xml version="1.0" encoding="utf-8"?>
<p:tagLst xmlns:a="http://schemas.openxmlformats.org/drawingml/2006/main" xmlns:r="http://schemas.openxmlformats.org/officeDocument/2006/relationships" xmlns:p="http://schemas.openxmlformats.org/presentationml/2006/main">
  <p:tag name="THINKCELLSHAPEDONOTDELETE" val="tEw2gSybofFyhhG9.H818tA"/>
</p:tagLst>
</file>

<file path=ppt/tags/tag1179.xml><?xml version="1.0" encoding="utf-8"?>
<p:tagLst xmlns:a="http://schemas.openxmlformats.org/drawingml/2006/main" xmlns:r="http://schemas.openxmlformats.org/officeDocument/2006/relationships" xmlns:p="http://schemas.openxmlformats.org/presentationml/2006/main">
  <p:tag name="THINKCELLSHAPEDONOTDELETE" val="ti8xd.kuqHeweNKBbbw4L3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rorSK7bRg3oNgMoi5nfhRg"/>
</p:tagLst>
</file>

<file path=ppt/tags/tag1180.xml><?xml version="1.0" encoding="utf-8"?>
<p:tagLst xmlns:a="http://schemas.openxmlformats.org/drawingml/2006/main" xmlns:r="http://schemas.openxmlformats.org/officeDocument/2006/relationships" xmlns:p="http://schemas.openxmlformats.org/presentationml/2006/main">
  <p:tag name="THINKCELLSHAPEDONOTDELETE" val="tRewt5C12qvzSmX9CZvKNCw"/>
</p:tagLst>
</file>

<file path=ppt/tags/tag1181.xml><?xml version="1.0" encoding="utf-8"?>
<p:tagLst xmlns:a="http://schemas.openxmlformats.org/drawingml/2006/main" xmlns:r="http://schemas.openxmlformats.org/officeDocument/2006/relationships" xmlns:p="http://schemas.openxmlformats.org/presentationml/2006/main">
  <p:tag name="THINKCELLSHAPEDONOTDELETE" val="tQkyMyyfyJFyYdlKGY.ysgA"/>
</p:tagLst>
</file>

<file path=ppt/tags/tag1182.xml><?xml version="1.0" encoding="utf-8"?>
<p:tagLst xmlns:a="http://schemas.openxmlformats.org/drawingml/2006/main" xmlns:r="http://schemas.openxmlformats.org/officeDocument/2006/relationships" xmlns:p="http://schemas.openxmlformats.org/presentationml/2006/main">
  <p:tag name="THINKCELLSHAPEDONOTDELETE" val="t0IGTVtgL_Y8XJ1.1MFaEoQ"/>
</p:tagLst>
</file>

<file path=ppt/tags/tag1183.xml><?xml version="1.0" encoding="utf-8"?>
<p:tagLst xmlns:a="http://schemas.openxmlformats.org/drawingml/2006/main" xmlns:r="http://schemas.openxmlformats.org/officeDocument/2006/relationships" xmlns:p="http://schemas.openxmlformats.org/presentationml/2006/main">
  <p:tag name="THINKCELLSHAPEDONOTDELETE" val="thD7bsbrDy0BFNGEJETaM2g"/>
</p:tagLst>
</file>

<file path=ppt/tags/tag1184.xml><?xml version="1.0" encoding="utf-8"?>
<p:tagLst xmlns:a="http://schemas.openxmlformats.org/drawingml/2006/main" xmlns:r="http://schemas.openxmlformats.org/officeDocument/2006/relationships" xmlns:p="http://schemas.openxmlformats.org/presentationml/2006/main">
  <p:tag name="THINKCELLSHAPEDONOTDELETE" val="tLFWj8rAp4NwhJB0agz0XUg"/>
</p:tagLst>
</file>

<file path=ppt/tags/tag1185.xml><?xml version="1.0" encoding="utf-8"?>
<p:tagLst xmlns:a="http://schemas.openxmlformats.org/drawingml/2006/main" xmlns:r="http://schemas.openxmlformats.org/officeDocument/2006/relationships" xmlns:p="http://schemas.openxmlformats.org/presentationml/2006/main">
  <p:tag name="THINKCELLSHAPEDONOTDELETE" val="txh_dhp7Neg.B1wFo1OW_Zg"/>
</p:tagLst>
</file>

<file path=ppt/tags/tag1186.xml><?xml version="1.0" encoding="utf-8"?>
<p:tagLst xmlns:a="http://schemas.openxmlformats.org/drawingml/2006/main" xmlns:r="http://schemas.openxmlformats.org/officeDocument/2006/relationships" xmlns:p="http://schemas.openxmlformats.org/presentationml/2006/main">
  <p:tag name="THINKCELLSHAPEDONOTDELETE" val="tSKTM6FME33Z_szXJAH.z.w"/>
</p:tagLst>
</file>

<file path=ppt/tags/tag1187.xml><?xml version="1.0" encoding="utf-8"?>
<p:tagLst xmlns:a="http://schemas.openxmlformats.org/drawingml/2006/main" xmlns:r="http://schemas.openxmlformats.org/officeDocument/2006/relationships" xmlns:p="http://schemas.openxmlformats.org/presentationml/2006/main">
  <p:tag name="THINKCELLSHAPEDONOTDELETE" val="tdEVXf3IeKGt6MXjzG2_mDA"/>
</p:tagLst>
</file>

<file path=ppt/tags/tag1188.xml><?xml version="1.0" encoding="utf-8"?>
<p:tagLst xmlns:a="http://schemas.openxmlformats.org/drawingml/2006/main" xmlns:r="http://schemas.openxmlformats.org/officeDocument/2006/relationships" xmlns:p="http://schemas.openxmlformats.org/presentationml/2006/main">
  <p:tag name="THINKCELLSHAPEDONOTDELETE" val="tFH6sarrlv_JiPrEDpx43oA"/>
</p:tagLst>
</file>

<file path=ppt/tags/tag1189.xml><?xml version="1.0" encoding="utf-8"?>
<p:tagLst xmlns:a="http://schemas.openxmlformats.org/drawingml/2006/main" xmlns:r="http://schemas.openxmlformats.org/officeDocument/2006/relationships" xmlns:p="http://schemas.openxmlformats.org/presentationml/2006/main">
  <p:tag name="THINKCELLSHAPEDONOTDELETE" val="tXeSzhXi8KcNgqSWo196tY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Tv7D3beRaaB.5RWOT4_tg"/>
</p:tagLst>
</file>

<file path=ppt/tags/tag1190.xml><?xml version="1.0" encoding="utf-8"?>
<p:tagLst xmlns:a="http://schemas.openxmlformats.org/drawingml/2006/main" xmlns:r="http://schemas.openxmlformats.org/officeDocument/2006/relationships" xmlns:p="http://schemas.openxmlformats.org/presentationml/2006/main">
  <p:tag name="THINKCELLSHAPEDONOTDELETE" val="tAyEAwoUG0xqz.I7GYarQ9w"/>
</p:tagLst>
</file>

<file path=ppt/tags/tag1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Bte5NZPxSQSi1aniz3UXr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C7qZ1LPVZY5HcGRmrBQfP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ycM31ch5ubP1dt9HsTql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oWC3c_My4b6oRnfSbwtp2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WF4EPi..ScqwO8oVJVrVP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bRBOf6t2OLI6WZlSUXLIu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3dEbfOUCNKEJPTBH0cKvH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DObLj7hCvoRg8UCH45.r8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YvlPj_Y3Qd6O3XnJMj.hY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2qwGDV834jybMIuhL5q.m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e0VGLddoL1M3Lsm5pmQxb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WFKz0nOcwW.eUTlA.FM.z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LvacYct7RCKg2EAVqvEOD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R7yaidStY.0kXUGET.mt_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P7kl0B6LZe9z_hI.oBq0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bGXUumUyg6xUMUEWbSpT0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4Xm46DmuRGGRJ.iDKM4oQ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nktiQ7OC8kXp8lXMJrM37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t_M9kLLd..Uw_Jsv75sYx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5NiEgm2lmPkpPcGf9kCpE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EElPcaLgTFG.PSGYuHZOe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4dseTfRcT7GSdYZmo2K2g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Wq1UGanGNzmayNVqbBrJw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e6lnKebDfsvsYyIZVHvNF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1qvm5rYZJOgqL9iFgRZen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AK4IzhboR6.i5Gf9XzuRJ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Bpcls36Arxvv2cJen7aA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ZvFWiw8u9eylTT65Xxop1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kEImCrqpJWsfSD5daQR3b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7E_t.zLlTUa0Qqsz1hlUH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bVUUYbQ2a8ia2b._7bcm8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eAFSIHJYSBi3xDKPjtAsdg"/>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X3_EyIKR78cOOJK41mVIq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sdv3VJEsrm774syC3qREd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XCa.1jXcRam1mtp2vVsvv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vRz76Rp63rU5e4cyC3lAL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8BSv4S3O1h92rJYAJYp1X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XIEaQKt53kJM45NhvC3Z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iKzsUl0WS7ir6FsyEk4LT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E0cmXTGAFBltntyPSbcqy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CT1F5CIdd8pDgI843OId1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JVx7q0kmdbWYANQRzkJoX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oykme5g6RIaEvxgnlPwDS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VMAayRCqQEG5E5.xCIWeS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jZXBRcG1EW8mlZ7sZX2pP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H_qdbvHmZuBqD4jwGgb6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T.ATAa6a9sckBRafIqXb.g"/>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eZafFv4_QF6dIRe0thcjg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Eo5oU2heg7xbEwYXpCEiW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XRUcuh7M_.u.0Fio1DFtz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E7TS_0n5y6f8tI7xCVy60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CbMRTY2sTeSXBlD7aqoyd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jypekuXG9MJNEZ.VMgPFy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Nuizy5WdTNigkT2Ha6BvZg"/>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g0lhZioc7FaD7NM3PUrnD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4TllJ8SX6McBNRacC6SxV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2eQwBMjU03f.WgUjG_S6T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DfujnT5GJHY4gM9GWzmk6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vIJlWDcFOurNg9A9FNdyc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AS7_yd_GxMkcD76bSn.wx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kRc_2cN_jvi6d1GRnshNc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c1UeFISECMumsycj.Vy7G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6fxsCtz9eo1hZTugzCQizg"/>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u4GuGUCKKr8GECCIpfa_6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X2zhG.RLSzOEpxaOhzkpWw"/>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OfV_7txS1eLzIfDyhbk.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xPtdSZS.BqjYmxZXibZxL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FH0sijK.49vIdSPkE9QW_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r1q9ZIJGWttqGgkHmJnrr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VZWNlOk96bXtjqJfcu.sgQ"/>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QpSuKA2194pZYSIjIv5nn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Jf4F0TE1QFSl3lkpoLEVU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DZF3dpCZuq4tiGzwBwWl5Q"/>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W6kKlbBeWVxDINQjVF5C6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OZBM1QZhpTc0tcJvkcj0O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jXu_Yct9Q9uIcPApbRO.N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F_V2oD2ZgI22Gbw4Xyare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AxZc0QweUclv5Juul7Nwg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mjiOZ27NogTP.UQP9aUtg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lygiX2mmwzPVuaDnipJCm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313zxvFzJk.xQ0GISR4Cj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NgNgo7hJRj.ZkHXd8psdP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tRSmPEFtS02OaoI4aOsNPw"/>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eLCjRL7tq5NxqmGPdlaP8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49mB.va9_TWiSnqpMf6uE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dw0qEU_JQw4scvxAMMw..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XOlWrOg6enZu_SJZ4zCvm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xRLrMcAkTIOm7F5gwyxwU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wisx3tDdEC9QdhDEyD364g"/>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LjnQ4K7QT_z1ZuY.Kdh5Pw"/>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dSRD5jIHyfB9oyqByYdZe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wn7sFJGBQ_KN8b_VNnfSC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DXbWNiz0TL2iXQP7EKE9C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GR0KLTqMRGeRWKGXRDAcm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cL7DWnERTvGrXrQMe4Y.y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tybALkXnNLFOf77b_WWaVA"/>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u2hdYVPQ5.jPxQLDrEmj4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KAAkl0h4XdvYmh5v098kfQ"/>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g6kbymaViy5zhvCrdSR.d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2LQCLQ4luKjdtSUvPk4jXw"/>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fS7.LGnGbQzapp3eFQeab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xvE6dpjNujt8lgWNmSM9N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9U70Ex6Yi9NfligPhsJOxQ"/>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czkN3aWNjYJXx0s5lvXJY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sBHOy5o6HYh03rqO2HTXAQ"/>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PTU0NArlTUmiv9GOwpfOJ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qeomd7KqTkykOOL2x_LVQ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oYWnmdSIPSSHo2XCAuLhpQ"/>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kCYD.px5QWmo1r5EBH2ydg"/>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kijrDvvWTOiy2DPwKqWtJ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fyF1hQiTTayT7Mi5ecmPr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T3Gh6Y7lRQm.BhwaLfsuhw"/>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BNpKKX4PQQGiRAO0FWz2p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KTwrAxINTtao78xjEX19D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TP1Yx4lYTii_6YxOj_yvwA"/>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Uj1ZOMC4SrOXwB4RdJ7yOQ"/>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tk9ZaZxBS_ac5Z8tMvIw6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HdvlziISSpOnsZ8gKRXYk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GzZ6PlGJL9HLHu1xgYZRyg"/>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73OKQ_4xSbydw_73V3TDi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A9h5LKT0RnGVven7dL6Gdw"/>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q5Ia8IwJR2e.utHg.09jt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snH4k5WjTd.MR2S4essBg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eKa44Lg_S1uBqM8U7dNRn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Ry7MDen9QXOKBHdVlScGO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iLrrOp27StGVR2lJdDkcf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PqyGN1KoRyCRftBYPg5VEg"/>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1rCrYZYTQHWJ1Q1iDCXQ9g"/>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R7z87uSxQC234W2kVKLY5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rSb8n63O6Kt7o6wW1BCFzg"/>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I9qiYp.PTweRWZqTLpFXq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irWznEFFTEy1DbUNtqaXY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qf_r5C4RSRaJjjKdOkB7_g"/>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vk4i1OTGQtWprUGNC7PB6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Em3ZGWyOSQ.F7cv0bFzjNw"/>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PZ_OuBbkwv0yhrfp8wvWt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5w23FHQiRDabCBShO6cMrQ"/>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76KrQ7AtTLSy4TxZAPfLGg"/>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1o4gNC4NRWqLNlxbFVEzrg"/>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dLof28l0TT.VmiklF7E3a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Fe.nJpyhwjLgheUh4nphsQ"/>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BJ0uBkXcRoezAL5l49IK2w"/>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SYsDGBjeRqiJBI1DwonRaA"/>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jmrkSVndSqq74bGn0IzqA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wBLS5KcmQ5arDVxyARx2T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t9N_QoTyTSyFa2iML5TgGg"/>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5C7LOS1hQ6KXgHSXxoJ8SQ"/>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Yjwva3ZXRMK9zMr0T8Hv3g"/>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izswoXX0QI6yUsZH4PXqq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2H_yV2yPxALgL4tBVAVnfQ"/>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69P.Vv.oQE2UO9prUCA1FA"/>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TUIXiAAdS2..l6n8Gp6ccA"/>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G_eece33TQq0OmV16LYjQg"/>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8NDsnm1VfptFRUXvHAcueQ"/>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ae3PC8o0ZUx3m2ZZSu4EVQ"/>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FWiTNfleIpSCYiKf6MQDv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0gKOMvAEHEBj_lAB0QehVQ"/>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0Qih3e8gLG9PlhFcZ3szy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E8SdEPAYz0.9bSPkFUwo6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AtPNGsg3Jr3M_1vey94Dz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TB8VxFfuhbNwA5Kvj4gTZw"/>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aQTXVB6WEPqmqgNJaCBkPg"/>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jxiRkDyK9O_1Fy95dWiGQ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Mc2Mdg8MaHNTvU1b8pAHt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Ai.aNZT6qYUh0Cz9S7X4C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uY7aq9o0PouYl8a2t8.QgQ"/>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SROFqIRh87tBK0jvBcd3h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Nt9VuZkfTQ639D5zfsfKS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7fx9iBYAQQOGuviIks_N7g"/>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1fjvYC5LSJ0N4SFDrB9IgQ"/>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j9wyQzozT9edddBor0nbO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OVelkUUWr0ClitUBJ9xhvA"/>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USixJSGjQASnNLIabsQf6Q"/>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ih4a4QvuRg6rOdelhpAY.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wKxyiI9PsLTTTs1BHGHArw"/>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AtJFqjbkTWO894sEE55KuA"/>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hjfmB8CakD9wyHgM1ryzKw"/>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7jUbbOJcS7CEBhoKb6234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hSbOaOvPsWCXMbadNTKPn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9f2nizNqR7OCjct68VnPEA"/>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2ZQIe3DQaLYw.9_KVJWlR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GVgi1gl2ROC8KKYkgTWb5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EvmOtVEmptzL5gnSRSwvGQ"/>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OcjpWa99k6k6rAFCO1PNvw"/>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iEfek8pmQ.GlgfdftqcLa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vWmmV.ihr1S3zIl7OF0PLw"/>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0sD4nhp3TsOuyt_gApW0J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lBN7tIhxTpqzu0F1KTCaiA"/>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vEj1WNisg14eSnc45D7tag"/>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gWk1.aDoTXKBgs0XIWMJlg"/>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xDH8w0TTPztKWxyotUQEoA"/>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vIM5cOcW0tYlqHLSQ8AAvQ"/>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zCKY4bqdSOmdSdyiWlFJ8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Q.xMFvV7K83UgvKAz4VRX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0bJf1Mt8vCr_U.VyCohOpQ"/>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f2dqPaY2GLwIr.D99ipX7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1sxC1gfmKY6gLzKQjF_Gew"/>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NwageCD5SmyWrSl58SGyAA"/>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0dEX.BfLGWzZnEXrRtBm3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QqXVdVl8TAS3dTPELTFj4Q"/>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k7IZbMbT8MqdIoaODchKrQ"/>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wZSW9VvYB2NxIpuG1r90nw"/>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NVbpZsmGQBe6oZttjxK8o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w34UBPb0jq4umfDL3xURoA"/>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vmk8mSof2_4YELpCjYpsi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Z6ZXJ3pyQQWbrRBo5iUGbA"/>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bC5KezbASbGYDz_yjEr_Ow"/>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WuSE5hjIWTDuwOBerqEup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4Jy2_hhmf6UbVuCGueZG7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KOlDt5K4Y86DspkNqGWYTA"/>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wbzuUYUWLb1EKwyRuEoSLA"/>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aiBy1un3MBMP6ViMc7F.vA"/>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gy9l0iiIS9anftSD__Cf7g"/>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kHigoWRYtinC6nZlDcUcS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T4ntQvRk9s1939YlZuVlzQ"/>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03I9PLNAnuffSUue_vF_9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RrfiZ7s7QsuMS.VokPWcfA"/>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1lpQmPXIT5iF47kdRNDatg"/>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KJSuNy6aQ6qmo3g8CWRoeQ"/>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rN5554npS7.HDs4gZDTC5Q"/>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4ICs8jxfSje39IngqYuU5Q"/>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u0OZG5tnTpisnTFp35Vo1g"/>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z1VbMeTPQ5CIV9GT2qcPiQ"/>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W5hsAmFITWiXLpDsggixLg"/>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rDoV85nQwy7.SCMqm5SVQ"/>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WWBXTrLkRDCjYNFfWA_MX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VCjd66zcTtClUzYVl_JR1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ZUuod1KwTs6nj1BcBQzdow"/>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dzyKwrlXTzac3mv6Uv9PPw"/>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Y4UQGFeTRJmn53VnVOujGw"/>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dfXYGDqjR7WQt6K3Ur1rsA"/>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0XNc5FI.TciEt9GhOSWuRQ"/>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vOsYZ_XhScecoWMqQRlqpg"/>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M0IbG7t.T_C2eqHeIGNcD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em0aGw_TSY6YmYWjX4H4I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ty0TUeg.QZ6O84YcIEucyw"/>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AVS2dQryzeXEQy2OVeDxD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V12oxHYABVQo0zF7ttEA9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xJQspuVERMSSdQt8Ic03Og"/>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5454l8PyeYOSKmpN7pRxy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Udzezsmk5wHGqHoKV22ypQ"/>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WnW3nIzZ1L.7kdnluIZCg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z8cfBeQhuiKGVpq2tj4qh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upb7.JTXMERp87WchX1GiA"/>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Fkcyiopk8mzBvg81NThA7A"/>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ufIp8aX2afhKmRinEiBh8g"/>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JhRcFKEx70Zg5_U2HJ9VM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aEUUOJ.OSza3Hba9TXN3DA"/>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PO5lOm2b4Q12qvQL5Vnh3w"/>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9EdLn62f3ZuiTI8SodvQig"/>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GIdX76CNm5SFXGabetqPLQ"/>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Chqf8_5P.qVucteJ08rSN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BRaMBv2vVgICt33ogk2zXQ"/>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FKJ7b1dv.ktsUj62cTN6Hw"/>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QqKRlNjEwgZ8C0XP88BzxQ"/>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rX_CZAZQ5XH0_zkLXtnrmQ"/>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OXjXroTQ2Ro2S9q9Q8bpkg"/>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A9f4hJX2fQdG724nLrUMs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NDR6C6WKQ0ChJw0EUyj32A"/>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92xViRST22DHKV0USRK9e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6Tej0.SU0n_BL8Zvn8uAY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1FUAgcpiRAHhOGV.Eze4C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ry1tCeG_M6uf1Ty8Nl1H9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TUyl.hc0P4BiSxAtiLHKAw"/>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FCuapHsgx_D1tmxposIwtg"/>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NJHROoQJSR_hpjfT9W5kDQ"/>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AzaCDAOJUZWzLP2JtT75Nw"/>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q9V5pr38MHR8ExFuEfgv6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vOKnLR.GKPeG8y53uUwbl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uBxBhOYTTG6lPhMB0Dk9Pw"/>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p_1_I6wQT76bQ_MCmzj2n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scLqGoBH39sY5B.2DkFjZA"/>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sGS05Gd8QGmENpba8Dg2Yg"/>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_nIfMD.cRNKMA.IpwkpAmw"/>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iQRtTemwStO4SkfPSbG9fw"/>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YgYY40d0TuKlI079cQGoWA"/>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f3X8L8fZT3ST2gmVXSH9lA"/>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rJhB69jlTtqgSCi_r3zeww"/>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K9AXvefctNohuLSEv.zVMA"/>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2M2tNTFxHhlxSEH3b3RAU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QlblAVhTRYaJ3pSkGd4vqw"/>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SU0nXCTwSOw_xjEXCp_O.A"/>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mQhXELO77m09ge62Y3g1Mg"/>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xBMha5u0spunGulZ0XPpFQ"/>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m2Gy1h5lQv6yq99_t8vt.w"/>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J0FQOzmrSvm8zR3SbpUgVQ"/>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6QxwGtZxQL2SbRmZEUjHKw"/>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CKlgN.q7PkdSRtS7PvIsiw"/>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bUSRbkj8qKkN0eWTE3btdQ"/>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pFZOuBNTRDuJsBbGy7Yp8g"/>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4G2qAMKaSLGvEVv3_ATAD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tYfI0HOoS9Wp9WepbBkHSw"/>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dgqrV2g.QgufRVGxXQvN.Q"/>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pBrBE2C.SLWaUKPCTgCaWQ"/>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bpZMPcbuQ.aRxlZqdIefQQ"/>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8vSXAXWT97asT2lTkEsDew"/>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5FTtqinfQKOi8W9ye1HXSQ"/>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P_z6qqLJykdMMs.f0H8sFw"/>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7vbeLkd2QQyzMUG3_VT69g"/>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LxhDRNXnTpKvEvazy2q3pw"/>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5V3pjIKsR76L1DHkhpVI2Q"/>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HbjWwcT6TF2P3bRcBKwMc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tf6W7vF_1LzznCM3WCBpIA"/>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01ZqETkkS.asE5RL4g1PBQ"/>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mIH4zFQ6TgOfTCBK.E78Qg"/>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YNlREi3iSuSMin.QDvT8lw"/>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XUmoBnZX_7M9mcNMwXLk3w"/>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sEG8pz16oZWdBT0wM3hSng"/>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iJvZbSJDQXO7FwYTxfZy_w"/>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DwJjNgyTCIJZpgAu2r_8ZA"/>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WcuW.c..TheOjsGZ1iSrKw"/>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BRO1NBd739YYDrH4FS_.yA"/>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VJvZhFygFdrMA2yCUgJ4iA"/>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CTyg2NSrirO7EEg8FCYiqA"/>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eFMlriyOtLF_5CvKnKwpmw"/>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pL3DogvyTvSwLvE3DjxQlg"/>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XJbmQPGaQ6CGesBfc20cPg"/>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H12tLa94QM.obzX2CUW8wg"/>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joqLL2TDRMWXYaEazu3Abw"/>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say6vWtyToustPsjw4iJ4Q"/>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6cKeQ1Y7T3aVnVthRzL2Dg"/>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_hinHrllQimtSUAAGnS_ww"/>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LO5nHISUR2G8rS38P8L1O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2WdlN5ZdSk2ZUGC_oZOQHQ"/>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ybCI9H0IT9yCQbU45qP_hQ"/>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wyRbpji7RNCZ0a_GRZmnZA"/>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BFjNpVceQH.Uz5O1nc6msQ"/>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OxkBlu_RQiuoG6skD5ilrQ"/>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Me_c9XtwTu6q4QaUS9HmfQ"/>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VcLJnSEpQ7.0m5sjlmEPNw"/>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F8c.6YdRTVqf3B5E_lHlGA"/>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drMnA0GtR6GxHl_yYSR1NQ"/>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bXKu4a1lQFG23Uf9oG4Pf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YtWRYcxt2Lka4Xv9cW_HmA"/>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79AHXMaORoyFpjO96huJeg"/>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ZpMe7PksRtC_XEQnvdbw0w"/>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XiccX69OvQqEa6PbGxVFTA"/>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mQH.uzamZ.cTYrk_hsWadQ"/>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v48LPXuaEnb32jkICP2Ikg"/>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x9VJ4YCOBOZFXLhnOCqPg"/>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4X.566V74vJlUDm2Y_U9Jg"/>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ieo0tqy3iwhaV7mlVz2SCg"/>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3RcVCKQpRrmyoqMOeDTUL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4hkhVxnW8x8IKIyfXGWv8w"/>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uBnzd0plRajySUwC6ppmNQ"/>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hmzI.z2gTNuyPp8TVyJpJQ"/>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3.xml><?xml version="1.0" encoding="utf-8"?>
<p:tagLst xmlns:a="http://schemas.openxmlformats.org/drawingml/2006/main" xmlns:r="http://schemas.openxmlformats.org/officeDocument/2006/relationships" xmlns:p="http://schemas.openxmlformats.org/presentationml/2006/main">
  <p:tag name="NAME" val="4. Footnote"/>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HIBlf28GRZ2at_IkFnXcAA"/>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pUyiQlm7QmCvHPYCel8tUA"/>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nIbVekH9Ram7R315hFxzLw"/>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IQcl.Pw4Q2SWKCmz_mtEZQ"/>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WnT_sGrCTp2.JaU68p3yY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lOTkHSC5X5Wy.SRVKkpT9A"/>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W17kA0E9RpK9HGa7xUcyLQ"/>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jkbf5VywQGKfxXnIaUlJ6w"/>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qK9NL4tOTCieAL50vDIJ1A"/>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mhmFdJgaQWWdDo_ltB6vfg"/>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ePl6OxaTSq.SradgE1QrMw"/>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lZ00kc8sQ.6q3VYXncMvCA"/>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kjPfIDAnTyGUVpU53N6KQA"/>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9sn8ApQ9QFyQvF3_bB454g"/>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8Bw0L6K0TMCRbQQa5hdrKw"/>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q1y28wRQM_LtNZMI3uY7u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B_eTVOszQxiVwOBcgNTsYQ"/>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Scr9UDKfTMaq57hkAIQOGg"/>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9Mf60bMoRvxAVMoSxxhX5w"/>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fyWv.U..mbiUB9k9a42N0w"/>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Hs9VLd5HRPuePMkIwCOa4Q"/>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6AcHpeQrpJSxaY0ojedqjg"/>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atmkCiuR1RFIyBXgK.zxpA"/>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xkQt2KrsQqOHxQVtm9gplQ"/>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5hcsorK5WiXRF9.aQtFeRA"/>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KHHRAPYQ5omexQUiUu4kA"/>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BMsoVhtrSeyHxWgLDgT.N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u3.PF0olR461.yFYqbC4FA"/>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njm.FWZJVGn3bVWL1sk5Uw"/>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ykl5Z3p.VxYeov2sY0sApA"/>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tP2SFGGhRcSJDBMKnKd4wA"/>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J7KhlGPEMuAqO7c8juqzfg"/>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M0IikKPDCJoYxz.i.C8ykg"/>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vgCQb_wiQ2akhuyuj2PeSQ"/>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g5Ick_kJT1YcN4SUKVXrlQ"/>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S5kVZueb4QH2wz7sa.nONA"/>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p8cVsPnyQ5CJskWXujieAw"/>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_dLtq6NDAsUR9Rg8.JS4f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VzgC8SnhRZOHNKuKe5_XoA"/>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SKUiB0SF2rn1rYgpPiZ_qA"/>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LMLH1qyzSQi63RDrPo.sTw"/>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DLtkE_6M.ElwDyiaEbyw0A"/>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BLfw3apmwFpfu_gFXcPIgg"/>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HrA6oW21REaTjrZ_d_M5tg"/>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mDyl13rhm_fs2_CFKeZarw"/>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BIiV4D6TPPSCtm6.cXiXAg"/>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Z2TemvO4S7WHnVUVk5ok0Q"/>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aAr9gx3NbGdpsidx2fMstw"/>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QGMjbngo1fZGTu54TYwLw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ecoM0yNtohmWk7mMnuCiGQ"/>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xY6IFQQbRhOywsoBSpY6Zg"/>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uK1yuDZMu2MwI603sOXnmQ"/>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SRbKJha1BNbIUMqkGKeW2w"/>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1.YzVGp7Sg6lF0RfYFhhZw"/>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zzCUyqKPyxz9tgLzNiX89Q"/>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3nUwMYUnj9VcTJZphD8hiQ"/>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ynFbMiaLQeOsVDRNfv_PSg"/>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qUUxd4CeAURDb3n4JHEZpA"/>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oYAw.luxjionnE1O4ON6Ug"/>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cgoUGU7TRQic0xaqLtD7I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Om_fbOmJ4Aw1vYwJGhcXGg"/>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XeTvV_jCj0D30aDAt44s9g"/>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IUkLmKFFJAjoeuoqEf1rhA"/>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iJIfIDchQQGmY4qu4HXb9g"/>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5GVWDNH6fd2lmHqbJIKmCQ"/>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d2DlxkRoKsFiYmjgFWc6uA"/>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5hhh95ErRnGXxmGypq6MjA"/>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N03tctCd14gLr0mmMPMkVw"/>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tZ0AtxgMUceiwsSnIQCo3Q"/>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Hm.MRDvb7f5T5nyRBhigeQ"/>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tB4_oh6_VCxUhhGIuAPgW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Fn6aJZb7CnvKTyXGGT3ozw"/>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A33gxVVa7H_mYSawRwXrlw"/>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23QHLMq.QND.eWR0tY0VNA"/>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sr.XU8CBo2SLPkjzru.ytQ"/>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6FtkyB1EqLwd8vbRl1IxJw"/>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niXesb1zKBUaYtBQGcWFVQ"/>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mBDVcu7bwROSipqzC3DZoA"/>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eCXRnHqZcPMAw4ro04.8BQ"/>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AwvgHA9h.7Q5lAEMxXcbIg"/>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Vbni9w5Fg3q1t55t_iA53w"/>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IvccCtmtIn4ykYj.H10dx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xgd8s5TI0e5ejhVPpILbuA"/>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XNdENND5yy6iYddy229l2Q"/>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YMe6A9ZA.RVX6tmZP17rAQ"/>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wewUm60aWF2Pu0XnIHieOw"/>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1ozkzTXyfiB41Eu66b5hUQ"/>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nMQkqU80BWtT.IrGLGsR2w"/>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pihFkSyEfJ4q1yA4mUDxAg"/>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lu.0oYxTYSiAZhbIR9L6pg"/>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5D98jkxYL4Kr0a0rFN_UQQ"/>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vxtqQy485rHT4KXFDfap_w"/>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5jADLnPnfAvGNf8Pc4V_H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VC8GFkAxRmBzk8S98T9IJA"/>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wljbGIOqldTvB.e6q5rAUw"/>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9dNtbULMnniJmLuBRGP12Q"/>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m_t8E.SLCWamce.VUu2rhA"/>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JbIXo7it0mC6lR9xHlnKag"/>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PhWyRUREmat8yBMLEansPA"/>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U9iCCMoORM0Ms_UWsH3MkQ"/>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nKk16Xp9Lh8BUCuvGfEHlQ"/>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RW0Bju_XrdDFE2R_.4GN7g"/>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TXpGWIc7m7479HzG_rVF7Q"/>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XNteo852TtKT2QVB8fRvf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xC_XFHeY8GngidwYDJ6vag"/>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G06GAZfPD3wsW0GAw.pL7Q"/>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Rq7ecix8U8YaAAvU.C5ifQ"/>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KUDW5ME_EOJlHWQZ8wvE8Q"/>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woeT4UxW3Zx7nQrksXX7GQ"/>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PqWO6S4PiZBZBKZ0siopVQ"/>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o0wFu51FZnCCAb006jZJkQ"/>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sru9HKbAy0wbFB.gehXAOg"/>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2bbNJJuKNhnb1wsPQ06MWg"/>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q3wewO5NEHZjdAD3DeeBnA"/>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pfkummjFmDX_MqKVScHJA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eSfxiH4QtSYC4rbqiNbtg"/>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05eCAaei7lZh3y1COCaYQ"/>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ZGdVu5sXu9UcE6OL3Ygr9Q"/>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XKw8JcRD9Hf4FXXwg4s.jg"/>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aUIBxYIwin13500FzI_QcA"/>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REd2Q5h1wfU7SgZjV4zKrw"/>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sY2p92WoRpSC4kU_7CJKuQ"/>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Jy5URyzkWa2u8MWvuGd6GA"/>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t8K81oe1MPAeCuEqb1cesw"/>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YDyTT_mtsv0M.mT.s3crMA"/>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a75F6oOX4kRlTJr6Zy3xt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cuIlZuqrD51wureRVoNt3w"/>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Lg04Nx568YI1pMR4RiCbzA"/>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sehU8OC3Pa8KHT5RMZ6BOw"/>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z5jQJBmj7_JiwH31XUCZgQ"/>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ee2geAId8MMEJyCKjPliJg"/>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tSmBrvms9JO_X_6oUwv3nQ"/>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1LbaYX7vMBycws1XUY0whA"/>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GpLKEaC9wCubg_ikHi9fsg"/>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6WWTCNmgkSeDiVxjFUnjNA"/>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va711QME5keHh_V37TKiXg"/>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9AHWgJscGzqIN4fsaVUD6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AP10lCZ7ltjGxeTQ3RdEng"/>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uLWdOiCA2Z0lButENonUGQ"/>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Ven0zZ4eiHhThkwXd_kHhA"/>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6R3eRtScOZwgDaqdWIFP5w"/>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aCzgPuOaBtOf1X8.n64wog"/>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6c31s70xFai4olruvno_2g"/>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Dr9sdA.OzIAVcGRTiTaevQ"/>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nXWWxIrgR61hW1ZBHxwFvw"/>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Ifhgq0rFqXhxkOdbFTq2Gw"/>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taDOXzhno7cngm7rLEU4Ww"/>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V4QTcTGeu3r_43vdoG8zr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KrRoWjiVNDv3_DnIXaR_0g"/>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OtPZ6bcv91J6NWdb5u__0A"/>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d5Bko4j8FjZTUE5JEZkmuw"/>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yh3DA3k7MaiT7kT3mWxx9Q"/>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ixGxJbh3P9TBzJYF7kpdjg"/>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_A8MiBzou4drbpLM4F1t4A"/>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LempvuFermyJa_mHun1nvA"/>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yAYXqbq2ZEmXmobydCVtYg"/>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yIWWAtF7pEJXdxVaeixPMg"/>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muknqIoJU1rpiGqet7ayBw"/>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as35cmjJu84VVzO0N4TLY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4WESexgSrbLXP1hSlv_c.Q"/>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OqhOj6_sq6E85YYRxm8nRA"/>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BWqsjHNUeRPE5czJnKkBUA"/>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bfG_1nkB4N5KC6eO_89kgA"/>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h75x1981ua6vDWVUpk4bGw"/>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pTDrBisZhrJ4r0kEQWW5pQ"/>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PVBg0RiVVK4FjrkN5AoLBg"/>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i7SMnlnFxjH3gZF0jl1RzQ"/>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tHU9ahr1Fb9odi3cLoL3_w"/>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9krmhLF1DVuDvd2Eu.q7Dw"/>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cJPzin3jsf8uspcDYtnku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cSnb6oNFi5fVRTjpDyWz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UhYYtxyTAyVlnsOf7w2yw"/>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QBwJVAL2HzotDUyszMvd4Q"/>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iPKI9HXZr7MwHJjhrYalLQ"/>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B_0tcsihdvKC6YzlRJCZfA"/>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bJV0Gm..FeLKMK1VntuH_Q"/>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Jj9GNM9mqM.olISFL7C3Zw"/>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w25mg2JtKvI27ZKTlxeekQ"/>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ZGT9XI1W0BlWfHbbqn05og"/>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Yg1AwTMdrndi8FTY3KDzWA"/>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hzB6RcBbWv3EnmFOYqoNCw"/>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tcZjwMLCSsc2Wj7.Dir1N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gRUofNV6CcbM1jxdGJdzJA"/>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m4bz9zc_ZJXMoU2LWP2IFA"/>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tQxFWg7X22zsc_zqPH2KbA"/>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rHzK72mkybSjQZr3bHaIYA"/>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ISYa_P57FhaW4yi5eJiEdA"/>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DhsT.YNHTzNO32IxsEyCyQ"/>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eab0Zv_n_ARdLuKC0UlRMA"/>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fHdStdKDsNhWz993s0pFvg"/>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gV97gcCsNBteLwaeAqnITg"/>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Iz_HAiIaET0QZS_cghlKEw"/>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GYaC386_zUKU7T9GkeHoS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3SG2Xyzs2yQ9Bqz5ITC_Vg"/>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GHKwHdOECO_v0GZXw2_FZw"/>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yfzQdxqCc1.d1eiKp_H6jw"/>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6h6mxpX_uEHrnPfOb0Flqg"/>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3gB7lW4xELC9IuwpxmGdBQ"/>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cQneH6CxrLNPCl9gzfL17w"/>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YrR3liWloEcfOzfK5En1bg"/>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IliB4QHm3dF56h5S7IEhnA"/>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du5rgTfuNjBEQnO77B_iww"/>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n.RzdiTwKe.UNygNlfeGvg"/>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W2y_6XVAmcUIhzLRqfD4s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1Ga6VZfk7rxYQ358ddizPg"/>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dyF2aXilMg_c2M3ADQtGSw"/>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FJH5SiEGq8zeKc2t9pI7_g"/>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2zS27sV51Zel9vB7M_slWw"/>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yg_GTlLtv6d_L3FthDQe8A"/>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4RtMvIOWldzhtAiDmFaICA"/>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cOTcUoO004VrdyEFuH2oBg"/>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HcnDHNNKsdPG2Dv1e3AVRQ"/>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i1UZN0gRdRdptX8rORhgCA"/>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87.FLq3ZK9GWPUIZVEl7MA"/>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WlsHdHyX5WbB3Uwsy3H0b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AB5Y4L6F1UR2jcP6x17w_w"/>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8f9cXzrrmZby7mEAwUzOCQ"/>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ydbrJs.LiqXgspvuF7AiGg"/>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HC1PBVxbqmNmMHiyyFMtzQ"/>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JOAK4U0MOKTvUPFO.dLjjg"/>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s05yEmjqgYZGg.74eEYVsA"/>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2aeiw2_to2y_2MepiVFQ4A"/>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3AkZlN.SIywtcROTe986kA"/>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0CkRZIGyEFEWle6DBjjd8Q"/>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VYZ89CrGr5DN5eVLSIGujQ"/>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Vr3bCDxWWWhstnFVOhSIq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c6gERjJIDdWyu_i6OikAYg"/>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BE12MHXBA4ZZSPYlTU2sJA"/>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SAVPxg5S8syta2W5NjvjlQ"/>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Ry6TAS8OSIC56Z6kghOJjw"/>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7iTbYIe2SQ6z5L2TaeIZbA"/>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JzSzZDKFRsm8nbDI8q93Pg"/>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HtGtEcFYQM.DlZ_Ol4S.zw"/>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ce_1tJgyQ869V5VNcVGWTQ"/>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6MQz1rHgQoOZ1TA9BfdrC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JnESi1jr9iRhHjpy7ZzrNw"/>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ctlddKQBQMGTOFC_g4QO3w"/>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h3PCbkeySaC94lLYp1ApgA"/>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LNEs7ks_RPGs.EZnrB3.kA"/>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TlB0Lm39RLWFuq0TQ5wntA"/>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m12eSPKITZ.mW5LJpzE3Zg"/>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woY6tCWXNYYQ3ZNcpRaEEg"/>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EYKEMvoQe8ekCsfVPRLuKA"/>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jRQVmMXh31QzGWlq8WkvaQ"/>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DNXtAaKC3piEJXZ9BndvGQ"/>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g54Wa9TZPoEQ.jn0YoolE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uwec3SZzpTLo5FXIKDS.oA"/>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jGZdOhAZbxHVLKyVqtNQ1Q"/>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JeFIywA1jqWvgS4Rn9KS3A"/>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jgzOclUlLrQnRgoWWjHrlw"/>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Sdrch4OLLQ48AdXqWQfmuQ"/>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C7Ju4s0OAtiD89gC7gHtSw"/>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5uGAFeC0Rf..4Wh3DXpI.Q"/>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wp_3Cb2kPuOtD1JubPfFow"/>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uk61GLcLIGlkYhqPvo4TB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NNPrvKRdr2RoUOetOlxMOQ"/>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tU2fd134eIwxcZbmpxHFug"/>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Ml8YIO7iSACDewhlcDbzRA"/>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HdQ6cWiwRAemn9S2qYoWjw"/>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vkZDUv1BRsGLqir0qHmo5Q"/>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F8KoJvd3ToyXS4zYMXhe4Q"/>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mTW6QdZrTm2Dk7wCWrI6Sg"/>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PQiAhC1sbs_P0oBFCkuyuA"/>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K8yJNi0fFP7SArMA3NWISw"/>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KYcBv.9.47oylsHVnvz_jQ"/>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jEJhMPTKR5T1d4aHPQ.G3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khrsBBgKHKrP7.LAkSWKow"/>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1gAxcxVVJwWSOK1xkwLxkA"/>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uvtv8watj9FW7UOc39b4BA"/>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0z.1Y.7gvFL7L7Vt4_Ahow"/>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Td4gcqeDaafo1CM0OOBCDg"/>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dqch.r4UzxAaSXM9sAYCrQ"/>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k3_byGWOGlwe2Zc2sJ3HJA"/>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JdeAxiuZFwYrpzZSEGF1Vw"/>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ZuTGXkDFKwcx4Yn9va.ZVQ"/>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Hq3L2O5oLCPPg5Vwh3sKcw"/>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WDJ_hBsvTvQZ1jqpQcARw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TTJCujnY1K9b.z8N1FxS0g"/>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uWRIHz7FUvw9SK8owowGRg"/>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5JQSFzJCTiWT1HxDwKMXYg"/>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0vFw5rrVRkW3FMSX306QVA"/>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quUV_RyhT1aDVYhowEwrZg"/>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FpL2oovNSQmwTATAMx.ZYA"/>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MykCZs2.Q2GD0MXkzj1t9g"/>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rLZ_CubnbuMKjX8mD3Q_7g"/>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TBIxCqQrTP22jERmHraMhg"/>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h3qwlsKMQxWIzNOE8Sb0JA"/>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APDc8gpmTnO92zR9_59pU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uyul3LwR98X1f_KPk5zsPg"/>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ndMVUT7GT5itpt1CxlkjEQ"/>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isuzT9nrQierqzpTbxV2OA"/>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hsaBQTkqQpoamrgDJGcQwg"/>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jBhF3_7ik.e6zilAK_5_2Q"/>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J4zC0W1y6x0dAiv0Xv9wXg"/>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WOZlqXjZaRpT_ItB2i9Msw"/>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rmqjoXaV4v56fXw9xCoHvg"/>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03oBgUKEkWhiBkXnZmKzYA"/>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csWGUCevi6RU18GaV2.7C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t2PTD7VATrRmJijRdfdhJA"/>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Zho08cBHS8eUVLtr8jBNSA"/>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7uYEIRtcxt0VRz7g8joRpA"/>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1ORUmLN201p0WknW_4oYWg"/>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Y7j_Eu9sVtkKPXq.7zWTEQ"/>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NE5QxVy8yEGvmH4fzrlLpA"/>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mEmUU.plROGMBWJ1322uGQ"/>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aFfZKr5ITz2BmVX.az6lHw"/>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7OPa8FvUS6a7ZcpStruIpA"/>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H2LHACoWBxLGTdqNMzZ3BQ"/>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M_rEpHHz4shLeGbIOoEB_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37AzYlIBSeu0G1c6_OCotA"/>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FIAKzpVfSZOoItXNyRd1oA"/>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Zft7vR6CTgmA310lLpSBJQ"/>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_yqntKTEJ_g5trJx6h_2lw"/>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NKujdASsXywwO071cAIQxw"/>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cuCuyrbLTJ2t4cw0te3J7A"/>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3w7SE8DqR_iS2_oICbo.3w"/>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5mJAmoqzFcYjnJ0GSlwG6Q"/>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8TDpWnVnHg72f_V6oEN6Yg"/>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Ud_R9gIBI6RIIpa9cLWadw"/>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d7w1JWRnYoP27ZbB.AnCK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12fwJjmIclRA.CNH3z8cw"/>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6RpZFz_tooXFKBrzlmzA8A"/>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_iqXA1Y0PNvuAIG5b9hHsw"/>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hwmlCs_azqISushrqYqUug"/>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jFy2.xXQk3B0JWv46Yb52A"/>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l2Z7LkOkYzJhs0LRx6V5BA"/>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gLaIYzoW9wx87depEg4H7w"/>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yUhvcbgwlONu6O8QUXIwYA"/>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N04ayWwWXAb1wK.HIw.1qA"/>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1vUdvjDrkYqCItV_V5sTig"/>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8Np4y8GXL5HimnNk98oKs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1wm2yEwQJ6ssPCz7bMHmw"/>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kK2N7UYXF1PJTf4.idbooQ"/>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rWQTsTHJU6ATpEftpSWcuA"/>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mM83OHKQWpHrxvdr3to2Lw"/>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mLeFNfEHAr4QvsxL_5lATw"/>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A.LcXKZm_t_W0BGNTFWaTA"/>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fIwH97V3BhTppCCjP5DQew"/>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THFDFMcChw8kFlqTRDgLRQ"/>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QJo30eLyO01SYGhdOVoNJQ"/>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77yFgpXgc7NDmZVdWEZNOQ"/>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zSmLLJNmQey1s4l16A0og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tWlq815Vs4cscrup3Bn_8Q"/>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YMqdztloBOfT6s3FiziRsw"/>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QAgbv86YEk_Biz8XzbfnkA"/>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9nt9s9EwZkRTOmV3AUHo1w"/>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rygN17sIzh1y.3qCTDvEog"/>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dPdNBOWq52nrhVuHYDOMcQ"/>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ibpwaPHyKLY4Gm.8YmwMdQ"/>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pb0UTfhgWc9fzf.kaP60BA"/>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ofaZuSYCSqTD7hTbyNG9QA"/>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wRkCc96jctp4xZG.a4vWhw"/>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f5bHUEQDjyhl_UQuVagFo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JKZ0_7M15c1vLRFP6232g"/>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X.2DMP469PiL.LVTSfnWBg"/>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A3aUNwPhtVQm5xYegVfPPA"/>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bYvyGb5dWhxhtMDQDwmGcw"/>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BKnhxQZvIK7tUwwxuFRLwQ"/>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e6SV52nPXe729mEAFzeJQQ"/>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fjaFpWV5gEjRNv17cKvCpQ"/>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RbInPEfWa2ZGEhqZVLWvdg"/>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Z6QXtPP7pHw60R1GLB6Hw"/>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IHVnfEck1IA2zFoXnKk23w"/>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nKbQbs9v6MRuruNy3q5Az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lmtIbkppJ6k9d1rc0sjMJA"/>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fKT3dAXS71Q_Th0LwsBMug"/>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tpEhCSU6RPUPOTs7pKm9lQ"/>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OB6QnTtwSAGrULnZNGJSQ"/>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LX07G4ix77pMgs6r9Q7b0w"/>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q2fSuzuFeCkKjutzsGvByg"/>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xNU.Vw1Wj2kVdgkSJbvkyw"/>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dYSV_1fxqsOPL1eMxO76WA"/>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EZ6GsGYl.QgzhOUwWDp72A"/>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lw28Q9sb_F3U0O7v8nNsKw"/>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9IxUbmbEk4Rny80XI9fKJ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mYcHPsduTNakNCUCf9x9Kw"/>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iYNqqf.2_2tSfsXJprdQvA"/>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T4oqqFilGRiNNhLfLxQ.yQ"/>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ty6.m72rwwQp0XBQzD3TYg"/>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baje5Tpu_m.bzpW9i9fAXw"/>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qmmrLj2hx1QnUXmvbfR4Dw"/>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CS0YWj5RzE0lOCL1pMEwNg"/>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t5ua6RlAQHA62n7WqPl.ow"/>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fif_qqaRR8zkzTOORxnb2w"/>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Pg6SCM_yTSAD5ebZoo7RHA"/>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stD.9Aobn8JAzX9T6MMNA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LnAifZ.0SC6FMYcP_qKI6w"/>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poiE5s7O_1WXJ2NKCLlWeg"/>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PJWd_6_g9asIeDwGfw14VA"/>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FFxDoNC0N9I7cJufSuyvfw"/>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oZBoqNg3WSy83skMIiajRQ"/>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6H6sMCC6ldbYRC4CRZwOgQ"/>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spYeTsmqqcOH6sPfM36nag"/>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QEif_H3Pvy3UjS.fHZvaPw"/>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Ct8WxFAwkARk3KpZ5rBRKw"/>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eWe_ZXuw_lM3jw5DUiRSjA"/>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fwYFioHkxiYbCrms3l4av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WdFevgrw68tuPFMZmN0ENw"/>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aeVm9bAD2sKVYhI4K_6_pw"/>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c4qnS2MyyZOdl74hVXYOiw"/>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W7FJ6Wf0qVleIIrikFtZmg"/>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jq2UGxL6mt7aH0waQjwJEA"/>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elkIWQXNRkyhm8SW1gSYdQ"/>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L7ZPn.1jeImKhsOgXHeClA"/>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JuPQlE0tFsAzaopuDdAW4Q"/>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xqlOYieWWAu2SeDg1Tttpw"/>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WPj0A9QNAcZe8_zhOVJK4w"/>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M.ccHAFw0ahEht_fMn2Hr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fHjnbjoSSK61aScUqqGLjg"/>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R.SwUfYX4.G3yqdo5d81Uw"/>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N45yDl2VAnJlQnuZLWXVHg"/>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GbHZbfmk56_nKIsSoZZIKQ"/>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iBCq4Bgk.VanK1uDL1hlvw"/>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c_fAVXgxEnseN6hgI8cvpw"/>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0AuOvv.fClS5Mkrz4QJhJg"/>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T3nesQkrfU_xHlsOgq7ILg"/>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mYowJKcFwZXhJkGHoaZkeA"/>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_T5oh5QgvKzl7m_xU9ZrQQ"/>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3K9IVpMquMwON4WJk7Q3Y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wlEQyJQaSfGFmBh_GU0HyA"/>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KhGxdwHMwF8hmA9d9y2iw"/>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0TTqEfOwsVWn8cFc8ReIWQ"/>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LG4Vozn95HlSz8rV0faDew"/>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WdWkEVH88WGb4FHLrrShzg"/>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5XXVGdWkD9KuZOiaXQPwdA"/>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JwjCdGHcrV2qDGUHiX7ldg"/>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J5cFVoQJJTu5Ty6E6ylscw"/>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tfFKu5HD7zKzgV5.MfycMLA"/>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x3DpP_4QtotWSxDYAz2.Jw"/>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PC1t2mBsJoEgah5nAyNY3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TovCqQGrQWWJ7WwvPkNUHg"/>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df6zBLTEF.2JKDscr3eeFA"/>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tZNgK6Owa_9.BP_W9FKTQHw"/>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sm1pjH77XNtbS3tYwDi3hw"/>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tyXUpIxizC9w_c03s5MGiVA"/>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x_NVDYnTzxAw7v17mMxkTA"/>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Bn5CTHMJCBsYr.L3dXYKw"/>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tlU4zRWg17QrpAdAnNbNEbA"/>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tNzhj_kjHoBPTAaa_p596vg"/>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a0HLBzDnUKGNRstD_Rwucg"/>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tVitsYyDp5bFGyno_Cl1K1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PULZnH2ZSaiPQfbDkeNsMA"/>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tDlwX5oaTPVnn0.2eRaCKig"/>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tegQfx.XfbH.lkDnfcKSrsA"/>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tltrGuUOAXzuHkruKBskYfQ"/>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tbz6PL3b5KzqKRPzPFmzFqQ"/>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tXBwipEr3dnYEFe23nf7K8g"/>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tIXtToaBxU46D.RdTJZ9qPQ"/>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tnqTEfbab4HqRntuN8C1ERg"/>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t4hrcrKgu7eBUY49UZF5X2g"/>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tg.dvETp14Z4zJcjBXnXInw"/>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t.iH70y8sBgPbhFjutzfjx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N4mkff34TVy2Fu3i7YK5Ug"/>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tBSuR.89bNA5Im1swxtrpPw"/>
</p:tagLst>
</file>

<file path=ppt/tags/tag871.xml><?xml version="1.0" encoding="utf-8"?>
<p:tagLst xmlns:a="http://schemas.openxmlformats.org/drawingml/2006/main" xmlns:r="http://schemas.openxmlformats.org/officeDocument/2006/relationships" xmlns:p="http://schemas.openxmlformats.org/presentationml/2006/main">
  <p:tag name="THINKCELLSHAPEDONOTDELETE" val="ty5MnvQBabvDXqLhrrIEOag"/>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tkIZqsmdkABhXS5.pV5EJrA"/>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ta6kMLfrLE0fvfvjhlJjPUw"/>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tntxeVcv1KksVWp1ARFN2Ow"/>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tjNNe3bDKFDGeRjZ.noshGw"/>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tCj1qUpzwdBVXQhZsD8N_PQ"/>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qFMyACcrRGeD_rDYwXfz8A"/>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a2x4B6QzQpSWYXu8_O5F7Q"/>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tkRyPSjVjQ0iAmGne8ViPmw"/>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tlXFDnicrSsSNIh3SYM0H2g"/>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t2hzDmXXmRaucOi.lQQVXOQ"/>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toMBwBNYdREqolKdsByFl5w"/>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te_QJ9vlpSWeVoLaQTNvGbA"/>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tFOy8bz7JRu6vxMzkRSlcWA"/>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t8kFNXhmhTU6QLv6igOb.iQ"/>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tIc5pfnQ7QI64X.DYPGOMvA"/>
</p:tagLst>
</file>

<file path=ppt/tags/tag8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Bzjc4b.9Tdm6NCxgRuv5Jg"/>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tSYUkzZ1z6QmRNygQxf42mg"/>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tAgML_I5_2AHjVWYjvKg.gQ"/>
</p:tagLst>
</file>

<file path=ppt/tags/tag892.xml><?xml version="1.0" encoding="utf-8"?>
<p:tagLst xmlns:a="http://schemas.openxmlformats.org/drawingml/2006/main" xmlns:r="http://schemas.openxmlformats.org/officeDocument/2006/relationships" xmlns:p="http://schemas.openxmlformats.org/presentationml/2006/main">
  <p:tag name="THINKCELLSHAPEDONOTDELETE" val="tjBkmrApWoc1xJtMlj11tlQ"/>
</p:tagLst>
</file>

<file path=ppt/tags/tag893.xml><?xml version="1.0" encoding="utf-8"?>
<p:tagLst xmlns:a="http://schemas.openxmlformats.org/drawingml/2006/main" xmlns:r="http://schemas.openxmlformats.org/officeDocument/2006/relationships" xmlns:p="http://schemas.openxmlformats.org/presentationml/2006/main">
  <p:tag name="THINKCELLSHAPEDONOTDELETE" val="t5ME7JSYqqimko5m_Yt5cjg"/>
</p:tagLst>
</file>

<file path=ppt/tags/tag894.xml><?xml version="1.0" encoding="utf-8"?>
<p:tagLst xmlns:a="http://schemas.openxmlformats.org/drawingml/2006/main" xmlns:r="http://schemas.openxmlformats.org/officeDocument/2006/relationships" xmlns:p="http://schemas.openxmlformats.org/presentationml/2006/main">
  <p:tag name="THINKCELLSHAPEDONOTDELETE" val="tAOs0yv5KkLI2J1A1dTbnhw"/>
</p:tagLst>
</file>

<file path=ppt/tags/tag895.xml><?xml version="1.0" encoding="utf-8"?>
<p:tagLst xmlns:a="http://schemas.openxmlformats.org/drawingml/2006/main" xmlns:r="http://schemas.openxmlformats.org/officeDocument/2006/relationships" xmlns:p="http://schemas.openxmlformats.org/presentationml/2006/main">
  <p:tag name="THINKCELLSHAPEDONOTDELETE" val="tguPKgAX2EyrUm2_iheOIZA"/>
</p:tagLst>
</file>

<file path=ppt/tags/tag896.xml><?xml version="1.0" encoding="utf-8"?>
<p:tagLst xmlns:a="http://schemas.openxmlformats.org/drawingml/2006/main" xmlns:r="http://schemas.openxmlformats.org/officeDocument/2006/relationships" xmlns:p="http://schemas.openxmlformats.org/presentationml/2006/main">
  <p:tag name="THINKCELLSHAPEDONOTDELETE" val="tZqzNkp0m05TJy_nZ7uOuzA"/>
</p:tagLst>
</file>

<file path=ppt/tags/tag897.xml><?xml version="1.0" encoding="utf-8"?>
<p:tagLst xmlns:a="http://schemas.openxmlformats.org/drawingml/2006/main" xmlns:r="http://schemas.openxmlformats.org/officeDocument/2006/relationships" xmlns:p="http://schemas.openxmlformats.org/presentationml/2006/main">
  <p:tag name="THINKCELLSHAPEDONOTDELETE" val="th.V3M8B5.2opDkjM4pnNYw"/>
</p:tagLst>
</file>

<file path=ppt/tags/tag898.xml><?xml version="1.0" encoding="utf-8"?>
<p:tagLst xmlns:a="http://schemas.openxmlformats.org/drawingml/2006/main" xmlns:r="http://schemas.openxmlformats.org/officeDocument/2006/relationships" xmlns:p="http://schemas.openxmlformats.org/presentationml/2006/main">
  <p:tag name="THINKCELLSHAPEDONOTDELETE" val="tE44xVNhSFfoenqQU1pOaCQ"/>
</p:tagLst>
</file>

<file path=ppt/tags/tag899.xml><?xml version="1.0" encoding="utf-8"?>
<p:tagLst xmlns:a="http://schemas.openxmlformats.org/drawingml/2006/main" xmlns:r="http://schemas.openxmlformats.org/officeDocument/2006/relationships" xmlns:p="http://schemas.openxmlformats.org/presentationml/2006/main">
  <p:tag name="THINKCELLSHAPEDONOTDELETE" val="tEn5UWCYqOCV2R3tNcZX04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T0AmTFtfBeA6iqpS.6wmx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mncBmvI40rWqkM5G95Am_g"/>
</p:tagLst>
</file>

<file path=ppt/tags/tag900.xml><?xml version="1.0" encoding="utf-8"?>
<p:tagLst xmlns:a="http://schemas.openxmlformats.org/drawingml/2006/main" xmlns:r="http://schemas.openxmlformats.org/officeDocument/2006/relationships" xmlns:p="http://schemas.openxmlformats.org/presentationml/2006/main">
  <p:tag name="THINKCELLSHAPEDONOTDELETE" val="tP24A6pK7XqpRqIIamilTww"/>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te1DCBWfGiUPlSr3uWSSYyQ"/>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ttl8BILQ6Oi0w98zngksxHQ"/>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txl.WipLq0rWm49n8v4ogKg"/>
</p:tagLst>
</file>

<file path=ppt/tags/tag904.xml><?xml version="1.0" encoding="utf-8"?>
<p:tagLst xmlns:a="http://schemas.openxmlformats.org/drawingml/2006/main" xmlns:r="http://schemas.openxmlformats.org/officeDocument/2006/relationships" xmlns:p="http://schemas.openxmlformats.org/presentationml/2006/main">
  <p:tag name="THINKCELLSHAPEDONOTDELETE" val="tEKcrbXW.6d0Nm.mPRC5ndg"/>
</p:tagLst>
</file>

<file path=ppt/tags/tag905.xml><?xml version="1.0" encoding="utf-8"?>
<p:tagLst xmlns:a="http://schemas.openxmlformats.org/drawingml/2006/main" xmlns:r="http://schemas.openxmlformats.org/officeDocument/2006/relationships" xmlns:p="http://schemas.openxmlformats.org/presentationml/2006/main">
  <p:tag name="THINKCELLSHAPEDONOTDELETE" val="tAL34fVwVnjDPRCq37mgmLQ"/>
</p:tagLst>
</file>

<file path=ppt/tags/tag906.xml><?xml version="1.0" encoding="utf-8"?>
<p:tagLst xmlns:a="http://schemas.openxmlformats.org/drawingml/2006/main" xmlns:r="http://schemas.openxmlformats.org/officeDocument/2006/relationships" xmlns:p="http://schemas.openxmlformats.org/presentationml/2006/main">
  <p:tag name="THINKCELLSHAPEDONOTDELETE" val="tMbjCsAdzOVyL7EnFeungkA"/>
</p:tagLst>
</file>

<file path=ppt/tags/tag907.xml><?xml version="1.0" encoding="utf-8"?>
<p:tagLst xmlns:a="http://schemas.openxmlformats.org/drawingml/2006/main" xmlns:r="http://schemas.openxmlformats.org/officeDocument/2006/relationships" xmlns:p="http://schemas.openxmlformats.org/presentationml/2006/main">
  <p:tag name="THINKCELLSHAPEDONOTDELETE" val="tLjLeclwnSalqHOiBsF8gOA"/>
</p:tagLst>
</file>

<file path=ppt/tags/tag908.xml><?xml version="1.0" encoding="utf-8"?>
<p:tagLst xmlns:a="http://schemas.openxmlformats.org/drawingml/2006/main" xmlns:r="http://schemas.openxmlformats.org/officeDocument/2006/relationships" xmlns:p="http://schemas.openxmlformats.org/presentationml/2006/main">
  <p:tag name="THINKCELLSHAPEDONOTDELETE" val="tIkSWMuxj2Y8f3mjxbC1cUA"/>
</p:tagLst>
</file>

<file path=ppt/tags/tag909.xml><?xml version="1.0" encoding="utf-8"?>
<p:tagLst xmlns:a="http://schemas.openxmlformats.org/drawingml/2006/main" xmlns:r="http://schemas.openxmlformats.org/officeDocument/2006/relationships" xmlns:p="http://schemas.openxmlformats.org/presentationml/2006/main">
  <p:tag name="THINKCELLSHAPEDONOTDELETE" val="tvqv0XVW824XJe1qAMJvbI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910.xml><?xml version="1.0" encoding="utf-8"?>
<p:tagLst xmlns:a="http://schemas.openxmlformats.org/drawingml/2006/main" xmlns:r="http://schemas.openxmlformats.org/officeDocument/2006/relationships" xmlns:p="http://schemas.openxmlformats.org/presentationml/2006/main">
  <p:tag name="THINKCELLSHAPEDONOTDELETE" val="tmMhQu5UsPCjbeCJAbNSniA"/>
</p:tagLst>
</file>

<file path=ppt/tags/tag911.xml><?xml version="1.0" encoding="utf-8"?>
<p:tagLst xmlns:a="http://schemas.openxmlformats.org/drawingml/2006/main" xmlns:r="http://schemas.openxmlformats.org/officeDocument/2006/relationships" xmlns:p="http://schemas.openxmlformats.org/presentationml/2006/main">
  <p:tag name="THINKCELLSHAPEDONOTDELETE" val="tn4.3DiNYFEi0bx_nKVjBBw"/>
</p:tagLst>
</file>

<file path=ppt/tags/tag912.xml><?xml version="1.0" encoding="utf-8"?>
<p:tagLst xmlns:a="http://schemas.openxmlformats.org/drawingml/2006/main" xmlns:r="http://schemas.openxmlformats.org/officeDocument/2006/relationships" xmlns:p="http://schemas.openxmlformats.org/presentationml/2006/main">
  <p:tag name="THINKCELLSHAPEDONOTDELETE" val="tXs_VRKKOPDXbejI.k9l6Kg"/>
</p:tagLst>
</file>

<file path=ppt/tags/tag913.xml><?xml version="1.0" encoding="utf-8"?>
<p:tagLst xmlns:a="http://schemas.openxmlformats.org/drawingml/2006/main" xmlns:r="http://schemas.openxmlformats.org/officeDocument/2006/relationships" xmlns:p="http://schemas.openxmlformats.org/presentationml/2006/main">
  <p:tag name="THINKCELLSHAPEDONOTDELETE" val="tz4l9WsRxs8buzYJweFmQqw"/>
</p:tagLst>
</file>

<file path=ppt/tags/tag914.xml><?xml version="1.0" encoding="utf-8"?>
<p:tagLst xmlns:a="http://schemas.openxmlformats.org/drawingml/2006/main" xmlns:r="http://schemas.openxmlformats.org/officeDocument/2006/relationships" xmlns:p="http://schemas.openxmlformats.org/presentationml/2006/main">
  <p:tag name="THINKCELLSHAPEDONOTDELETE" val="tsym0QkojIPzTLZEXvV3SlA"/>
</p:tagLst>
</file>

<file path=ppt/tags/tag915.xml><?xml version="1.0" encoding="utf-8"?>
<p:tagLst xmlns:a="http://schemas.openxmlformats.org/drawingml/2006/main" xmlns:r="http://schemas.openxmlformats.org/officeDocument/2006/relationships" xmlns:p="http://schemas.openxmlformats.org/presentationml/2006/main">
  <p:tag name="THINKCELLSHAPEDONOTDELETE" val="tq1NyMrHbcZuMKbEEoMyrjw"/>
</p:tagLst>
</file>

<file path=ppt/tags/tag916.xml><?xml version="1.0" encoding="utf-8"?>
<p:tagLst xmlns:a="http://schemas.openxmlformats.org/drawingml/2006/main" xmlns:r="http://schemas.openxmlformats.org/officeDocument/2006/relationships" xmlns:p="http://schemas.openxmlformats.org/presentationml/2006/main">
  <p:tag name="THINKCELLSHAPEDONOTDELETE" val="temrFD4D60Bo75nE03IIekA"/>
</p:tagLst>
</file>

<file path=ppt/tags/tag9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9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2.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923.xml><?xml version="1.0" encoding="utf-8"?>
<p:tagLst xmlns:a="http://schemas.openxmlformats.org/drawingml/2006/main" xmlns:r="http://schemas.openxmlformats.org/officeDocument/2006/relationships" xmlns:p="http://schemas.openxmlformats.org/presentationml/2006/main">
  <p:tag name="THINKCELLSHAPEDONOTDELETE" val="t5VLbP31zQMSr_IAP19_AZQ"/>
</p:tagLst>
</file>

<file path=ppt/tags/tag924.xml><?xml version="1.0" encoding="utf-8"?>
<p:tagLst xmlns:a="http://schemas.openxmlformats.org/drawingml/2006/main" xmlns:r="http://schemas.openxmlformats.org/officeDocument/2006/relationships" xmlns:p="http://schemas.openxmlformats.org/presentationml/2006/main">
  <p:tag name="THINKCELLSHAPEDONOTDELETE" val="t3oQGkuQAZ7766YHKZ3JySA"/>
</p:tagLst>
</file>

<file path=ppt/tags/tag925.xml><?xml version="1.0" encoding="utf-8"?>
<p:tagLst xmlns:a="http://schemas.openxmlformats.org/drawingml/2006/main" xmlns:r="http://schemas.openxmlformats.org/officeDocument/2006/relationships" xmlns:p="http://schemas.openxmlformats.org/presentationml/2006/main">
  <p:tag name="THINKCELLSHAPEDONOTDELETE" val="twH892vwTROjCMdTo76uCnQ"/>
</p:tagLst>
</file>

<file path=ppt/tags/tag926.xml><?xml version="1.0" encoding="utf-8"?>
<p:tagLst xmlns:a="http://schemas.openxmlformats.org/drawingml/2006/main" xmlns:r="http://schemas.openxmlformats.org/officeDocument/2006/relationships" xmlns:p="http://schemas.openxmlformats.org/presentationml/2006/main">
  <p:tag name="THINKCELLSHAPEDONOTDELETE" val="tnL6A0SzClk8JiS0dos59gQ"/>
</p:tagLst>
</file>

<file path=ppt/tags/tag927.xml><?xml version="1.0" encoding="utf-8"?>
<p:tagLst xmlns:a="http://schemas.openxmlformats.org/drawingml/2006/main" xmlns:r="http://schemas.openxmlformats.org/officeDocument/2006/relationships" xmlns:p="http://schemas.openxmlformats.org/presentationml/2006/main">
  <p:tag name="THINKCELLSHAPEDONOTDELETE" val="tw1QtC3Uzl_lJjlrpgquTew"/>
</p:tagLst>
</file>

<file path=ppt/tags/tag928.xml><?xml version="1.0" encoding="utf-8"?>
<p:tagLst xmlns:a="http://schemas.openxmlformats.org/drawingml/2006/main" xmlns:r="http://schemas.openxmlformats.org/officeDocument/2006/relationships" xmlns:p="http://schemas.openxmlformats.org/presentationml/2006/main">
  <p:tag name="THINKCELLSHAPEDONOTDELETE" val="tWiqkJ_Zj0JID2UGqzh2oIw"/>
</p:tagLst>
</file>

<file path=ppt/tags/tag929.xml><?xml version="1.0" encoding="utf-8"?>
<p:tagLst xmlns:a="http://schemas.openxmlformats.org/drawingml/2006/main" xmlns:r="http://schemas.openxmlformats.org/officeDocument/2006/relationships" xmlns:p="http://schemas.openxmlformats.org/presentationml/2006/main">
  <p:tag name="THINKCELLSHAPEDONOTDELETE" val="tzVkxBuNJY6iUzWm9ndjWC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930.xml><?xml version="1.0" encoding="utf-8"?>
<p:tagLst xmlns:a="http://schemas.openxmlformats.org/drawingml/2006/main" xmlns:r="http://schemas.openxmlformats.org/officeDocument/2006/relationships" xmlns:p="http://schemas.openxmlformats.org/presentationml/2006/main">
  <p:tag name="THINKCELLSHAPEDONOTDELETE" val="twbADOmgtObrOkC92vovQ6Q"/>
</p:tagLst>
</file>

<file path=ppt/tags/tag931.xml><?xml version="1.0" encoding="utf-8"?>
<p:tagLst xmlns:a="http://schemas.openxmlformats.org/drawingml/2006/main" xmlns:r="http://schemas.openxmlformats.org/officeDocument/2006/relationships" xmlns:p="http://schemas.openxmlformats.org/presentationml/2006/main">
  <p:tag name="THINKCELLSHAPEDONOTDELETE" val="til_J_FDxbg0EjTwxcsvOjg"/>
</p:tagLst>
</file>

<file path=ppt/tags/tag932.xml><?xml version="1.0" encoding="utf-8"?>
<p:tagLst xmlns:a="http://schemas.openxmlformats.org/drawingml/2006/main" xmlns:r="http://schemas.openxmlformats.org/officeDocument/2006/relationships" xmlns:p="http://schemas.openxmlformats.org/presentationml/2006/main">
  <p:tag name="THINKCELLSHAPEDONOTDELETE" val="tTeL81XBWiA_RzTth7sG6CA"/>
</p:tagLst>
</file>

<file path=ppt/tags/tag933.xml><?xml version="1.0" encoding="utf-8"?>
<p:tagLst xmlns:a="http://schemas.openxmlformats.org/drawingml/2006/main" xmlns:r="http://schemas.openxmlformats.org/officeDocument/2006/relationships" xmlns:p="http://schemas.openxmlformats.org/presentationml/2006/main">
  <p:tag name="THINKCELLSHAPEDONOTDELETE" val="t.GqjgRLwg.davIBQsVVaJg"/>
</p:tagLst>
</file>

<file path=ppt/tags/tag934.xml><?xml version="1.0" encoding="utf-8"?>
<p:tagLst xmlns:a="http://schemas.openxmlformats.org/drawingml/2006/main" xmlns:r="http://schemas.openxmlformats.org/officeDocument/2006/relationships" xmlns:p="http://schemas.openxmlformats.org/presentationml/2006/main">
  <p:tag name="THINKCELLSHAPEDONOTDELETE" val="t8axqoARQtGRVGQ4jVMZSYQ"/>
</p:tagLst>
</file>

<file path=ppt/tags/tag935.xml><?xml version="1.0" encoding="utf-8"?>
<p:tagLst xmlns:a="http://schemas.openxmlformats.org/drawingml/2006/main" xmlns:r="http://schemas.openxmlformats.org/officeDocument/2006/relationships" xmlns:p="http://schemas.openxmlformats.org/presentationml/2006/main">
  <p:tag name="THINKCELLSHAPEDONOTDELETE" val="teDC65YLqM0BkJE3v5lFL8g"/>
</p:tagLst>
</file>

<file path=ppt/tags/tag936.xml><?xml version="1.0" encoding="utf-8"?>
<p:tagLst xmlns:a="http://schemas.openxmlformats.org/drawingml/2006/main" xmlns:r="http://schemas.openxmlformats.org/officeDocument/2006/relationships" xmlns:p="http://schemas.openxmlformats.org/presentationml/2006/main">
  <p:tag name="THINKCELLSHAPEDONOTDELETE" val="tia_6sGrZBvyKVk3qH2nSXw"/>
</p:tagLst>
</file>

<file path=ppt/tags/tag937.xml><?xml version="1.0" encoding="utf-8"?>
<p:tagLst xmlns:a="http://schemas.openxmlformats.org/drawingml/2006/main" xmlns:r="http://schemas.openxmlformats.org/officeDocument/2006/relationships" xmlns:p="http://schemas.openxmlformats.org/presentationml/2006/main">
  <p:tag name="THINKCELLSHAPEDONOTDELETE" val="tk_Br5wP5G6z69CevzmYa1A"/>
</p:tagLst>
</file>

<file path=ppt/tags/tag938.xml><?xml version="1.0" encoding="utf-8"?>
<p:tagLst xmlns:a="http://schemas.openxmlformats.org/drawingml/2006/main" xmlns:r="http://schemas.openxmlformats.org/officeDocument/2006/relationships" xmlns:p="http://schemas.openxmlformats.org/presentationml/2006/main">
  <p:tag name="THINKCELLSHAPEDONOTDELETE" val="t3.bLv2fUR9yqYgM_RgpcFQ"/>
</p:tagLst>
</file>

<file path=ppt/tags/tag939.xml><?xml version="1.0" encoding="utf-8"?>
<p:tagLst xmlns:a="http://schemas.openxmlformats.org/drawingml/2006/main" xmlns:r="http://schemas.openxmlformats.org/officeDocument/2006/relationships" xmlns:p="http://schemas.openxmlformats.org/presentationml/2006/main">
  <p:tag name="THINKCELLSHAPEDONOTDELETE" val="ttillkGxA51dzxNiAAZO87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940.xml><?xml version="1.0" encoding="utf-8"?>
<p:tagLst xmlns:a="http://schemas.openxmlformats.org/drawingml/2006/main" xmlns:r="http://schemas.openxmlformats.org/officeDocument/2006/relationships" xmlns:p="http://schemas.openxmlformats.org/presentationml/2006/main">
  <p:tag name="THINKCELLSHAPEDONOTDELETE" val="tXqmBY5C3X9.fJEcT9DhhJw"/>
</p:tagLst>
</file>

<file path=ppt/tags/tag941.xml><?xml version="1.0" encoding="utf-8"?>
<p:tagLst xmlns:a="http://schemas.openxmlformats.org/drawingml/2006/main" xmlns:r="http://schemas.openxmlformats.org/officeDocument/2006/relationships" xmlns:p="http://schemas.openxmlformats.org/presentationml/2006/main">
  <p:tag name="THINKCELLSHAPEDONOTDELETE" val="t.ouzdHRuxkdrVUpAqrbmsQ"/>
</p:tagLst>
</file>

<file path=ppt/tags/tag942.xml><?xml version="1.0" encoding="utf-8"?>
<p:tagLst xmlns:a="http://schemas.openxmlformats.org/drawingml/2006/main" xmlns:r="http://schemas.openxmlformats.org/officeDocument/2006/relationships" xmlns:p="http://schemas.openxmlformats.org/presentationml/2006/main">
  <p:tag name="THINKCELLSHAPEDONOTDELETE" val="thSoWbKthudnBWtncMrwPhw"/>
</p:tagLst>
</file>

<file path=ppt/tags/tag943.xml><?xml version="1.0" encoding="utf-8"?>
<p:tagLst xmlns:a="http://schemas.openxmlformats.org/drawingml/2006/main" xmlns:r="http://schemas.openxmlformats.org/officeDocument/2006/relationships" xmlns:p="http://schemas.openxmlformats.org/presentationml/2006/main">
  <p:tag name="THINKCELLSHAPEDONOTDELETE" val="tPHGuJfhEDRu7jqmj300rcQ"/>
</p:tagLst>
</file>

<file path=ppt/tags/tag944.xml><?xml version="1.0" encoding="utf-8"?>
<p:tagLst xmlns:a="http://schemas.openxmlformats.org/drawingml/2006/main" xmlns:r="http://schemas.openxmlformats.org/officeDocument/2006/relationships" xmlns:p="http://schemas.openxmlformats.org/presentationml/2006/main">
  <p:tag name="THINKCELLSHAPEDONOTDELETE" val="tCbx5KtPMXXfdjJJtmCnV0Q"/>
</p:tagLst>
</file>

<file path=ppt/tags/tag945.xml><?xml version="1.0" encoding="utf-8"?>
<p:tagLst xmlns:a="http://schemas.openxmlformats.org/drawingml/2006/main" xmlns:r="http://schemas.openxmlformats.org/officeDocument/2006/relationships" xmlns:p="http://schemas.openxmlformats.org/presentationml/2006/main">
  <p:tag name="THINKCELLSHAPEDONOTDELETE" val="tEmhsYGA9U7V62UoVqAruTA"/>
</p:tagLst>
</file>

<file path=ppt/tags/tag946.xml><?xml version="1.0" encoding="utf-8"?>
<p:tagLst xmlns:a="http://schemas.openxmlformats.org/drawingml/2006/main" xmlns:r="http://schemas.openxmlformats.org/officeDocument/2006/relationships" xmlns:p="http://schemas.openxmlformats.org/presentationml/2006/main">
  <p:tag name="THINKCELLSHAPEDONOTDELETE" val="tWKV.PCoSaQQmy3DjCeH_sA"/>
</p:tagLst>
</file>

<file path=ppt/tags/tag947.xml><?xml version="1.0" encoding="utf-8"?>
<p:tagLst xmlns:a="http://schemas.openxmlformats.org/drawingml/2006/main" xmlns:r="http://schemas.openxmlformats.org/officeDocument/2006/relationships" xmlns:p="http://schemas.openxmlformats.org/presentationml/2006/main">
  <p:tag name="THINKCELLSHAPEDONOTDELETE" val="tF4BOwO_3vf_YouxHWpEONw"/>
</p:tagLst>
</file>

<file path=ppt/tags/tag948.xml><?xml version="1.0" encoding="utf-8"?>
<p:tagLst xmlns:a="http://schemas.openxmlformats.org/drawingml/2006/main" xmlns:r="http://schemas.openxmlformats.org/officeDocument/2006/relationships" xmlns:p="http://schemas.openxmlformats.org/presentationml/2006/main">
  <p:tag name="THINKCELLSHAPEDONOTDELETE" val="tBCjKfh5ZyFk4.yPnJFyqBw"/>
</p:tagLst>
</file>

<file path=ppt/tags/tag949.xml><?xml version="1.0" encoding="utf-8"?>
<p:tagLst xmlns:a="http://schemas.openxmlformats.org/drawingml/2006/main" xmlns:r="http://schemas.openxmlformats.org/officeDocument/2006/relationships" xmlns:p="http://schemas.openxmlformats.org/presentationml/2006/main">
  <p:tag name="THINKCELLSHAPEDONOTDELETE" val="tSnO1Ecs6.PY2GPHSxAk7u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950.xml><?xml version="1.0" encoding="utf-8"?>
<p:tagLst xmlns:a="http://schemas.openxmlformats.org/drawingml/2006/main" xmlns:r="http://schemas.openxmlformats.org/officeDocument/2006/relationships" xmlns:p="http://schemas.openxmlformats.org/presentationml/2006/main">
  <p:tag name="THINKCELLSHAPEDONOTDELETE" val="ttT6ifx.gd.WZ5pD3pT3Ntw"/>
</p:tagLst>
</file>

<file path=ppt/tags/tag951.xml><?xml version="1.0" encoding="utf-8"?>
<p:tagLst xmlns:a="http://schemas.openxmlformats.org/drawingml/2006/main" xmlns:r="http://schemas.openxmlformats.org/officeDocument/2006/relationships" xmlns:p="http://schemas.openxmlformats.org/presentationml/2006/main">
  <p:tag name="THINKCELLSHAPEDONOTDELETE" val="teq.7yP4ZLolAV5ej4UWtXg"/>
</p:tagLst>
</file>

<file path=ppt/tags/tag952.xml><?xml version="1.0" encoding="utf-8"?>
<p:tagLst xmlns:a="http://schemas.openxmlformats.org/drawingml/2006/main" xmlns:r="http://schemas.openxmlformats.org/officeDocument/2006/relationships" xmlns:p="http://schemas.openxmlformats.org/presentationml/2006/main">
  <p:tag name="THINKCELLSHAPEDONOTDELETE" val="tw0AU3xN5i.LxslLBTIfGjg"/>
</p:tagLst>
</file>

<file path=ppt/tags/tag953.xml><?xml version="1.0" encoding="utf-8"?>
<p:tagLst xmlns:a="http://schemas.openxmlformats.org/drawingml/2006/main" xmlns:r="http://schemas.openxmlformats.org/officeDocument/2006/relationships" xmlns:p="http://schemas.openxmlformats.org/presentationml/2006/main">
  <p:tag name="THINKCELLSHAPEDONOTDELETE" val="tdilXRpqKaa9VNe0D56b6bw"/>
</p:tagLst>
</file>

<file path=ppt/tags/tag954.xml><?xml version="1.0" encoding="utf-8"?>
<p:tagLst xmlns:a="http://schemas.openxmlformats.org/drawingml/2006/main" xmlns:r="http://schemas.openxmlformats.org/officeDocument/2006/relationships" xmlns:p="http://schemas.openxmlformats.org/presentationml/2006/main">
  <p:tag name="THINKCELLSHAPEDONOTDELETE" val="twe203i7tyE8lGAMaoFNocw"/>
</p:tagLst>
</file>

<file path=ppt/tags/tag955.xml><?xml version="1.0" encoding="utf-8"?>
<p:tagLst xmlns:a="http://schemas.openxmlformats.org/drawingml/2006/main" xmlns:r="http://schemas.openxmlformats.org/officeDocument/2006/relationships" xmlns:p="http://schemas.openxmlformats.org/presentationml/2006/main">
  <p:tag name="THINKCELLSHAPEDONOTDELETE" val="tZAUkecXy4zFktfb_xi2h0w"/>
</p:tagLst>
</file>

<file path=ppt/tags/tag956.xml><?xml version="1.0" encoding="utf-8"?>
<p:tagLst xmlns:a="http://schemas.openxmlformats.org/drawingml/2006/main" xmlns:r="http://schemas.openxmlformats.org/officeDocument/2006/relationships" xmlns:p="http://schemas.openxmlformats.org/presentationml/2006/main">
  <p:tag name="THINKCELLSHAPEDONOTDELETE" val="tj9ksYIw8h3t5LC9vDVAQsg"/>
</p:tagLst>
</file>

<file path=ppt/tags/tag957.xml><?xml version="1.0" encoding="utf-8"?>
<p:tagLst xmlns:a="http://schemas.openxmlformats.org/drawingml/2006/main" xmlns:r="http://schemas.openxmlformats.org/officeDocument/2006/relationships" xmlns:p="http://schemas.openxmlformats.org/presentationml/2006/main">
  <p:tag name="THINKCELLSHAPEDONOTDELETE" val="tD8R5OsPmAXcU2xyFNaQCPg"/>
</p:tagLst>
</file>

<file path=ppt/tags/tag958.xml><?xml version="1.0" encoding="utf-8"?>
<p:tagLst xmlns:a="http://schemas.openxmlformats.org/drawingml/2006/main" xmlns:r="http://schemas.openxmlformats.org/officeDocument/2006/relationships" xmlns:p="http://schemas.openxmlformats.org/presentationml/2006/main">
  <p:tag name="THINKCELLSHAPEDONOTDELETE" val="thdDF3mLwjU9cAPRpgd2uAw"/>
</p:tagLst>
</file>

<file path=ppt/tags/tag959.xml><?xml version="1.0" encoding="utf-8"?>
<p:tagLst xmlns:a="http://schemas.openxmlformats.org/drawingml/2006/main" xmlns:r="http://schemas.openxmlformats.org/officeDocument/2006/relationships" xmlns:p="http://schemas.openxmlformats.org/presentationml/2006/main">
  <p:tag name="THINKCELLSHAPEDONOTDELETE" val="td3pSmVGsfncew1iVsa0OW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GE60LujJUkiEAm97Ux2LFQ"/>
</p:tagLst>
</file>

<file path=ppt/tags/tag960.xml><?xml version="1.0" encoding="utf-8"?>
<p:tagLst xmlns:a="http://schemas.openxmlformats.org/drawingml/2006/main" xmlns:r="http://schemas.openxmlformats.org/officeDocument/2006/relationships" xmlns:p="http://schemas.openxmlformats.org/presentationml/2006/main">
  <p:tag name="THINKCELLSHAPEDONOTDELETE" val="tx4hm49yiP_CPh0DQOekJFA"/>
</p:tagLst>
</file>

<file path=ppt/tags/tag961.xml><?xml version="1.0" encoding="utf-8"?>
<p:tagLst xmlns:a="http://schemas.openxmlformats.org/drawingml/2006/main" xmlns:r="http://schemas.openxmlformats.org/officeDocument/2006/relationships" xmlns:p="http://schemas.openxmlformats.org/presentationml/2006/main">
  <p:tag name="THINKCELLSHAPEDONOTDELETE" val="tlMVlpEyh.v66_YL.puiEGg"/>
</p:tagLst>
</file>

<file path=ppt/tags/tag962.xml><?xml version="1.0" encoding="utf-8"?>
<p:tagLst xmlns:a="http://schemas.openxmlformats.org/drawingml/2006/main" xmlns:r="http://schemas.openxmlformats.org/officeDocument/2006/relationships" xmlns:p="http://schemas.openxmlformats.org/presentationml/2006/main">
  <p:tag name="THINKCELLSHAPEDONOTDELETE" val="tuZw4p2QBJjoeWL.bHguFHQ"/>
</p:tagLst>
</file>

<file path=ppt/tags/tag963.xml><?xml version="1.0" encoding="utf-8"?>
<p:tagLst xmlns:a="http://schemas.openxmlformats.org/drawingml/2006/main" xmlns:r="http://schemas.openxmlformats.org/officeDocument/2006/relationships" xmlns:p="http://schemas.openxmlformats.org/presentationml/2006/main">
  <p:tag name="THINKCELLSHAPEDONOTDELETE" val="tAX55KDTpnIRwKp39V7xlgQ"/>
</p:tagLst>
</file>

<file path=ppt/tags/tag964.xml><?xml version="1.0" encoding="utf-8"?>
<p:tagLst xmlns:a="http://schemas.openxmlformats.org/drawingml/2006/main" xmlns:r="http://schemas.openxmlformats.org/officeDocument/2006/relationships" xmlns:p="http://schemas.openxmlformats.org/presentationml/2006/main">
  <p:tag name="THINKCELLSHAPEDONOTDELETE" val="tzLYGZVk4VFDnPTNN4OMMdw"/>
</p:tagLst>
</file>

<file path=ppt/tags/tag965.xml><?xml version="1.0" encoding="utf-8"?>
<p:tagLst xmlns:a="http://schemas.openxmlformats.org/drawingml/2006/main" xmlns:r="http://schemas.openxmlformats.org/officeDocument/2006/relationships" xmlns:p="http://schemas.openxmlformats.org/presentationml/2006/main">
  <p:tag name="THINKCELLSHAPEDONOTDELETE" val="tTH7ZHyuQgjzqD4noxz0UJg"/>
</p:tagLst>
</file>

<file path=ppt/tags/tag966.xml><?xml version="1.0" encoding="utf-8"?>
<p:tagLst xmlns:a="http://schemas.openxmlformats.org/drawingml/2006/main" xmlns:r="http://schemas.openxmlformats.org/officeDocument/2006/relationships" xmlns:p="http://schemas.openxmlformats.org/presentationml/2006/main">
  <p:tag name="THINKCELLSHAPEDONOTDELETE" val="tJvO8lwPECkYG3VaNr_pcSA"/>
</p:tagLst>
</file>

<file path=ppt/tags/tag967.xml><?xml version="1.0" encoding="utf-8"?>
<p:tagLst xmlns:a="http://schemas.openxmlformats.org/drawingml/2006/main" xmlns:r="http://schemas.openxmlformats.org/officeDocument/2006/relationships" xmlns:p="http://schemas.openxmlformats.org/presentationml/2006/main">
  <p:tag name="THINKCELLSHAPEDONOTDELETE" val="tYHFZSDZbiYJg.yKwNIX.Tw"/>
</p:tagLst>
</file>

<file path=ppt/tags/tag968.xml><?xml version="1.0" encoding="utf-8"?>
<p:tagLst xmlns:a="http://schemas.openxmlformats.org/drawingml/2006/main" xmlns:r="http://schemas.openxmlformats.org/officeDocument/2006/relationships" xmlns:p="http://schemas.openxmlformats.org/presentationml/2006/main">
  <p:tag name="THINKCELLSHAPEDONOTDELETE" val="txib18cnOe5_9FsIehXTGzw"/>
</p:tagLst>
</file>

<file path=ppt/tags/tag969.xml><?xml version="1.0" encoding="utf-8"?>
<p:tagLst xmlns:a="http://schemas.openxmlformats.org/drawingml/2006/main" xmlns:r="http://schemas.openxmlformats.org/officeDocument/2006/relationships" xmlns:p="http://schemas.openxmlformats.org/presentationml/2006/main">
  <p:tag name="THINKCELLSHAPEDONOTDELETE" val="t4UFQ5yH24UXCCCfoR_HKU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CraIdOF2HSi_Ghn9AePsbg"/>
</p:tagLst>
</file>

<file path=ppt/tags/tag970.xml><?xml version="1.0" encoding="utf-8"?>
<p:tagLst xmlns:a="http://schemas.openxmlformats.org/drawingml/2006/main" xmlns:r="http://schemas.openxmlformats.org/officeDocument/2006/relationships" xmlns:p="http://schemas.openxmlformats.org/presentationml/2006/main">
  <p:tag name="THINKCELLSHAPEDONOTDELETE" val="tnfnE1qK9fi0zJsjDqBLU3Q"/>
</p:tagLst>
</file>

<file path=ppt/tags/tag971.xml><?xml version="1.0" encoding="utf-8"?>
<p:tagLst xmlns:a="http://schemas.openxmlformats.org/drawingml/2006/main" xmlns:r="http://schemas.openxmlformats.org/officeDocument/2006/relationships" xmlns:p="http://schemas.openxmlformats.org/presentationml/2006/main">
  <p:tag name="THINKCELLSHAPEDONOTDELETE" val="trTORWlq4JXEKZ0w4qwVO1Q"/>
</p:tagLst>
</file>

<file path=ppt/tags/tag972.xml><?xml version="1.0" encoding="utf-8"?>
<p:tagLst xmlns:a="http://schemas.openxmlformats.org/drawingml/2006/main" xmlns:r="http://schemas.openxmlformats.org/officeDocument/2006/relationships" xmlns:p="http://schemas.openxmlformats.org/presentationml/2006/main">
  <p:tag name="THINKCELLSHAPEDONOTDELETE" val="tMh4NwISJON.7LAUnFmeQaw"/>
</p:tagLst>
</file>

<file path=ppt/tags/tag973.xml><?xml version="1.0" encoding="utf-8"?>
<p:tagLst xmlns:a="http://schemas.openxmlformats.org/drawingml/2006/main" xmlns:r="http://schemas.openxmlformats.org/officeDocument/2006/relationships" xmlns:p="http://schemas.openxmlformats.org/presentationml/2006/main">
  <p:tag name="THINKCELLSHAPEDONOTDELETE" val="tdBFun6ulpt7rZq_fH1B78g"/>
</p:tagLst>
</file>

<file path=ppt/tags/tag974.xml><?xml version="1.0" encoding="utf-8"?>
<p:tagLst xmlns:a="http://schemas.openxmlformats.org/drawingml/2006/main" xmlns:r="http://schemas.openxmlformats.org/officeDocument/2006/relationships" xmlns:p="http://schemas.openxmlformats.org/presentationml/2006/main">
  <p:tag name="THINKCELLSHAPEDONOTDELETE" val="tn3ZKRS3LWrbeAwkJ8d3a8g"/>
</p:tagLst>
</file>

<file path=ppt/tags/tag975.xml><?xml version="1.0" encoding="utf-8"?>
<p:tagLst xmlns:a="http://schemas.openxmlformats.org/drawingml/2006/main" xmlns:r="http://schemas.openxmlformats.org/officeDocument/2006/relationships" xmlns:p="http://schemas.openxmlformats.org/presentationml/2006/main">
  <p:tag name="THINKCELLSHAPEDONOTDELETE" val="tO5YNOaj2zCf1D.HQ6xE66g"/>
</p:tagLst>
</file>

<file path=ppt/tags/tag976.xml><?xml version="1.0" encoding="utf-8"?>
<p:tagLst xmlns:a="http://schemas.openxmlformats.org/drawingml/2006/main" xmlns:r="http://schemas.openxmlformats.org/officeDocument/2006/relationships" xmlns:p="http://schemas.openxmlformats.org/presentationml/2006/main">
  <p:tag name="THINKCELLSHAPEDONOTDELETE" val="tldJwhjFjawympzTBz5wuZQ"/>
</p:tagLst>
</file>

<file path=ppt/tags/tag977.xml><?xml version="1.0" encoding="utf-8"?>
<p:tagLst xmlns:a="http://schemas.openxmlformats.org/drawingml/2006/main" xmlns:r="http://schemas.openxmlformats.org/officeDocument/2006/relationships" xmlns:p="http://schemas.openxmlformats.org/presentationml/2006/main">
  <p:tag name="THINKCELLSHAPEDONOTDELETE" val="trhxlNf8tASzksveCObpzKQ"/>
</p:tagLst>
</file>

<file path=ppt/tags/tag978.xml><?xml version="1.0" encoding="utf-8"?>
<p:tagLst xmlns:a="http://schemas.openxmlformats.org/drawingml/2006/main" xmlns:r="http://schemas.openxmlformats.org/officeDocument/2006/relationships" xmlns:p="http://schemas.openxmlformats.org/presentationml/2006/main">
  <p:tag name="THINKCELLSHAPEDONOTDELETE" val="t1j1zRT10YoU9GN2W_0Czbg"/>
</p:tagLst>
</file>

<file path=ppt/tags/tag979.xml><?xml version="1.0" encoding="utf-8"?>
<p:tagLst xmlns:a="http://schemas.openxmlformats.org/drawingml/2006/main" xmlns:r="http://schemas.openxmlformats.org/officeDocument/2006/relationships" xmlns:p="http://schemas.openxmlformats.org/presentationml/2006/main">
  <p:tag name="THINKCELLSHAPEDONOTDELETE" val="tjZpo284ckECX0RV4c.eS3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oCB0cPNW7lzPsW0OuB781Q"/>
</p:tagLst>
</file>

<file path=ppt/tags/tag980.xml><?xml version="1.0" encoding="utf-8"?>
<p:tagLst xmlns:a="http://schemas.openxmlformats.org/drawingml/2006/main" xmlns:r="http://schemas.openxmlformats.org/officeDocument/2006/relationships" xmlns:p="http://schemas.openxmlformats.org/presentationml/2006/main">
  <p:tag name="THINKCELLSHAPEDONOTDELETE" val="tIZQEnvqsR1ZpVjfdj4KI1Q"/>
</p:tagLst>
</file>

<file path=ppt/tags/tag981.xml><?xml version="1.0" encoding="utf-8"?>
<p:tagLst xmlns:a="http://schemas.openxmlformats.org/drawingml/2006/main" xmlns:r="http://schemas.openxmlformats.org/officeDocument/2006/relationships" xmlns:p="http://schemas.openxmlformats.org/presentationml/2006/main">
  <p:tag name="THINKCELLSHAPEDONOTDELETE" val="tMbAaXwQJB6yaFddKGDn8bg"/>
</p:tagLst>
</file>

<file path=ppt/tags/tag982.xml><?xml version="1.0" encoding="utf-8"?>
<p:tagLst xmlns:a="http://schemas.openxmlformats.org/drawingml/2006/main" xmlns:r="http://schemas.openxmlformats.org/officeDocument/2006/relationships" xmlns:p="http://schemas.openxmlformats.org/presentationml/2006/main">
  <p:tag name="THINKCELLSHAPEDONOTDELETE" val="tLATBiNydNCyzLXoCzfM4Ng"/>
</p:tagLst>
</file>

<file path=ppt/tags/tag983.xml><?xml version="1.0" encoding="utf-8"?>
<p:tagLst xmlns:a="http://schemas.openxmlformats.org/drawingml/2006/main" xmlns:r="http://schemas.openxmlformats.org/officeDocument/2006/relationships" xmlns:p="http://schemas.openxmlformats.org/presentationml/2006/main">
  <p:tag name="THINKCELLSHAPEDONOTDELETE" val="tXd_qfEkNBUGsLxbTAHdh4g"/>
</p:tagLst>
</file>

<file path=ppt/tags/tag984.xml><?xml version="1.0" encoding="utf-8"?>
<p:tagLst xmlns:a="http://schemas.openxmlformats.org/drawingml/2006/main" xmlns:r="http://schemas.openxmlformats.org/officeDocument/2006/relationships" xmlns:p="http://schemas.openxmlformats.org/presentationml/2006/main">
  <p:tag name="THINKCELLSHAPEDONOTDELETE" val="tJHDJ7K7DYpSE9hWc9X4v.A"/>
</p:tagLst>
</file>

<file path=ppt/tags/tag985.xml><?xml version="1.0" encoding="utf-8"?>
<p:tagLst xmlns:a="http://schemas.openxmlformats.org/drawingml/2006/main" xmlns:r="http://schemas.openxmlformats.org/officeDocument/2006/relationships" xmlns:p="http://schemas.openxmlformats.org/presentationml/2006/main">
  <p:tag name="THINKCELLSHAPEDONOTDELETE" val="ttHc.HayJBUNy9_j4MT3Djw"/>
</p:tagLst>
</file>

<file path=ppt/tags/tag986.xml><?xml version="1.0" encoding="utf-8"?>
<p:tagLst xmlns:a="http://schemas.openxmlformats.org/drawingml/2006/main" xmlns:r="http://schemas.openxmlformats.org/officeDocument/2006/relationships" xmlns:p="http://schemas.openxmlformats.org/presentationml/2006/main">
  <p:tag name="THINKCELLSHAPEDONOTDELETE" val="tZnhmdpdhKlLQnTtejyVx7g"/>
</p:tagLst>
</file>

<file path=ppt/tags/tag987.xml><?xml version="1.0" encoding="utf-8"?>
<p:tagLst xmlns:a="http://schemas.openxmlformats.org/drawingml/2006/main" xmlns:r="http://schemas.openxmlformats.org/officeDocument/2006/relationships" xmlns:p="http://schemas.openxmlformats.org/presentationml/2006/main">
  <p:tag name="THINKCELLSHAPEDONOTDELETE" val="t4_m9yYgJS4dTbWDcBtgvig"/>
</p:tagLst>
</file>

<file path=ppt/tags/tag988.xml><?xml version="1.0" encoding="utf-8"?>
<p:tagLst xmlns:a="http://schemas.openxmlformats.org/drawingml/2006/main" xmlns:r="http://schemas.openxmlformats.org/officeDocument/2006/relationships" xmlns:p="http://schemas.openxmlformats.org/presentationml/2006/main">
  <p:tag name="THINKCELLSHAPEDONOTDELETE" val="tRHDtvAqBuv8M.wiWfNmZLw"/>
</p:tagLst>
</file>

<file path=ppt/tags/tag989.xml><?xml version="1.0" encoding="utf-8"?>
<p:tagLst xmlns:a="http://schemas.openxmlformats.org/drawingml/2006/main" xmlns:r="http://schemas.openxmlformats.org/officeDocument/2006/relationships" xmlns:p="http://schemas.openxmlformats.org/presentationml/2006/main">
  <p:tag name="THINKCELLSHAPEDONOTDELETE" val="tG8nPZj90H753tIJkhToE4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pAMWWWp7XUnFVLoUp_gK9w"/>
</p:tagLst>
</file>

<file path=ppt/tags/tag990.xml><?xml version="1.0" encoding="utf-8"?>
<p:tagLst xmlns:a="http://schemas.openxmlformats.org/drawingml/2006/main" xmlns:r="http://schemas.openxmlformats.org/officeDocument/2006/relationships" xmlns:p="http://schemas.openxmlformats.org/presentationml/2006/main">
  <p:tag name="THINKCELLSHAPEDONOTDELETE" val="tNqPK0gn4jRHcIXUVbJTFEw"/>
</p:tagLst>
</file>

<file path=ppt/tags/tag991.xml><?xml version="1.0" encoding="utf-8"?>
<p:tagLst xmlns:a="http://schemas.openxmlformats.org/drawingml/2006/main" xmlns:r="http://schemas.openxmlformats.org/officeDocument/2006/relationships" xmlns:p="http://schemas.openxmlformats.org/presentationml/2006/main">
  <p:tag name="THINKCELLSHAPEDONOTDELETE" val="tEh03AcK_VcqKFMCkbgiptQ"/>
</p:tagLst>
</file>

<file path=ppt/tags/tag992.xml><?xml version="1.0" encoding="utf-8"?>
<p:tagLst xmlns:a="http://schemas.openxmlformats.org/drawingml/2006/main" xmlns:r="http://schemas.openxmlformats.org/officeDocument/2006/relationships" xmlns:p="http://schemas.openxmlformats.org/presentationml/2006/main">
  <p:tag name="THINKCELLSHAPEDONOTDELETE" val="tdIzUUk4Fw0Oo7wYT52Knyg"/>
</p:tagLst>
</file>

<file path=ppt/tags/tag993.xml><?xml version="1.0" encoding="utf-8"?>
<p:tagLst xmlns:a="http://schemas.openxmlformats.org/drawingml/2006/main" xmlns:r="http://schemas.openxmlformats.org/officeDocument/2006/relationships" xmlns:p="http://schemas.openxmlformats.org/presentationml/2006/main">
  <p:tag name="THINKCELLSHAPEDONOTDELETE" val="tJYZ9ARmV8zIHrdQHuPMJwQ"/>
</p:tagLst>
</file>

<file path=ppt/tags/tag994.xml><?xml version="1.0" encoding="utf-8"?>
<p:tagLst xmlns:a="http://schemas.openxmlformats.org/drawingml/2006/main" xmlns:r="http://schemas.openxmlformats.org/officeDocument/2006/relationships" xmlns:p="http://schemas.openxmlformats.org/presentationml/2006/main">
  <p:tag name="THINKCELLSHAPEDONOTDELETE" val="tTwwUTMSwqZETdfufduBs.g"/>
</p:tagLst>
</file>

<file path=ppt/tags/tag995.xml><?xml version="1.0" encoding="utf-8"?>
<p:tagLst xmlns:a="http://schemas.openxmlformats.org/drawingml/2006/main" xmlns:r="http://schemas.openxmlformats.org/officeDocument/2006/relationships" xmlns:p="http://schemas.openxmlformats.org/presentationml/2006/main">
  <p:tag name="THINKCELLSHAPEDONOTDELETE" val="tDXPvo3l.PQ2Qky6MInoYCw"/>
</p:tagLst>
</file>

<file path=ppt/tags/tag996.xml><?xml version="1.0" encoding="utf-8"?>
<p:tagLst xmlns:a="http://schemas.openxmlformats.org/drawingml/2006/main" xmlns:r="http://schemas.openxmlformats.org/officeDocument/2006/relationships" xmlns:p="http://schemas.openxmlformats.org/presentationml/2006/main">
  <p:tag name="THINKCELLSHAPEDONOTDELETE" val="tbBn56ETUxQ3Xen8f3U.G8g"/>
</p:tagLst>
</file>

<file path=ppt/tags/tag997.xml><?xml version="1.0" encoding="utf-8"?>
<p:tagLst xmlns:a="http://schemas.openxmlformats.org/drawingml/2006/main" xmlns:r="http://schemas.openxmlformats.org/officeDocument/2006/relationships" xmlns:p="http://schemas.openxmlformats.org/presentationml/2006/main">
  <p:tag name="THINKCELLSHAPEDONOTDELETE" val="tzoNhK4j61V0stkvBkRvqUg"/>
</p:tagLst>
</file>

<file path=ppt/tags/tag998.xml><?xml version="1.0" encoding="utf-8"?>
<p:tagLst xmlns:a="http://schemas.openxmlformats.org/drawingml/2006/main" xmlns:r="http://schemas.openxmlformats.org/officeDocument/2006/relationships" xmlns:p="http://schemas.openxmlformats.org/presentationml/2006/main">
  <p:tag name="THINKCELLSHAPEDONOTDELETE" val="t47nNA6mEd5nI2CuerPuwlw"/>
</p:tagLst>
</file>

<file path=ppt/tags/tag999.xml><?xml version="1.0" encoding="utf-8"?>
<p:tagLst xmlns:a="http://schemas.openxmlformats.org/drawingml/2006/main" xmlns:r="http://schemas.openxmlformats.org/officeDocument/2006/relationships" xmlns:p="http://schemas.openxmlformats.org/presentationml/2006/main">
  <p:tag name="THINKCELLSHAPEDONOTDELETE" val="tGuUmu4rcuc_OeAG3u2Tfkg"/>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3A4D1"/>
        </a:solidFill>
      </a:spPr>
      <a:bodyPr wrap="square" rtlCol="0" anchor="ctr">
        <a:noAutofit/>
      </a:bodyPr>
      <a:lstStyle>
        <a:defPPr algn="ctr">
          <a:defRPr kumimoji="1"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defRPr>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8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1_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3.xml><?xml version="1.0" encoding="utf-8"?>
<a:theme xmlns:a="http://schemas.openxmlformats.org/drawingml/2006/main" name="2_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9525">
          <a:solidFill>
            <a:schemeClr val="tx1"/>
          </a:solidFill>
        </a:ln>
      </a:spPr>
      <a:bodyPr rtlCol="0" anchor="ctr"/>
      <a:lstStyle>
        <a:defPPr algn="ctr">
          <a:defRPr kumimoji="1" sz="16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19769</Words>
  <Application>Microsoft Office PowerPoint</Application>
  <PresentationFormat>A4 210 x 297 mm</PresentationFormat>
  <Paragraphs>3373</Paragraphs>
  <Slides>89</Slides>
  <Notes>15</Notes>
  <HiddenSlides>0</HiddenSlides>
  <MMClips>0</MMClips>
  <ScaleCrop>false</ScaleCrop>
  <HeadingPairs>
    <vt:vector size="8" baseType="variant">
      <vt:variant>
        <vt:lpstr>使用されているフォント</vt:lpstr>
      </vt:variant>
      <vt:variant>
        <vt:i4>13</vt:i4>
      </vt:variant>
      <vt:variant>
        <vt:lpstr>テーマ</vt:lpstr>
      </vt:variant>
      <vt:variant>
        <vt:i4>3</vt:i4>
      </vt:variant>
      <vt:variant>
        <vt:lpstr>埋め込まれた OLE サーバー</vt:lpstr>
      </vt:variant>
      <vt:variant>
        <vt:i4>2</vt:i4>
      </vt:variant>
      <vt:variant>
        <vt:lpstr>スライド タイトル</vt:lpstr>
      </vt:variant>
      <vt:variant>
        <vt:i4>89</vt:i4>
      </vt:variant>
    </vt:vector>
  </HeadingPairs>
  <TitlesOfParts>
    <vt:vector size="107" baseType="lpstr">
      <vt:lpstr>HGP創英角ｺﾞｼｯｸUB</vt:lpstr>
      <vt:lpstr>Meiryo UI</vt:lpstr>
      <vt:lpstr>MS Pゴシック</vt:lpstr>
      <vt:lpstr>ＭＳ Ｐゴシック</vt:lpstr>
      <vt:lpstr>ＭＳ Ｐゴシック</vt:lpstr>
      <vt:lpstr>Yu Gothic UI</vt:lpstr>
      <vt:lpstr>ヒラギノ角ゴ Pro W3</vt:lpstr>
      <vt:lpstr>Arial</vt:lpstr>
      <vt:lpstr>Arial Black</vt:lpstr>
      <vt:lpstr>Courier New</vt:lpstr>
      <vt:lpstr>Roboto</vt:lpstr>
      <vt:lpstr>Verdana</vt:lpstr>
      <vt:lpstr>Wingdings</vt:lpstr>
      <vt:lpstr>NRI Template</vt:lpstr>
      <vt:lpstr>1_NRI Template</vt:lpstr>
      <vt:lpstr>2_NRI Template</vt:lpstr>
      <vt:lpstr>think-cellスライド</vt:lpstr>
      <vt:lpstr>Chart</vt:lpstr>
      <vt:lpstr>PowerPoint プレゼンテーション</vt:lpstr>
      <vt:lpstr>PowerPoint プレゼンテーション</vt:lpstr>
      <vt:lpstr>PowerPoint プレゼンテーション</vt:lpstr>
      <vt:lpstr>一般概況</vt:lpstr>
      <vt:lpstr>ロシア／一般概況</vt:lpstr>
      <vt:lpstr>ロシア／一般概況／経済</vt:lpstr>
      <vt:lpstr>ロシア／一般概況／経済</vt:lpstr>
      <vt:lpstr>ロシア／一般概況／経済</vt:lpstr>
      <vt:lpstr>ロシア／一般概況／経済</vt:lpstr>
      <vt:lpstr>ロシア／一般概況／規制</vt:lpstr>
      <vt:lpstr>ロシア／一般概況／規制</vt:lpstr>
      <vt:lpstr>ロシア／一般概況／規制</vt:lpstr>
      <vt:lpstr>医療関連</vt:lpstr>
      <vt:lpstr>ロシア／医療関連／医療・公衆衛生</vt:lpstr>
      <vt:lpstr>ロシア／医療関連／医療・公衆衛生</vt:lpstr>
      <vt:lpstr>ロシア／医療関連／医療・公衆衛生</vt:lpstr>
      <vt:lpstr>ロシア／医療関連／医療・公衆衛生</vt:lpstr>
      <vt:lpstr>ロシア／医療関連／医療・公衆衛生</vt:lpstr>
      <vt:lpstr>ロシア／医療関連／医療・公衆衛生</vt:lpstr>
      <vt:lpstr>ロシア／医療関連／医療・公衆衛生</vt:lpstr>
      <vt:lpstr>ロシア／医療関連／医療・公衆衛生</vt:lpstr>
      <vt:lpstr>ロシア／医療関連／医療・公衆衛生</vt:lpstr>
      <vt:lpstr>ロシア／医療関連／医療・公衆衛生</vt:lpstr>
      <vt:lpstr>ロシア／医療関連／医療・公衆衛生</vt:lpstr>
      <vt:lpstr>ロシア／医療関連／医療・公衆衛生</vt:lpstr>
      <vt:lpstr>ロシア／医療関連／医療・公衆衛生</vt:lpstr>
      <vt:lpstr>ロシア／医療関連／医療・公衆衛生</vt:lpstr>
      <vt:lpstr>ロシア／医療関連／医療・公衆衛生</vt:lpstr>
      <vt:lpstr>ロシア／医療関連／医療・公衆衛生</vt:lpstr>
      <vt:lpstr>ロシア／医療関連／制度</vt:lpstr>
      <vt:lpstr>ロシア／医療関連／制度</vt:lpstr>
      <vt:lpstr>ロシア／医療関連／制度</vt:lpstr>
      <vt:lpstr>ロシア／医療関連／制度</vt:lpstr>
      <vt:lpstr>ロシア(Russia)／医療関連／制度</vt:lpstr>
      <vt:lpstr>ロシア(Russia) ／医療関連／制度</vt:lpstr>
      <vt:lpstr>ロシア(Russia) ／医療関連／制度</vt:lpstr>
      <vt:lpstr>ロシア／医療関連／制度</vt:lpstr>
      <vt:lpstr>ロシア／医療関連／制度</vt:lpstr>
      <vt:lpstr>ロシア／医療関連／制度</vt:lpstr>
      <vt:lpstr>ロシア／医療関連／制度</vt:lpstr>
      <vt:lpstr>ロシア／医療関連／制度</vt:lpstr>
      <vt:lpstr>ロシア／医療関連／制度</vt:lpstr>
      <vt:lpstr>ロシア／医療関連／制度</vt:lpstr>
      <vt:lpstr>ロシア／医療関連／制度</vt:lpstr>
      <vt:lpstr>ロシア／医療関連／制度</vt:lpstr>
      <vt:lpstr>ロシア／医療関連／医療サービス</vt:lpstr>
      <vt:lpstr>ロシア／医療関連／医療機器</vt:lpstr>
      <vt:lpstr>ロシア／医療関連／医療機器</vt:lpstr>
      <vt:lpstr>ロシア／医療関連／医療機器</vt:lpstr>
      <vt:lpstr>ロシア／医療関連／医療機器</vt:lpstr>
      <vt:lpstr>ロシア／医療関連／医療機器</vt:lpstr>
      <vt:lpstr>ロシア／医療関連／医薬品</vt:lpstr>
      <vt:lpstr>ロシア／医療関連／医薬品</vt:lpstr>
      <vt:lpstr>ロシア／医療関連／医薬品</vt:lpstr>
      <vt:lpstr>ロシア／医療関連／医薬品</vt:lpstr>
      <vt:lpstr>ロシア／医療関連／介護</vt:lpstr>
      <vt:lpstr>ロシア／医療関連／介護</vt:lpstr>
      <vt:lpstr>ロシア／医療関連／歯科</vt:lpstr>
      <vt:lpstr>ロシア／医療関連／その他</vt:lpstr>
      <vt:lpstr>ロシア／医療関連／その他</vt:lpstr>
      <vt:lpstr>ロシア／医療関連／その他</vt:lpstr>
      <vt:lpstr>ロシア／医療関連／その他</vt:lpstr>
      <vt:lpstr>ロシア／医療関連／その他</vt:lpstr>
      <vt:lpstr>政策動向</vt:lpstr>
      <vt:lpstr>ロシア／政策動向</vt:lpstr>
      <vt:lpstr>ロシア／政策動向</vt:lpstr>
      <vt:lpstr>ロシア／政策動向</vt:lpstr>
      <vt:lpstr>ロシア／政策動向</vt:lpstr>
      <vt:lpstr>ロシア／政策動向</vt:lpstr>
      <vt:lpstr>ロシア／政策動向</vt:lpstr>
      <vt:lpstr>ロシア／政策動向</vt:lpstr>
      <vt:lpstr>ロシア／政策動向</vt:lpstr>
      <vt:lpstr>ロシア／政策動向</vt:lpstr>
      <vt:lpstr>ロシア／政策動向</vt:lpstr>
      <vt:lpstr>ロシア／政策動向</vt:lpstr>
      <vt:lpstr>日本との関わり</vt:lpstr>
      <vt:lpstr>ロシア／日本との関わり</vt:lpstr>
      <vt:lpstr>ロシア／日本との関わり</vt:lpstr>
      <vt:lpstr>ロシア／日本との関わり</vt:lpstr>
      <vt:lpstr>ロシア／日本との関わり</vt:lpstr>
      <vt:lpstr>ロシア／日本との関わり</vt:lpstr>
      <vt:lpstr>ロシア／日本との関わり</vt:lpstr>
      <vt:lpstr>ロシア／日本との関わり</vt:lpstr>
      <vt:lpstr>ロシア／日本との関わり</vt:lpstr>
      <vt:lpstr>ロシア／日本との関わり</vt:lpstr>
      <vt:lpstr>ロシア／日本との関わり</vt:lpstr>
      <vt:lpstr>ロシア／日本との関わり</vt:lpstr>
      <vt:lpstr>ロシア／日本との関わり</vt:lpstr>
      <vt:lpstr>ロシア／日本との関わり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2026-04-24T05:33:56Z</dcterms:created>
  <dcterms:modified xsi:type="dcterms:W3CDTF">2026-06-04T03:43:49Z</dcterms:modified>
</cp:coreProperties>
</file>